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87" r:id="rId4"/>
    <p:sldId id="286" r:id="rId5"/>
    <p:sldId id="285" r:id="rId6"/>
    <p:sldId id="270" r:id="rId7"/>
    <p:sldId id="271" r:id="rId8"/>
    <p:sldId id="272" r:id="rId9"/>
    <p:sldId id="273" r:id="rId10"/>
    <p:sldId id="276" r:id="rId11"/>
    <p:sldId id="278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6601" autoAdjust="0"/>
  </p:normalViewPr>
  <p:slideViewPr>
    <p:cSldViewPr>
      <p:cViewPr>
        <p:scale>
          <a:sx n="100" d="100"/>
          <a:sy n="100" d="100"/>
        </p:scale>
        <p:origin x="-27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FB925-FCE1-4021-9B5A-EA012E4BA72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D08DE-77FF-42B2-885C-2319DE6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8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2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7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70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5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D08DE-77FF-42B2-885C-2319DE6972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8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g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3.jpeg"/><Relationship Id="rId10" Type="http://schemas.openxmlformats.org/officeDocument/2006/relationships/image" Target="../media/image20.jpeg"/><Relationship Id="rId4" Type="http://schemas.openxmlformats.org/officeDocument/2006/relationships/image" Target="../media/image16.jp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7650"/>
            <a:ext cx="8128000" cy="4572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1524000"/>
            <a:ext cx="77724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52400"/>
            <a:ext cx="2628899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28800"/>
            <a:ext cx="3048000" cy="22922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49772" y="4270920"/>
            <a:ext cx="2445205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লিপিবদ্ধকরণ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018" y="4267200"/>
            <a:ext cx="255904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85454"/>
            <a:ext cx="3761884" cy="288174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114800" y="25146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3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52796"/>
            <a:ext cx="5770924" cy="38288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2144" r="24653"/>
          <a:stretch/>
        </p:blipFill>
        <p:spPr>
          <a:xfrm>
            <a:off x="123371" y="1219200"/>
            <a:ext cx="2481943" cy="441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3829" y="5521404"/>
            <a:ext cx="4060371" cy="11079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শেল্ফ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1" y="18871"/>
            <a:ext cx="5791200" cy="120032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শ্রেণিবদ্ধকরণ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4972" y="259351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খতিয়ানঃ</a:t>
            </a:r>
          </a:p>
        </p:txBody>
      </p:sp>
    </p:spTree>
    <p:extLst>
      <p:ext uri="{BB962C8B-B14F-4D97-AF65-F5344CB8AC3E}">
        <p14:creationId xmlns:p14="http://schemas.microsoft.com/office/powerpoint/2010/main" val="319158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8204" y="381000"/>
            <a:ext cx="8148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38334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জাবেদাকে সহকারি বই বলা হয় কেন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খতিয়ানকে সকল বইয়ের রাজা বলা হয় কেন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447800"/>
            <a:ext cx="3303974" cy="193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2295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105835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চক্রের ২টি ধাপ বল।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জাবেদা কী?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"/>
            <a:ext cx="3149599" cy="23621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16468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নির্ধারিত/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799" y="2057400"/>
            <a:ext cx="8559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নিম্নলিখিত ঘটনাগুলো হতে লেনদেন সনাক্ত করঃ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১।নগদে ৫০,০০০ টাকার আসবাবপত্র ক্রয় করা হল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২।১০,০০০ টাকা বেতনে একজন ম্যানেজার নিয়োগ করা হল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৩।৭,০০০ টাকার পণ্য ক্রয়ের জন্য ফরমায়েশ প্রদান করা হল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৪।নগদে পণ্য বিক্রয় ২০,০০০ টাকা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৫।বেতন প্রদান ৯,০০০ টাকা </a:t>
            </a:r>
          </a:p>
        </p:txBody>
      </p:sp>
    </p:spTree>
    <p:extLst>
      <p:ext uri="{BB962C8B-B14F-4D97-AF65-F5344CB8AC3E}">
        <p14:creationId xmlns:p14="http://schemas.microsoft.com/office/powerpoint/2010/main" val="38896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8" y="166914"/>
            <a:ext cx="8157862" cy="53194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91763" y="685800"/>
            <a:ext cx="7116051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39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35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04800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সুজন কুমার সেন 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শিক্ষক(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রোটারী বেতাগী ইউনিয়ন উচ্চ বিদ্যালয়</a:t>
            </a:r>
          </a:p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মোবাইলঃ০১</a:t>
            </a:r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৮১৫৬৮০৫৬০</a:t>
            </a:r>
            <a:endParaRPr lang="bn-BD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sujansen96@gmail.com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28575"/>
            <a:ext cx="1389888" cy="3886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4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9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9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9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নবম </a:t>
            </a:r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6" y="76200"/>
            <a:ext cx="90848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906689"/>
            <a:ext cx="4267200" cy="4270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5146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3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609600"/>
            <a:ext cx="87629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হিসাবচক্র কি বলতে পারবে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হিসাবচক্রের ধাপগুলো চিহ্নিত করতে পারবে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হিসাবের ধারাবাহিকতা রক্ষা পদ্ধতি ব্যাখা করতে পারবে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4488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14800" y="60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224443"/>
            <a:ext cx="94488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3401" y="762000"/>
            <a:ext cx="1066799" cy="11028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 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সনাক্তকর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/>
            <a:endParaRPr lang="bn-BD" sz="1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1" y="2635529"/>
            <a:ext cx="1200198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</a:rPr>
              <a:t>জাবেদা</a:t>
            </a:r>
            <a:endParaRPr lang="bn-BD" dirty="0" smtClean="0">
              <a:solidFill>
                <a:schemeClr val="tx1"/>
              </a:solidFill>
            </a:endParaRPr>
          </a:p>
          <a:p>
            <a:pPr algn="ctr"/>
            <a:r>
              <a:rPr lang="bn-BD" dirty="0">
                <a:solidFill>
                  <a:schemeClr val="tx1"/>
                </a:solidFill>
              </a:rPr>
              <a:t>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9320" y="3986674"/>
            <a:ext cx="1183177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খতিয়ান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solidFill>
                  <a:schemeClr val="tx1"/>
                </a:solidFill>
              </a:rPr>
              <a:t>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4109" y="1295400"/>
            <a:ext cx="1066800" cy="9961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endParaRPr lang="bn-BD" sz="1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9714" y="4911960"/>
            <a:ext cx="1396539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solidFill>
                  <a:schemeClr val="tx1"/>
                </a:solidFill>
              </a:rPr>
              <a:t>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4901074"/>
            <a:ext cx="1219200" cy="101124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4354" y="4648200"/>
            <a:ext cx="1303515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কার্যপত্র</a:t>
            </a: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6691" y="3352800"/>
            <a:ext cx="1265509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49090" y="1905000"/>
            <a:ext cx="126551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সমাপণী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দাখিলা</a:t>
            </a: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28403" y="1143000"/>
            <a:ext cx="1133997" cy="10397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পরবর্তী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9773" y="2975245"/>
            <a:ext cx="1779654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হিসাবচক্র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1292" y="-152400"/>
            <a:ext cx="3515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লেনদেন সনাক্তকরণ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51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29" y="514350"/>
            <a:ext cx="3761174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962400"/>
            <a:ext cx="3866403" cy="25449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12"/>
          <a:stretch/>
        </p:blipFill>
        <p:spPr>
          <a:xfrm>
            <a:off x="459385" y="457200"/>
            <a:ext cx="4036415" cy="259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24600" y="3124200"/>
            <a:ext cx="22098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খেলা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3300" y="6507369"/>
            <a:ext cx="2560703" cy="58477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1" y="3124200"/>
            <a:ext cx="2286000" cy="646331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দান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1964" y="3048000"/>
            <a:ext cx="2655436" cy="769441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 নয়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52400"/>
            <a:ext cx="2797680" cy="2304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80" y="3200400"/>
            <a:ext cx="3044480" cy="21917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6255" y="5562599"/>
            <a:ext cx="3733800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কর্মীদের বেতন প্রদান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3505200"/>
            <a:ext cx="2539647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76200"/>
            <a:ext cx="2853056" cy="23041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1" y="2362200"/>
            <a:ext cx="2853056" cy="646331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নগদ টাকা গ্রহণ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2685365"/>
            <a:ext cx="2797680" cy="646331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ব্যাংকে টাকা জমা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5947320"/>
            <a:ext cx="2539647" cy="646331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নগদ টাকা প্রদান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9106" y="2350952"/>
            <a:ext cx="2583544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3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194</Words>
  <Application>Microsoft Office PowerPoint</Application>
  <PresentationFormat>On-screen Show (4:3)</PresentationFormat>
  <Paragraphs>80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RBU High School</cp:lastModifiedBy>
  <cp:revision>266</cp:revision>
  <dcterms:created xsi:type="dcterms:W3CDTF">2006-08-16T00:00:00Z</dcterms:created>
  <dcterms:modified xsi:type="dcterms:W3CDTF">2021-07-02T06:54:19Z</dcterms:modified>
</cp:coreProperties>
</file>