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2"/>
            <a:ext cx="9149891" cy="6853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41173" y="3276600"/>
            <a:ext cx="656942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</a:t>
            </a:r>
          </a:p>
          <a:p>
            <a:r>
              <a:rPr lang="bn-IN" sz="6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স্বাগতম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3" name="Rectangle 2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57150" cap="sq">
              <a:solidFill>
                <a:srgbClr val="00B0F0"/>
              </a:solidFill>
              <a:prstDash val="lgDashDotDot"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81000" y="457200"/>
              <a:ext cx="8382000" cy="6019800"/>
            </a:xfrm>
            <a:prstGeom prst="rect">
              <a:avLst/>
            </a:prstGeom>
            <a:noFill/>
            <a:ln w="38100" cap="sq">
              <a:solidFill>
                <a:srgbClr val="00B050"/>
              </a:solidFill>
              <a:prstDash val="lgDashDotDot"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352800" y="381000"/>
            <a:ext cx="1811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657600"/>
            <a:ext cx="29241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এটা কিসের ছবি?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08230" y="2539425"/>
            <a:ext cx="2802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উত্তরঃফাস্ট এইড বক্স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535269"/>
            <a:ext cx="4979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প্রাথমিক চিকিৎসা কাকে বলে?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v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38250"/>
            <a:ext cx="4953000" cy="24955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7200" y="509647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দূর্ঘটনা কবলিত মানুষকে ডাক্তার আসার পূর্বে যে চিকিৎসা দেয়া হয়,তাকে প্রাথমিক চিকিৎসা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fd.jpg"/>
          <p:cNvPicPr>
            <a:picLocks noChangeAspect="1"/>
          </p:cNvPicPr>
          <p:nvPr/>
        </p:nvPicPr>
        <p:blipFill>
          <a:blip r:embed="rId2"/>
          <a:srcRect b="3846"/>
          <a:stretch>
            <a:fillRect/>
          </a:stretch>
        </p:blipFill>
        <p:spPr>
          <a:xfrm>
            <a:off x="533400" y="1295400"/>
            <a:ext cx="3911625" cy="5029200"/>
          </a:xfrm>
          <a:prstGeom prst="rect">
            <a:avLst/>
          </a:prstGeom>
        </p:spPr>
      </p:pic>
      <p:pic>
        <p:nvPicPr>
          <p:cNvPr id="3" name="Picture 2" descr="as.png"/>
          <p:cNvPicPr>
            <a:picLocks noChangeAspect="1"/>
          </p:cNvPicPr>
          <p:nvPr/>
        </p:nvPicPr>
        <p:blipFill>
          <a:blip r:embed="rId3"/>
          <a:srcRect b="6780"/>
          <a:stretch>
            <a:fillRect/>
          </a:stretch>
        </p:blipFill>
        <p:spPr>
          <a:xfrm>
            <a:off x="4495800" y="1295401"/>
            <a:ext cx="4114800" cy="50292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57150" cap="sq">
              <a:solidFill>
                <a:srgbClr val="00B0F0"/>
              </a:solidFill>
              <a:prstDash val="lgDashDotDot"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1000" y="457200"/>
              <a:ext cx="8382000" cy="6019800"/>
            </a:xfrm>
            <a:prstGeom prst="rect">
              <a:avLst/>
            </a:prstGeom>
            <a:noFill/>
            <a:ln w="38100" cap="sq">
              <a:solidFill>
                <a:srgbClr val="00B050"/>
              </a:solidFill>
              <a:prstDash val="lgDashDotDot"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22590" y="515814"/>
            <a:ext cx="584487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সবাই ভাল থেকো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, 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5452" y="2580457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মনিরা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আকতার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চাপড়া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কাশিরাম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আলিম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মাদ্রাসা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সৈয়দপুর,নীলফামারী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7240EEE0-8625-40BC-A3AE-107159D3F0D1}"/>
              </a:ext>
            </a:extLst>
          </p:cNvPr>
          <p:cNvSpPr/>
          <p:nvPr/>
        </p:nvSpPr>
        <p:spPr>
          <a:xfrm>
            <a:off x="115911" y="41031"/>
            <a:ext cx="9028090" cy="6694620"/>
          </a:xfrm>
          <a:prstGeom prst="frame">
            <a:avLst>
              <a:gd name="adj1" fmla="val 2522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457DAA-40EB-4F6F-9E1C-AE7374F3A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6" y="1298528"/>
            <a:ext cx="3450091" cy="4179626"/>
          </a:xfrm>
          <a:prstGeom prst="rect">
            <a:avLst/>
          </a:prstGeom>
        </p:spPr>
      </p:pic>
      <p:sp>
        <p:nvSpPr>
          <p:cNvPr id="8" name="Cloud Callout 2">
            <a:extLst>
              <a:ext uri="{FF2B5EF4-FFF2-40B4-BE49-F238E27FC236}">
                <a16:creationId xmlns:a16="http://schemas.microsoft.com/office/drawing/2014/main" id="{5582D7F9-AC30-48C2-9F4C-8DE8BDB4224E}"/>
              </a:ext>
            </a:extLst>
          </p:cNvPr>
          <p:cNvSpPr/>
          <p:nvPr/>
        </p:nvSpPr>
        <p:spPr>
          <a:xfrm>
            <a:off x="2485956" y="542607"/>
            <a:ext cx="4172088" cy="894983"/>
          </a:xfrm>
          <a:prstGeom prst="cloudCallout">
            <a:avLst>
              <a:gd name="adj1" fmla="val -29716"/>
              <a:gd name="adj2" fmla="val 86354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7150" h="107950"/>
            <a:bevelB w="1905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ornya.jpg"/>
          <p:cNvPicPr>
            <a:picLocks noChangeAspect="1"/>
          </p:cNvPicPr>
          <p:nvPr/>
        </p:nvPicPr>
        <p:blipFill>
          <a:blip r:embed="rId2"/>
          <a:srcRect b="64350"/>
          <a:stretch>
            <a:fillRect/>
          </a:stretch>
        </p:blipFill>
        <p:spPr>
          <a:xfrm>
            <a:off x="0" y="0"/>
            <a:ext cx="9144000" cy="2628901"/>
          </a:xfrm>
          <a:prstGeom prst="rect">
            <a:avLst/>
          </a:prstGeom>
        </p:spPr>
      </p:pic>
      <p:pic>
        <p:nvPicPr>
          <p:cNvPr id="11" name="Picture 10" descr="b.jpg"/>
          <p:cNvPicPr>
            <a:picLocks noChangeAspect="1"/>
          </p:cNvPicPr>
          <p:nvPr/>
        </p:nvPicPr>
        <p:blipFill>
          <a:blip r:embed="rId3"/>
          <a:srcRect t="42926"/>
          <a:stretch>
            <a:fillRect/>
          </a:stretch>
        </p:blipFill>
        <p:spPr>
          <a:xfrm>
            <a:off x="0" y="4191000"/>
            <a:ext cx="9144000" cy="27432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2086085"/>
            <a:ext cx="9144000" cy="2333515"/>
            <a:chOff x="-2438400" y="1143000"/>
            <a:chExt cx="13182600" cy="2333515"/>
          </a:xfrm>
        </p:grpSpPr>
        <p:grpSp>
          <p:nvGrpSpPr>
            <p:cNvPr id="6" name="Group 14"/>
            <p:cNvGrpSpPr/>
            <p:nvPr/>
          </p:nvGrpSpPr>
          <p:grpSpPr>
            <a:xfrm>
              <a:off x="-2354580" y="1143000"/>
              <a:ext cx="12870180" cy="2333515"/>
              <a:chOff x="-3749040" y="1257300"/>
              <a:chExt cx="12870180" cy="2333515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-3177540" y="3200400"/>
                <a:ext cx="11795760" cy="390415"/>
              </a:xfrm>
              <a:custGeom>
                <a:avLst/>
                <a:gdLst>
                  <a:gd name="connsiteX0" fmla="*/ 11795760 w 11795760"/>
                  <a:gd name="connsiteY0" fmla="*/ 91440 h 390415"/>
                  <a:gd name="connsiteX1" fmla="*/ 11704320 w 11795760"/>
                  <a:gd name="connsiteY1" fmla="*/ 68580 h 390415"/>
                  <a:gd name="connsiteX2" fmla="*/ 11635740 w 11795760"/>
                  <a:gd name="connsiteY2" fmla="*/ 22860 h 390415"/>
                  <a:gd name="connsiteX3" fmla="*/ 11567160 w 11795760"/>
                  <a:gd name="connsiteY3" fmla="*/ 0 h 390415"/>
                  <a:gd name="connsiteX4" fmla="*/ 11430000 w 11795760"/>
                  <a:gd name="connsiteY4" fmla="*/ 22860 h 390415"/>
                  <a:gd name="connsiteX5" fmla="*/ 11292840 w 11795760"/>
                  <a:gd name="connsiteY5" fmla="*/ 68580 h 390415"/>
                  <a:gd name="connsiteX6" fmla="*/ 11155680 w 11795760"/>
                  <a:gd name="connsiteY6" fmla="*/ 114300 h 390415"/>
                  <a:gd name="connsiteX7" fmla="*/ 11087100 w 11795760"/>
                  <a:gd name="connsiteY7" fmla="*/ 137160 h 390415"/>
                  <a:gd name="connsiteX8" fmla="*/ 10904220 w 11795760"/>
                  <a:gd name="connsiteY8" fmla="*/ 182880 h 390415"/>
                  <a:gd name="connsiteX9" fmla="*/ 10835640 w 11795760"/>
                  <a:gd name="connsiteY9" fmla="*/ 205740 h 390415"/>
                  <a:gd name="connsiteX10" fmla="*/ 10721340 w 11795760"/>
                  <a:gd name="connsiteY10" fmla="*/ 228600 h 390415"/>
                  <a:gd name="connsiteX11" fmla="*/ 10515600 w 11795760"/>
                  <a:gd name="connsiteY11" fmla="*/ 297180 h 390415"/>
                  <a:gd name="connsiteX12" fmla="*/ 10447020 w 11795760"/>
                  <a:gd name="connsiteY12" fmla="*/ 320040 h 390415"/>
                  <a:gd name="connsiteX13" fmla="*/ 10378440 w 11795760"/>
                  <a:gd name="connsiteY13" fmla="*/ 342900 h 390415"/>
                  <a:gd name="connsiteX14" fmla="*/ 9189720 w 11795760"/>
                  <a:gd name="connsiteY14" fmla="*/ 320040 h 390415"/>
                  <a:gd name="connsiteX15" fmla="*/ 8366760 w 11795760"/>
                  <a:gd name="connsiteY15" fmla="*/ 297180 h 390415"/>
                  <a:gd name="connsiteX16" fmla="*/ 8092440 w 11795760"/>
                  <a:gd name="connsiteY16" fmla="*/ 251460 h 390415"/>
                  <a:gd name="connsiteX17" fmla="*/ 7726680 w 11795760"/>
                  <a:gd name="connsiteY17" fmla="*/ 320040 h 390415"/>
                  <a:gd name="connsiteX18" fmla="*/ 7635240 w 11795760"/>
                  <a:gd name="connsiteY18" fmla="*/ 342900 h 390415"/>
                  <a:gd name="connsiteX19" fmla="*/ 7498080 w 11795760"/>
                  <a:gd name="connsiteY19" fmla="*/ 388620 h 390415"/>
                  <a:gd name="connsiteX20" fmla="*/ 6515100 w 11795760"/>
                  <a:gd name="connsiteY20" fmla="*/ 342900 h 390415"/>
                  <a:gd name="connsiteX21" fmla="*/ 6423660 w 11795760"/>
                  <a:gd name="connsiteY21" fmla="*/ 274320 h 390415"/>
                  <a:gd name="connsiteX22" fmla="*/ 6355080 w 11795760"/>
                  <a:gd name="connsiteY22" fmla="*/ 251460 h 390415"/>
                  <a:gd name="connsiteX23" fmla="*/ 6240780 w 11795760"/>
                  <a:gd name="connsiteY23" fmla="*/ 182880 h 390415"/>
                  <a:gd name="connsiteX24" fmla="*/ 6103620 w 11795760"/>
                  <a:gd name="connsiteY24" fmla="*/ 91440 h 390415"/>
                  <a:gd name="connsiteX25" fmla="*/ 5646420 w 11795760"/>
                  <a:gd name="connsiteY25" fmla="*/ 45720 h 390415"/>
                  <a:gd name="connsiteX26" fmla="*/ 5463540 w 11795760"/>
                  <a:gd name="connsiteY26" fmla="*/ 114300 h 390415"/>
                  <a:gd name="connsiteX27" fmla="*/ 5372100 w 11795760"/>
                  <a:gd name="connsiteY27" fmla="*/ 137160 h 390415"/>
                  <a:gd name="connsiteX28" fmla="*/ 5234940 w 11795760"/>
                  <a:gd name="connsiteY28" fmla="*/ 182880 h 390415"/>
                  <a:gd name="connsiteX29" fmla="*/ 5120640 w 11795760"/>
                  <a:gd name="connsiteY29" fmla="*/ 205740 h 390415"/>
                  <a:gd name="connsiteX30" fmla="*/ 4892040 w 11795760"/>
                  <a:gd name="connsiteY30" fmla="*/ 274320 h 390415"/>
                  <a:gd name="connsiteX31" fmla="*/ 4206240 w 11795760"/>
                  <a:gd name="connsiteY31" fmla="*/ 297180 h 390415"/>
                  <a:gd name="connsiteX32" fmla="*/ 4091940 w 11795760"/>
                  <a:gd name="connsiteY32" fmla="*/ 342900 h 390415"/>
                  <a:gd name="connsiteX33" fmla="*/ 3337560 w 11795760"/>
                  <a:gd name="connsiteY33" fmla="*/ 342900 h 390415"/>
                  <a:gd name="connsiteX34" fmla="*/ 3200400 w 11795760"/>
                  <a:gd name="connsiteY34" fmla="*/ 320040 h 390415"/>
                  <a:gd name="connsiteX35" fmla="*/ 2880360 w 11795760"/>
                  <a:gd name="connsiteY35" fmla="*/ 182880 h 390415"/>
                  <a:gd name="connsiteX36" fmla="*/ 2674620 w 11795760"/>
                  <a:gd name="connsiteY36" fmla="*/ 68580 h 390415"/>
                  <a:gd name="connsiteX37" fmla="*/ 2606040 w 11795760"/>
                  <a:gd name="connsiteY37" fmla="*/ 91440 h 390415"/>
                  <a:gd name="connsiteX38" fmla="*/ 2491740 w 11795760"/>
                  <a:gd name="connsiteY38" fmla="*/ 137160 h 390415"/>
                  <a:gd name="connsiteX39" fmla="*/ 2400300 w 11795760"/>
                  <a:gd name="connsiteY39" fmla="*/ 160020 h 390415"/>
                  <a:gd name="connsiteX40" fmla="*/ 2331720 w 11795760"/>
                  <a:gd name="connsiteY40" fmla="*/ 182880 h 390415"/>
                  <a:gd name="connsiteX41" fmla="*/ 2217420 w 11795760"/>
                  <a:gd name="connsiteY41" fmla="*/ 205740 h 390415"/>
                  <a:gd name="connsiteX42" fmla="*/ 2103120 w 11795760"/>
                  <a:gd name="connsiteY42" fmla="*/ 251460 h 390415"/>
                  <a:gd name="connsiteX43" fmla="*/ 1965960 w 11795760"/>
                  <a:gd name="connsiteY43" fmla="*/ 274320 h 390415"/>
                  <a:gd name="connsiteX44" fmla="*/ 1805940 w 11795760"/>
                  <a:gd name="connsiteY44" fmla="*/ 342900 h 390415"/>
                  <a:gd name="connsiteX45" fmla="*/ 1645920 w 11795760"/>
                  <a:gd name="connsiteY45" fmla="*/ 388620 h 390415"/>
                  <a:gd name="connsiteX46" fmla="*/ 937260 w 11795760"/>
                  <a:gd name="connsiteY46" fmla="*/ 320040 h 390415"/>
                  <a:gd name="connsiteX47" fmla="*/ 662940 w 11795760"/>
                  <a:gd name="connsiteY47" fmla="*/ 228600 h 390415"/>
                  <a:gd name="connsiteX48" fmla="*/ 548640 w 11795760"/>
                  <a:gd name="connsiteY48" fmla="*/ 182880 h 390415"/>
                  <a:gd name="connsiteX49" fmla="*/ 320040 w 11795760"/>
                  <a:gd name="connsiteY49" fmla="*/ 137160 h 390415"/>
                  <a:gd name="connsiteX50" fmla="*/ 182880 w 11795760"/>
                  <a:gd name="connsiteY50" fmla="*/ 91440 h 390415"/>
                  <a:gd name="connsiteX51" fmla="*/ 114300 w 11795760"/>
                  <a:gd name="connsiteY51" fmla="*/ 68580 h 390415"/>
                  <a:gd name="connsiteX52" fmla="*/ 0 w 11795760"/>
                  <a:gd name="connsiteY52" fmla="*/ 68580 h 390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1795760" h="390415">
                    <a:moveTo>
                      <a:pt x="11795760" y="91440"/>
                    </a:moveTo>
                    <a:cubicBezTo>
                      <a:pt x="11765280" y="83820"/>
                      <a:pt x="11733198" y="80956"/>
                      <a:pt x="11704320" y="68580"/>
                    </a:cubicBezTo>
                    <a:cubicBezTo>
                      <a:pt x="11679067" y="57757"/>
                      <a:pt x="11660314" y="35147"/>
                      <a:pt x="11635740" y="22860"/>
                    </a:cubicBezTo>
                    <a:cubicBezTo>
                      <a:pt x="11614187" y="12084"/>
                      <a:pt x="11590020" y="7620"/>
                      <a:pt x="11567160" y="0"/>
                    </a:cubicBezTo>
                    <a:cubicBezTo>
                      <a:pt x="11521440" y="7620"/>
                      <a:pt x="11474967" y="11618"/>
                      <a:pt x="11430000" y="22860"/>
                    </a:cubicBezTo>
                    <a:cubicBezTo>
                      <a:pt x="11383246" y="34549"/>
                      <a:pt x="11338560" y="53340"/>
                      <a:pt x="11292840" y="68580"/>
                    </a:cubicBezTo>
                    <a:lnTo>
                      <a:pt x="11155680" y="114300"/>
                    </a:lnTo>
                    <a:cubicBezTo>
                      <a:pt x="11132820" y="121920"/>
                      <a:pt x="11110477" y="131316"/>
                      <a:pt x="11087100" y="137160"/>
                    </a:cubicBezTo>
                    <a:cubicBezTo>
                      <a:pt x="11026140" y="152400"/>
                      <a:pt x="10963832" y="163009"/>
                      <a:pt x="10904220" y="182880"/>
                    </a:cubicBezTo>
                    <a:cubicBezTo>
                      <a:pt x="10881360" y="190500"/>
                      <a:pt x="10859017" y="199896"/>
                      <a:pt x="10835640" y="205740"/>
                    </a:cubicBezTo>
                    <a:cubicBezTo>
                      <a:pt x="10797946" y="215164"/>
                      <a:pt x="10758825" y="218377"/>
                      <a:pt x="10721340" y="228600"/>
                    </a:cubicBezTo>
                    <a:lnTo>
                      <a:pt x="10515600" y="297180"/>
                    </a:lnTo>
                    <a:lnTo>
                      <a:pt x="10447020" y="320040"/>
                    </a:lnTo>
                    <a:lnTo>
                      <a:pt x="10378440" y="342900"/>
                    </a:lnTo>
                    <a:lnTo>
                      <a:pt x="9189720" y="320040"/>
                    </a:lnTo>
                    <a:lnTo>
                      <a:pt x="8366760" y="297180"/>
                    </a:lnTo>
                    <a:cubicBezTo>
                      <a:pt x="8292866" y="293743"/>
                      <a:pt x="8169732" y="266918"/>
                      <a:pt x="8092440" y="251460"/>
                    </a:cubicBezTo>
                    <a:cubicBezTo>
                      <a:pt x="7798104" y="335556"/>
                      <a:pt x="8072098" y="266899"/>
                      <a:pt x="7726680" y="320040"/>
                    </a:cubicBezTo>
                    <a:cubicBezTo>
                      <a:pt x="7695627" y="324817"/>
                      <a:pt x="7665333" y="333872"/>
                      <a:pt x="7635240" y="342900"/>
                    </a:cubicBezTo>
                    <a:cubicBezTo>
                      <a:pt x="7589079" y="356748"/>
                      <a:pt x="7498080" y="388620"/>
                      <a:pt x="7498080" y="388620"/>
                    </a:cubicBezTo>
                    <a:cubicBezTo>
                      <a:pt x="7170420" y="373380"/>
                      <a:pt x="6841274" y="377599"/>
                      <a:pt x="6515100" y="342900"/>
                    </a:cubicBezTo>
                    <a:cubicBezTo>
                      <a:pt x="6477214" y="338870"/>
                      <a:pt x="6456740" y="293223"/>
                      <a:pt x="6423660" y="274320"/>
                    </a:cubicBezTo>
                    <a:cubicBezTo>
                      <a:pt x="6402738" y="262365"/>
                      <a:pt x="6376633" y="262236"/>
                      <a:pt x="6355080" y="251460"/>
                    </a:cubicBezTo>
                    <a:cubicBezTo>
                      <a:pt x="6315339" y="231589"/>
                      <a:pt x="6278265" y="206734"/>
                      <a:pt x="6240780" y="182880"/>
                    </a:cubicBezTo>
                    <a:cubicBezTo>
                      <a:pt x="6194422" y="153379"/>
                      <a:pt x="6158343" y="96415"/>
                      <a:pt x="6103620" y="91440"/>
                    </a:cubicBezTo>
                    <a:cubicBezTo>
                      <a:pt x="5783441" y="62333"/>
                      <a:pt x="5935811" y="77875"/>
                      <a:pt x="5646420" y="45720"/>
                    </a:cubicBezTo>
                    <a:cubicBezTo>
                      <a:pt x="5356526" y="103699"/>
                      <a:pt x="5669562" y="26005"/>
                      <a:pt x="5463540" y="114300"/>
                    </a:cubicBezTo>
                    <a:cubicBezTo>
                      <a:pt x="5434662" y="126676"/>
                      <a:pt x="5402193" y="128132"/>
                      <a:pt x="5372100" y="137160"/>
                    </a:cubicBezTo>
                    <a:cubicBezTo>
                      <a:pt x="5325939" y="151008"/>
                      <a:pt x="5282197" y="173429"/>
                      <a:pt x="5234940" y="182880"/>
                    </a:cubicBezTo>
                    <a:cubicBezTo>
                      <a:pt x="5196840" y="190500"/>
                      <a:pt x="5158125" y="195517"/>
                      <a:pt x="5120640" y="205740"/>
                    </a:cubicBezTo>
                    <a:cubicBezTo>
                      <a:pt x="5095825" y="212508"/>
                      <a:pt x="4937564" y="271642"/>
                      <a:pt x="4892040" y="274320"/>
                    </a:cubicBezTo>
                    <a:cubicBezTo>
                      <a:pt x="4663708" y="287751"/>
                      <a:pt x="4434840" y="289560"/>
                      <a:pt x="4206240" y="297180"/>
                    </a:cubicBezTo>
                    <a:cubicBezTo>
                      <a:pt x="4168140" y="312420"/>
                      <a:pt x="4132178" y="334852"/>
                      <a:pt x="4091940" y="342900"/>
                    </a:cubicBezTo>
                    <a:cubicBezTo>
                      <a:pt x="3854367" y="390415"/>
                      <a:pt x="3560542" y="352595"/>
                      <a:pt x="3337560" y="342900"/>
                    </a:cubicBezTo>
                    <a:cubicBezTo>
                      <a:pt x="3291840" y="335280"/>
                      <a:pt x="3244641" y="333865"/>
                      <a:pt x="3200400" y="320040"/>
                    </a:cubicBezTo>
                    <a:cubicBezTo>
                      <a:pt x="3157450" y="306618"/>
                      <a:pt x="2954980" y="227652"/>
                      <a:pt x="2880360" y="182880"/>
                    </a:cubicBezTo>
                    <a:cubicBezTo>
                      <a:pt x="2683848" y="64973"/>
                      <a:pt x="2812564" y="114561"/>
                      <a:pt x="2674620" y="68580"/>
                    </a:cubicBezTo>
                    <a:cubicBezTo>
                      <a:pt x="2651760" y="76200"/>
                      <a:pt x="2628602" y="82979"/>
                      <a:pt x="2606040" y="91440"/>
                    </a:cubicBezTo>
                    <a:cubicBezTo>
                      <a:pt x="2567618" y="105848"/>
                      <a:pt x="2530669" y="124184"/>
                      <a:pt x="2491740" y="137160"/>
                    </a:cubicBezTo>
                    <a:cubicBezTo>
                      <a:pt x="2461934" y="147095"/>
                      <a:pt x="2430509" y="151389"/>
                      <a:pt x="2400300" y="160020"/>
                    </a:cubicBezTo>
                    <a:cubicBezTo>
                      <a:pt x="2377131" y="166640"/>
                      <a:pt x="2355097" y="177036"/>
                      <a:pt x="2331720" y="182880"/>
                    </a:cubicBezTo>
                    <a:cubicBezTo>
                      <a:pt x="2294026" y="192304"/>
                      <a:pt x="2254636" y="194575"/>
                      <a:pt x="2217420" y="205740"/>
                    </a:cubicBezTo>
                    <a:cubicBezTo>
                      <a:pt x="2178116" y="217531"/>
                      <a:pt x="2142709" y="240663"/>
                      <a:pt x="2103120" y="251460"/>
                    </a:cubicBezTo>
                    <a:cubicBezTo>
                      <a:pt x="2058403" y="263656"/>
                      <a:pt x="2011207" y="264265"/>
                      <a:pt x="1965960" y="274320"/>
                    </a:cubicBezTo>
                    <a:cubicBezTo>
                      <a:pt x="1891730" y="290816"/>
                      <a:pt x="1881203" y="310644"/>
                      <a:pt x="1805940" y="342900"/>
                    </a:cubicBezTo>
                    <a:cubicBezTo>
                      <a:pt x="1760027" y="362577"/>
                      <a:pt x="1692321" y="377020"/>
                      <a:pt x="1645920" y="388620"/>
                    </a:cubicBezTo>
                    <a:cubicBezTo>
                      <a:pt x="1506536" y="381284"/>
                      <a:pt x="1106799" y="376553"/>
                      <a:pt x="937260" y="320040"/>
                    </a:cubicBezTo>
                    <a:cubicBezTo>
                      <a:pt x="845820" y="289560"/>
                      <a:pt x="752432" y="264397"/>
                      <a:pt x="662940" y="228600"/>
                    </a:cubicBezTo>
                    <a:cubicBezTo>
                      <a:pt x="624840" y="213360"/>
                      <a:pt x="587569" y="195856"/>
                      <a:pt x="548640" y="182880"/>
                    </a:cubicBezTo>
                    <a:cubicBezTo>
                      <a:pt x="434662" y="144887"/>
                      <a:pt x="455102" y="170926"/>
                      <a:pt x="320040" y="137160"/>
                    </a:cubicBezTo>
                    <a:cubicBezTo>
                      <a:pt x="273286" y="125471"/>
                      <a:pt x="228600" y="106680"/>
                      <a:pt x="182880" y="91440"/>
                    </a:cubicBezTo>
                    <a:cubicBezTo>
                      <a:pt x="160020" y="83820"/>
                      <a:pt x="138397" y="68580"/>
                      <a:pt x="114300" y="68580"/>
                    </a:cubicBezTo>
                    <a:lnTo>
                      <a:pt x="0" y="6858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-3749040" y="1257300"/>
                <a:ext cx="12870180" cy="768015"/>
              </a:xfrm>
              <a:custGeom>
                <a:avLst/>
                <a:gdLst>
                  <a:gd name="connsiteX0" fmla="*/ 12870180 w 12870180"/>
                  <a:gd name="connsiteY0" fmla="*/ 0 h 768015"/>
                  <a:gd name="connsiteX1" fmla="*/ 12207240 w 12870180"/>
                  <a:gd name="connsiteY1" fmla="*/ 68580 h 768015"/>
                  <a:gd name="connsiteX2" fmla="*/ 12047220 w 12870180"/>
                  <a:gd name="connsiteY2" fmla="*/ 91440 h 768015"/>
                  <a:gd name="connsiteX3" fmla="*/ 11864340 w 12870180"/>
                  <a:gd name="connsiteY3" fmla="*/ 114300 h 768015"/>
                  <a:gd name="connsiteX4" fmla="*/ 11544300 w 12870180"/>
                  <a:gd name="connsiteY4" fmla="*/ 205740 h 768015"/>
                  <a:gd name="connsiteX5" fmla="*/ 11361420 w 12870180"/>
                  <a:gd name="connsiteY5" fmla="*/ 297180 h 768015"/>
                  <a:gd name="connsiteX6" fmla="*/ 11132820 w 12870180"/>
                  <a:gd name="connsiteY6" fmla="*/ 365760 h 768015"/>
                  <a:gd name="connsiteX7" fmla="*/ 10721340 w 12870180"/>
                  <a:gd name="connsiteY7" fmla="*/ 502920 h 768015"/>
                  <a:gd name="connsiteX8" fmla="*/ 10515600 w 12870180"/>
                  <a:gd name="connsiteY8" fmla="*/ 571500 h 768015"/>
                  <a:gd name="connsiteX9" fmla="*/ 10355580 w 12870180"/>
                  <a:gd name="connsiteY9" fmla="*/ 594360 h 768015"/>
                  <a:gd name="connsiteX10" fmla="*/ 10195560 w 12870180"/>
                  <a:gd name="connsiteY10" fmla="*/ 640080 h 768015"/>
                  <a:gd name="connsiteX11" fmla="*/ 9601200 w 12870180"/>
                  <a:gd name="connsiteY11" fmla="*/ 685800 h 768015"/>
                  <a:gd name="connsiteX12" fmla="*/ 9578340 w 12870180"/>
                  <a:gd name="connsiteY12" fmla="*/ 548640 h 768015"/>
                  <a:gd name="connsiteX13" fmla="*/ 9441180 w 12870180"/>
                  <a:gd name="connsiteY13" fmla="*/ 480060 h 768015"/>
                  <a:gd name="connsiteX14" fmla="*/ 9349740 w 12870180"/>
                  <a:gd name="connsiteY14" fmla="*/ 434340 h 768015"/>
                  <a:gd name="connsiteX15" fmla="*/ 9281160 w 12870180"/>
                  <a:gd name="connsiteY15" fmla="*/ 411480 h 768015"/>
                  <a:gd name="connsiteX16" fmla="*/ 9029700 w 12870180"/>
                  <a:gd name="connsiteY16" fmla="*/ 320040 h 768015"/>
                  <a:gd name="connsiteX17" fmla="*/ 8961120 w 12870180"/>
                  <a:gd name="connsiteY17" fmla="*/ 297180 h 768015"/>
                  <a:gd name="connsiteX18" fmla="*/ 8801100 w 12870180"/>
                  <a:gd name="connsiteY18" fmla="*/ 274320 h 768015"/>
                  <a:gd name="connsiteX19" fmla="*/ 8686800 w 12870180"/>
                  <a:gd name="connsiteY19" fmla="*/ 228600 h 768015"/>
                  <a:gd name="connsiteX20" fmla="*/ 8275320 w 12870180"/>
                  <a:gd name="connsiteY20" fmla="*/ 160020 h 768015"/>
                  <a:gd name="connsiteX21" fmla="*/ 8183880 w 12870180"/>
                  <a:gd name="connsiteY21" fmla="*/ 182880 h 768015"/>
                  <a:gd name="connsiteX22" fmla="*/ 7909560 w 12870180"/>
                  <a:gd name="connsiteY22" fmla="*/ 251460 h 768015"/>
                  <a:gd name="connsiteX23" fmla="*/ 7406640 w 12870180"/>
                  <a:gd name="connsiteY23" fmla="*/ 274320 h 768015"/>
                  <a:gd name="connsiteX24" fmla="*/ 7200900 w 12870180"/>
                  <a:gd name="connsiteY24" fmla="*/ 297180 h 768015"/>
                  <a:gd name="connsiteX25" fmla="*/ 7132320 w 12870180"/>
                  <a:gd name="connsiteY25" fmla="*/ 320040 h 768015"/>
                  <a:gd name="connsiteX26" fmla="*/ 6949440 w 12870180"/>
                  <a:gd name="connsiteY26" fmla="*/ 365760 h 768015"/>
                  <a:gd name="connsiteX27" fmla="*/ 6835140 w 12870180"/>
                  <a:gd name="connsiteY27" fmla="*/ 388620 h 768015"/>
                  <a:gd name="connsiteX28" fmla="*/ 6766560 w 12870180"/>
                  <a:gd name="connsiteY28" fmla="*/ 411480 h 768015"/>
                  <a:gd name="connsiteX29" fmla="*/ 6537960 w 12870180"/>
                  <a:gd name="connsiteY29" fmla="*/ 434340 h 768015"/>
                  <a:gd name="connsiteX30" fmla="*/ 6149340 w 12870180"/>
                  <a:gd name="connsiteY30" fmla="*/ 411480 h 768015"/>
                  <a:gd name="connsiteX31" fmla="*/ 5897880 w 12870180"/>
                  <a:gd name="connsiteY31" fmla="*/ 320040 h 768015"/>
                  <a:gd name="connsiteX32" fmla="*/ 5760720 w 12870180"/>
                  <a:gd name="connsiteY32" fmla="*/ 297180 h 768015"/>
                  <a:gd name="connsiteX33" fmla="*/ 5669280 w 12870180"/>
                  <a:gd name="connsiteY33" fmla="*/ 251460 h 768015"/>
                  <a:gd name="connsiteX34" fmla="*/ 4297680 w 12870180"/>
                  <a:gd name="connsiteY34" fmla="*/ 365760 h 768015"/>
                  <a:gd name="connsiteX35" fmla="*/ 3589020 w 12870180"/>
                  <a:gd name="connsiteY35" fmla="*/ 502920 h 768015"/>
                  <a:gd name="connsiteX36" fmla="*/ 3360420 w 12870180"/>
                  <a:gd name="connsiteY36" fmla="*/ 548640 h 768015"/>
                  <a:gd name="connsiteX37" fmla="*/ 2628900 w 12870180"/>
                  <a:gd name="connsiteY37" fmla="*/ 617220 h 768015"/>
                  <a:gd name="connsiteX38" fmla="*/ 2400300 w 12870180"/>
                  <a:gd name="connsiteY38" fmla="*/ 662940 h 768015"/>
                  <a:gd name="connsiteX39" fmla="*/ 2263140 w 12870180"/>
                  <a:gd name="connsiteY39" fmla="*/ 685800 h 768015"/>
                  <a:gd name="connsiteX40" fmla="*/ 1897380 w 12870180"/>
                  <a:gd name="connsiteY40" fmla="*/ 754380 h 768015"/>
                  <a:gd name="connsiteX41" fmla="*/ 1760220 w 12870180"/>
                  <a:gd name="connsiteY41" fmla="*/ 731520 h 768015"/>
                  <a:gd name="connsiteX42" fmla="*/ 1737360 w 12870180"/>
                  <a:gd name="connsiteY42" fmla="*/ 662940 h 768015"/>
                  <a:gd name="connsiteX43" fmla="*/ 1691640 w 12870180"/>
                  <a:gd name="connsiteY43" fmla="*/ 594360 h 768015"/>
                  <a:gd name="connsiteX44" fmla="*/ 1645920 w 12870180"/>
                  <a:gd name="connsiteY44" fmla="*/ 457200 h 768015"/>
                  <a:gd name="connsiteX45" fmla="*/ 1668780 w 12870180"/>
                  <a:gd name="connsiteY45" fmla="*/ 342900 h 768015"/>
                  <a:gd name="connsiteX46" fmla="*/ 1394460 w 12870180"/>
                  <a:gd name="connsiteY46" fmla="*/ 365760 h 768015"/>
                  <a:gd name="connsiteX47" fmla="*/ 662940 w 12870180"/>
                  <a:gd name="connsiteY47" fmla="*/ 342900 h 768015"/>
                  <a:gd name="connsiteX48" fmla="*/ 457200 w 12870180"/>
                  <a:gd name="connsiteY48" fmla="*/ 297180 h 768015"/>
                  <a:gd name="connsiteX49" fmla="*/ 388620 w 12870180"/>
                  <a:gd name="connsiteY49" fmla="*/ 251460 h 768015"/>
                  <a:gd name="connsiteX50" fmla="*/ 342900 w 12870180"/>
                  <a:gd name="connsiteY50" fmla="*/ 182880 h 768015"/>
                  <a:gd name="connsiteX51" fmla="*/ 411480 w 12870180"/>
                  <a:gd name="connsiteY51" fmla="*/ 114300 h 768015"/>
                  <a:gd name="connsiteX52" fmla="*/ 114300 w 12870180"/>
                  <a:gd name="connsiteY52" fmla="*/ 91440 h 768015"/>
                  <a:gd name="connsiteX53" fmla="*/ 0 w 12870180"/>
                  <a:gd name="connsiteY53" fmla="*/ 45720 h 768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12870180" h="768015">
                    <a:moveTo>
                      <a:pt x="12870180" y="0"/>
                    </a:moveTo>
                    <a:cubicBezTo>
                      <a:pt x="12633484" y="157797"/>
                      <a:pt x="12851774" y="29517"/>
                      <a:pt x="12207240" y="68580"/>
                    </a:cubicBezTo>
                    <a:cubicBezTo>
                      <a:pt x="12153457" y="71840"/>
                      <a:pt x="12100629" y="84319"/>
                      <a:pt x="12047220" y="91440"/>
                    </a:cubicBezTo>
                    <a:cubicBezTo>
                      <a:pt x="11986325" y="99559"/>
                      <a:pt x="11924722" y="102978"/>
                      <a:pt x="11864340" y="114300"/>
                    </a:cubicBezTo>
                    <a:cubicBezTo>
                      <a:pt x="11795597" y="127189"/>
                      <a:pt x="11617674" y="174294"/>
                      <a:pt x="11544300" y="205740"/>
                    </a:cubicBezTo>
                    <a:cubicBezTo>
                      <a:pt x="11481655" y="232588"/>
                      <a:pt x="11424941" y="272477"/>
                      <a:pt x="11361420" y="297180"/>
                    </a:cubicBezTo>
                    <a:cubicBezTo>
                      <a:pt x="11287274" y="326014"/>
                      <a:pt x="11208559" y="341415"/>
                      <a:pt x="11132820" y="365760"/>
                    </a:cubicBezTo>
                    <a:cubicBezTo>
                      <a:pt x="10995176" y="410003"/>
                      <a:pt x="10858500" y="457200"/>
                      <a:pt x="10721340" y="502920"/>
                    </a:cubicBezTo>
                    <a:cubicBezTo>
                      <a:pt x="10652760" y="525780"/>
                      <a:pt x="10587163" y="561277"/>
                      <a:pt x="10515600" y="571500"/>
                    </a:cubicBezTo>
                    <a:cubicBezTo>
                      <a:pt x="10462260" y="579120"/>
                      <a:pt x="10408265" y="583070"/>
                      <a:pt x="10355580" y="594360"/>
                    </a:cubicBezTo>
                    <a:cubicBezTo>
                      <a:pt x="10301337" y="605984"/>
                      <a:pt x="10250280" y="630960"/>
                      <a:pt x="10195560" y="640080"/>
                    </a:cubicBezTo>
                    <a:cubicBezTo>
                      <a:pt x="10106943" y="654849"/>
                      <a:pt x="9651168" y="682469"/>
                      <a:pt x="9601200" y="685800"/>
                    </a:cubicBezTo>
                    <a:cubicBezTo>
                      <a:pt x="9406731" y="637183"/>
                      <a:pt x="9578340" y="711067"/>
                      <a:pt x="9578340" y="548640"/>
                    </a:cubicBezTo>
                    <a:cubicBezTo>
                      <a:pt x="9578340" y="517260"/>
                      <a:pt x="9458091" y="487308"/>
                      <a:pt x="9441180" y="480060"/>
                    </a:cubicBezTo>
                    <a:cubicBezTo>
                      <a:pt x="9409858" y="466636"/>
                      <a:pt x="9381062" y="447764"/>
                      <a:pt x="9349740" y="434340"/>
                    </a:cubicBezTo>
                    <a:cubicBezTo>
                      <a:pt x="9327592" y="424848"/>
                      <a:pt x="9303722" y="419941"/>
                      <a:pt x="9281160" y="411480"/>
                    </a:cubicBezTo>
                    <a:cubicBezTo>
                      <a:pt x="9026686" y="316052"/>
                      <a:pt x="9317863" y="416094"/>
                      <a:pt x="9029700" y="320040"/>
                    </a:cubicBezTo>
                    <a:cubicBezTo>
                      <a:pt x="9006840" y="312420"/>
                      <a:pt x="8984974" y="300588"/>
                      <a:pt x="8961120" y="297180"/>
                    </a:cubicBezTo>
                    <a:lnTo>
                      <a:pt x="8801100" y="274320"/>
                    </a:lnTo>
                    <a:cubicBezTo>
                      <a:pt x="8763000" y="259080"/>
                      <a:pt x="8727381" y="234687"/>
                      <a:pt x="8686800" y="228600"/>
                    </a:cubicBezTo>
                    <a:cubicBezTo>
                      <a:pt x="8256759" y="164094"/>
                      <a:pt x="8453539" y="278833"/>
                      <a:pt x="8275320" y="160020"/>
                    </a:cubicBezTo>
                    <a:cubicBezTo>
                      <a:pt x="8244840" y="167640"/>
                      <a:pt x="8213973" y="173852"/>
                      <a:pt x="8183880" y="182880"/>
                    </a:cubicBezTo>
                    <a:cubicBezTo>
                      <a:pt x="8056349" y="221139"/>
                      <a:pt x="8042705" y="241950"/>
                      <a:pt x="7909560" y="251460"/>
                    </a:cubicBezTo>
                    <a:cubicBezTo>
                      <a:pt x="7742173" y="263416"/>
                      <a:pt x="7574280" y="266700"/>
                      <a:pt x="7406640" y="274320"/>
                    </a:cubicBezTo>
                    <a:cubicBezTo>
                      <a:pt x="7338060" y="281940"/>
                      <a:pt x="7268963" y="285836"/>
                      <a:pt x="7200900" y="297180"/>
                    </a:cubicBezTo>
                    <a:cubicBezTo>
                      <a:pt x="7177131" y="301141"/>
                      <a:pt x="7155567" y="313700"/>
                      <a:pt x="7132320" y="320040"/>
                    </a:cubicBezTo>
                    <a:cubicBezTo>
                      <a:pt x="7071698" y="336573"/>
                      <a:pt x="7011056" y="353437"/>
                      <a:pt x="6949440" y="365760"/>
                    </a:cubicBezTo>
                    <a:cubicBezTo>
                      <a:pt x="6911340" y="373380"/>
                      <a:pt x="6872834" y="379196"/>
                      <a:pt x="6835140" y="388620"/>
                    </a:cubicBezTo>
                    <a:cubicBezTo>
                      <a:pt x="6811763" y="394464"/>
                      <a:pt x="6790376" y="407816"/>
                      <a:pt x="6766560" y="411480"/>
                    </a:cubicBezTo>
                    <a:cubicBezTo>
                      <a:pt x="6690870" y="423125"/>
                      <a:pt x="6614160" y="426720"/>
                      <a:pt x="6537960" y="434340"/>
                    </a:cubicBezTo>
                    <a:cubicBezTo>
                      <a:pt x="6408420" y="426720"/>
                      <a:pt x="6278014" y="428264"/>
                      <a:pt x="6149340" y="411480"/>
                    </a:cubicBezTo>
                    <a:cubicBezTo>
                      <a:pt x="6057267" y="399471"/>
                      <a:pt x="5985389" y="343906"/>
                      <a:pt x="5897880" y="320040"/>
                    </a:cubicBezTo>
                    <a:cubicBezTo>
                      <a:pt x="5853163" y="307844"/>
                      <a:pt x="5806440" y="304800"/>
                      <a:pt x="5760720" y="297180"/>
                    </a:cubicBezTo>
                    <a:cubicBezTo>
                      <a:pt x="5730240" y="281940"/>
                      <a:pt x="5703328" y="252879"/>
                      <a:pt x="5669280" y="251460"/>
                    </a:cubicBezTo>
                    <a:cubicBezTo>
                      <a:pt x="5399937" y="240237"/>
                      <a:pt x="4372635" y="358264"/>
                      <a:pt x="4297680" y="365760"/>
                    </a:cubicBezTo>
                    <a:cubicBezTo>
                      <a:pt x="3732634" y="491326"/>
                      <a:pt x="4629092" y="294906"/>
                      <a:pt x="3589020" y="502920"/>
                    </a:cubicBezTo>
                    <a:cubicBezTo>
                      <a:pt x="3512820" y="518160"/>
                      <a:pt x="3437348" y="537650"/>
                      <a:pt x="3360420" y="548640"/>
                    </a:cubicBezTo>
                    <a:cubicBezTo>
                      <a:pt x="3072766" y="589733"/>
                      <a:pt x="2908250" y="597266"/>
                      <a:pt x="2628900" y="617220"/>
                    </a:cubicBezTo>
                    <a:cubicBezTo>
                      <a:pt x="2552700" y="632460"/>
                      <a:pt x="2476952" y="650165"/>
                      <a:pt x="2400300" y="662940"/>
                    </a:cubicBezTo>
                    <a:cubicBezTo>
                      <a:pt x="2354580" y="670560"/>
                      <a:pt x="2308697" y="677258"/>
                      <a:pt x="2263140" y="685800"/>
                    </a:cubicBezTo>
                    <a:cubicBezTo>
                      <a:pt x="1824659" y="768015"/>
                      <a:pt x="2209269" y="702399"/>
                      <a:pt x="1897380" y="754380"/>
                    </a:cubicBezTo>
                    <a:cubicBezTo>
                      <a:pt x="1851660" y="746760"/>
                      <a:pt x="1800464" y="754516"/>
                      <a:pt x="1760220" y="731520"/>
                    </a:cubicBezTo>
                    <a:cubicBezTo>
                      <a:pt x="1739298" y="719565"/>
                      <a:pt x="1748136" y="684493"/>
                      <a:pt x="1737360" y="662940"/>
                    </a:cubicBezTo>
                    <a:cubicBezTo>
                      <a:pt x="1725073" y="638366"/>
                      <a:pt x="1702798" y="619466"/>
                      <a:pt x="1691640" y="594360"/>
                    </a:cubicBezTo>
                    <a:cubicBezTo>
                      <a:pt x="1672067" y="550321"/>
                      <a:pt x="1645920" y="457200"/>
                      <a:pt x="1645920" y="457200"/>
                    </a:cubicBezTo>
                    <a:cubicBezTo>
                      <a:pt x="1653540" y="419100"/>
                      <a:pt x="1705295" y="356178"/>
                      <a:pt x="1668780" y="342900"/>
                    </a:cubicBezTo>
                    <a:cubicBezTo>
                      <a:pt x="1582547" y="311543"/>
                      <a:pt x="1486217" y="365760"/>
                      <a:pt x="1394460" y="365760"/>
                    </a:cubicBezTo>
                    <a:cubicBezTo>
                      <a:pt x="1150501" y="365760"/>
                      <a:pt x="906780" y="350520"/>
                      <a:pt x="662940" y="342900"/>
                    </a:cubicBezTo>
                    <a:cubicBezTo>
                      <a:pt x="642597" y="338831"/>
                      <a:pt x="485448" y="309286"/>
                      <a:pt x="457200" y="297180"/>
                    </a:cubicBezTo>
                    <a:cubicBezTo>
                      <a:pt x="431947" y="286357"/>
                      <a:pt x="411480" y="266700"/>
                      <a:pt x="388620" y="251460"/>
                    </a:cubicBezTo>
                    <a:cubicBezTo>
                      <a:pt x="373380" y="228600"/>
                      <a:pt x="338383" y="209980"/>
                      <a:pt x="342900" y="182880"/>
                    </a:cubicBezTo>
                    <a:cubicBezTo>
                      <a:pt x="348215" y="150991"/>
                      <a:pt x="441497" y="126307"/>
                      <a:pt x="411480" y="114300"/>
                    </a:cubicBezTo>
                    <a:cubicBezTo>
                      <a:pt x="319233" y="77401"/>
                      <a:pt x="213360" y="99060"/>
                      <a:pt x="114300" y="91440"/>
                    </a:cubicBezTo>
                    <a:cubicBezTo>
                      <a:pt x="29556" y="63192"/>
                      <a:pt x="67273" y="79356"/>
                      <a:pt x="0" y="4572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lowchart: Process 6"/>
            <p:cNvSpPr/>
            <p:nvPr/>
          </p:nvSpPr>
          <p:spPr>
            <a:xfrm>
              <a:off x="-2438400" y="1371600"/>
              <a:ext cx="13182600" cy="1905000"/>
            </a:xfrm>
            <a:prstGeom prst="flowChartProcess">
              <a:avLst/>
            </a:prstGeom>
            <a:solidFill>
              <a:srgbClr val="9696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86000" y="308201"/>
            <a:ext cx="5410200" cy="3695700"/>
            <a:chOff x="4876800" y="342900"/>
            <a:chExt cx="5410200" cy="3695700"/>
          </a:xfrm>
        </p:grpSpPr>
        <p:pic>
          <p:nvPicPr>
            <p:cNvPr id="13" name="Picture 12" descr="we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38900" y="342900"/>
              <a:ext cx="533400" cy="1036983"/>
            </a:xfrm>
            <a:prstGeom prst="rect">
              <a:avLst/>
            </a:prstGeom>
          </p:spPr>
        </p:pic>
        <p:grpSp>
          <p:nvGrpSpPr>
            <p:cNvPr id="14" name="Group 55"/>
            <p:cNvGrpSpPr/>
            <p:nvPr/>
          </p:nvGrpSpPr>
          <p:grpSpPr>
            <a:xfrm>
              <a:off x="4876800" y="411287"/>
              <a:ext cx="5410200" cy="3627313"/>
              <a:chOff x="4876800" y="411287"/>
              <a:chExt cx="5410200" cy="3627313"/>
            </a:xfrm>
          </p:grpSpPr>
          <p:grpSp>
            <p:nvGrpSpPr>
              <p:cNvPr id="15" name="Group 53"/>
              <p:cNvGrpSpPr/>
              <p:nvPr/>
            </p:nvGrpSpPr>
            <p:grpSpPr>
              <a:xfrm>
                <a:off x="4876800" y="411287"/>
                <a:ext cx="5410200" cy="3627313"/>
                <a:chOff x="4876800" y="411287"/>
                <a:chExt cx="5410200" cy="3627313"/>
              </a:xfrm>
            </p:grpSpPr>
            <p:grpSp>
              <p:nvGrpSpPr>
                <p:cNvPr id="17" name="Group 51"/>
                <p:cNvGrpSpPr/>
                <p:nvPr/>
              </p:nvGrpSpPr>
              <p:grpSpPr>
                <a:xfrm>
                  <a:off x="4876800" y="411287"/>
                  <a:ext cx="5410200" cy="3627313"/>
                  <a:chOff x="4876800" y="411287"/>
                  <a:chExt cx="5410200" cy="3627313"/>
                </a:xfrm>
              </p:grpSpPr>
              <p:grpSp>
                <p:nvGrpSpPr>
                  <p:cNvPr id="19" name="Group 49"/>
                  <p:cNvGrpSpPr/>
                  <p:nvPr/>
                </p:nvGrpSpPr>
                <p:grpSpPr>
                  <a:xfrm>
                    <a:off x="4876800" y="411287"/>
                    <a:ext cx="5410200" cy="3627313"/>
                    <a:chOff x="4876800" y="411287"/>
                    <a:chExt cx="5410200" cy="3627313"/>
                  </a:xfrm>
                </p:grpSpPr>
                <p:grpSp>
                  <p:nvGrpSpPr>
                    <p:cNvPr id="21" name="Group 47"/>
                    <p:cNvGrpSpPr/>
                    <p:nvPr/>
                  </p:nvGrpSpPr>
                  <p:grpSpPr>
                    <a:xfrm>
                      <a:off x="4876800" y="411287"/>
                      <a:ext cx="5410200" cy="3627313"/>
                      <a:chOff x="4876800" y="411287"/>
                      <a:chExt cx="5410200" cy="3627313"/>
                    </a:xfrm>
                  </p:grpSpPr>
                  <p:pic>
                    <p:nvPicPr>
                      <p:cNvPr id="23" name="Picture 22" descr="hg.jpg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53250" y="411287"/>
                        <a:ext cx="1466850" cy="960312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24" name="Group 42"/>
                      <p:cNvGrpSpPr/>
                      <p:nvPr/>
                    </p:nvGrpSpPr>
                    <p:grpSpPr>
                      <a:xfrm>
                        <a:off x="4876800" y="990600"/>
                        <a:ext cx="5410200" cy="3048000"/>
                        <a:chOff x="4876800" y="990600"/>
                        <a:chExt cx="5410200" cy="3048000"/>
                      </a:xfrm>
                    </p:grpSpPr>
                    <p:grpSp>
                      <p:nvGrpSpPr>
                        <p:cNvPr id="25" name="Group 19"/>
                        <p:cNvGrpSpPr/>
                        <p:nvPr/>
                      </p:nvGrpSpPr>
                      <p:grpSpPr>
                        <a:xfrm>
                          <a:off x="4876800" y="1371600"/>
                          <a:ext cx="5410200" cy="2667000"/>
                          <a:chOff x="2133600" y="762000"/>
                          <a:chExt cx="5410200" cy="2667000"/>
                        </a:xfrm>
                      </p:grpSpPr>
                      <p:sp>
                        <p:nvSpPr>
                          <p:cNvPr id="36" name="Snip Same Side Corner Rectangle 35"/>
                          <p:cNvSpPr/>
                          <p:nvPr/>
                        </p:nvSpPr>
                        <p:spPr>
                          <a:xfrm>
                            <a:off x="2133600" y="762000"/>
                            <a:ext cx="5410200" cy="2209800"/>
                          </a:xfrm>
                          <a:prstGeom prst="snip2SameRect">
                            <a:avLst/>
                          </a:prstGeom>
                          <a:blipFill>
                            <a:blip r:embed="rId6"/>
                            <a:tile tx="0" ty="0" sx="100000" sy="100000" flip="none" algn="tl"/>
                          </a:blip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37" name="Oval 36"/>
                          <p:cNvSpPr/>
                          <p:nvPr/>
                        </p:nvSpPr>
                        <p:spPr>
                          <a:xfrm>
                            <a:off x="2590800" y="2514600"/>
                            <a:ext cx="914400" cy="914400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38" name="Oval 37"/>
                          <p:cNvSpPr/>
                          <p:nvPr/>
                        </p:nvSpPr>
                        <p:spPr>
                          <a:xfrm>
                            <a:off x="6096000" y="2438400"/>
                            <a:ext cx="914400" cy="914400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39" name="Rectangle 38"/>
                          <p:cNvSpPr/>
                          <p:nvPr/>
                        </p:nvSpPr>
                        <p:spPr>
                          <a:xfrm>
                            <a:off x="6248400" y="1295400"/>
                            <a:ext cx="838200" cy="685800"/>
                          </a:xfrm>
                          <a:prstGeom prst="rect">
                            <a:avLst/>
                          </a:prstGeom>
                          <a:solidFill>
                            <a:schemeClr val="bg2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0" name="Rectangle 39"/>
                          <p:cNvSpPr/>
                          <p:nvPr/>
                        </p:nvSpPr>
                        <p:spPr>
                          <a:xfrm>
                            <a:off x="5029200" y="1295400"/>
                            <a:ext cx="838200" cy="685800"/>
                          </a:xfrm>
                          <a:prstGeom prst="rect">
                            <a:avLst/>
                          </a:prstGeom>
                          <a:solidFill>
                            <a:schemeClr val="bg2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1" name="Rectangle 40"/>
                          <p:cNvSpPr/>
                          <p:nvPr/>
                        </p:nvSpPr>
                        <p:spPr>
                          <a:xfrm>
                            <a:off x="2667000" y="1295400"/>
                            <a:ext cx="838200" cy="685800"/>
                          </a:xfrm>
                          <a:prstGeom prst="rect">
                            <a:avLst/>
                          </a:prstGeom>
                          <a:solidFill>
                            <a:schemeClr val="bg2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2" name="Oval 41"/>
                          <p:cNvSpPr/>
                          <p:nvPr/>
                        </p:nvSpPr>
                        <p:spPr>
                          <a:xfrm>
                            <a:off x="2971800" y="2895600"/>
                            <a:ext cx="228600" cy="228600"/>
                          </a:xfrm>
                          <a:prstGeom prst="ellipse">
                            <a:avLst/>
                          </a:prstGeom>
                          <a:solidFill>
                            <a:schemeClr val="accent6">
                              <a:lumMod val="5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3" name="Oval 42"/>
                          <p:cNvSpPr/>
                          <p:nvPr/>
                        </p:nvSpPr>
                        <p:spPr>
                          <a:xfrm>
                            <a:off x="6400800" y="2819400"/>
                            <a:ext cx="228600" cy="228600"/>
                          </a:xfrm>
                          <a:prstGeom prst="ellipse">
                            <a:avLst/>
                          </a:prstGeom>
                          <a:solidFill>
                            <a:schemeClr val="accent6">
                              <a:lumMod val="5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4" name="Rectangle 43"/>
                          <p:cNvSpPr/>
                          <p:nvPr/>
                        </p:nvSpPr>
                        <p:spPr>
                          <a:xfrm>
                            <a:off x="3733800" y="1295400"/>
                            <a:ext cx="838200" cy="1676400"/>
                          </a:xfrm>
                          <a:prstGeom prst="rect">
                            <a:avLst/>
                          </a:prstGeom>
                          <a:solidFill>
                            <a:schemeClr val="bg2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cxnSp>
                      <p:nvCxnSpPr>
                        <p:cNvPr id="26" name="Straight Connector 25"/>
                        <p:cNvCxnSpPr/>
                        <p:nvPr/>
                      </p:nvCxnSpPr>
                      <p:spPr>
                        <a:xfrm>
                          <a:off x="5562600" y="1028700"/>
                          <a:ext cx="3962400" cy="1588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7" name="Straight Connector 26"/>
                        <p:cNvCxnSpPr/>
                        <p:nvPr/>
                      </p:nvCxnSpPr>
                      <p:spPr>
                        <a:xfrm rot="5400000">
                          <a:off x="5410200" y="1219200"/>
                          <a:ext cx="381000" cy="1588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" name="Straight Connector 27"/>
                        <p:cNvCxnSpPr/>
                        <p:nvPr/>
                      </p:nvCxnSpPr>
                      <p:spPr>
                        <a:xfrm rot="5400000">
                          <a:off x="8535194" y="1218406"/>
                          <a:ext cx="381000" cy="1588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9" name="Straight Connector 28"/>
                        <p:cNvCxnSpPr/>
                        <p:nvPr/>
                      </p:nvCxnSpPr>
                      <p:spPr>
                        <a:xfrm rot="5400000">
                          <a:off x="7125494" y="1218406"/>
                          <a:ext cx="381000" cy="1588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0" name="Straight Connector 29"/>
                        <p:cNvCxnSpPr/>
                        <p:nvPr/>
                      </p:nvCxnSpPr>
                      <p:spPr>
                        <a:xfrm rot="5400000">
                          <a:off x="7582694" y="1180306"/>
                          <a:ext cx="381000" cy="1588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1" name="Straight Connector 30"/>
                        <p:cNvCxnSpPr/>
                        <p:nvPr/>
                      </p:nvCxnSpPr>
                      <p:spPr>
                        <a:xfrm rot="5400000">
                          <a:off x="8038306" y="1218406"/>
                          <a:ext cx="381000" cy="1588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2" name="Straight Connector 31"/>
                        <p:cNvCxnSpPr/>
                        <p:nvPr/>
                      </p:nvCxnSpPr>
                      <p:spPr>
                        <a:xfrm rot="5400000">
                          <a:off x="5868194" y="1180306"/>
                          <a:ext cx="381000" cy="1588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" name="Straight Connector 32"/>
                        <p:cNvCxnSpPr/>
                        <p:nvPr/>
                      </p:nvCxnSpPr>
                      <p:spPr>
                        <a:xfrm rot="5400000">
                          <a:off x="6666706" y="1218406"/>
                          <a:ext cx="381000" cy="1588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4" name="Straight Connector 33"/>
                        <p:cNvCxnSpPr/>
                        <p:nvPr/>
                      </p:nvCxnSpPr>
                      <p:spPr>
                        <a:xfrm rot="5400000">
                          <a:off x="6287294" y="1180306"/>
                          <a:ext cx="381000" cy="1588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/>
                        <p:nvPr/>
                      </p:nvCxnSpPr>
                      <p:spPr>
                        <a:xfrm rot="5400000">
                          <a:off x="8916194" y="1218406"/>
                          <a:ext cx="381000" cy="1588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pic>
                  <p:nvPicPr>
                    <p:cNvPr id="22" name="Picture 21" descr="mk.jpg"/>
                    <p:cNvPicPr>
                      <a:picLocks noChangeAspect="1"/>
                    </p:cNvPicPr>
                    <p:nvPr/>
                  </p:nvPicPr>
                  <p:blipFill>
                    <a:blip r:embed="rId7"/>
                    <a:stretch>
                      <a:fillRect/>
                    </a:stretch>
                  </p:blipFill>
                  <p:spPr>
                    <a:xfrm>
                      <a:off x="6512530" y="2313206"/>
                      <a:ext cx="726470" cy="1115794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20" name="Picture 19" descr=";lkjhgfd.jpg"/>
                  <p:cNvPicPr>
                    <a:picLocks noChangeAspect="1"/>
                  </p:cNvPicPr>
                  <p:nvPr/>
                </p:nvPicPr>
                <p:blipFill>
                  <a:blip r:embed="rId8"/>
                  <a:srcRect l="15297" r="17123" b="43043"/>
                  <a:stretch>
                    <a:fillRect/>
                  </a:stretch>
                </p:blipFill>
                <p:spPr>
                  <a:xfrm>
                    <a:off x="7886700" y="1952625"/>
                    <a:ext cx="723900" cy="638175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8" name="Picture 17" descr="nhjljhgfd.jpg"/>
                <p:cNvPicPr>
                  <a:picLocks noChangeAspect="1"/>
                </p:cNvPicPr>
                <p:nvPr/>
              </p:nvPicPr>
              <p:blipFill>
                <a:blip r:embed="rId9"/>
                <a:srcRect b="48485"/>
                <a:stretch>
                  <a:fillRect/>
                </a:stretch>
              </p:blipFill>
              <p:spPr>
                <a:xfrm>
                  <a:off x="9027179" y="2019300"/>
                  <a:ext cx="802621" cy="571500"/>
                </a:xfrm>
                <a:prstGeom prst="rect">
                  <a:avLst/>
                </a:prstGeom>
              </p:spPr>
            </p:pic>
          </p:grpSp>
          <p:pic>
            <p:nvPicPr>
              <p:cNvPr id="16" name="Picture 15" descr="njhu.jpg"/>
              <p:cNvPicPr>
                <a:picLocks noChangeAspect="1"/>
              </p:cNvPicPr>
              <p:nvPr/>
            </p:nvPicPr>
            <p:blipFill>
              <a:blip r:embed="rId10"/>
              <a:srcRect b="46935"/>
              <a:stretch>
                <a:fillRect/>
              </a:stretch>
            </p:blipFill>
            <p:spPr>
              <a:xfrm>
                <a:off x="5433824" y="2033587"/>
                <a:ext cx="776476" cy="557213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198 0.00138 L -1.375 0.02935 " pathEditMode="relative" rAng="0" ptsTypes="AA">
                                      <p:cBhvr>
                                        <p:cTn id="6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3" name="Rectangle 2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57150" cap="sq">
              <a:solidFill>
                <a:srgbClr val="00B0F0"/>
              </a:solidFill>
              <a:prstDash val="lgDashDotDot"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81000" y="457200"/>
              <a:ext cx="8382000" cy="6019800"/>
            </a:xfrm>
            <a:prstGeom prst="rect">
              <a:avLst/>
            </a:prstGeom>
            <a:noFill/>
            <a:ln w="38100" cap="sq">
              <a:solidFill>
                <a:srgbClr val="00B050"/>
              </a:solidFill>
              <a:prstDash val="lgDashDotDot"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3360323" y="685800"/>
            <a:ext cx="212269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609600" y="2362200"/>
            <a:ext cx="8001000" cy="2514600"/>
          </a:xfrm>
          <a:prstGeom prst="snip2DiagRect">
            <a:avLst>
              <a:gd name="adj1" fmla="val 50000"/>
              <a:gd name="adj2" fmla="val 44574"/>
            </a:avLst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প্রাথমিক চিকিৎসা কি তা বলতে পারবে।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990600"/>
            <a:ext cx="9144000" cy="5867400"/>
            <a:chOff x="0" y="990600"/>
            <a:chExt cx="9144000" cy="5867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990600"/>
              <a:ext cx="9144000" cy="284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886200"/>
              <a:ext cx="4181475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14800" y="3886200"/>
              <a:ext cx="4953000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8"/>
          <p:cNvSpPr txBox="1"/>
          <p:nvPr/>
        </p:nvSpPr>
        <p:spPr>
          <a:xfrm>
            <a:off x="533400" y="228600"/>
            <a:ext cx="4100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বলতো এগুলো কিসের ছবি?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3" name="Rectangle 2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57150" cap="sq">
              <a:solidFill>
                <a:srgbClr val="00B0F0"/>
              </a:solidFill>
              <a:prstDash val="lgDashDotDot"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81000" y="457200"/>
              <a:ext cx="8382000" cy="6019800"/>
            </a:xfrm>
            <a:prstGeom prst="rect">
              <a:avLst/>
            </a:prstGeom>
            <a:noFill/>
            <a:ln w="38100" cap="sq">
              <a:solidFill>
                <a:srgbClr val="00B050"/>
              </a:solidFill>
              <a:prstDash val="lgDashDotDot"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rapezoid 5"/>
          <p:cNvSpPr/>
          <p:nvPr/>
        </p:nvSpPr>
        <p:spPr>
          <a:xfrm>
            <a:off x="2209800" y="1371600"/>
            <a:ext cx="4876800" cy="1216152"/>
          </a:xfrm>
          <a:prstGeom prst="trapezoid">
            <a:avLst>
              <a:gd name="adj" fmla="val 36628"/>
            </a:avLst>
          </a:prstGeom>
          <a:noFill/>
          <a:ln w="57150"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 আমরা পড়ব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1600200" y="3581400"/>
            <a:ext cx="6629400" cy="1600200"/>
          </a:xfrm>
          <a:prstGeom prst="flowChartDecision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 চিকিৎসা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2" y="76200"/>
            <a:ext cx="4341628" cy="3733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Broken-fo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503" y="152400"/>
            <a:ext cx="4576664" cy="3524250"/>
          </a:xfrm>
          <a:prstGeom prst="rect">
            <a:avLst/>
          </a:prstGeom>
        </p:spPr>
      </p:pic>
      <p:pic>
        <p:nvPicPr>
          <p:cNvPr id="7" name="Picture 6" descr="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886200"/>
            <a:ext cx="3592908" cy="2895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31696" y="4267200"/>
            <a:ext cx="54361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দূর্ঘটনা কবলিত মানুষকে ডাক্তার </a:t>
            </a:r>
          </a:p>
          <a:p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আসার পূর্বে যে চিকিৎসা দেয়া হয়,</a:t>
            </a:r>
          </a:p>
          <a:p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তাকে প্রাথমিক চিকিৎসা বলে।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4595446" cy="32004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581400"/>
            <a:ext cx="5562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0" y="3124200"/>
            <a:ext cx="5057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মাথায় আঘাতের প্রাথমিক চিকিৎসা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3740" y="4343400"/>
            <a:ext cx="28504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পানিতে ডুবে গেলে 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প্রাথমিক চিকিৎসা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76200"/>
            <a:ext cx="9144000" cy="4953000"/>
            <a:chOff x="0" y="2895600"/>
            <a:chExt cx="9144000" cy="3962400"/>
          </a:xfrm>
        </p:grpSpPr>
        <p:pic>
          <p:nvPicPr>
            <p:cNvPr id="3" name="Picture 2" descr="d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895600"/>
              <a:ext cx="2895600" cy="2209800"/>
            </a:xfrm>
            <a:prstGeom prst="rect">
              <a:avLst/>
            </a:prstGeom>
          </p:spPr>
        </p:pic>
        <p:pic>
          <p:nvPicPr>
            <p:cNvPr id="4" name="Picture 3" descr="mk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0" y="2895600"/>
              <a:ext cx="2857500" cy="1905000"/>
            </a:xfrm>
            <a:prstGeom prst="rect">
              <a:avLst/>
            </a:prstGeom>
          </p:spPr>
        </p:pic>
        <p:pic>
          <p:nvPicPr>
            <p:cNvPr id="5" name="Picture 4" descr="mkj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24600" y="4800600"/>
              <a:ext cx="2819400" cy="2057400"/>
            </a:xfrm>
            <a:prstGeom prst="rect">
              <a:avLst/>
            </a:prstGeom>
          </p:spPr>
        </p:pic>
        <p:pic>
          <p:nvPicPr>
            <p:cNvPr id="6" name="Picture 5" descr="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5105400"/>
              <a:ext cx="2895600" cy="1752600"/>
            </a:xfrm>
            <a:prstGeom prst="rect">
              <a:avLst/>
            </a:prstGeom>
          </p:spPr>
        </p:pic>
        <p:pic>
          <p:nvPicPr>
            <p:cNvPr id="7" name="Picture 6" descr="njhk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71800" y="3200400"/>
              <a:ext cx="3276600" cy="3657599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76200" y="5388114"/>
            <a:ext cx="9005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প্রাথমিক চিকিৎসার ফাস্ট এইড বক্স এবং চিকিৎসা সামগ্রী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118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Imran</dc:creator>
  <cp:lastModifiedBy>8801783155182</cp:lastModifiedBy>
  <cp:revision>44</cp:revision>
  <dcterms:created xsi:type="dcterms:W3CDTF">2006-08-16T00:00:00Z</dcterms:created>
  <dcterms:modified xsi:type="dcterms:W3CDTF">2021-07-27T12:17:13Z</dcterms:modified>
</cp:coreProperties>
</file>