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25"/>
  </p:notesMasterIdLst>
  <p:sldIdLst>
    <p:sldId id="305" r:id="rId2"/>
    <p:sldId id="306" r:id="rId3"/>
    <p:sldId id="299" r:id="rId4"/>
    <p:sldId id="281" r:id="rId5"/>
    <p:sldId id="279" r:id="rId6"/>
    <p:sldId id="260" r:id="rId7"/>
    <p:sldId id="258" r:id="rId8"/>
    <p:sldId id="261" r:id="rId9"/>
    <p:sldId id="262" r:id="rId10"/>
    <p:sldId id="263" r:id="rId11"/>
    <p:sldId id="265" r:id="rId12"/>
    <p:sldId id="356" r:id="rId13"/>
    <p:sldId id="358" r:id="rId14"/>
    <p:sldId id="357" r:id="rId15"/>
    <p:sldId id="359" r:id="rId16"/>
    <p:sldId id="328" r:id="rId17"/>
    <p:sldId id="346" r:id="rId18"/>
    <p:sldId id="350" r:id="rId19"/>
    <p:sldId id="276" r:id="rId20"/>
    <p:sldId id="298" r:id="rId21"/>
    <p:sldId id="270" r:id="rId22"/>
    <p:sldId id="271" r:id="rId23"/>
    <p:sldId id="30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uva Debnath" userId="0b1e21b3c477dfa4" providerId="LiveId" clId="{C3FB96DF-5812-4CFE-BF2B-8C79CD9CA264}"/>
    <pc:docChg chg="undo custSel addSld delSld modSld sldOrd modMainMaster">
      <pc:chgData name="Shuva Debnath" userId="0b1e21b3c477dfa4" providerId="LiveId" clId="{C3FB96DF-5812-4CFE-BF2B-8C79CD9CA264}" dt="2021-07-27T11:50:21.268" v="403" actId="1076"/>
      <pc:docMkLst>
        <pc:docMk/>
      </pc:docMkLst>
      <pc:sldChg chg="modSp add del mod">
        <pc:chgData name="Shuva Debnath" userId="0b1e21b3c477dfa4" providerId="LiveId" clId="{C3FB96DF-5812-4CFE-BF2B-8C79CD9CA264}" dt="2021-07-27T10:15:15.614" v="120" actId="47"/>
        <pc:sldMkLst>
          <pc:docMk/>
          <pc:sldMk cId="1442661418" sldId="256"/>
        </pc:sldMkLst>
        <pc:picChg chg="mod">
          <ac:chgData name="Shuva Debnath" userId="0b1e21b3c477dfa4" providerId="LiveId" clId="{C3FB96DF-5812-4CFE-BF2B-8C79CD9CA264}" dt="2021-07-27T10:02:18.127" v="110" actId="1076"/>
          <ac:picMkLst>
            <pc:docMk/>
            <pc:sldMk cId="1442661418" sldId="256"/>
            <ac:picMk id="4" creationId="{00000000-0000-0000-0000-000000000000}"/>
          </ac:picMkLst>
        </pc:picChg>
      </pc:sldChg>
      <pc:sldChg chg="new del">
        <pc:chgData name="Shuva Debnath" userId="0b1e21b3c477dfa4" providerId="LiveId" clId="{C3FB96DF-5812-4CFE-BF2B-8C79CD9CA264}" dt="2021-07-27T09:42:04.774" v="2" actId="47"/>
        <pc:sldMkLst>
          <pc:docMk/>
          <pc:sldMk cId="1718681453" sldId="256"/>
        </pc:sldMkLst>
      </pc:sldChg>
      <pc:sldChg chg="modSp add del">
        <pc:chgData name="Shuva Debnath" userId="0b1e21b3c477dfa4" providerId="LiveId" clId="{C3FB96DF-5812-4CFE-BF2B-8C79CD9CA264}" dt="2021-07-27T10:02:02.423" v="109" actId="47"/>
        <pc:sldMkLst>
          <pc:docMk/>
          <pc:sldMk cId="3332344136" sldId="257"/>
        </pc:sldMkLst>
        <pc:picChg chg="mod">
          <ac:chgData name="Shuva Debnath" userId="0b1e21b3c477dfa4" providerId="LiveId" clId="{C3FB96DF-5812-4CFE-BF2B-8C79CD9CA264}" dt="2021-07-27T09:49:30.023" v="13" actId="1076"/>
          <ac:picMkLst>
            <pc:docMk/>
            <pc:sldMk cId="3332344136" sldId="257"/>
            <ac:picMk id="2050" creationId="{00000000-0000-0000-0000-000000000000}"/>
          </ac:picMkLst>
        </pc:picChg>
      </pc:sldChg>
      <pc:sldChg chg="modSp add ord">
        <pc:chgData name="Shuva Debnath" userId="0b1e21b3c477dfa4" providerId="LiveId" clId="{C3FB96DF-5812-4CFE-BF2B-8C79CD9CA264}" dt="2021-07-27T11:34:40.533" v="330" actId="1076"/>
        <pc:sldMkLst>
          <pc:docMk/>
          <pc:sldMk cId="1428376458" sldId="258"/>
        </pc:sldMkLst>
        <pc:picChg chg="mod">
          <ac:chgData name="Shuva Debnath" userId="0b1e21b3c477dfa4" providerId="LiveId" clId="{C3FB96DF-5812-4CFE-BF2B-8C79CD9CA264}" dt="2021-07-27T11:32:26.949" v="314" actId="1076"/>
          <ac:picMkLst>
            <pc:docMk/>
            <pc:sldMk cId="1428376458" sldId="258"/>
            <ac:picMk id="1026" creationId="{00000000-0000-0000-0000-000000000000}"/>
          </ac:picMkLst>
        </pc:picChg>
        <pc:picChg chg="mod">
          <ac:chgData name="Shuva Debnath" userId="0b1e21b3c477dfa4" providerId="LiveId" clId="{C3FB96DF-5812-4CFE-BF2B-8C79CD9CA264}" dt="2021-07-27T11:32:31.228" v="316" actId="14100"/>
          <ac:picMkLst>
            <pc:docMk/>
            <pc:sldMk cId="1428376458" sldId="258"/>
            <ac:picMk id="1027" creationId="{00000000-0000-0000-0000-000000000000}"/>
          </ac:picMkLst>
        </pc:picChg>
        <pc:picChg chg="mod">
          <ac:chgData name="Shuva Debnath" userId="0b1e21b3c477dfa4" providerId="LiveId" clId="{C3FB96DF-5812-4CFE-BF2B-8C79CD9CA264}" dt="2021-07-27T11:34:24.540" v="327" actId="1076"/>
          <ac:picMkLst>
            <pc:docMk/>
            <pc:sldMk cId="1428376458" sldId="258"/>
            <ac:picMk id="1028" creationId="{00000000-0000-0000-0000-000000000000}"/>
          </ac:picMkLst>
        </pc:picChg>
        <pc:picChg chg="mod">
          <ac:chgData name="Shuva Debnath" userId="0b1e21b3c477dfa4" providerId="LiveId" clId="{C3FB96DF-5812-4CFE-BF2B-8C79CD9CA264}" dt="2021-07-27T11:34:21.413" v="326" actId="1076"/>
          <ac:picMkLst>
            <pc:docMk/>
            <pc:sldMk cId="1428376458" sldId="258"/>
            <ac:picMk id="1029" creationId="{00000000-0000-0000-0000-000000000000}"/>
          </ac:picMkLst>
        </pc:picChg>
        <pc:picChg chg="mod">
          <ac:chgData name="Shuva Debnath" userId="0b1e21b3c477dfa4" providerId="LiveId" clId="{C3FB96DF-5812-4CFE-BF2B-8C79CD9CA264}" dt="2021-07-27T11:34:34.524" v="329" actId="1076"/>
          <ac:picMkLst>
            <pc:docMk/>
            <pc:sldMk cId="1428376458" sldId="258"/>
            <ac:picMk id="1032" creationId="{00000000-0000-0000-0000-000000000000}"/>
          </ac:picMkLst>
        </pc:picChg>
        <pc:picChg chg="mod">
          <ac:chgData name="Shuva Debnath" userId="0b1e21b3c477dfa4" providerId="LiveId" clId="{C3FB96DF-5812-4CFE-BF2B-8C79CD9CA264}" dt="2021-07-27T11:34:40.533" v="330" actId="1076"/>
          <ac:picMkLst>
            <pc:docMk/>
            <pc:sldMk cId="1428376458" sldId="258"/>
            <ac:picMk id="1033" creationId="{00000000-0000-0000-0000-000000000000}"/>
          </ac:picMkLst>
        </pc:picChg>
        <pc:picChg chg="mod">
          <ac:chgData name="Shuva Debnath" userId="0b1e21b3c477dfa4" providerId="LiveId" clId="{C3FB96DF-5812-4CFE-BF2B-8C79CD9CA264}" dt="2021-07-27T11:34:30.196" v="328" actId="1076"/>
          <ac:picMkLst>
            <pc:docMk/>
            <pc:sldMk cId="1428376458" sldId="258"/>
            <ac:picMk id="3074" creationId="{00000000-0000-0000-0000-000000000000}"/>
          </ac:picMkLst>
        </pc:picChg>
      </pc:sldChg>
      <pc:sldChg chg="add del">
        <pc:chgData name="Shuva Debnath" userId="0b1e21b3c477dfa4" providerId="LiveId" clId="{C3FB96DF-5812-4CFE-BF2B-8C79CD9CA264}" dt="2021-07-27T10:45:41.811" v="211" actId="47"/>
        <pc:sldMkLst>
          <pc:docMk/>
          <pc:sldMk cId="511750532" sldId="259"/>
        </pc:sldMkLst>
      </pc:sldChg>
      <pc:sldChg chg="modSp add">
        <pc:chgData name="Shuva Debnath" userId="0b1e21b3c477dfa4" providerId="LiveId" clId="{C3FB96DF-5812-4CFE-BF2B-8C79CD9CA264}" dt="2021-07-27T11:30:35.005" v="293" actId="1076"/>
        <pc:sldMkLst>
          <pc:docMk/>
          <pc:sldMk cId="562867830" sldId="260"/>
        </pc:sldMkLst>
        <pc:picChg chg="mod">
          <ac:chgData name="Shuva Debnath" userId="0b1e21b3c477dfa4" providerId="LiveId" clId="{C3FB96DF-5812-4CFE-BF2B-8C79CD9CA264}" dt="2021-07-27T11:30:35.005" v="293" actId="1076"/>
          <ac:picMkLst>
            <pc:docMk/>
            <pc:sldMk cId="562867830" sldId="260"/>
            <ac:picMk id="2051" creationId="{00000000-0000-0000-0000-000000000000}"/>
          </ac:picMkLst>
        </pc:picChg>
      </pc:sldChg>
      <pc:sldChg chg="modSp add">
        <pc:chgData name="Shuva Debnath" userId="0b1e21b3c477dfa4" providerId="LiveId" clId="{C3FB96DF-5812-4CFE-BF2B-8C79CD9CA264}" dt="2021-07-27T11:35:43.421" v="334" actId="1076"/>
        <pc:sldMkLst>
          <pc:docMk/>
          <pc:sldMk cId="3536327552" sldId="261"/>
        </pc:sldMkLst>
        <pc:picChg chg="mod">
          <ac:chgData name="Shuva Debnath" userId="0b1e21b3c477dfa4" providerId="LiveId" clId="{C3FB96DF-5812-4CFE-BF2B-8C79CD9CA264}" dt="2021-07-27T11:35:37.317" v="332" actId="1440"/>
          <ac:picMkLst>
            <pc:docMk/>
            <pc:sldMk cId="3536327552" sldId="261"/>
            <ac:picMk id="1030" creationId="{00000000-0000-0000-0000-000000000000}"/>
          </ac:picMkLst>
        </pc:picChg>
        <pc:picChg chg="mod">
          <ac:chgData name="Shuva Debnath" userId="0b1e21b3c477dfa4" providerId="LiveId" clId="{C3FB96DF-5812-4CFE-BF2B-8C79CD9CA264}" dt="2021-07-27T11:35:43.421" v="334" actId="1076"/>
          <ac:picMkLst>
            <pc:docMk/>
            <pc:sldMk cId="3536327552" sldId="261"/>
            <ac:picMk id="1031" creationId="{00000000-0000-0000-0000-000000000000}"/>
          </ac:picMkLst>
        </pc:picChg>
      </pc:sldChg>
      <pc:sldChg chg="modSp add mod">
        <pc:chgData name="Shuva Debnath" userId="0b1e21b3c477dfa4" providerId="LiveId" clId="{C3FB96DF-5812-4CFE-BF2B-8C79CD9CA264}" dt="2021-07-27T11:36:28.058" v="338" actId="1076"/>
        <pc:sldMkLst>
          <pc:docMk/>
          <pc:sldMk cId="91987322" sldId="262"/>
        </pc:sldMkLst>
        <pc:spChg chg="mod">
          <ac:chgData name="Shuva Debnath" userId="0b1e21b3c477dfa4" providerId="LiveId" clId="{C3FB96DF-5812-4CFE-BF2B-8C79CD9CA264}" dt="2021-07-27T11:36:17.862" v="337" actId="207"/>
          <ac:spMkLst>
            <pc:docMk/>
            <pc:sldMk cId="91987322" sldId="262"/>
            <ac:spMk id="2" creationId="{00000000-0000-0000-0000-000000000000}"/>
          </ac:spMkLst>
        </pc:spChg>
        <pc:graphicFrameChg chg="mod">
          <ac:chgData name="Shuva Debnath" userId="0b1e21b3c477dfa4" providerId="LiveId" clId="{C3FB96DF-5812-4CFE-BF2B-8C79CD9CA264}" dt="2021-07-27T11:36:28.058" v="338" actId="1076"/>
          <ac:graphicFrameMkLst>
            <pc:docMk/>
            <pc:sldMk cId="91987322" sldId="262"/>
            <ac:graphicFrameMk id="3" creationId="{00000000-0000-0000-0000-000000000000}"/>
          </ac:graphicFrameMkLst>
        </pc:graphicFrameChg>
      </pc:sldChg>
      <pc:sldChg chg="modSp add mod modAnim">
        <pc:chgData name="Shuva Debnath" userId="0b1e21b3c477dfa4" providerId="LiveId" clId="{C3FB96DF-5812-4CFE-BF2B-8C79CD9CA264}" dt="2021-07-27T11:40:02.528" v="363" actId="255"/>
        <pc:sldMkLst>
          <pc:docMk/>
          <pc:sldMk cId="3058900907" sldId="263"/>
        </pc:sldMkLst>
        <pc:spChg chg="mod">
          <ac:chgData name="Shuva Debnath" userId="0b1e21b3c477dfa4" providerId="LiveId" clId="{C3FB96DF-5812-4CFE-BF2B-8C79CD9CA264}" dt="2021-07-27T11:36:44.769" v="340" actId="113"/>
          <ac:spMkLst>
            <pc:docMk/>
            <pc:sldMk cId="3058900907" sldId="263"/>
            <ac:spMk id="2" creationId="{00000000-0000-0000-0000-000000000000}"/>
          </ac:spMkLst>
        </pc:spChg>
        <pc:spChg chg="mod">
          <ac:chgData name="Shuva Debnath" userId="0b1e21b3c477dfa4" providerId="LiveId" clId="{C3FB96DF-5812-4CFE-BF2B-8C79CD9CA264}" dt="2021-07-27T11:36:58.298" v="341" actId="207"/>
          <ac:spMkLst>
            <pc:docMk/>
            <pc:sldMk cId="3058900907" sldId="263"/>
            <ac:spMk id="3" creationId="{00000000-0000-0000-0000-000000000000}"/>
          </ac:spMkLst>
        </pc:spChg>
        <pc:spChg chg="mod">
          <ac:chgData name="Shuva Debnath" userId="0b1e21b3c477dfa4" providerId="LiveId" clId="{C3FB96DF-5812-4CFE-BF2B-8C79CD9CA264}" dt="2021-07-27T11:39:15.326" v="357" actId="255"/>
          <ac:spMkLst>
            <pc:docMk/>
            <pc:sldMk cId="3058900907" sldId="263"/>
            <ac:spMk id="4" creationId="{00000000-0000-0000-0000-000000000000}"/>
          </ac:spMkLst>
        </pc:spChg>
        <pc:spChg chg="mod">
          <ac:chgData name="Shuva Debnath" userId="0b1e21b3c477dfa4" providerId="LiveId" clId="{C3FB96DF-5812-4CFE-BF2B-8C79CD9CA264}" dt="2021-07-27T11:39:24.800" v="358" actId="255"/>
          <ac:spMkLst>
            <pc:docMk/>
            <pc:sldMk cId="3058900907" sldId="263"/>
            <ac:spMk id="5" creationId="{00000000-0000-0000-0000-000000000000}"/>
          </ac:spMkLst>
        </pc:spChg>
        <pc:spChg chg="mod">
          <ac:chgData name="Shuva Debnath" userId="0b1e21b3c477dfa4" providerId="LiveId" clId="{C3FB96DF-5812-4CFE-BF2B-8C79CD9CA264}" dt="2021-07-27T11:39:33.424" v="359" actId="255"/>
          <ac:spMkLst>
            <pc:docMk/>
            <pc:sldMk cId="3058900907" sldId="263"/>
            <ac:spMk id="6" creationId="{00000000-0000-0000-0000-000000000000}"/>
          </ac:spMkLst>
        </pc:spChg>
        <pc:spChg chg="mod">
          <ac:chgData name="Shuva Debnath" userId="0b1e21b3c477dfa4" providerId="LiveId" clId="{C3FB96DF-5812-4CFE-BF2B-8C79CD9CA264}" dt="2021-07-27T11:39:51.818" v="362" actId="255"/>
          <ac:spMkLst>
            <pc:docMk/>
            <pc:sldMk cId="3058900907" sldId="263"/>
            <ac:spMk id="7" creationId="{00000000-0000-0000-0000-000000000000}"/>
          </ac:spMkLst>
        </pc:spChg>
        <pc:spChg chg="mod">
          <ac:chgData name="Shuva Debnath" userId="0b1e21b3c477dfa4" providerId="LiveId" clId="{C3FB96DF-5812-4CFE-BF2B-8C79CD9CA264}" dt="2021-07-27T11:40:02.528" v="363" actId="255"/>
          <ac:spMkLst>
            <pc:docMk/>
            <pc:sldMk cId="3058900907" sldId="263"/>
            <ac:spMk id="8" creationId="{00000000-0000-0000-0000-000000000000}"/>
          </ac:spMkLst>
        </pc:spChg>
      </pc:sldChg>
      <pc:sldChg chg="add del">
        <pc:chgData name="Shuva Debnath" userId="0b1e21b3c477dfa4" providerId="LiveId" clId="{C3FB96DF-5812-4CFE-BF2B-8C79CD9CA264}" dt="2021-07-27T11:02:45.503" v="226" actId="47"/>
        <pc:sldMkLst>
          <pc:docMk/>
          <pc:sldMk cId="178539318" sldId="264"/>
        </pc:sldMkLst>
      </pc:sldChg>
      <pc:sldChg chg="modSp add mod">
        <pc:chgData name="Shuva Debnath" userId="0b1e21b3c477dfa4" providerId="LiveId" clId="{C3FB96DF-5812-4CFE-BF2B-8C79CD9CA264}" dt="2021-07-27T11:12:28.210" v="244" actId="1076"/>
        <pc:sldMkLst>
          <pc:docMk/>
          <pc:sldMk cId="1970677962" sldId="265"/>
        </pc:sldMkLst>
        <pc:spChg chg="mod">
          <ac:chgData name="Shuva Debnath" userId="0b1e21b3c477dfa4" providerId="LiveId" clId="{C3FB96DF-5812-4CFE-BF2B-8C79CD9CA264}" dt="2021-07-27T11:10:29.670" v="235" actId="113"/>
          <ac:spMkLst>
            <pc:docMk/>
            <pc:sldMk cId="1970677962" sldId="265"/>
            <ac:spMk id="2" creationId="{00000000-0000-0000-0000-000000000000}"/>
          </ac:spMkLst>
        </pc:spChg>
        <pc:spChg chg="mod">
          <ac:chgData name="Shuva Debnath" userId="0b1e21b3c477dfa4" providerId="LiveId" clId="{C3FB96DF-5812-4CFE-BF2B-8C79CD9CA264}" dt="2021-07-27T11:11:12.515" v="237" actId="207"/>
          <ac:spMkLst>
            <pc:docMk/>
            <pc:sldMk cId="1970677962" sldId="265"/>
            <ac:spMk id="3" creationId="{00000000-0000-0000-0000-000000000000}"/>
          </ac:spMkLst>
        </pc:spChg>
        <pc:spChg chg="mod">
          <ac:chgData name="Shuva Debnath" userId="0b1e21b3c477dfa4" providerId="LiveId" clId="{C3FB96DF-5812-4CFE-BF2B-8C79CD9CA264}" dt="2021-07-27T11:11:35.209" v="240" actId="113"/>
          <ac:spMkLst>
            <pc:docMk/>
            <pc:sldMk cId="1970677962" sldId="265"/>
            <ac:spMk id="4" creationId="{00000000-0000-0000-0000-000000000000}"/>
          </ac:spMkLst>
        </pc:spChg>
        <pc:spChg chg="mod">
          <ac:chgData name="Shuva Debnath" userId="0b1e21b3c477dfa4" providerId="LiveId" clId="{C3FB96DF-5812-4CFE-BF2B-8C79CD9CA264}" dt="2021-07-27T11:12:21.912" v="243" actId="207"/>
          <ac:spMkLst>
            <pc:docMk/>
            <pc:sldMk cId="1970677962" sldId="265"/>
            <ac:spMk id="7" creationId="{00000000-0000-0000-0000-000000000000}"/>
          </ac:spMkLst>
        </pc:spChg>
        <pc:spChg chg="mod">
          <ac:chgData name="Shuva Debnath" userId="0b1e21b3c477dfa4" providerId="LiveId" clId="{C3FB96DF-5812-4CFE-BF2B-8C79CD9CA264}" dt="2021-07-27T11:12:28.210" v="244" actId="1076"/>
          <ac:spMkLst>
            <pc:docMk/>
            <pc:sldMk cId="1970677962" sldId="265"/>
            <ac:spMk id="8" creationId="{00000000-0000-0000-0000-000000000000}"/>
          </ac:spMkLst>
        </pc:spChg>
      </pc:sldChg>
      <pc:sldChg chg="add del">
        <pc:chgData name="Shuva Debnath" userId="0b1e21b3c477dfa4" providerId="LiveId" clId="{C3FB96DF-5812-4CFE-BF2B-8C79CD9CA264}" dt="2021-07-27T11:02:56.441" v="227" actId="47"/>
        <pc:sldMkLst>
          <pc:docMk/>
          <pc:sldMk cId="717688508" sldId="266"/>
        </pc:sldMkLst>
      </pc:sldChg>
      <pc:sldChg chg="add del">
        <pc:chgData name="Shuva Debnath" userId="0b1e21b3c477dfa4" providerId="LiveId" clId="{C3FB96DF-5812-4CFE-BF2B-8C79CD9CA264}" dt="2021-07-27T09:46:15.694" v="8" actId="47"/>
        <pc:sldMkLst>
          <pc:docMk/>
          <pc:sldMk cId="1062337632" sldId="267"/>
        </pc:sldMkLst>
      </pc:sldChg>
      <pc:sldChg chg="addSp delSp modSp add mod delAnim">
        <pc:chgData name="Shuva Debnath" userId="0b1e21b3c477dfa4" providerId="LiveId" clId="{C3FB96DF-5812-4CFE-BF2B-8C79CD9CA264}" dt="2021-07-27T11:43:29.492" v="378" actId="113"/>
        <pc:sldMkLst>
          <pc:docMk/>
          <pc:sldMk cId="1200316212" sldId="270"/>
        </pc:sldMkLst>
        <pc:spChg chg="del mod">
          <ac:chgData name="Shuva Debnath" userId="0b1e21b3c477dfa4" providerId="LiveId" clId="{C3FB96DF-5812-4CFE-BF2B-8C79CD9CA264}" dt="2021-07-27T10:06:13.549" v="113" actId="478"/>
          <ac:spMkLst>
            <pc:docMk/>
            <pc:sldMk cId="1200316212" sldId="270"/>
            <ac:spMk id="2" creationId="{00000000-0000-0000-0000-000000000000}"/>
          </ac:spMkLst>
        </pc:spChg>
        <pc:spChg chg="mod">
          <ac:chgData name="Shuva Debnath" userId="0b1e21b3c477dfa4" providerId="LiveId" clId="{C3FB96DF-5812-4CFE-BF2B-8C79CD9CA264}" dt="2021-07-27T11:43:29.492" v="378" actId="113"/>
          <ac:spMkLst>
            <pc:docMk/>
            <pc:sldMk cId="1200316212" sldId="270"/>
            <ac:spMk id="4" creationId="{00000000-0000-0000-0000-000000000000}"/>
          </ac:spMkLst>
        </pc:spChg>
        <pc:spChg chg="add mod">
          <ac:chgData name="Shuva Debnath" userId="0b1e21b3c477dfa4" providerId="LiveId" clId="{C3FB96DF-5812-4CFE-BF2B-8C79CD9CA264}" dt="2021-07-27T10:06:21.143" v="115" actId="1076"/>
          <ac:spMkLst>
            <pc:docMk/>
            <pc:sldMk cId="1200316212" sldId="270"/>
            <ac:spMk id="5" creationId="{53759C01-52B3-496A-8C0F-6FDE93C117AB}"/>
          </ac:spMkLst>
        </pc:spChg>
      </pc:sldChg>
      <pc:sldChg chg="addSp delSp modSp add mod delAnim">
        <pc:chgData name="Shuva Debnath" userId="0b1e21b3c477dfa4" providerId="LiveId" clId="{C3FB96DF-5812-4CFE-BF2B-8C79CD9CA264}" dt="2021-07-27T11:43:53.237" v="383" actId="14100"/>
        <pc:sldMkLst>
          <pc:docMk/>
          <pc:sldMk cId="276501673" sldId="271"/>
        </pc:sldMkLst>
        <pc:spChg chg="del">
          <ac:chgData name="Shuva Debnath" userId="0b1e21b3c477dfa4" providerId="LiveId" clId="{C3FB96DF-5812-4CFE-BF2B-8C79CD9CA264}" dt="2021-07-27T10:07:01.903" v="116" actId="478"/>
          <ac:spMkLst>
            <pc:docMk/>
            <pc:sldMk cId="276501673" sldId="271"/>
            <ac:spMk id="2" creationId="{00000000-0000-0000-0000-000000000000}"/>
          </ac:spMkLst>
        </pc:spChg>
        <pc:spChg chg="add mod">
          <ac:chgData name="Shuva Debnath" userId="0b1e21b3c477dfa4" providerId="LiveId" clId="{C3FB96DF-5812-4CFE-BF2B-8C79CD9CA264}" dt="2021-07-27T10:07:08.943" v="118" actId="1076"/>
          <ac:spMkLst>
            <pc:docMk/>
            <pc:sldMk cId="276501673" sldId="271"/>
            <ac:spMk id="4" creationId="{E68F1831-5939-4681-AB63-5CA62B6406E7}"/>
          </ac:spMkLst>
        </pc:spChg>
        <pc:spChg chg="mod">
          <ac:chgData name="Shuva Debnath" userId="0b1e21b3c477dfa4" providerId="LiveId" clId="{C3FB96DF-5812-4CFE-BF2B-8C79CD9CA264}" dt="2021-07-27T11:43:53.237" v="383" actId="14100"/>
          <ac:spMkLst>
            <pc:docMk/>
            <pc:sldMk cId="276501673" sldId="271"/>
            <ac:spMk id="5" creationId="{00000000-0000-0000-0000-000000000000}"/>
          </ac:spMkLst>
        </pc:spChg>
      </pc:sldChg>
      <pc:sldChg chg="modSp add">
        <pc:chgData name="Shuva Debnath" userId="0b1e21b3c477dfa4" providerId="LiveId" clId="{C3FB96DF-5812-4CFE-BF2B-8C79CD9CA264}" dt="2021-07-27T11:42:55.657" v="374" actId="255"/>
        <pc:sldMkLst>
          <pc:docMk/>
          <pc:sldMk cId="3994232677" sldId="276"/>
        </pc:sldMkLst>
        <pc:spChg chg="mod">
          <ac:chgData name="Shuva Debnath" userId="0b1e21b3c477dfa4" providerId="LiveId" clId="{C3FB96DF-5812-4CFE-BF2B-8C79CD9CA264}" dt="2021-07-27T11:42:55.657" v="374" actId="255"/>
          <ac:spMkLst>
            <pc:docMk/>
            <pc:sldMk cId="3994232677" sldId="276"/>
            <ac:spMk id="3" creationId="{00000000-0000-0000-0000-000000000000}"/>
          </ac:spMkLst>
        </pc:spChg>
      </pc:sldChg>
      <pc:sldChg chg="add">
        <pc:chgData name="Shuva Debnath" userId="0b1e21b3c477dfa4" providerId="LiveId" clId="{C3FB96DF-5812-4CFE-BF2B-8C79CD9CA264}" dt="2021-07-27T10:15:09.931" v="119"/>
        <pc:sldMkLst>
          <pc:docMk/>
          <pc:sldMk cId="3028531164" sldId="279"/>
        </pc:sldMkLst>
      </pc:sldChg>
      <pc:sldChg chg="delSp modSp add mod">
        <pc:chgData name="Shuva Debnath" userId="0b1e21b3c477dfa4" providerId="LiveId" clId="{C3FB96DF-5812-4CFE-BF2B-8C79CD9CA264}" dt="2021-07-27T11:28:47.626" v="277" actId="255"/>
        <pc:sldMkLst>
          <pc:docMk/>
          <pc:sldMk cId="314276812" sldId="281"/>
        </pc:sldMkLst>
        <pc:spChg chg="mod">
          <ac:chgData name="Shuva Debnath" userId="0b1e21b3c477dfa4" providerId="LiveId" clId="{C3FB96DF-5812-4CFE-BF2B-8C79CD9CA264}" dt="2021-07-27T11:28:47.626" v="277" actId="255"/>
          <ac:spMkLst>
            <pc:docMk/>
            <pc:sldMk cId="314276812" sldId="281"/>
            <ac:spMk id="7" creationId="{00000000-0000-0000-0000-000000000000}"/>
          </ac:spMkLst>
        </pc:spChg>
        <pc:spChg chg="del">
          <ac:chgData name="Shuva Debnath" userId="0b1e21b3c477dfa4" providerId="LiveId" clId="{C3FB96DF-5812-4CFE-BF2B-8C79CD9CA264}" dt="2021-07-27T11:27:11.259" v="267" actId="478"/>
          <ac:spMkLst>
            <pc:docMk/>
            <pc:sldMk cId="314276812" sldId="281"/>
            <ac:spMk id="9" creationId="{00000000-0000-0000-0000-000000000000}"/>
          </ac:spMkLst>
        </pc:spChg>
      </pc:sldChg>
      <pc:sldChg chg="modSp add mod">
        <pc:chgData name="Shuva Debnath" userId="0b1e21b3c477dfa4" providerId="LiveId" clId="{C3FB96DF-5812-4CFE-BF2B-8C79CD9CA264}" dt="2021-07-27T11:43:10.819" v="376" actId="14100"/>
        <pc:sldMkLst>
          <pc:docMk/>
          <pc:sldMk cId="431404738" sldId="298"/>
        </pc:sldMkLst>
        <pc:spChg chg="mod">
          <ac:chgData name="Shuva Debnath" userId="0b1e21b3c477dfa4" providerId="LiveId" clId="{C3FB96DF-5812-4CFE-BF2B-8C79CD9CA264}" dt="2021-07-27T11:43:10.819" v="376" actId="14100"/>
          <ac:spMkLst>
            <pc:docMk/>
            <pc:sldMk cId="431404738" sldId="298"/>
            <ac:spMk id="18" creationId="{00000000-0000-0000-0000-000000000000}"/>
          </ac:spMkLst>
        </pc:spChg>
      </pc:sldChg>
      <pc:sldChg chg="modSp add">
        <pc:chgData name="Shuva Debnath" userId="0b1e21b3c477dfa4" providerId="LiveId" clId="{C3FB96DF-5812-4CFE-BF2B-8C79CD9CA264}" dt="2021-07-27T11:06:20.781" v="233" actId="1076"/>
        <pc:sldMkLst>
          <pc:docMk/>
          <pc:sldMk cId="3102852943" sldId="299"/>
        </pc:sldMkLst>
        <pc:picChg chg="mod">
          <ac:chgData name="Shuva Debnath" userId="0b1e21b3c477dfa4" providerId="LiveId" clId="{C3FB96DF-5812-4CFE-BF2B-8C79CD9CA264}" dt="2021-07-27T11:06:15.193" v="230" actId="1076"/>
          <ac:picMkLst>
            <pc:docMk/>
            <pc:sldMk cId="3102852943" sldId="299"/>
            <ac:picMk id="3074" creationId="{00000000-0000-0000-0000-000000000000}"/>
          </ac:picMkLst>
        </pc:picChg>
        <pc:picChg chg="mod">
          <ac:chgData name="Shuva Debnath" userId="0b1e21b3c477dfa4" providerId="LiveId" clId="{C3FB96DF-5812-4CFE-BF2B-8C79CD9CA264}" dt="2021-07-27T11:06:20.781" v="233" actId="1076"/>
          <ac:picMkLst>
            <pc:docMk/>
            <pc:sldMk cId="3102852943" sldId="299"/>
            <ac:picMk id="3075" creationId="{00000000-0000-0000-0000-000000000000}"/>
          </ac:picMkLst>
        </pc:picChg>
        <pc:picChg chg="mod">
          <ac:chgData name="Shuva Debnath" userId="0b1e21b3c477dfa4" providerId="LiveId" clId="{C3FB96DF-5812-4CFE-BF2B-8C79CD9CA264}" dt="2021-07-27T11:06:13.517" v="229" actId="1076"/>
          <ac:picMkLst>
            <pc:docMk/>
            <pc:sldMk cId="3102852943" sldId="299"/>
            <ac:picMk id="3076" creationId="{00000000-0000-0000-0000-000000000000}"/>
          </ac:picMkLst>
        </pc:picChg>
        <pc:picChg chg="mod">
          <ac:chgData name="Shuva Debnath" userId="0b1e21b3c477dfa4" providerId="LiveId" clId="{C3FB96DF-5812-4CFE-BF2B-8C79CD9CA264}" dt="2021-07-27T11:06:18.893" v="232" actId="1076"/>
          <ac:picMkLst>
            <pc:docMk/>
            <pc:sldMk cId="3102852943" sldId="299"/>
            <ac:picMk id="3077" creationId="{00000000-0000-0000-0000-000000000000}"/>
          </ac:picMkLst>
        </pc:picChg>
      </pc:sldChg>
      <pc:sldChg chg="modSp add del mod">
        <pc:chgData name="Shuva Debnath" userId="0b1e21b3c477dfa4" providerId="LiveId" clId="{C3FB96DF-5812-4CFE-BF2B-8C79CD9CA264}" dt="2021-07-27T10:39:30.913" v="203" actId="47"/>
        <pc:sldMkLst>
          <pc:docMk/>
          <pc:sldMk cId="1601290662" sldId="300"/>
        </pc:sldMkLst>
        <pc:spChg chg="mod">
          <ac:chgData name="Shuva Debnath" userId="0b1e21b3c477dfa4" providerId="LiveId" clId="{C3FB96DF-5812-4CFE-BF2B-8C79CD9CA264}" dt="2021-07-27T10:34:22.782" v="197" actId="14100"/>
          <ac:spMkLst>
            <pc:docMk/>
            <pc:sldMk cId="1601290662" sldId="300"/>
            <ac:spMk id="5" creationId="{00000000-0000-0000-0000-000000000000}"/>
          </ac:spMkLst>
        </pc:spChg>
        <pc:spChg chg="mod">
          <ac:chgData name="Shuva Debnath" userId="0b1e21b3c477dfa4" providerId="LiveId" clId="{C3FB96DF-5812-4CFE-BF2B-8C79CD9CA264}" dt="2021-07-27T10:34:30.374" v="198" actId="14100"/>
          <ac:spMkLst>
            <pc:docMk/>
            <pc:sldMk cId="1601290662" sldId="300"/>
            <ac:spMk id="15" creationId="{00000000-0000-0000-0000-000000000000}"/>
          </ac:spMkLst>
        </pc:spChg>
        <pc:spChg chg="mod">
          <ac:chgData name="Shuva Debnath" userId="0b1e21b3c477dfa4" providerId="LiveId" clId="{C3FB96DF-5812-4CFE-BF2B-8C79CD9CA264}" dt="2021-07-27T10:34:35.582" v="199" actId="14100"/>
          <ac:spMkLst>
            <pc:docMk/>
            <pc:sldMk cId="1601290662" sldId="300"/>
            <ac:spMk id="28" creationId="{00000000-0000-0000-0000-000000000000}"/>
          </ac:spMkLst>
        </pc:spChg>
      </pc:sldChg>
      <pc:sldChg chg="modSp add del mod">
        <pc:chgData name="Shuva Debnath" userId="0b1e21b3c477dfa4" providerId="LiveId" clId="{C3FB96DF-5812-4CFE-BF2B-8C79CD9CA264}" dt="2021-07-27T10:39:32.563" v="204" actId="47"/>
        <pc:sldMkLst>
          <pc:docMk/>
          <pc:sldMk cId="871455623" sldId="301"/>
        </pc:sldMkLst>
        <pc:spChg chg="mod">
          <ac:chgData name="Shuva Debnath" userId="0b1e21b3c477dfa4" providerId="LiveId" clId="{C3FB96DF-5812-4CFE-BF2B-8C79CD9CA264}" dt="2021-07-27T10:34:57.501" v="200" actId="14100"/>
          <ac:spMkLst>
            <pc:docMk/>
            <pc:sldMk cId="871455623" sldId="301"/>
            <ac:spMk id="13" creationId="{00000000-0000-0000-0000-000000000000}"/>
          </ac:spMkLst>
        </pc:spChg>
        <pc:spChg chg="mod">
          <ac:chgData name="Shuva Debnath" userId="0b1e21b3c477dfa4" providerId="LiveId" clId="{C3FB96DF-5812-4CFE-BF2B-8C79CD9CA264}" dt="2021-07-27T10:35:05.950" v="201" actId="14100"/>
          <ac:spMkLst>
            <pc:docMk/>
            <pc:sldMk cId="871455623" sldId="301"/>
            <ac:spMk id="14" creationId="{00000000-0000-0000-0000-000000000000}"/>
          </ac:spMkLst>
        </pc:spChg>
        <pc:spChg chg="mod">
          <ac:chgData name="Shuva Debnath" userId="0b1e21b3c477dfa4" providerId="LiveId" clId="{C3FB96DF-5812-4CFE-BF2B-8C79CD9CA264}" dt="2021-07-27T10:35:18.334" v="202" actId="14100"/>
          <ac:spMkLst>
            <pc:docMk/>
            <pc:sldMk cId="871455623" sldId="301"/>
            <ac:spMk id="20" creationId="{00000000-0000-0000-0000-000000000000}"/>
          </ac:spMkLst>
        </pc:spChg>
      </pc:sldChg>
      <pc:sldChg chg="add del">
        <pc:chgData name="Shuva Debnath" userId="0b1e21b3c477dfa4" providerId="LiveId" clId="{C3FB96DF-5812-4CFE-BF2B-8C79CD9CA264}" dt="2021-07-27T10:39:33.440" v="205" actId="47"/>
        <pc:sldMkLst>
          <pc:docMk/>
          <pc:sldMk cId="2490347212" sldId="302"/>
        </pc:sldMkLst>
      </pc:sldChg>
      <pc:sldChg chg="add del">
        <pc:chgData name="Shuva Debnath" userId="0b1e21b3c477dfa4" providerId="LiveId" clId="{C3FB96DF-5812-4CFE-BF2B-8C79CD9CA264}" dt="2021-07-27T10:39:34.328" v="206" actId="47"/>
        <pc:sldMkLst>
          <pc:docMk/>
          <pc:sldMk cId="277700560" sldId="304"/>
        </pc:sldMkLst>
      </pc:sldChg>
      <pc:sldChg chg="addSp delSp modSp add mod">
        <pc:chgData name="Shuva Debnath" userId="0b1e21b3c477dfa4" providerId="LiveId" clId="{C3FB96DF-5812-4CFE-BF2B-8C79CD9CA264}" dt="2021-07-27T11:50:21.268" v="403" actId="1076"/>
        <pc:sldMkLst>
          <pc:docMk/>
          <pc:sldMk cId="1259153148" sldId="305"/>
        </pc:sldMkLst>
        <pc:spChg chg="mod">
          <ac:chgData name="Shuva Debnath" userId="0b1e21b3c477dfa4" providerId="LiveId" clId="{C3FB96DF-5812-4CFE-BF2B-8C79CD9CA264}" dt="2021-07-27T11:50:21.268" v="403" actId="1076"/>
          <ac:spMkLst>
            <pc:docMk/>
            <pc:sldMk cId="1259153148" sldId="305"/>
            <ac:spMk id="2" creationId="{CC122A9B-0403-4C68-B70F-0C22815AB48E}"/>
          </ac:spMkLst>
        </pc:spChg>
        <pc:spChg chg="add del mod">
          <ac:chgData name="Shuva Debnath" userId="0b1e21b3c477dfa4" providerId="LiveId" clId="{C3FB96DF-5812-4CFE-BF2B-8C79CD9CA264}" dt="2021-07-27T11:19:55.228" v="250" actId="478"/>
          <ac:spMkLst>
            <pc:docMk/>
            <pc:sldMk cId="1259153148" sldId="305"/>
            <ac:spMk id="3" creationId="{AF288A2B-0748-4022-8187-2C453F9C0B8E}"/>
          </ac:spMkLst>
        </pc:spChg>
        <pc:spChg chg="mod">
          <ac:chgData name="Shuva Debnath" userId="0b1e21b3c477dfa4" providerId="LiveId" clId="{C3FB96DF-5812-4CFE-BF2B-8C79CD9CA264}" dt="2021-07-27T11:46:49.247" v="388" actId="113"/>
          <ac:spMkLst>
            <pc:docMk/>
            <pc:sldMk cId="1259153148" sldId="305"/>
            <ac:spMk id="4" creationId="{782082F9-8808-4765-A21E-1B225B653413}"/>
          </ac:spMkLst>
        </pc:spChg>
        <pc:spChg chg="mod">
          <ac:chgData name="Shuva Debnath" userId="0b1e21b3c477dfa4" providerId="LiveId" clId="{C3FB96DF-5812-4CFE-BF2B-8C79CD9CA264}" dt="2021-07-27T11:49:26.948" v="398" actId="14100"/>
          <ac:spMkLst>
            <pc:docMk/>
            <pc:sldMk cId="1259153148" sldId="305"/>
            <ac:spMk id="5" creationId="{BE0E9072-29BE-4442-83E8-372FFB671BEA}"/>
          </ac:spMkLst>
        </pc:spChg>
        <pc:spChg chg="add mod">
          <ac:chgData name="Shuva Debnath" userId="0b1e21b3c477dfa4" providerId="LiveId" clId="{C3FB96DF-5812-4CFE-BF2B-8C79CD9CA264}" dt="2021-07-27T11:20:31.614" v="252" actId="14100"/>
          <ac:spMkLst>
            <pc:docMk/>
            <pc:sldMk cId="1259153148" sldId="305"/>
            <ac:spMk id="6" creationId="{7D157E91-E161-4D34-BC0E-BC864F98834C}"/>
          </ac:spMkLst>
        </pc:spChg>
        <pc:spChg chg="mod">
          <ac:chgData name="Shuva Debnath" userId="0b1e21b3c477dfa4" providerId="LiveId" clId="{C3FB96DF-5812-4CFE-BF2B-8C79CD9CA264}" dt="2021-07-27T11:50:16.548" v="402" actId="1076"/>
          <ac:spMkLst>
            <pc:docMk/>
            <pc:sldMk cId="1259153148" sldId="305"/>
            <ac:spMk id="8" creationId="{53EA8936-97F2-4027-97FA-9A28E1B1218A}"/>
          </ac:spMkLst>
        </pc:spChg>
        <pc:picChg chg="del mod">
          <ac:chgData name="Shuva Debnath" userId="0b1e21b3c477dfa4" providerId="LiveId" clId="{C3FB96DF-5812-4CFE-BF2B-8C79CD9CA264}" dt="2021-07-27T11:21:31.098" v="256" actId="478"/>
          <ac:picMkLst>
            <pc:docMk/>
            <pc:sldMk cId="1259153148" sldId="305"/>
            <ac:picMk id="9" creationId="{79D618FC-A541-4880-B023-84FDF849920E}"/>
          </ac:picMkLst>
        </pc:picChg>
        <pc:picChg chg="add mod">
          <ac:chgData name="Shuva Debnath" userId="0b1e21b3c477dfa4" providerId="LiveId" clId="{C3FB96DF-5812-4CFE-BF2B-8C79CD9CA264}" dt="2021-07-27T11:50:11.740" v="401" actId="1076"/>
          <ac:picMkLst>
            <pc:docMk/>
            <pc:sldMk cId="1259153148" sldId="305"/>
            <ac:picMk id="1030" creationId="{635DBCEC-27D9-4151-9E8F-0001CFE3BE39}"/>
          </ac:picMkLst>
        </pc:picChg>
      </pc:sldChg>
      <pc:sldChg chg="delSp modSp add mod delAnim">
        <pc:chgData name="Shuva Debnath" userId="0b1e21b3c477dfa4" providerId="LiveId" clId="{C3FB96DF-5812-4CFE-BF2B-8C79CD9CA264}" dt="2021-07-27T10:01:10.817" v="107" actId="207"/>
        <pc:sldMkLst>
          <pc:docMk/>
          <pc:sldMk cId="3885350828" sldId="306"/>
        </pc:sldMkLst>
        <pc:spChg chg="mod">
          <ac:chgData name="Shuva Debnath" userId="0b1e21b3c477dfa4" providerId="LiveId" clId="{C3FB96DF-5812-4CFE-BF2B-8C79CD9CA264}" dt="2021-07-27T10:01:10.817" v="107" actId="207"/>
          <ac:spMkLst>
            <pc:docMk/>
            <pc:sldMk cId="3885350828" sldId="306"/>
            <ac:spMk id="5" creationId="{0A3EFA63-422D-4A89-9AB6-F81D1BF6D816}"/>
          </ac:spMkLst>
        </pc:spChg>
        <pc:spChg chg="del mod">
          <ac:chgData name="Shuva Debnath" userId="0b1e21b3c477dfa4" providerId="LiveId" clId="{C3FB96DF-5812-4CFE-BF2B-8C79CD9CA264}" dt="2021-07-27T09:59:24.642" v="95" actId="478"/>
          <ac:spMkLst>
            <pc:docMk/>
            <pc:sldMk cId="3885350828" sldId="306"/>
            <ac:spMk id="6" creationId="{00000000-0000-0000-0000-000000000000}"/>
          </ac:spMkLst>
        </pc:spChg>
        <pc:picChg chg="mod">
          <ac:chgData name="Shuva Debnath" userId="0b1e21b3c477dfa4" providerId="LiveId" clId="{C3FB96DF-5812-4CFE-BF2B-8C79CD9CA264}" dt="2021-07-27T10:00:02.599" v="102" actId="1076"/>
          <ac:picMkLst>
            <pc:docMk/>
            <pc:sldMk cId="3885350828" sldId="306"/>
            <ac:picMk id="4" creationId="{B8F607D2-C6BF-4F7E-9C5B-2D395C07B493}"/>
          </ac:picMkLst>
        </pc:picChg>
      </pc:sldChg>
      <pc:sldChg chg="modSp add mod">
        <pc:chgData name="Shuva Debnath" userId="0b1e21b3c477dfa4" providerId="LiveId" clId="{C3FB96DF-5812-4CFE-BF2B-8C79CD9CA264}" dt="2021-07-27T10:24:30.108" v="191" actId="20577"/>
        <pc:sldMkLst>
          <pc:docMk/>
          <pc:sldMk cId="1196958982" sldId="307"/>
        </pc:sldMkLst>
        <pc:spChg chg="mod">
          <ac:chgData name="Shuva Debnath" userId="0b1e21b3c477dfa4" providerId="LiveId" clId="{C3FB96DF-5812-4CFE-BF2B-8C79CD9CA264}" dt="2021-07-27T10:23:54.195" v="183" actId="20577"/>
          <ac:spMkLst>
            <pc:docMk/>
            <pc:sldMk cId="1196958982" sldId="307"/>
            <ac:spMk id="5" creationId="{F0809761-0F42-4FAF-B00E-81C072ED22E6}"/>
          </ac:spMkLst>
        </pc:spChg>
        <pc:spChg chg="mod">
          <ac:chgData name="Shuva Debnath" userId="0b1e21b3c477dfa4" providerId="LiveId" clId="{C3FB96DF-5812-4CFE-BF2B-8C79CD9CA264}" dt="2021-07-27T10:20:28.621" v="148" actId="1076"/>
          <ac:spMkLst>
            <pc:docMk/>
            <pc:sldMk cId="1196958982" sldId="307"/>
            <ac:spMk id="6" creationId="{6F38F61A-59C5-42C5-9C36-D790410226BB}"/>
          </ac:spMkLst>
        </pc:spChg>
        <pc:spChg chg="mod">
          <ac:chgData name="Shuva Debnath" userId="0b1e21b3c477dfa4" providerId="LiveId" clId="{C3FB96DF-5812-4CFE-BF2B-8C79CD9CA264}" dt="2021-07-27T10:24:30.108" v="191" actId="20577"/>
          <ac:spMkLst>
            <pc:docMk/>
            <pc:sldMk cId="1196958982" sldId="307"/>
            <ac:spMk id="7" creationId="{9136C5F5-334F-47BA-BA69-65A2E57CE943}"/>
          </ac:spMkLst>
        </pc:spChg>
        <pc:spChg chg="mod">
          <ac:chgData name="Shuva Debnath" userId="0b1e21b3c477dfa4" providerId="LiveId" clId="{C3FB96DF-5812-4CFE-BF2B-8C79CD9CA264}" dt="2021-07-27T10:22:26.187" v="166" actId="20577"/>
          <ac:spMkLst>
            <pc:docMk/>
            <pc:sldMk cId="1196958982" sldId="307"/>
            <ac:spMk id="9" creationId="{2602393B-C9B7-4E1F-A98B-41E4E5192EFA}"/>
          </ac:spMkLst>
        </pc:spChg>
        <pc:spChg chg="mod">
          <ac:chgData name="Shuva Debnath" userId="0b1e21b3c477dfa4" providerId="LiveId" clId="{C3FB96DF-5812-4CFE-BF2B-8C79CD9CA264}" dt="2021-07-27T10:20:27.307" v="147" actId="14100"/>
          <ac:spMkLst>
            <pc:docMk/>
            <pc:sldMk cId="1196958982" sldId="307"/>
            <ac:spMk id="10" creationId="{82CDD830-AD8D-46B3-BC2A-A6845627C431}"/>
          </ac:spMkLst>
        </pc:spChg>
        <pc:spChg chg="mod">
          <ac:chgData name="Shuva Debnath" userId="0b1e21b3c477dfa4" providerId="LiveId" clId="{C3FB96DF-5812-4CFE-BF2B-8C79CD9CA264}" dt="2021-07-27T10:22:07.170" v="162" actId="20577"/>
          <ac:spMkLst>
            <pc:docMk/>
            <pc:sldMk cId="1196958982" sldId="307"/>
            <ac:spMk id="11" creationId="{2C8D7DE4-F404-43A1-828B-0B0D953A3D62}"/>
          </ac:spMkLst>
        </pc:spChg>
        <pc:spChg chg="mod">
          <ac:chgData name="Shuva Debnath" userId="0b1e21b3c477dfa4" providerId="LiveId" clId="{C3FB96DF-5812-4CFE-BF2B-8C79CD9CA264}" dt="2021-07-27T10:21:28.169" v="156" actId="20577"/>
          <ac:spMkLst>
            <pc:docMk/>
            <pc:sldMk cId="1196958982" sldId="307"/>
            <ac:spMk id="12" creationId="{5DC9D263-AB4A-4DD3-B5AB-369DB94C6E4C}"/>
          </ac:spMkLst>
        </pc:spChg>
        <pc:spChg chg="mod">
          <ac:chgData name="Shuva Debnath" userId="0b1e21b3c477dfa4" providerId="LiveId" clId="{C3FB96DF-5812-4CFE-BF2B-8C79CD9CA264}" dt="2021-07-27T10:18:26.482" v="126" actId="20577"/>
          <ac:spMkLst>
            <pc:docMk/>
            <pc:sldMk cId="1196958982" sldId="307"/>
            <ac:spMk id="13" creationId="{C49F5543-7B88-4F14-8DDE-C01E1CE81FC0}"/>
          </ac:spMkLst>
        </pc:spChg>
        <pc:spChg chg="mod">
          <ac:chgData name="Shuva Debnath" userId="0b1e21b3c477dfa4" providerId="LiveId" clId="{C3FB96DF-5812-4CFE-BF2B-8C79CD9CA264}" dt="2021-07-27T10:23:47.112" v="181" actId="20577"/>
          <ac:spMkLst>
            <pc:docMk/>
            <pc:sldMk cId="1196958982" sldId="307"/>
            <ac:spMk id="14" creationId="{0D75EE62-6B30-4927-A531-87FDDF2595C7}"/>
          </ac:spMkLst>
        </pc:spChg>
        <pc:spChg chg="mod">
          <ac:chgData name="Shuva Debnath" userId="0b1e21b3c477dfa4" providerId="LiveId" clId="{C3FB96DF-5812-4CFE-BF2B-8C79CD9CA264}" dt="2021-07-27T10:20:53.491" v="152" actId="20577"/>
          <ac:spMkLst>
            <pc:docMk/>
            <pc:sldMk cId="1196958982" sldId="307"/>
            <ac:spMk id="15" creationId="{A22EBBC8-1352-4F2B-A237-8EBDAB52D58C}"/>
          </ac:spMkLst>
        </pc:spChg>
        <pc:spChg chg="mod">
          <ac:chgData name="Shuva Debnath" userId="0b1e21b3c477dfa4" providerId="LiveId" clId="{C3FB96DF-5812-4CFE-BF2B-8C79CD9CA264}" dt="2021-07-27T10:21:58.125" v="160" actId="255"/>
          <ac:spMkLst>
            <pc:docMk/>
            <pc:sldMk cId="1196958982" sldId="307"/>
            <ac:spMk id="16" creationId="{37C6EF9E-F627-444E-B022-8D93C7504CEB}"/>
          </ac:spMkLst>
        </pc:spChg>
        <pc:spChg chg="mod">
          <ac:chgData name="Shuva Debnath" userId="0b1e21b3c477dfa4" providerId="LiveId" clId="{C3FB96DF-5812-4CFE-BF2B-8C79CD9CA264}" dt="2021-07-27T10:24:17.421" v="187" actId="255"/>
          <ac:spMkLst>
            <pc:docMk/>
            <pc:sldMk cId="1196958982" sldId="307"/>
            <ac:spMk id="17" creationId="{6BB783CA-B953-43E5-A3B6-ED740FF75EE8}"/>
          </ac:spMkLst>
        </pc:spChg>
        <pc:spChg chg="mod">
          <ac:chgData name="Shuva Debnath" userId="0b1e21b3c477dfa4" providerId="LiveId" clId="{C3FB96DF-5812-4CFE-BF2B-8C79CD9CA264}" dt="2021-07-27T10:21:09.398" v="154" actId="20577"/>
          <ac:spMkLst>
            <pc:docMk/>
            <pc:sldMk cId="1196958982" sldId="307"/>
            <ac:spMk id="18" creationId="{0334DEF1-C6F7-4440-B45E-A4AC30EF8DB4}"/>
          </ac:spMkLst>
        </pc:spChg>
        <pc:spChg chg="mod">
          <ac:chgData name="Shuva Debnath" userId="0b1e21b3c477dfa4" providerId="LiveId" clId="{C3FB96DF-5812-4CFE-BF2B-8C79CD9CA264}" dt="2021-07-27T10:19:36.654" v="138" actId="14100"/>
          <ac:spMkLst>
            <pc:docMk/>
            <pc:sldMk cId="1196958982" sldId="307"/>
            <ac:spMk id="19" creationId="{CECF0561-1418-4DD8-8FF7-80913EDE4B0E}"/>
          </ac:spMkLst>
        </pc:spChg>
        <pc:spChg chg="mod">
          <ac:chgData name="Shuva Debnath" userId="0b1e21b3c477dfa4" providerId="LiveId" clId="{C3FB96DF-5812-4CFE-BF2B-8C79CD9CA264}" dt="2021-07-27T10:22:32.867" v="168" actId="20577"/>
          <ac:spMkLst>
            <pc:docMk/>
            <pc:sldMk cId="1196958982" sldId="307"/>
            <ac:spMk id="20" creationId="{7CFCBDD8-6E79-4B60-9C7D-EAB9DA8DDE37}"/>
          </ac:spMkLst>
        </pc:spChg>
        <pc:spChg chg="mod">
          <ac:chgData name="Shuva Debnath" userId="0b1e21b3c477dfa4" providerId="LiveId" clId="{C3FB96DF-5812-4CFE-BF2B-8C79CD9CA264}" dt="2021-07-27T10:22:19.243" v="164" actId="20577"/>
          <ac:spMkLst>
            <pc:docMk/>
            <pc:sldMk cId="1196958982" sldId="307"/>
            <ac:spMk id="21" creationId="{E0E2E0F7-23CF-41F3-93AD-804715040C6A}"/>
          </ac:spMkLst>
        </pc:spChg>
        <pc:spChg chg="mod">
          <ac:chgData name="Shuva Debnath" userId="0b1e21b3c477dfa4" providerId="LiveId" clId="{C3FB96DF-5812-4CFE-BF2B-8C79CD9CA264}" dt="2021-07-27T10:22:41.500" v="170" actId="20577"/>
          <ac:spMkLst>
            <pc:docMk/>
            <pc:sldMk cId="1196958982" sldId="307"/>
            <ac:spMk id="22" creationId="{10C926E0-0330-45B8-9E86-352F52216C81}"/>
          </ac:spMkLst>
        </pc:spChg>
        <pc:spChg chg="mod">
          <ac:chgData name="Shuva Debnath" userId="0b1e21b3c477dfa4" providerId="LiveId" clId="{C3FB96DF-5812-4CFE-BF2B-8C79CD9CA264}" dt="2021-07-27T10:23:35.238" v="179" actId="255"/>
          <ac:spMkLst>
            <pc:docMk/>
            <pc:sldMk cId="1196958982" sldId="307"/>
            <ac:spMk id="23" creationId="{203B6C86-A14D-4B70-BE0D-95A57229515B}"/>
          </ac:spMkLst>
        </pc:spChg>
        <pc:spChg chg="mod">
          <ac:chgData name="Shuva Debnath" userId="0b1e21b3c477dfa4" providerId="LiveId" clId="{C3FB96DF-5812-4CFE-BF2B-8C79CD9CA264}" dt="2021-07-27T10:23:03.182" v="174" actId="255"/>
          <ac:spMkLst>
            <pc:docMk/>
            <pc:sldMk cId="1196958982" sldId="307"/>
            <ac:spMk id="24" creationId="{16DC46A7-24D3-4207-89F7-F8ADB80699FF}"/>
          </ac:spMkLst>
        </pc:spChg>
        <pc:spChg chg="mod">
          <ac:chgData name="Shuva Debnath" userId="0b1e21b3c477dfa4" providerId="LiveId" clId="{C3FB96DF-5812-4CFE-BF2B-8C79CD9CA264}" dt="2021-07-27T10:20:39.780" v="150" actId="20577"/>
          <ac:spMkLst>
            <pc:docMk/>
            <pc:sldMk cId="1196958982" sldId="307"/>
            <ac:spMk id="25" creationId="{C73F301C-A531-4636-8ED2-EF58B5DAD0BC}"/>
          </ac:spMkLst>
        </pc:spChg>
      </pc:sldChg>
      <pc:sldChg chg="modSp add del mod">
        <pc:chgData name="Shuva Debnath" userId="0b1e21b3c477dfa4" providerId="LiveId" clId="{C3FB96DF-5812-4CFE-BF2B-8C79CD9CA264}" dt="2021-07-27T10:39:48.686" v="207" actId="47"/>
        <pc:sldMkLst>
          <pc:docMk/>
          <pc:sldMk cId="424693486" sldId="308"/>
        </pc:sldMkLst>
        <pc:spChg chg="mod">
          <ac:chgData name="Shuva Debnath" userId="0b1e21b3c477dfa4" providerId="LiveId" clId="{C3FB96DF-5812-4CFE-BF2B-8C79CD9CA264}" dt="2021-07-27T10:33:50.358" v="194" actId="27636"/>
          <ac:spMkLst>
            <pc:docMk/>
            <pc:sldMk cId="424693486" sldId="308"/>
            <ac:spMk id="3" creationId="{00000000-0000-0000-0000-000000000000}"/>
          </ac:spMkLst>
        </pc:spChg>
      </pc:sldChg>
      <pc:sldChg chg="modSp add del mod">
        <pc:chgData name="Shuva Debnath" userId="0b1e21b3c477dfa4" providerId="LiveId" clId="{C3FB96DF-5812-4CFE-BF2B-8C79CD9CA264}" dt="2021-07-27T10:39:51.469" v="208" actId="47"/>
        <pc:sldMkLst>
          <pc:docMk/>
          <pc:sldMk cId="747068017" sldId="309"/>
        </pc:sldMkLst>
        <pc:spChg chg="mod">
          <ac:chgData name="Shuva Debnath" userId="0b1e21b3c477dfa4" providerId="LiveId" clId="{C3FB96DF-5812-4CFE-BF2B-8C79CD9CA264}" dt="2021-07-27T10:33:50.593" v="195" actId="27636"/>
          <ac:spMkLst>
            <pc:docMk/>
            <pc:sldMk cId="747068017" sldId="309"/>
            <ac:spMk id="3" creationId="{00000000-0000-0000-0000-000000000000}"/>
          </ac:spMkLst>
        </pc:spChg>
      </pc:sldChg>
      <pc:sldChg chg="modSp add mod">
        <pc:chgData name="Shuva Debnath" userId="0b1e21b3c477dfa4" providerId="LiveId" clId="{C3FB96DF-5812-4CFE-BF2B-8C79CD9CA264}" dt="2021-07-27T11:44:34.276" v="385" actId="1076"/>
        <pc:sldMkLst>
          <pc:docMk/>
          <pc:sldMk cId="3890978556" sldId="328"/>
        </pc:sldMkLst>
        <pc:grpChg chg="mod">
          <ac:chgData name="Shuva Debnath" userId="0b1e21b3c477dfa4" providerId="LiveId" clId="{C3FB96DF-5812-4CFE-BF2B-8C79CD9CA264}" dt="2021-07-27T11:44:34.276" v="385" actId="1076"/>
          <ac:grpSpMkLst>
            <pc:docMk/>
            <pc:sldMk cId="3890978556" sldId="328"/>
            <ac:grpSpMk id="16" creationId="{00000000-0000-0000-0000-000000000000}"/>
          </ac:grpSpMkLst>
        </pc:grpChg>
      </pc:sldChg>
      <pc:sldChg chg="add del">
        <pc:chgData name="Shuva Debnath" userId="0b1e21b3c477dfa4" providerId="LiveId" clId="{C3FB96DF-5812-4CFE-BF2B-8C79CD9CA264}" dt="2021-07-27T11:02:30.564" v="224" actId="47"/>
        <pc:sldMkLst>
          <pc:docMk/>
          <pc:sldMk cId="730580177" sldId="331"/>
        </pc:sldMkLst>
      </pc:sldChg>
      <pc:sldChg chg="add del">
        <pc:chgData name="Shuva Debnath" userId="0b1e21b3c477dfa4" providerId="LiveId" clId="{C3FB96DF-5812-4CFE-BF2B-8C79CD9CA264}" dt="2021-07-27T10:58:31.337" v="216" actId="47"/>
        <pc:sldMkLst>
          <pc:docMk/>
          <pc:sldMk cId="1317900491" sldId="333"/>
        </pc:sldMkLst>
      </pc:sldChg>
      <pc:sldChg chg="add del">
        <pc:chgData name="Shuva Debnath" userId="0b1e21b3c477dfa4" providerId="LiveId" clId="{C3FB96DF-5812-4CFE-BF2B-8C79CD9CA264}" dt="2021-07-27T11:02:16.615" v="220" actId="47"/>
        <pc:sldMkLst>
          <pc:docMk/>
          <pc:sldMk cId="1747298636" sldId="337"/>
        </pc:sldMkLst>
      </pc:sldChg>
      <pc:sldChg chg="modSp add mod">
        <pc:chgData name="Shuva Debnath" userId="0b1e21b3c477dfa4" providerId="LiveId" clId="{C3FB96DF-5812-4CFE-BF2B-8C79CD9CA264}" dt="2021-07-27T11:41:43.405" v="370" actId="20577"/>
        <pc:sldMkLst>
          <pc:docMk/>
          <pc:sldMk cId="2973886275" sldId="346"/>
        </pc:sldMkLst>
        <pc:spChg chg="mod">
          <ac:chgData name="Shuva Debnath" userId="0b1e21b3c477dfa4" providerId="LiveId" clId="{C3FB96DF-5812-4CFE-BF2B-8C79CD9CA264}" dt="2021-07-27T11:41:43.405" v="370" actId="20577"/>
          <ac:spMkLst>
            <pc:docMk/>
            <pc:sldMk cId="2973886275" sldId="346"/>
            <ac:spMk id="2" creationId="{00000000-0000-0000-0000-000000000000}"/>
          </ac:spMkLst>
        </pc:spChg>
        <pc:spChg chg="mod">
          <ac:chgData name="Shuva Debnath" userId="0b1e21b3c477dfa4" providerId="LiveId" clId="{C3FB96DF-5812-4CFE-BF2B-8C79CD9CA264}" dt="2021-07-27T11:40:36.033" v="365" actId="207"/>
          <ac:spMkLst>
            <pc:docMk/>
            <pc:sldMk cId="2973886275" sldId="346"/>
            <ac:spMk id="3" creationId="{00000000-0000-0000-0000-000000000000}"/>
          </ac:spMkLst>
        </pc:spChg>
      </pc:sldChg>
      <pc:sldChg chg="add del">
        <pc:chgData name="Shuva Debnath" userId="0b1e21b3c477dfa4" providerId="LiveId" clId="{C3FB96DF-5812-4CFE-BF2B-8C79CD9CA264}" dt="2021-07-27T11:02:27.509" v="222" actId="47"/>
        <pc:sldMkLst>
          <pc:docMk/>
          <pc:sldMk cId="1856677871" sldId="348"/>
        </pc:sldMkLst>
      </pc:sldChg>
      <pc:sldChg chg="add del">
        <pc:chgData name="Shuva Debnath" userId="0b1e21b3c477dfa4" providerId="LiveId" clId="{C3FB96DF-5812-4CFE-BF2B-8C79CD9CA264}" dt="2021-07-27T11:02:34.066" v="225" actId="47"/>
        <pc:sldMkLst>
          <pc:docMk/>
          <pc:sldMk cId="3849668218" sldId="349"/>
        </pc:sldMkLst>
      </pc:sldChg>
      <pc:sldChg chg="modSp add">
        <pc:chgData name="Shuva Debnath" userId="0b1e21b3c477dfa4" providerId="LiveId" clId="{C3FB96DF-5812-4CFE-BF2B-8C79CD9CA264}" dt="2021-07-27T11:42:12.710" v="372" actId="207"/>
        <pc:sldMkLst>
          <pc:docMk/>
          <pc:sldMk cId="4018356572" sldId="350"/>
        </pc:sldMkLst>
        <pc:spChg chg="mod">
          <ac:chgData name="Shuva Debnath" userId="0b1e21b3c477dfa4" providerId="LiveId" clId="{C3FB96DF-5812-4CFE-BF2B-8C79CD9CA264}" dt="2021-07-27T11:42:12.710" v="372" actId="207"/>
          <ac:spMkLst>
            <pc:docMk/>
            <pc:sldMk cId="4018356572" sldId="350"/>
            <ac:spMk id="3" creationId="{00000000-0000-0000-0000-000000000000}"/>
          </ac:spMkLst>
        </pc:spChg>
      </pc:sldChg>
      <pc:sldChg chg="add del">
        <pc:chgData name="Shuva Debnath" userId="0b1e21b3c477dfa4" providerId="LiveId" clId="{C3FB96DF-5812-4CFE-BF2B-8C79CD9CA264}" dt="2021-07-27T11:02:28.737" v="223" actId="47"/>
        <pc:sldMkLst>
          <pc:docMk/>
          <pc:sldMk cId="751042373" sldId="352"/>
        </pc:sldMkLst>
      </pc:sldChg>
      <pc:sldChg chg="add del ord">
        <pc:chgData name="Shuva Debnath" userId="0b1e21b3c477dfa4" providerId="LiveId" clId="{C3FB96DF-5812-4CFE-BF2B-8C79CD9CA264}" dt="2021-07-27T10:57:25.259" v="215" actId="47"/>
        <pc:sldMkLst>
          <pc:docMk/>
          <pc:sldMk cId="286337934" sldId="354"/>
        </pc:sldMkLst>
      </pc:sldChg>
      <pc:sldChg chg="add del">
        <pc:chgData name="Shuva Debnath" userId="0b1e21b3c477dfa4" providerId="LiveId" clId="{C3FB96DF-5812-4CFE-BF2B-8C79CD9CA264}" dt="2021-07-27T11:02:26.055" v="221" actId="47"/>
        <pc:sldMkLst>
          <pc:docMk/>
          <pc:sldMk cId="3414940588" sldId="355"/>
        </pc:sldMkLst>
      </pc:sldChg>
      <pc:sldChg chg="add">
        <pc:chgData name="Shuva Debnath" userId="0b1e21b3c477dfa4" providerId="LiveId" clId="{C3FB96DF-5812-4CFE-BF2B-8C79CD9CA264}" dt="2021-07-27T11:00:24.762" v="217"/>
        <pc:sldMkLst>
          <pc:docMk/>
          <pc:sldMk cId="1523710285" sldId="356"/>
        </pc:sldMkLst>
      </pc:sldChg>
      <pc:sldChg chg="add">
        <pc:chgData name="Shuva Debnath" userId="0b1e21b3c477dfa4" providerId="LiveId" clId="{C3FB96DF-5812-4CFE-BF2B-8C79CD9CA264}" dt="2021-07-27T11:00:24.762" v="217"/>
        <pc:sldMkLst>
          <pc:docMk/>
          <pc:sldMk cId="2968414816" sldId="357"/>
        </pc:sldMkLst>
      </pc:sldChg>
      <pc:sldChg chg="add ord">
        <pc:chgData name="Shuva Debnath" userId="0b1e21b3c477dfa4" providerId="LiveId" clId="{C3FB96DF-5812-4CFE-BF2B-8C79CD9CA264}" dt="2021-07-27T11:01:18.345" v="219"/>
        <pc:sldMkLst>
          <pc:docMk/>
          <pc:sldMk cId="533168222" sldId="358"/>
        </pc:sldMkLst>
      </pc:sldChg>
      <pc:sldChg chg="add">
        <pc:chgData name="Shuva Debnath" userId="0b1e21b3c477dfa4" providerId="LiveId" clId="{C3FB96DF-5812-4CFE-BF2B-8C79CD9CA264}" dt="2021-07-27T11:00:24.762" v="217"/>
        <pc:sldMkLst>
          <pc:docMk/>
          <pc:sldMk cId="1215285154" sldId="359"/>
        </pc:sldMkLst>
      </pc:sldChg>
      <pc:sldMasterChg chg="delSldLayout">
        <pc:chgData name="Shuva Debnath" userId="0b1e21b3c477dfa4" providerId="LiveId" clId="{C3FB96DF-5812-4CFE-BF2B-8C79CD9CA264}" dt="2021-07-27T10:39:48.686" v="207" actId="47"/>
        <pc:sldMasterMkLst>
          <pc:docMk/>
          <pc:sldMasterMk cId="3334127627" sldId="2147483648"/>
        </pc:sldMasterMkLst>
        <pc:sldLayoutChg chg="del">
          <pc:chgData name="Shuva Debnath" userId="0b1e21b3c477dfa4" providerId="LiveId" clId="{C3FB96DF-5812-4CFE-BF2B-8C79CD9CA264}" dt="2021-07-27T10:39:48.686" v="207" actId="47"/>
          <pc:sldLayoutMkLst>
            <pc:docMk/>
            <pc:sldMasterMk cId="3334127627" sldId="2147483648"/>
            <pc:sldLayoutMk cId="2812464782" sldId="2147483660"/>
          </pc:sldLayoutMkLst>
        </pc:sldLayoutChg>
      </pc:sldMasterChg>
      <pc:sldMasterChg chg="setBg">
        <pc:chgData name="Shuva Debnath" userId="0b1e21b3c477dfa4" providerId="LiveId" clId="{C3FB96DF-5812-4CFE-BF2B-8C79CD9CA264}" dt="2021-07-27T11:13:40.412" v="245"/>
        <pc:sldMasterMkLst>
          <pc:docMk/>
          <pc:sldMasterMk cId="2021045186" sldId="2147483863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80DF3-CBA5-4070-9758-8E04F895F2CF}" type="datetimeFigureOut">
              <a:rPr lang="en-US" smtClean="0"/>
              <a:t>27-Jul-21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EC2CB-99E4-4ED8-A1FA-BE4287BAE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3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2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20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27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C7DD-40FC-4FB8-A8AC-F159F15BE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8BCCF8-6D4A-4C99-818B-FD1DB938F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1A132-A5A4-4640-9150-DFD0CFD18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BB25-BD05-4A65-BC99-25A46361FA3F}" type="datetimeFigureOut">
              <a:rPr lang="en-US" smtClean="0"/>
              <a:t>27-Jul-21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976C7-FBE2-4839-A7FD-0137CC1A0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A36F3-869E-48F2-951C-27C79B05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AF54-90F3-4BC1-83BE-1F19D1EC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0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DAD3D-A0E9-468E-8200-849FEFA2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E5C88-5338-4BDF-A78D-CBC5B229E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7111A-DC9C-497C-B964-26E47EB36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BB25-BD05-4A65-BC99-25A46361FA3F}" type="datetimeFigureOut">
              <a:rPr lang="en-US" smtClean="0"/>
              <a:t>27-Jul-21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6BD40-A3DF-45F8-9FA5-C46B1A8F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0E67B-2CA8-41F4-AA1F-332F96C2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AF54-90F3-4BC1-83BE-1F19D1EC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7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903029-0BEF-43F7-AB69-7A4D07C8EC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67FB0-942D-4F93-93C4-CF72EE5B8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C02EA-E727-48CD-93FE-EAC54F06D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BB25-BD05-4A65-BC99-25A46361FA3F}" type="datetimeFigureOut">
              <a:rPr lang="en-US" smtClean="0"/>
              <a:t>27-Jul-21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05119-D04A-4094-A17F-D093D68E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370FF-AFC6-48C6-9275-8C09CD3E3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AF54-90F3-4BC1-83BE-1F19D1EC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7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2AD6E-781B-447A-A3B8-E9C085DD0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C18DF-8F19-4F23-844B-B92EAA541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0C5C1-E554-48CB-9353-9C3A8A0FF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BB25-BD05-4A65-BC99-25A46361FA3F}" type="datetimeFigureOut">
              <a:rPr lang="en-US" smtClean="0"/>
              <a:t>27-Jul-21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8EE2B-5E32-431F-9417-97504673B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05022-9526-42C8-B08D-01E06435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AF54-90F3-4BC1-83BE-1F19D1EC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9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B4972-BA7A-43E2-99F4-4682C53B9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B6B08-BBD4-4C79-BE24-6F004638E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1D7EE-62EC-4BA3-B9F4-1E6A87618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BB25-BD05-4A65-BC99-25A46361FA3F}" type="datetimeFigureOut">
              <a:rPr lang="en-US" smtClean="0"/>
              <a:t>27-Jul-21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09A7D-E97B-486C-AF1C-4E521F550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E98A9-73C6-4A0B-9C33-5E9C8405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AF54-90F3-4BC1-83BE-1F19D1EC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8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F4B8C-F593-4DE0-AB9C-5FFAB137B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D840-A495-4EE2-8B82-1219D7A36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798D6-FFD8-41E4-96ED-AB2C8977B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65DDA-B5AE-4057-94BC-9286214B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BB25-BD05-4A65-BC99-25A46361FA3F}" type="datetimeFigureOut">
              <a:rPr lang="en-US" smtClean="0"/>
              <a:t>27-Jul-21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9C4A6-E5A3-46BA-9902-0E067A6C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F68DE-B100-4091-ACED-B276C464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AF54-90F3-4BC1-83BE-1F19D1EC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C3450-7E10-467F-BB84-A0E30E2F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0132A-80FE-4808-94F7-3FBCCE270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27B7F-DED5-43DB-8906-0841B0B1E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5DF2C-1B05-4927-BA01-5C7511B29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EA8B72-F15D-4CCC-8480-4E9EBCACC9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006947-0875-4274-B0C9-37D2C9F76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BB25-BD05-4A65-BC99-25A46361FA3F}" type="datetimeFigureOut">
              <a:rPr lang="en-US" smtClean="0"/>
              <a:t>27-Jul-21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ED2312-9F01-4272-83BB-016E3E527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BE421F-E552-480D-AFBA-FA38AC89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AF54-90F3-4BC1-83BE-1F19D1EC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7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F0E4C-47BD-490A-94C2-65174CDBB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9A93C5-1E3C-4431-B6F9-6E98A4F8A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BB25-BD05-4A65-BC99-25A46361FA3F}" type="datetimeFigureOut">
              <a:rPr lang="en-US" smtClean="0"/>
              <a:t>27-Jul-21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13740C-60AE-41D7-9A39-33178A634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373FA-6CB6-4D34-A60B-2E841224E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AF54-90F3-4BC1-83BE-1F19D1EC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5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B4207-CA99-4AF6-ADEC-98C4FDD8C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BB25-BD05-4A65-BC99-25A46361FA3F}" type="datetimeFigureOut">
              <a:rPr lang="en-US" smtClean="0"/>
              <a:t>27-Jul-21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1D041B-DF04-4609-9960-85D56BBAB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297BC-09A4-4FB4-B601-901BE2186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AF54-90F3-4BC1-83BE-1F19D1EC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8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F80AD-EB64-4153-82BA-EB2928A6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1A9DE-414C-4BF3-B7AA-8E690A017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087AD-3957-4CF6-9601-4B6729B63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C2287-1EC3-417E-995E-BF0ED3D7F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BB25-BD05-4A65-BC99-25A46361FA3F}" type="datetimeFigureOut">
              <a:rPr lang="en-US" smtClean="0"/>
              <a:t>27-Jul-21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405C7-CD2C-4C11-A0D1-13A2C9E6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7B085-5FEC-4C28-B870-69FB36C06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AF54-90F3-4BC1-83BE-1F19D1EC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1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7122-290D-4E15-8977-B6DC2BB76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2422E4-6FE0-43B2-95EE-1E41CB73F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C6156-5FD4-425A-A7FD-9262616E8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F6C92-DFAB-4AF6-9F05-ADFFEB7D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BB25-BD05-4A65-BC99-25A46361FA3F}" type="datetimeFigureOut">
              <a:rPr lang="en-US" smtClean="0"/>
              <a:t>27-Jul-21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E7180-B7BD-40FE-A00A-A2BE55A99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C40D1-15B0-41D3-953A-6AFD5153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AF54-90F3-4BC1-83BE-1F19D1EC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1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04FDA8-7229-4D11-B7E2-77828FB53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8FFA8-6CC5-4EE7-82D5-20BA26F72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CB1DE-D02F-40F1-9EF6-20274AC75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2BB25-BD05-4A65-BC99-25A46361FA3F}" type="datetimeFigureOut">
              <a:rPr lang="en-US" smtClean="0"/>
              <a:t>27-Jul-21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B500D-3995-43B0-978A-3D8885447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A22E7-2CF0-4C67-B5C5-E9E14325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0AF54-90F3-4BC1-83BE-1F19D1EC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4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ratankantinath21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24672-rose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2082F9-8808-4765-A21E-1B225B653413}"/>
              </a:ext>
            </a:extLst>
          </p:cNvPr>
          <p:cNvSpPr txBox="1"/>
          <p:nvPr/>
        </p:nvSpPr>
        <p:spPr>
          <a:xfrm>
            <a:off x="4511596" y="1423265"/>
            <a:ext cx="2765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FF0000"/>
                </a:solidFill>
              </a:rPr>
              <a:t>স্বাগতম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0E9072-29BE-4442-83E8-372FFB671BEA}"/>
              </a:ext>
            </a:extLst>
          </p:cNvPr>
          <p:cNvSpPr txBox="1"/>
          <p:nvPr/>
        </p:nvSpPr>
        <p:spPr>
          <a:xfrm>
            <a:off x="3683358" y="715379"/>
            <a:ext cx="4818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33CC33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আজকের ক্লাসে সকলকে</a:t>
            </a:r>
            <a:endParaRPr lang="en-US" sz="4800" b="1" dirty="0">
              <a:solidFill>
                <a:srgbClr val="33CC33"/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EA8936-97F2-4027-97FA-9A28E1B1218A}"/>
              </a:ext>
            </a:extLst>
          </p:cNvPr>
          <p:cNvSpPr/>
          <p:nvPr/>
        </p:nvSpPr>
        <p:spPr>
          <a:xfrm>
            <a:off x="1708646" y="6248400"/>
            <a:ext cx="2677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আমরা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সবাই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নিরাপদ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থাকি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122A9B-0403-4C68-B70F-0C22815AB48E}"/>
              </a:ext>
            </a:extLst>
          </p:cNvPr>
          <p:cNvSpPr txBox="1"/>
          <p:nvPr/>
        </p:nvSpPr>
        <p:spPr>
          <a:xfrm>
            <a:off x="7481558" y="6344580"/>
            <a:ext cx="2598356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সামাজিক</a:t>
            </a:r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en-US" sz="2000" b="1" dirty="0" err="1">
                <a:solidFill>
                  <a:srgbClr val="FF0000"/>
                </a:solidFill>
              </a:rPr>
              <a:t>দূরত্ব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বজায়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রাখি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sz="1350" dirty="0"/>
          </a:p>
        </p:txBody>
      </p:sp>
      <p:sp>
        <p:nvSpPr>
          <p:cNvPr id="6" name="AutoShape 4" descr="bari high school (barihighschool) - Profile | Pinterest">
            <a:extLst>
              <a:ext uri="{FF2B5EF4-FFF2-40B4-BE49-F238E27FC236}">
                <a16:creationId xmlns:a16="http://schemas.microsoft.com/office/drawing/2014/main" id="{7D157E91-E161-4D34-BC0E-BC864F9883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3401" y="3276599"/>
            <a:ext cx="1904999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আধুনিক পর্যায় সারণি মনে রাখার সহজ উপায় ও কৌশল - Tech Tips">
            <a:extLst>
              <a:ext uri="{FF2B5EF4-FFF2-40B4-BE49-F238E27FC236}">
                <a16:creationId xmlns:a16="http://schemas.microsoft.com/office/drawing/2014/main" id="{635DBCEC-27D9-4151-9E8F-0001CFE3B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646" y="2342852"/>
            <a:ext cx="8371268" cy="375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153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04801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সংকেত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কাকে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বলে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1" y="1089256"/>
            <a:ext cx="6112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কোন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মৌল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বা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যৌগের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অণুর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সংক্ষিপ্তরূপকে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সংকেত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বলে</a:t>
            </a:r>
            <a:r>
              <a:rPr lang="en-US" sz="2800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7334" y="1771670"/>
            <a:ext cx="6776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</a:rPr>
              <a:t>যেমন</a:t>
            </a:r>
            <a:r>
              <a:rPr lang="en-US" sz="3200" dirty="0">
                <a:solidFill>
                  <a:schemeClr val="tx2"/>
                </a:solidFill>
              </a:rPr>
              <a:t>, </a:t>
            </a:r>
            <a:r>
              <a:rPr lang="en-US" sz="3200" dirty="0" err="1">
                <a:solidFill>
                  <a:schemeClr val="tx2"/>
                </a:solidFill>
              </a:rPr>
              <a:t>হাইড্রোজেন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ক্লোরাইডের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অণুর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সংকেত</a:t>
            </a:r>
            <a:r>
              <a:rPr lang="en-US" sz="3200" dirty="0">
                <a:solidFill>
                  <a:schemeClr val="tx2"/>
                </a:solidFill>
              </a:rPr>
              <a:t> – </a:t>
            </a:r>
            <a:r>
              <a:rPr lang="en-US" sz="3200" dirty="0" err="1">
                <a:solidFill>
                  <a:schemeClr val="tx2"/>
                </a:solidFill>
              </a:rPr>
              <a:t>HCl</a:t>
            </a:r>
            <a:r>
              <a:rPr lang="en-US" sz="3200" dirty="0">
                <a:solidFill>
                  <a:schemeClr val="tx2"/>
                </a:solidFill>
              </a:rPr>
              <a:t>,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151297" y="2638856"/>
                <a:ext cx="42477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3">
                        <a:lumMod val="50000"/>
                      </a:schemeClr>
                    </a:solidFill>
                  </a:rPr>
                  <a:t>হাইড্রোজেনের </a:t>
                </a:r>
                <a:r>
                  <a:rPr lang="en-US" sz="3200" dirty="0" err="1">
                    <a:solidFill>
                      <a:schemeClr val="accent3">
                        <a:lumMod val="50000"/>
                      </a:schemeClr>
                    </a:solidFill>
                  </a:rPr>
                  <a:t>অণুর</a:t>
                </a:r>
                <a:r>
                  <a:rPr lang="en-US" sz="3200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accent3">
                        <a:lumMod val="50000"/>
                      </a:schemeClr>
                    </a:solidFill>
                  </a:rPr>
                  <a:t>সংকেত</a:t>
                </a:r>
                <a:r>
                  <a:rPr lang="en-US" sz="3200" dirty="0">
                    <a:solidFill>
                      <a:schemeClr val="accent3">
                        <a:lumMod val="50000"/>
                      </a:schemeClr>
                    </a:solidFill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297" y="2638856"/>
                <a:ext cx="4247701" cy="584775"/>
              </a:xfrm>
              <a:prstGeom prst="rect">
                <a:avLst/>
              </a:prstGeom>
              <a:blipFill>
                <a:blip r:embed="rId2"/>
                <a:stretch>
                  <a:fillRect l="-3730" t="-21875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151297" y="3437750"/>
                <a:ext cx="38273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</a:rPr>
                  <a:t>অক্সিজেনের </a:t>
                </a:r>
                <a:r>
                  <a:rPr lang="en-US" sz="3200" dirty="0" err="1">
                    <a:solidFill>
                      <a:srgbClr val="7030A0"/>
                    </a:solidFill>
                  </a:rPr>
                  <a:t>অণুর</a:t>
                </a:r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</a:rPr>
                  <a:t>সংকেত</a:t>
                </a:r>
                <a:r>
                  <a:rPr lang="en-US" sz="3200" dirty="0">
                    <a:solidFill>
                      <a:srgbClr val="7030A0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297" y="3437750"/>
                <a:ext cx="3827330" cy="584775"/>
              </a:xfrm>
              <a:prstGeom prst="rect">
                <a:avLst/>
              </a:prstGeom>
              <a:blipFill>
                <a:blip r:embed="rId3"/>
                <a:stretch>
                  <a:fillRect l="-4140" t="-21875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151297" y="4305310"/>
                <a:ext cx="34129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</a:rPr>
                  <a:t>পানির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</a:rPr>
                  <a:t>অণুর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</a:rPr>
                  <a:t>সংকেত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𝑂</m:t>
                    </m:r>
                  </m:oMath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297" y="4305310"/>
                <a:ext cx="3412922" cy="584775"/>
              </a:xfrm>
              <a:prstGeom prst="rect">
                <a:avLst/>
              </a:prstGeom>
              <a:blipFill>
                <a:blip r:embed="rId4"/>
                <a:stretch>
                  <a:fillRect l="-4643" t="-21875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151297" y="4939861"/>
                <a:ext cx="43823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  <a:t>অ্যামোনিয়ার </a:t>
                </a:r>
                <a:r>
                  <a:rPr lang="en-US" sz="3200" dirty="0" err="1">
                    <a:solidFill>
                      <a:schemeClr val="accent5">
                        <a:lumMod val="75000"/>
                      </a:schemeClr>
                    </a:solidFill>
                  </a:rPr>
                  <a:t>অণুর</a:t>
                </a:r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75000"/>
                      </a:schemeClr>
                    </a:solidFill>
                  </a:rPr>
                  <a:t>সংকেত</a:t>
                </a:r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𝑁𝐻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297" y="4939861"/>
                <a:ext cx="4382354" cy="584775"/>
              </a:xfrm>
              <a:prstGeom prst="rect">
                <a:avLst/>
              </a:prstGeom>
              <a:blipFill>
                <a:blip r:embed="rId5"/>
                <a:stretch>
                  <a:fillRect l="-3616" t="-21875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90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1" y="457201"/>
            <a:ext cx="2920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যোজনী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কাকে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বলে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1" y="1382934"/>
            <a:ext cx="64924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কোন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মৌলের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একটি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পরমাণু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কয়টি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হাইড্রোজেন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পরমাণুর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সাথে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যুক্ত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হতে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পারে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তার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সংখ্যাকে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ঐ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মৌলের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যোজনী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বলে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400" y="2637425"/>
            <a:ext cx="3273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যৌগমূলক</a:t>
            </a:r>
            <a:r>
              <a:rPr lang="en-US" sz="3200" b="1" dirty="0"/>
              <a:t> </a:t>
            </a:r>
            <a:r>
              <a:rPr lang="en-US" sz="3200" b="1" dirty="0" err="1"/>
              <a:t>কাকে</a:t>
            </a:r>
            <a:r>
              <a:rPr lang="en-US" sz="3200" b="1" dirty="0"/>
              <a:t> </a:t>
            </a:r>
            <a:r>
              <a:rPr lang="en-US" sz="3200" b="1" dirty="0" err="1"/>
              <a:t>বলে</a:t>
            </a:r>
            <a:r>
              <a:rPr lang="en-US" sz="3200" b="1" dirty="0"/>
              <a:t> </a:t>
            </a:r>
            <a:r>
              <a:rPr lang="en-US" sz="32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1" y="3449336"/>
            <a:ext cx="6009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যেসকল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পরমাণু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গুচ্ছ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মৌলিক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পদার্থের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ন্যায়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যৌগ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গঠনে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অংশ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নেয়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কিন্তু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স্বাধীনভাবে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থাকেনা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তাদেরকে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যৌগমূলক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বলে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2985" y="5161795"/>
            <a:ext cx="5788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নিচের</a:t>
            </a:r>
            <a:r>
              <a:rPr lang="en-US" sz="2400" dirty="0"/>
              <a:t> </a:t>
            </a:r>
            <a:r>
              <a:rPr lang="en-US" sz="2400" dirty="0" err="1"/>
              <a:t>ছকে</a:t>
            </a:r>
            <a:r>
              <a:rPr lang="en-US" sz="2400" dirty="0"/>
              <a:t> </a:t>
            </a:r>
            <a:r>
              <a:rPr lang="en-US" sz="2400" dirty="0" err="1"/>
              <a:t>কয়েকটি</a:t>
            </a:r>
            <a:r>
              <a:rPr lang="en-US" sz="2400" dirty="0"/>
              <a:t> </a:t>
            </a:r>
            <a:r>
              <a:rPr lang="en-US" sz="2400" dirty="0" err="1"/>
              <a:t>মৌল</a:t>
            </a:r>
            <a:r>
              <a:rPr lang="en-US" sz="2400" dirty="0"/>
              <a:t> ও </a:t>
            </a:r>
            <a:r>
              <a:rPr lang="en-US" sz="2400" dirty="0" err="1"/>
              <a:t>যৌগমূলকের</a:t>
            </a:r>
            <a:r>
              <a:rPr lang="en-US" sz="2400" dirty="0"/>
              <a:t> </a:t>
            </a:r>
            <a:r>
              <a:rPr lang="en-US" sz="2400" dirty="0" err="1"/>
              <a:t>যোজনী</a:t>
            </a:r>
            <a:r>
              <a:rPr lang="en-US" sz="2400" dirty="0"/>
              <a:t> </a:t>
            </a:r>
            <a:r>
              <a:rPr lang="en-US" sz="2400" dirty="0" err="1"/>
              <a:t>দেওয়া</a:t>
            </a:r>
            <a:r>
              <a:rPr lang="en-US" sz="2400" dirty="0"/>
              <a:t> </a:t>
            </a:r>
            <a:r>
              <a:rPr lang="en-US" sz="2400" dirty="0" err="1"/>
              <a:t>হল</a:t>
            </a:r>
            <a:r>
              <a:rPr lang="en-US" sz="2400" dirty="0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97067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2123" y="442920"/>
            <a:ext cx="5401994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 অধাতু ও ধাতুর যোজনী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1" y="1413804"/>
          <a:ext cx="8932984" cy="5324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8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0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6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65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94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latin typeface="NikoshBAN" pitchFamily="2" charset="0"/>
                          <a:cs typeface="NikoshBAN" pitchFamily="2" charset="0"/>
                        </a:rPr>
                        <a:t>যোজনী-১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latin typeface="NikoshBAN" pitchFamily="2" charset="0"/>
                          <a:cs typeface="NikoshBAN" pitchFamily="2" charset="0"/>
                        </a:rPr>
                        <a:t>যোজনী-২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latin typeface="NikoshBAN" pitchFamily="2" charset="0"/>
                          <a:cs typeface="NikoshBAN" pitchFamily="2" charset="0"/>
                        </a:rPr>
                        <a:t>যোজনী-৩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latin typeface="NikoshBAN" pitchFamily="2" charset="0"/>
                          <a:cs typeface="NikoshBAN" pitchFamily="2" charset="0"/>
                        </a:rPr>
                        <a:t>যোজনী- ৪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8558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অধাতু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হাইড্রোজেন 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(H)</a:t>
                      </a:r>
                      <a:endParaRPr lang="bn-IN" sz="24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ফ্লোরিন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(F)</a:t>
                      </a:r>
                      <a:endParaRPr lang="bn-IN" sz="24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ব্রোমিন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(Br)</a:t>
                      </a:r>
                      <a:endParaRPr lang="bn-IN" sz="2400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ক্লোরিন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Cl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bn-IN" sz="2400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আয়োডিন 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(I)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অক্সিজেন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(O)</a:t>
                      </a:r>
                      <a:endParaRPr lang="bn-IN" sz="2400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সালফার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(S)</a:t>
                      </a:r>
                      <a:endParaRPr lang="bn-IN" sz="2400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কার্বন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(C)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নাইট্রোজেন 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(N)</a:t>
                      </a:r>
                      <a:endParaRPr lang="bn-IN" sz="24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ফসফরাস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(P)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কার্বন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(C)</a:t>
                      </a:r>
                      <a:endParaRPr lang="bn-IN" sz="2400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সালফার 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(S)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6580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ধাতু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সোডিয়াম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(Na)</a:t>
                      </a:r>
                      <a:endParaRPr lang="bn-IN" sz="24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পটাসিয়াম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(K)</a:t>
                      </a:r>
                      <a:endParaRPr lang="bn-IN" sz="24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কপার 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(Cu)(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আস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endParaRPr lang="bn-IN" sz="24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সিলভার 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(Ag)</a:t>
                      </a:r>
                      <a:endParaRPr lang="bn-IN" sz="24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গোল্ড 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(Au)(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আস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ম্যাগনেসিয়াম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(Mg)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ক্যালসিয়াম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Ca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bn-IN" sz="2400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আয়রন 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(Fe)(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আস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endParaRPr lang="bn-IN" sz="2400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কপার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(Cu)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ইক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endParaRPr lang="bn-IN" sz="2400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জিঙ্ক 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(Zn)</a:t>
                      </a:r>
                      <a:endParaRPr lang="bn-IN" sz="2400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টিন 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Sn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)(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আস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endParaRPr lang="bn-IN" sz="2400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লেড 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Pb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)(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আস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অ্যালুমিনিয়াম 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(Al)</a:t>
                      </a:r>
                      <a:endParaRPr lang="bn-IN" sz="24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আয়রন 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(Fe)(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ইক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endParaRPr lang="bn-IN" sz="24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গোল্ড 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(Au)(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ইক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টিন 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(SN)(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ইক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</a:p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লেড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Pb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)(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ইক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71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umpa\Desktop\g5t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18" y="886266"/>
            <a:ext cx="8159261" cy="506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168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5016" y="455495"/>
            <a:ext cx="8384345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 যৌগমূলকের নাম,সংকেত , অবস্থান ও যোজ্যতা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:\Users\Tumpa\Desktop\trw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237958"/>
            <a:ext cx="8721969" cy="562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1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6031" y="496844"/>
            <a:ext cx="8010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দুইটি নিরপেক্ষ পরমানু দ্বারা গঠিত কয়েকটি যৌগের সংকেত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2269586" y="1340730"/>
              <a:ext cx="7962317" cy="4338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32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9326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434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829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4252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2204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13948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bn-IN" sz="2000" b="0" dirty="0">
                              <a:latin typeface="NikoshBAN" pitchFamily="2" charset="0"/>
                              <a:cs typeface="NikoshBAN" pitchFamily="2" charset="0"/>
                            </a:rPr>
                            <a:t>প্রথম</a:t>
                          </a:r>
                          <a:r>
                            <a:rPr lang="bn-IN" sz="2000" b="0" baseline="0" dirty="0">
                              <a:latin typeface="NikoshBAN" pitchFamily="2" charset="0"/>
                              <a:cs typeface="NikoshBAN" pitchFamily="2" charset="0"/>
                            </a:rPr>
                            <a:t> মৌল ও  তার যোজ্যতা </a:t>
                          </a:r>
                          <a:endParaRPr lang="en-US" sz="2000" b="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sz="2000" b="0" dirty="0">
                              <a:latin typeface="NikoshBAN" pitchFamily="2" charset="0"/>
                              <a:cs typeface="NikoshBAN" pitchFamily="2" charset="0"/>
                            </a:rPr>
                            <a:t>দ্বিতীয় </a:t>
                          </a:r>
                          <a:r>
                            <a:rPr lang="bn-IN" sz="2000" b="0" baseline="0" dirty="0">
                              <a:latin typeface="NikoshBAN" pitchFamily="2" charset="0"/>
                              <a:cs typeface="NikoshBAN" pitchFamily="2" charset="0"/>
                            </a:rPr>
                            <a:t> মৌল  ও তার যোজ্যতা </a:t>
                          </a:r>
                          <a:endParaRPr lang="en-US" sz="2000" b="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bn-IN" sz="2400" b="0" dirty="0">
                              <a:latin typeface="NikoshBAN" pitchFamily="2" charset="0"/>
                              <a:cs typeface="NikoshBAN" pitchFamily="2" charset="0"/>
                            </a:rPr>
                            <a:t>সংকেত</a:t>
                          </a:r>
                          <a:r>
                            <a:rPr lang="bn-IN" sz="2400" b="0" baseline="0" dirty="0">
                              <a:latin typeface="NikoshBAN" pitchFamily="2" charset="0"/>
                              <a:cs typeface="NikoshBAN" pitchFamily="2" charset="0"/>
                            </a:rPr>
                            <a:t> গঠনের জন্য মৌলের প্রয়োজনীয়  পরমানুর সংখ্যা  ও তাদের অনুপাত </a:t>
                          </a:r>
                          <a:endParaRPr lang="en-US" sz="2400" b="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dirty="0"/>
                            <a:t> অনুপাত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dirty="0"/>
                            <a:t>যৌগের</a:t>
                          </a:r>
                          <a:r>
                            <a:rPr lang="bn-IN" baseline="0" dirty="0"/>
                            <a:t> সংকেত 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sz="2400" dirty="0">
                              <a:latin typeface="NikoshBAN" pitchFamily="2" charset="0"/>
                              <a:cs typeface="NikoshBAN" pitchFamily="2" charset="0"/>
                            </a:rPr>
                            <a:t>প্রথম</a:t>
                          </a:r>
                          <a:r>
                            <a:rPr lang="bn-IN" sz="2400" baseline="0" dirty="0">
                              <a:latin typeface="NikoshBAN" pitchFamily="2" charset="0"/>
                              <a:cs typeface="NikoshBAN" pitchFamily="2" charset="0"/>
                            </a:rPr>
                            <a:t> মৌলের পরমানুর সংখ্যা</a:t>
                          </a:r>
                          <a:endParaRPr lang="en-US" sz="24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000" baseline="0" dirty="0">
                              <a:latin typeface="NikoshBAN" pitchFamily="2" charset="0"/>
                              <a:cs typeface="NikoshBAN" pitchFamily="2" charset="0"/>
                            </a:rPr>
                            <a:t>দ্বিতীয় মৌলের পরমানুর সংখ্যা </a:t>
                          </a:r>
                          <a:endParaRPr lang="en-US" sz="20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  <a:p>
                          <a:endParaRPr lang="en-US" sz="20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itchFamily="18" charset="0"/>
                              <a:cs typeface="Times New Roman" pitchFamily="18" charset="0"/>
                            </a:rPr>
                            <a:t>H,1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Cl,1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 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1:1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</a:t>
                          </a:r>
                          <a:r>
                            <a:rPr lang="en-US" dirty="0" err="1"/>
                            <a:t>HCl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C,4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  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1:4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C,4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   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1:2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𝐶𝑂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</a:t>
                          </a:r>
                          <a:r>
                            <a:rPr lang="en-US" baseline="0" dirty="0"/>
                            <a:t>  </a:t>
                          </a:r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           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2:5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2269586" y="1340730"/>
              <a:ext cx="7962317" cy="4338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32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9326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434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829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4252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2204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13948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1310640">
                    <a:tc>
                      <a:txBody>
                        <a:bodyPr/>
                        <a:lstStyle/>
                        <a:p>
                          <a:r>
                            <a:rPr lang="bn-IN" sz="2000" b="0" dirty="0">
                              <a:latin typeface="NikoshBAN" pitchFamily="2" charset="0"/>
                              <a:cs typeface="NikoshBAN" pitchFamily="2" charset="0"/>
                            </a:rPr>
                            <a:t>প্রথম</a:t>
                          </a:r>
                          <a:r>
                            <a:rPr lang="bn-IN" sz="2000" b="0" baseline="0" dirty="0">
                              <a:latin typeface="NikoshBAN" pitchFamily="2" charset="0"/>
                              <a:cs typeface="NikoshBAN" pitchFamily="2" charset="0"/>
                            </a:rPr>
                            <a:t> মৌল ও  তার যোজ্যতা </a:t>
                          </a:r>
                          <a:endParaRPr lang="en-US" sz="2000" b="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sz="2000" b="0" dirty="0">
                              <a:latin typeface="NikoshBAN" pitchFamily="2" charset="0"/>
                              <a:cs typeface="NikoshBAN" pitchFamily="2" charset="0"/>
                            </a:rPr>
                            <a:t>দ্বিতীয় </a:t>
                          </a:r>
                          <a:r>
                            <a:rPr lang="bn-IN" sz="2000" b="0" baseline="0" dirty="0">
                              <a:latin typeface="NikoshBAN" pitchFamily="2" charset="0"/>
                              <a:cs typeface="NikoshBAN" pitchFamily="2" charset="0"/>
                            </a:rPr>
                            <a:t> মৌল  ও তার যোজ্যতা </a:t>
                          </a:r>
                          <a:endParaRPr lang="en-US" sz="2000" b="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bn-IN" sz="2400" b="0" dirty="0">
                              <a:latin typeface="NikoshBAN" pitchFamily="2" charset="0"/>
                              <a:cs typeface="NikoshBAN" pitchFamily="2" charset="0"/>
                            </a:rPr>
                            <a:t>সংকেত</a:t>
                          </a:r>
                          <a:r>
                            <a:rPr lang="bn-IN" sz="2400" b="0" baseline="0" dirty="0">
                              <a:latin typeface="NikoshBAN" pitchFamily="2" charset="0"/>
                              <a:cs typeface="NikoshBAN" pitchFamily="2" charset="0"/>
                            </a:rPr>
                            <a:t> গঠনের জন্য মৌলের প্রয়োজনীয়  পরমানুর সংখ্যা  ও তাদের অনুপাত </a:t>
                          </a:r>
                          <a:endParaRPr lang="en-US" sz="2400" b="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dirty="0"/>
                            <a:t> অনুপাত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dirty="0"/>
                            <a:t>যৌগের</a:t>
                          </a:r>
                          <a:r>
                            <a:rPr lang="bn-IN" baseline="0" dirty="0"/>
                            <a:t> সংকেত 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sz="2400" dirty="0">
                              <a:latin typeface="NikoshBAN" pitchFamily="2" charset="0"/>
                              <a:cs typeface="NikoshBAN" pitchFamily="2" charset="0"/>
                            </a:rPr>
                            <a:t>প্রথম</a:t>
                          </a:r>
                          <a:r>
                            <a:rPr lang="bn-IN" sz="2400" baseline="0" dirty="0">
                              <a:latin typeface="NikoshBAN" pitchFamily="2" charset="0"/>
                              <a:cs typeface="NikoshBAN" pitchFamily="2" charset="0"/>
                            </a:rPr>
                            <a:t> মৌলের পরমানুর সংখ্যা</a:t>
                          </a:r>
                          <a:endParaRPr lang="en-US" sz="24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000" baseline="0" dirty="0">
                              <a:latin typeface="NikoshBAN" pitchFamily="2" charset="0"/>
                              <a:cs typeface="NikoshBAN" pitchFamily="2" charset="0"/>
                            </a:rPr>
                            <a:t>দ্বিতীয় মৌলের পরমানুর সংখ্যা </a:t>
                          </a:r>
                          <a:endParaRPr lang="en-US" sz="20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  <a:p>
                          <a:endParaRPr lang="en-US" sz="20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itchFamily="18" charset="0"/>
                              <a:cs typeface="Times New Roman" pitchFamily="18" charset="0"/>
                            </a:rPr>
                            <a:t>H,1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Cl,1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 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1:1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</a:t>
                          </a:r>
                          <a:r>
                            <a:rPr lang="en-US" dirty="0" err="1"/>
                            <a:t>HCl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C,4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  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1:4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465" t="-745902" r="-2139" b="-3475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C,4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   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1:2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465" t="-491429" r="-2139" b="-10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</a:t>
                          </a:r>
                          <a:r>
                            <a:rPr lang="en-US" baseline="0" dirty="0"/>
                            <a:t>  </a:t>
                          </a:r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           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2:5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465" t="-591429" r="-2139" b="-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1528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3876" y="1111348"/>
            <a:ext cx="3906457" cy="675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অনুর গাঠনিক সংকেত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338" name="Picture 2" descr="C:\Users\Tumpa\Desktop\Q@!#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20" y="2567940"/>
            <a:ext cx="15811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umpa\Desktop\nm8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76" y="2567940"/>
            <a:ext cx="2419350" cy="217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693593" y="2924226"/>
            <a:ext cx="1667021" cy="1816586"/>
            <a:chOff x="2919047" y="3130180"/>
            <a:chExt cx="1667021" cy="1816586"/>
          </a:xfrm>
        </p:grpSpPr>
        <p:sp>
          <p:nvSpPr>
            <p:cNvPr id="2" name="TextBox 1"/>
            <p:cNvSpPr txBox="1"/>
            <p:nvPr/>
          </p:nvSpPr>
          <p:spPr>
            <a:xfrm>
              <a:off x="3390314" y="3654376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 N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3844842" y="3407164"/>
              <a:ext cx="316524" cy="3815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3207434" y="3558979"/>
              <a:ext cx="365760" cy="19079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99802" y="4023708"/>
              <a:ext cx="0" cy="4076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206240" y="3130180"/>
              <a:ext cx="379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09888" y="4485101"/>
              <a:ext cx="379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19047" y="3251660"/>
              <a:ext cx="379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097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5408" y="1550757"/>
                <a:ext cx="8981184" cy="5078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600" dirty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১। যৌগে উভয় মৌল বা যৌগমূলকের যোজনী একই হলে এক্ষেত্রে সংকেত যোজনী লেখার প্রয়োজন হয় না। শুধু মৌল কিংবা মূলকগুলো পাশাপাশি লিখলেই চলে। যেমনঃ ক্যালসিয়াম অক্সাইড, অ্যামোনিয়াম ক্লোরাইড , অ্যামোনিয়াম নাইট্রেট ইত্যাদি। </a:t>
                </a:r>
                <a:endParaRPr lang="en-US" sz="3600" dirty="0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bn-IN" sz="3600" dirty="0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600" dirty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২। উভয় মৌলের কিংবা উভয়মূলকের যোজনী  কোনো নির্দিষ্ট সংখ্যার গুণিতক হলে ঐ সংখ্যা দিয়ে যোজনীকে ভাগ করে বিনিময় করে লিখতে হয়। যেমনঃ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6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bn-IN" sz="36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𝑂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chemeClr val="accent3">
                        <a:lumMod val="50000"/>
                      </a:schemeClr>
                    </a:solidFill>
                    <a:latin typeface="Century Gothic"/>
                    <a:cs typeface="NikoshBAN" pitchFamily="2" charset="0"/>
                  </a:rPr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𝐶𝑂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এখানে কার্বন ও অক্সিজেনের যোজনী ৪ ও ২ । </a:t>
                </a:r>
                <a:endParaRPr lang="en-US" sz="3600" dirty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408" y="1550757"/>
                <a:ext cx="8981184" cy="5078313"/>
              </a:xfrm>
              <a:prstGeom prst="rect">
                <a:avLst/>
              </a:prstGeom>
              <a:blipFill>
                <a:blip r:embed="rId2"/>
                <a:stretch>
                  <a:fillRect l="-2035" t="-3121" r="-611"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946308" y="337233"/>
            <a:ext cx="5129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যৌগের আনবিক সংকেত লেখার নিয়ম</a:t>
            </a:r>
            <a:endParaRPr lang="en-US" sz="3200" b="1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791287" y="1391016"/>
                <a:ext cx="8553157" cy="4014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3</a:t>
                </a:r>
                <a:r>
                  <a:rPr lang="bn-IN" sz="36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। উভয় মৌলের কিংবা উভয় মূলকের যোজনী ভিন্ন এবং গুণিতক না হলে,অর্থাৎ </a:t>
                </a:r>
                <a:r>
                  <a:rPr lang="en-US" sz="36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bn-IN" sz="36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মৌলের যোজনী </a:t>
                </a:r>
                <a:r>
                  <a:rPr lang="en-US" sz="36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bn-IN" sz="36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36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bn-IN" sz="36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মৌলের যোজনী</a:t>
                </a:r>
                <a:r>
                  <a:rPr lang="en-US" sz="36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bn-IN" sz="36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হলে </a:t>
                </a:r>
                <a:r>
                  <a:rPr lang="en-US" sz="36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bn-IN" sz="36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36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bn-IN" sz="36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মৌল</a:t>
                </a:r>
                <a:r>
                  <a:rPr lang="bn-IN" sz="36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bn-IN" sz="36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দ্বারা গঠিত যৌগে</a:t>
                </a:r>
                <a:r>
                  <a:rPr lang="en-US" sz="36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রসংকেতটি হবে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  <m:sub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bn-IN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bn-IN" sz="36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6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bn-IN" sz="36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মৌলের যোজনী সংখ্যা</a:t>
                </a:r>
                <a:r>
                  <a:rPr lang="en-US" sz="36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bn-IN" sz="36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মৌলের ডানপাশে সামান্য নিচে ছোট করে এবং </a:t>
                </a:r>
                <a:r>
                  <a:rPr lang="en-US" sz="36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bn-IN" sz="36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মৌলের যোজনি সংখ্যা </a:t>
                </a:r>
                <a:r>
                  <a:rPr lang="en-US" sz="36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bn-IN" sz="36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মৌলের ডানপাশে নিচের দিকে ছোট করে লিখতে হয়। যেমনঃ অ্যালুমিনিয়াম অক্সাইড </a:t>
                </a:r>
                <a:r>
                  <a:rPr lang="en-US" sz="36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36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𝐴𝑙</m:t>
                        </m:r>
                      </m:e>
                      <m:sub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bn-IN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𝑂</m:t>
                        </m:r>
                      </m:e>
                      <m:sub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36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)</a:t>
                </a:r>
                <a:endParaRPr lang="en-US" sz="36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287" y="1391016"/>
                <a:ext cx="8553157" cy="4014048"/>
              </a:xfrm>
              <a:prstGeom prst="rect">
                <a:avLst/>
              </a:prstGeom>
              <a:blipFill>
                <a:blip r:embed="rId2"/>
                <a:stretch>
                  <a:fillRect l="-2210" t="-3945" b="-5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35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3259615" y="1040569"/>
            <a:ext cx="4544291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444" y="3545621"/>
            <a:ext cx="666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11430"/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ম্যাগনেসিয়ামের যোজনী দুই - ব্যাখ্যা কর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457929" y="2435871"/>
            <a:ext cx="2942452" cy="29656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1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রতন কান্তি নাথ </a:t>
            </a:r>
          </a:p>
          <a:p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endParaRPr lang="bn-BD" sz="3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15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রেইছা </a:t>
            </a:r>
            <a:r>
              <a:rPr lang="bn-BD" sz="15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ঊচ্চ বিদ্যালয়,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5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বান্দরবান সদর, বান্দরবান পার্বত্য</a:t>
            </a:r>
            <a:r>
              <a:rPr lang="en-US" sz="15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5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endParaRPr lang="en-US" sz="15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5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mobile :01812686321</a:t>
            </a:r>
            <a:r>
              <a:rPr lang="en-US" sz="1500" dirty="0">
                <a:solidFill>
                  <a:srgbClr val="00B0F0"/>
                </a:solidFill>
                <a:cs typeface="NikoshBAN" pitchFamily="2" charset="0"/>
              </a:rPr>
              <a:t>.</a:t>
            </a:r>
            <a:endParaRPr lang="en-US" sz="15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mailto:ratankantinath21@gmail.com</a:t>
            </a:r>
            <a:endParaRPr lang="en-US" sz="1500" u="sng" dirty="0">
              <a:solidFill>
                <a:srgbClr val="FF0000"/>
              </a:solidFill>
              <a:cs typeface="NikoshBAN" pitchFamily="2" charset="0"/>
            </a:endParaRPr>
          </a:p>
          <a:p>
            <a:r>
              <a:rPr lang="en-US" sz="15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Teacher ID: 445374</a:t>
            </a:r>
          </a:p>
          <a:p>
            <a:pPr algn="ctr"/>
            <a:endParaRPr lang="en-US" sz="105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F607D2-C6BF-4F7E-9C5B-2D395C07B4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62" y="2207780"/>
            <a:ext cx="2657643" cy="331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1EB32E-8719-4508-B2B7-1AC12ABE67E7}"/>
              </a:ext>
            </a:extLst>
          </p:cNvPr>
          <p:cNvSpPr txBox="1"/>
          <p:nvPr/>
        </p:nvSpPr>
        <p:spPr>
          <a:xfrm>
            <a:off x="4307269" y="1192117"/>
            <a:ext cx="3805973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B0F0"/>
                </a:solidFill>
              </a:rPr>
              <a:t>পরিচিতি 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A3EFA63-422D-4A89-9AB6-F81D1BF6D816}"/>
              </a:ext>
            </a:extLst>
          </p:cNvPr>
          <p:cNvSpPr/>
          <p:nvPr/>
        </p:nvSpPr>
        <p:spPr>
          <a:xfrm>
            <a:off x="8225005" y="2207780"/>
            <a:ext cx="2657643" cy="3514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bn-BD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550" cmpd="sng">
                  <a:noFill/>
                  <a:prstDash val="solid"/>
                </a:ln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রাসায়নিক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ln w="31550" cmpd="sng">
                  <a:noFill/>
                  <a:prstDash val="solid"/>
                </a:ln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বিক্রিয়া</a:t>
            </a:r>
            <a:endParaRPr lang="en-US" sz="2800" b="1" dirty="0">
              <a:ln w="31550" cmpd="sng">
                <a:noFill/>
                <a:prstDash val="solid"/>
              </a:ln>
              <a:solidFill>
                <a:srgbClr val="008000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algn="ctr"/>
            <a:r>
              <a:rPr lang="en-US" sz="27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7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>
                <a:ln w="31550" cmpd="sng">
                  <a:noFill/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২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প্রতীক ,সংকেত ও যোজনী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50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7927" y="633623"/>
            <a:ext cx="3408219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69919" y="3431151"/>
            <a:ext cx="5523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প্রশ্নঃ যৌগমূলক বলতে কী বুঝায় ? </a:t>
            </a:r>
          </a:p>
        </p:txBody>
      </p:sp>
    </p:spTree>
    <p:extLst>
      <p:ext uri="{BB962C8B-B14F-4D97-AF65-F5344CB8AC3E}">
        <p14:creationId xmlns:p14="http://schemas.microsoft.com/office/powerpoint/2010/main" val="43140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6348" y="2583754"/>
            <a:ext cx="419217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প্রতীক কী? </a:t>
            </a:r>
          </a:p>
          <a:p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সংকেত  কী? </a:t>
            </a:r>
          </a:p>
          <a:p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অ্যামোনিয়ার সংকেত কী ?</a:t>
            </a:r>
          </a:p>
          <a:p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ক্লোরিনের যোজনী কত? </a:t>
            </a:r>
          </a:p>
          <a:p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6-Point Star 5">
            <a:extLst>
              <a:ext uri="{FF2B5EF4-FFF2-40B4-BE49-F238E27FC236}">
                <a16:creationId xmlns:a16="http://schemas.microsoft.com/office/drawing/2014/main" id="{53759C01-52B3-496A-8C0F-6FDE93C117AB}"/>
              </a:ext>
            </a:extLst>
          </p:cNvPr>
          <p:cNvSpPr/>
          <p:nvPr/>
        </p:nvSpPr>
        <p:spPr>
          <a:xfrm>
            <a:off x="2860486" y="721752"/>
            <a:ext cx="5414961" cy="1447801"/>
          </a:xfrm>
          <a:prstGeom prst="star6">
            <a:avLst/>
          </a:prstGeom>
          <a:solidFill>
            <a:srgbClr val="4EFD45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4107" y="4031434"/>
            <a:ext cx="6709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প্রশ্নঃ দশটি যোজনীর সংকেত লিখে আনবে।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E68F1831-5939-4681-AB63-5CA62B6406E7}"/>
              </a:ext>
            </a:extLst>
          </p:cNvPr>
          <p:cNvSpPr/>
          <p:nvPr/>
        </p:nvSpPr>
        <p:spPr>
          <a:xfrm>
            <a:off x="2862904" y="940276"/>
            <a:ext cx="5719217" cy="2066821"/>
          </a:xfrm>
          <a:custGeom>
            <a:avLst/>
            <a:gdLst>
              <a:gd name="connsiteX0" fmla="*/ 1499937 w 2999874"/>
              <a:gd name="connsiteY0" fmla="*/ 0 h 2061410"/>
              <a:gd name="connsiteX1" fmla="*/ 2999874 w 2999874"/>
              <a:gd name="connsiteY1" fmla="*/ 930442 h 2061410"/>
              <a:gd name="connsiteX2" fmla="*/ 2791327 w 2999874"/>
              <a:gd name="connsiteY2" fmla="*/ 930442 h 2061410"/>
              <a:gd name="connsiteX3" fmla="*/ 2791327 w 2999874"/>
              <a:gd name="connsiteY3" fmla="*/ 2061410 h 2061410"/>
              <a:gd name="connsiteX4" fmla="*/ 208548 w 2999874"/>
              <a:gd name="connsiteY4" fmla="*/ 2061410 h 2061410"/>
              <a:gd name="connsiteX5" fmla="*/ 208548 w 2999874"/>
              <a:gd name="connsiteY5" fmla="*/ 930442 h 2061410"/>
              <a:gd name="connsiteX6" fmla="*/ 0 w 2999874"/>
              <a:gd name="connsiteY6" fmla="*/ 930442 h 206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9874" h="2061410">
                <a:moveTo>
                  <a:pt x="1499937" y="0"/>
                </a:moveTo>
                <a:lnTo>
                  <a:pt x="2999874" y="930442"/>
                </a:lnTo>
                <a:lnTo>
                  <a:pt x="2791327" y="930442"/>
                </a:lnTo>
                <a:lnTo>
                  <a:pt x="2791327" y="2061410"/>
                </a:lnTo>
                <a:lnTo>
                  <a:pt x="208548" y="2061410"/>
                </a:lnTo>
                <a:lnTo>
                  <a:pt x="208548" y="930442"/>
                </a:lnTo>
                <a:lnTo>
                  <a:pt x="0" y="930442"/>
                </a:lnTo>
                <a:close/>
              </a:path>
            </a:pathLst>
          </a:cu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IN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65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DF4720-2B28-4F5C-922B-53161E05AE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12047" y="2363076"/>
            <a:ext cx="4322860" cy="2813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38F61A-59C5-42C5-9C36-D790410226BB}"/>
              </a:ext>
            </a:extLst>
          </p:cNvPr>
          <p:cNvSpPr txBox="1"/>
          <p:nvPr/>
        </p:nvSpPr>
        <p:spPr>
          <a:xfrm>
            <a:off x="2540200" y="366598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</a:t>
            </a:r>
            <a:r>
              <a:rPr lang="en-US" sz="8000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0809761-0F42-4FAF-B00E-81C072ED22E6}"/>
              </a:ext>
            </a:extLst>
          </p:cNvPr>
          <p:cNvSpPr/>
          <p:nvPr/>
        </p:nvSpPr>
        <p:spPr>
          <a:xfrm>
            <a:off x="1382640" y="4335866"/>
            <a:ext cx="928914" cy="88537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36C5F5-334F-47BA-BA69-65A2E57CE943}"/>
              </a:ext>
            </a:extLst>
          </p:cNvPr>
          <p:cNvSpPr/>
          <p:nvPr/>
        </p:nvSpPr>
        <p:spPr>
          <a:xfrm>
            <a:off x="6755244" y="4734146"/>
            <a:ext cx="928914" cy="88537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02393B-C9B7-4E1F-A98B-41E4E5192EFA}"/>
              </a:ext>
            </a:extLst>
          </p:cNvPr>
          <p:cNvSpPr/>
          <p:nvPr/>
        </p:nvSpPr>
        <p:spPr>
          <a:xfrm>
            <a:off x="9765188" y="2996376"/>
            <a:ext cx="928914" cy="88537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CDD830-AD8D-46B3-BC2A-A6845627C431}"/>
              </a:ext>
            </a:extLst>
          </p:cNvPr>
          <p:cNvSpPr/>
          <p:nvPr/>
        </p:nvSpPr>
        <p:spPr>
          <a:xfrm>
            <a:off x="5018044" y="1744500"/>
            <a:ext cx="1130320" cy="85194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C8D7DE4-F404-43A1-828B-0B0D953A3D62}"/>
              </a:ext>
            </a:extLst>
          </p:cNvPr>
          <p:cNvSpPr/>
          <p:nvPr/>
        </p:nvSpPr>
        <p:spPr>
          <a:xfrm>
            <a:off x="7219701" y="2942617"/>
            <a:ext cx="928914" cy="88537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DC9D263-AB4A-4DD3-B5AB-369DB94C6E4C}"/>
              </a:ext>
            </a:extLst>
          </p:cNvPr>
          <p:cNvSpPr/>
          <p:nvPr/>
        </p:nvSpPr>
        <p:spPr>
          <a:xfrm>
            <a:off x="5018044" y="2963973"/>
            <a:ext cx="928914" cy="88537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9F5543-7B88-4F14-8DDE-C01E1CE81FC0}"/>
              </a:ext>
            </a:extLst>
          </p:cNvPr>
          <p:cNvSpPr/>
          <p:nvPr/>
        </p:nvSpPr>
        <p:spPr>
          <a:xfrm>
            <a:off x="1505443" y="1593906"/>
            <a:ext cx="928914" cy="88537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H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D75EE62-6B30-4927-A531-87FDDF2595C7}"/>
              </a:ext>
            </a:extLst>
          </p:cNvPr>
          <p:cNvSpPr/>
          <p:nvPr/>
        </p:nvSpPr>
        <p:spPr>
          <a:xfrm>
            <a:off x="8491471" y="4175260"/>
            <a:ext cx="928914" cy="885371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O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22EBBC8-1352-4F2B-A237-8EBDAB52D58C}"/>
              </a:ext>
            </a:extLst>
          </p:cNvPr>
          <p:cNvSpPr/>
          <p:nvPr/>
        </p:nvSpPr>
        <p:spPr>
          <a:xfrm>
            <a:off x="8035400" y="2111005"/>
            <a:ext cx="928914" cy="885371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I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7C6EF9E-F627-444E-B022-8D93C7504CEB}"/>
              </a:ext>
            </a:extLst>
          </p:cNvPr>
          <p:cNvSpPr/>
          <p:nvPr/>
        </p:nvSpPr>
        <p:spPr>
          <a:xfrm>
            <a:off x="6096000" y="2896665"/>
            <a:ext cx="928914" cy="885371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Li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BB783CA-B953-43E5-A3B6-ED740FF75EE8}"/>
              </a:ext>
            </a:extLst>
          </p:cNvPr>
          <p:cNvSpPr/>
          <p:nvPr/>
        </p:nvSpPr>
        <p:spPr>
          <a:xfrm>
            <a:off x="4078547" y="4734146"/>
            <a:ext cx="928914" cy="885371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Bo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334DEF1-C6F7-4440-B45E-A4AC30EF8DB4}"/>
              </a:ext>
            </a:extLst>
          </p:cNvPr>
          <p:cNvSpPr/>
          <p:nvPr/>
        </p:nvSpPr>
        <p:spPr>
          <a:xfrm>
            <a:off x="1732887" y="2884583"/>
            <a:ext cx="928914" cy="885371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K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ECF0561-1418-4DD8-8FF7-80913EDE4B0E}"/>
              </a:ext>
            </a:extLst>
          </p:cNvPr>
          <p:cNvSpPr/>
          <p:nvPr/>
        </p:nvSpPr>
        <p:spPr>
          <a:xfrm>
            <a:off x="2970626" y="1920391"/>
            <a:ext cx="1195313" cy="1369498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He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CFCBDD8-6E79-4B60-9C7D-EAB9DA8DDE37}"/>
              </a:ext>
            </a:extLst>
          </p:cNvPr>
          <p:cNvSpPr/>
          <p:nvPr/>
        </p:nvSpPr>
        <p:spPr>
          <a:xfrm>
            <a:off x="495148" y="3608425"/>
            <a:ext cx="928914" cy="88537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O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0E2E0F7-23CF-41F3-93AD-804715040C6A}"/>
              </a:ext>
            </a:extLst>
          </p:cNvPr>
          <p:cNvSpPr/>
          <p:nvPr/>
        </p:nvSpPr>
        <p:spPr>
          <a:xfrm>
            <a:off x="8177030" y="3295656"/>
            <a:ext cx="928914" cy="73297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0C926E0-0330-45B8-9E86-352F52216C81}"/>
              </a:ext>
            </a:extLst>
          </p:cNvPr>
          <p:cNvSpPr/>
          <p:nvPr/>
        </p:nvSpPr>
        <p:spPr>
          <a:xfrm>
            <a:off x="2540200" y="3732574"/>
            <a:ext cx="928914" cy="88537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F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3B6C86-A14D-4B70-BE0D-95A57229515B}"/>
              </a:ext>
            </a:extLst>
          </p:cNvPr>
          <p:cNvSpPr/>
          <p:nvPr/>
        </p:nvSpPr>
        <p:spPr>
          <a:xfrm>
            <a:off x="7500408" y="4089120"/>
            <a:ext cx="928914" cy="88537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6DC46A7-24D3-4207-89F7-F8ADB80699FF}"/>
              </a:ext>
            </a:extLst>
          </p:cNvPr>
          <p:cNvSpPr/>
          <p:nvPr/>
        </p:nvSpPr>
        <p:spPr>
          <a:xfrm>
            <a:off x="5345775" y="4216870"/>
            <a:ext cx="928914" cy="88537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Ar</a:t>
            </a:r>
            <a:endParaRPr lang="en-US" sz="40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73F301C-A531-4636-8ED2-EF58B5DAD0BC}"/>
              </a:ext>
            </a:extLst>
          </p:cNvPr>
          <p:cNvSpPr/>
          <p:nvPr/>
        </p:nvSpPr>
        <p:spPr>
          <a:xfrm>
            <a:off x="6949238" y="1856607"/>
            <a:ext cx="928914" cy="88537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196958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04358" y="5966732"/>
            <a:ext cx="4735876" cy="583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কি ল্যাবটরিতে দেখেছ?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Tumpa\Desktop\New folder (2)\C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56" y="342900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umpa\Desktop\New folder (2)\imagesmgc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33" y="3343274"/>
            <a:ext cx="22669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umpa\Desktop\New folder (2)\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07" y="7724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umpa\Desktop\New folder (2)\indexNM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832" y="904910"/>
            <a:ext cx="2569552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5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32594" y="5726368"/>
            <a:ext cx="3501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তোমরা বুঝতে পারছ?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3962" y="1693635"/>
            <a:ext cx="41461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en-US" sz="4400" b="1" dirty="0">
                <a:solidFill>
                  <a:srgbClr val="00B050"/>
                </a:solidFill>
                <a:latin typeface="Century Gothic"/>
                <a:cs typeface="NikoshBAN" pitchFamily="2" charset="0"/>
              </a:rPr>
              <a:t>→</a:t>
            </a:r>
            <a:r>
              <a:rPr lang="bn-IN" sz="4400" b="1" dirty="0">
                <a:solidFill>
                  <a:srgbClr val="00B050"/>
                </a:solidFill>
                <a:latin typeface="Century Gothic"/>
                <a:cs typeface="NikoshBAN" pitchFamily="2" charset="0"/>
              </a:rPr>
              <a:t> ব </a:t>
            </a:r>
          </a:p>
          <a:p>
            <a:r>
              <a:rPr lang="bn-IN" sz="4400" b="1" dirty="0">
                <a:solidFill>
                  <a:srgbClr val="FFC000"/>
                </a:solidFill>
                <a:latin typeface="Century Gothic"/>
                <a:cs typeface="NikoshBAN" pitchFamily="2" charset="0"/>
              </a:rPr>
              <a:t>ভারত </a:t>
            </a:r>
            <a:r>
              <a:rPr lang="en-US" sz="4400" b="1" dirty="0">
                <a:solidFill>
                  <a:srgbClr val="FFC000"/>
                </a:solidFill>
                <a:latin typeface="Century Gothic"/>
                <a:cs typeface="NikoshBAN" pitchFamily="2" charset="0"/>
              </a:rPr>
              <a:t>→</a:t>
            </a:r>
            <a:r>
              <a:rPr lang="bn-IN" sz="4400" b="1" dirty="0">
                <a:solidFill>
                  <a:srgbClr val="FFC000"/>
                </a:solidFill>
                <a:latin typeface="Century Gothic"/>
                <a:cs typeface="NikoshBAN" pitchFamily="2" charset="0"/>
              </a:rPr>
              <a:t>      ভ </a:t>
            </a:r>
          </a:p>
          <a:p>
            <a:r>
              <a:rPr lang="bn-IN" sz="4400" b="1" dirty="0">
                <a:solidFill>
                  <a:srgbClr val="00B0F0"/>
                </a:solidFill>
                <a:latin typeface="Century Gothic"/>
                <a:cs typeface="NikoshBAN" pitchFamily="2" charset="0"/>
              </a:rPr>
              <a:t>পাকিস্তান </a:t>
            </a:r>
            <a:r>
              <a:rPr lang="en-US" sz="4400" b="1" dirty="0">
                <a:solidFill>
                  <a:srgbClr val="00B0F0"/>
                </a:solidFill>
                <a:latin typeface="Century Gothic"/>
                <a:cs typeface="NikoshBAN" pitchFamily="2" charset="0"/>
              </a:rPr>
              <a:t>→</a:t>
            </a:r>
            <a:r>
              <a:rPr lang="bn-IN" sz="4400" b="1" dirty="0">
                <a:solidFill>
                  <a:srgbClr val="00B0F0"/>
                </a:solidFill>
                <a:latin typeface="Century Gothic"/>
                <a:cs typeface="NikoshBAN" pitchFamily="2" charset="0"/>
              </a:rPr>
              <a:t>  প </a:t>
            </a:r>
          </a:p>
          <a:p>
            <a:r>
              <a:rPr lang="bn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হাইড্রোজেন </a:t>
            </a:r>
            <a:r>
              <a:rPr lang="en-US" sz="4400" b="1" dirty="0">
                <a:solidFill>
                  <a:srgbClr val="7030A0"/>
                </a:solidFill>
                <a:latin typeface="Century Gothic"/>
                <a:cs typeface="NikoshBAN" pitchFamily="2" charset="0"/>
              </a:rPr>
              <a:t>→</a:t>
            </a:r>
            <a:r>
              <a:rPr lang="bn-IN" sz="4400" b="1" dirty="0">
                <a:solidFill>
                  <a:srgbClr val="7030A0"/>
                </a:solidFill>
                <a:latin typeface="Century Gothic"/>
                <a:cs typeface="NikoshBAN" pitchFamily="2" charset="0"/>
              </a:rPr>
              <a:t> হ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Tumpa\Desktop\Q@!#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972" y="1729052"/>
            <a:ext cx="15811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7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2"/>
            </p:par>
          </p:childTnLst>
        </p:cTn>
      </p:par>
    </p:tnLst>
    <p:bldLst>
      <p:bldP spid="1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5012" y="5229257"/>
            <a:ext cx="808770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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O, H, C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6346" y="464480"/>
            <a:ext cx="36307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en-US" sz="5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ত্রগুলো</a:t>
            </a:r>
            <a:r>
              <a:rPr lang="en-US" sz="5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5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0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21" b="18146"/>
          <a:stretch/>
        </p:blipFill>
        <p:spPr>
          <a:xfrm>
            <a:off x="6779291" y="1518324"/>
            <a:ext cx="3906860" cy="2959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30962" r="17324"/>
          <a:stretch/>
        </p:blipFill>
        <p:spPr>
          <a:xfrm>
            <a:off x="1198179" y="1518325"/>
            <a:ext cx="4619296" cy="30646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2745" y="4582927"/>
            <a:ext cx="583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41059" y="4582926"/>
            <a:ext cx="583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60778" y="5886511"/>
                <a:ext cx="9161140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200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  <a:sym typeface="Wingdings 2" panose="05020102010507070707" pitchFamily="18" charset="2"/>
                  </a:rPr>
                  <a:t></a:t>
                </a:r>
                <a:r>
                  <a:rPr lang="en-US" sz="32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  <a:sym typeface="Wingdings 2" panose="05020102010507070707" pitchFamily="18" charset="2"/>
                  </a:rPr>
                  <a:t> খ 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Wingdings 2" panose="05020102010507070707" pitchFamily="18" charset="2"/>
                  </a:rPr>
                  <a:t> 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চি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ত্রের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H</m:t>
                        </m:r>
                      </m:e>
                      <m:sub>
                        <m:r>
                          <a:rPr lang="en-US" sz="3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NikoshBAN" pitchFamily="2" charset="0"/>
                  </a:rPr>
                  <a:t>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H</m:t>
                        </m:r>
                      </m:e>
                      <m:sub>
                        <m:r>
                          <a:rPr lang="en-US" sz="3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NikoshBAN" pitchFamily="2" charset="0"/>
                  </a:rPr>
                  <a:t>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O</m:t>
                        </m:r>
                      </m:e>
                      <m:sub>
                        <m:r>
                          <a:rPr lang="en-US" sz="3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K</m:t>
                        </m:r>
                      </m:e>
                      <m:sub>
                        <m:r>
                          <a:rPr lang="en-US" sz="3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Cr</m:t>
                        </m:r>
                      </m:e>
                      <m:sub>
                        <m:r>
                          <a:rPr lang="en-US" sz="3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O</m:t>
                        </m:r>
                      </m:e>
                      <m:sub>
                        <m:r>
                          <a:rPr lang="en-US" sz="3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এসব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গুলোকে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বলা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?  </a:t>
                </a:r>
                <a:endPara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78" y="5886511"/>
                <a:ext cx="9161140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1663" t="-17708" r="-2595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0117905" y="5167701"/>
            <a:ext cx="113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17905" y="5916162"/>
            <a:ext cx="137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853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i\Pictures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229" y="1920874"/>
            <a:ext cx="2925763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i\Pictures\Pictur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36" y="2952930"/>
            <a:ext cx="6993228" cy="2031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6286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i\Downloads\DCIM\Pictur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407" y="98678"/>
            <a:ext cx="5199063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i\Downloads\DCIM\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7" y="1321977"/>
            <a:ext cx="4316413" cy="918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PCi\Downloads\DCIM\Pict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41" y="3205545"/>
            <a:ext cx="7491413" cy="646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Ci\Downloads\DCI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41" y="2401645"/>
            <a:ext cx="6529387" cy="768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Ci\Downloads\DCIM\Picture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41" y="4785625"/>
            <a:ext cx="8632593" cy="5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Ci\Downloads\DCIM\Picture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41" y="5382522"/>
            <a:ext cx="6503987" cy="646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PCi\Pictures\Picture1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7" y="3992410"/>
            <a:ext cx="5973763" cy="652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837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i\Pictures\Picture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228601"/>
            <a:ext cx="3889375" cy="8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i\Pictures\Picture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44" y="914401"/>
            <a:ext cx="6948487" cy="64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Ci\Pictures\Picture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44" y="1331620"/>
            <a:ext cx="6510337" cy="6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Ci\Pictures\Picture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4" y="1752600"/>
            <a:ext cx="3438525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Ci\Pictures\Picture2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08450"/>
            <a:ext cx="8839200" cy="841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C:\Users\PCi\Pictures\Picture2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6" y="3429000"/>
            <a:ext cx="7162800" cy="2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32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4958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2| `y&amp;&amp;B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ev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Z‡ZvwaK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 ‡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gŠ‡ji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Bs‡iRx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ev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j¨vwUb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bv‡gi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cÖ_g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Aÿi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 GKB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n‡j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cÖZxKwU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 `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yBwU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Aÿi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Øviv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cªKvk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Kiv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nq|cÖ_g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AÿiwU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eo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nv‡Zi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 I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wØZxq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AÿiwU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QvU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nv‡Zi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onnyBanglaMJ" pitchFamily="2" charset="0"/>
                <a:cs typeface="TonnyBanglaMJ" pitchFamily="2" charset="0"/>
              </a:rPr>
              <a:t>| 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566235"/>
              </p:ext>
            </p:extLst>
          </p:nvPr>
        </p:nvGraphicFramePr>
        <p:xfrm>
          <a:off x="2057400" y="2020910"/>
          <a:ext cx="7848600" cy="45034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6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r>
                        <a:rPr lang="en-US" dirty="0" err="1"/>
                        <a:t>মৌল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ইংরেজী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নাম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ল্যাটিন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নাম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প্রতীক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onnyBanglaMJ" pitchFamily="2" charset="0"/>
                          <a:ea typeface="+mn-ea"/>
                          <a:cs typeface="TonnyBanglaMJ" pitchFamily="2" charset="0"/>
                        </a:rPr>
                        <a:t>‡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onnyBanglaMJ" pitchFamily="2" charset="0"/>
                          <a:ea typeface="+mn-ea"/>
                          <a:cs typeface="TonnyBanglaMJ" pitchFamily="2" charset="0"/>
                        </a:rPr>
                        <a:t>K¬vwib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onnyBanglaMJ" pitchFamily="2" charset="0"/>
                          <a:ea typeface="+mn-ea"/>
                          <a:cs typeface="TonnyBanglaMJ" pitchFamily="2" charset="0"/>
                        </a:rPr>
                        <a:t> </a:t>
                      </a:r>
                      <a:endParaRPr lang="en-US" sz="2800" dirty="0">
                        <a:latin typeface="TonnyBanglaMJ" pitchFamily="2" charset="0"/>
                        <a:cs typeface="TonnyBangla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Chlorine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onnyBanglaMJ" pitchFamily="2" charset="0"/>
                          <a:ea typeface="+mn-ea"/>
                          <a:cs typeface="TonnyBanglaMJ" pitchFamily="2" charset="0"/>
                        </a:rPr>
                        <a:t>K¨vjwmqvg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onnyBanglaMJ" pitchFamily="2" charset="0"/>
                          <a:ea typeface="+mn-ea"/>
                          <a:cs typeface="TonnyBanglaMJ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onnyBanglaMJ" pitchFamily="2" charset="0"/>
                          <a:ea typeface="+mn-ea"/>
                          <a:cs typeface="TonnyBanglaMJ" pitchFamily="2" charset="0"/>
                        </a:rPr>
                        <a:t>†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onnyBanglaMJ" pitchFamily="2" charset="0"/>
                          <a:ea typeface="+mn-ea"/>
                          <a:cs typeface="TonnyBanglaMJ" pitchFamily="2" charset="0"/>
                        </a:rPr>
                        <a:t>Kvevë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onnyBanglaMJ" pitchFamily="2" charset="0"/>
                          <a:ea typeface="+mn-ea"/>
                          <a:cs typeface="TonnyBanglaMJ" pitchFamily="2" charset="0"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Cobalt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onnyBanglaMJ" pitchFamily="2" charset="0"/>
                          <a:ea typeface="+mn-ea"/>
                          <a:cs typeface="TonnyBanglaMJ" pitchFamily="2" charset="0"/>
                        </a:rPr>
                        <a:t>K¨vWwgqvg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Cadmium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onnyBanglaMJ" pitchFamily="2" charset="0"/>
                          <a:ea typeface="+mn-ea"/>
                          <a:cs typeface="TonnyBanglaMJ" pitchFamily="2" charset="0"/>
                        </a:rPr>
                        <a:t>†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onnyBanglaMJ" pitchFamily="2" charset="0"/>
                          <a:ea typeface="+mn-ea"/>
                          <a:cs typeface="TonnyBanglaMJ" pitchFamily="2" charset="0"/>
                        </a:rPr>
                        <a:t>mvwWqvg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onnyBanglaMJ" pitchFamily="2" charset="0"/>
                          <a:ea typeface="+mn-ea"/>
                          <a:cs typeface="TonnyBanglaMJ" pitchFamily="2" charset="0"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Natrium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onnyBanglaMJ" pitchFamily="2" charset="0"/>
                          <a:ea typeface="+mn-ea"/>
                          <a:cs typeface="TonnyBanglaMJ" pitchFamily="2" charset="0"/>
                        </a:rPr>
                        <a:t>Kcvi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Cuprum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onnyBanglaMJ" pitchFamily="2" charset="0"/>
                          <a:ea typeface="+mn-ea"/>
                          <a:cs typeface="TonnyBanglaMJ" pitchFamily="2" charset="0"/>
                        </a:rPr>
                        <a:t>wmjfvi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onnyBanglaMJ" pitchFamily="2" charset="0"/>
                          <a:ea typeface="+mn-ea"/>
                          <a:cs typeface="TonnyBanglaMJ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Argentum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onnyBanglaMJ" pitchFamily="2" charset="0"/>
                          <a:ea typeface="+mn-ea"/>
                          <a:cs typeface="TonnyBanglaMJ" pitchFamily="2" charset="0"/>
                        </a:rPr>
                        <a:t>wUb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onnyBanglaMJ" pitchFamily="2" charset="0"/>
                        <a:ea typeface="+mn-ea"/>
                        <a:cs typeface="TonnyBangla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Stannum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8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797</Words>
  <Application>Microsoft Office PowerPoint</Application>
  <PresentationFormat>Widescreen</PresentationFormat>
  <Paragraphs>187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Bangla</vt:lpstr>
      <vt:lpstr>Calibri</vt:lpstr>
      <vt:lpstr>Calibri Light</vt:lpstr>
      <vt:lpstr>Cambria Math</vt:lpstr>
      <vt:lpstr>Century Gothic</vt:lpstr>
      <vt:lpstr>NikoshBAN</vt:lpstr>
      <vt:lpstr>Shonar Bangla</vt:lpstr>
      <vt:lpstr>Times New Roman</vt:lpstr>
      <vt:lpstr>TonnyBanglaMJ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Shuva Debnath</dc:creator>
  <cp:lastModifiedBy>Shuva Debnath</cp:lastModifiedBy>
  <cp:revision>10</cp:revision>
  <dcterms:created xsi:type="dcterms:W3CDTF">2021-07-27T09:41:41Z</dcterms:created>
  <dcterms:modified xsi:type="dcterms:W3CDTF">2021-07-27T11:56:46Z</dcterms:modified>
</cp:coreProperties>
</file>