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9" r:id="rId4"/>
    <p:sldId id="262" r:id="rId5"/>
    <p:sldId id="263" r:id="rId6"/>
    <p:sldId id="260" r:id="rId7"/>
    <p:sldId id="261" r:id="rId8"/>
    <p:sldId id="284" r:id="rId9"/>
    <p:sldId id="273" r:id="rId10"/>
    <p:sldId id="265" r:id="rId11"/>
    <p:sldId id="283" r:id="rId12"/>
    <p:sldId id="266" r:id="rId13"/>
    <p:sldId id="267" r:id="rId14"/>
    <p:sldId id="268" r:id="rId15"/>
    <p:sldId id="278" r:id="rId16"/>
    <p:sldId id="281" r:id="rId17"/>
    <p:sldId id="279" r:id="rId18"/>
    <p:sldId id="282" r:id="rId19"/>
    <p:sldId id="280" r:id="rId20"/>
    <p:sldId id="285" r:id="rId21"/>
    <p:sldId id="269" r:id="rId22"/>
    <p:sldId id="286" r:id="rId23"/>
    <p:sldId id="270" r:id="rId24"/>
    <p:sldId id="287" r:id="rId25"/>
    <p:sldId id="271" r:id="rId26"/>
    <p:sldId id="288" r:id="rId27"/>
    <p:sldId id="274" r:id="rId28"/>
    <p:sldId id="272" r:id="rId29"/>
    <p:sldId id="27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D3013-C29B-4FC8-B23F-68DF49F9AC8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724AD-1117-4560-A6B0-F25A3A93BFDA}">
      <dgm:prSet phldrT="[Text]" custT="1"/>
      <dgm:spPr>
        <a:solidFill>
          <a:schemeClr val="accent4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দল-পদ্মা 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রোলঃ০১-০৪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D5928EB-EA88-442B-8093-108866D6B1AE}" type="parTrans" cxnId="{29D74424-60FB-4A6A-81CC-557A918C9079}">
      <dgm:prSet/>
      <dgm:spPr/>
      <dgm:t>
        <a:bodyPr/>
        <a:lstStyle/>
        <a:p>
          <a:endParaRPr lang="en-US"/>
        </a:p>
      </dgm:t>
    </dgm:pt>
    <dgm:pt modelId="{02BB7D82-ABBE-45E0-80EC-6E26F4319BC0}" type="sibTrans" cxnId="{29D74424-60FB-4A6A-81CC-557A918C9079}">
      <dgm:prSet/>
      <dgm:spPr/>
      <dgm:t>
        <a:bodyPr/>
        <a:lstStyle/>
        <a:p>
          <a:endParaRPr lang="en-US"/>
        </a:p>
      </dgm:t>
    </dgm:pt>
    <dgm:pt modelId="{8E52A9DA-C435-490C-AF08-2D1F154589F7}">
      <dgm:prSet phldrT="[Text]" custT="1"/>
      <dgm:spPr>
        <a:solidFill>
          <a:schemeClr val="accent4">
            <a:lumMod val="60000"/>
            <a:lumOff val="4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দল-মেঘনা 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রোলঃ০৫-০৮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EDBD005-ABEC-4631-A79A-8E3E5FC3E66B}" type="parTrans" cxnId="{993D5E15-1262-42C7-9F30-B7E061AF40F5}">
      <dgm:prSet/>
      <dgm:spPr/>
      <dgm:t>
        <a:bodyPr/>
        <a:lstStyle/>
        <a:p>
          <a:endParaRPr lang="en-US"/>
        </a:p>
      </dgm:t>
    </dgm:pt>
    <dgm:pt modelId="{C861DC6D-6A7A-4EC8-8341-6EFC862318BA}" type="sibTrans" cxnId="{993D5E15-1262-42C7-9F30-B7E061AF40F5}">
      <dgm:prSet/>
      <dgm:spPr/>
      <dgm:t>
        <a:bodyPr/>
        <a:lstStyle/>
        <a:p>
          <a:endParaRPr lang="en-US"/>
        </a:p>
      </dgm:t>
    </dgm:pt>
    <dgm:pt modelId="{75BE1B52-C0D0-441B-BFA7-E592045FB3E6}">
      <dgm:prSet phldrT="[Text]" custT="1"/>
      <dgm:spPr>
        <a:solidFill>
          <a:schemeClr val="accent6">
            <a:lumMod val="60000"/>
            <a:lumOff val="4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দল-যমুনা 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রোলঃ০৯-১২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76CD99E-E84A-4E3D-80D4-E50977B56079}" type="parTrans" cxnId="{4A3D031A-1C39-4CF2-8C8F-345B81DE62B0}">
      <dgm:prSet/>
      <dgm:spPr/>
      <dgm:t>
        <a:bodyPr/>
        <a:lstStyle/>
        <a:p>
          <a:endParaRPr lang="en-US"/>
        </a:p>
      </dgm:t>
    </dgm:pt>
    <dgm:pt modelId="{F08863ED-551E-49F1-A6F9-0BC276E5F676}" type="sibTrans" cxnId="{4A3D031A-1C39-4CF2-8C8F-345B81DE62B0}">
      <dgm:prSet/>
      <dgm:spPr/>
      <dgm:t>
        <a:bodyPr/>
        <a:lstStyle/>
        <a:p>
          <a:endParaRPr lang="en-US"/>
        </a:p>
      </dgm:t>
    </dgm:pt>
    <dgm:pt modelId="{DE49C4D2-8C63-4E10-A5B4-67EA0913231F}">
      <dgm:prSet phldrT="[Text]" custT="1"/>
      <dgm:spPr>
        <a:solidFill>
          <a:schemeClr val="accent1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দল-ব্রহ্মপুত্র 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রোলঃ১৩-১৬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7F740B8-5E3D-4B81-B25A-79DF0657CC37}" type="parTrans" cxnId="{6CBB47D6-6E4F-4AC0-A5F1-7971E41A6329}">
      <dgm:prSet/>
      <dgm:spPr/>
      <dgm:t>
        <a:bodyPr/>
        <a:lstStyle/>
        <a:p>
          <a:endParaRPr lang="en-US"/>
        </a:p>
      </dgm:t>
    </dgm:pt>
    <dgm:pt modelId="{F62A3866-F48A-403D-B508-56D7600A9EE3}" type="sibTrans" cxnId="{6CBB47D6-6E4F-4AC0-A5F1-7971E41A6329}">
      <dgm:prSet/>
      <dgm:spPr/>
      <dgm:t>
        <a:bodyPr/>
        <a:lstStyle/>
        <a:p>
          <a:endParaRPr lang="en-US"/>
        </a:p>
      </dgm:t>
    </dgm:pt>
    <dgm:pt modelId="{DB7736F5-DD46-424D-9AC1-2EEAE10C1832}">
      <dgm:prSet phldrT="[Text]" custT="1"/>
      <dgm:spPr>
        <a:solidFill>
          <a:schemeClr val="accent6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দল-কপতাক্ষ 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রোলঃ১৭-১৯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2C05544-0AB1-44D2-9121-F1F4A01D7986}" type="parTrans" cxnId="{989F9121-B316-4C20-8922-3C04D9B3E233}">
      <dgm:prSet/>
      <dgm:spPr/>
      <dgm:t>
        <a:bodyPr/>
        <a:lstStyle/>
        <a:p>
          <a:endParaRPr lang="en-US"/>
        </a:p>
      </dgm:t>
    </dgm:pt>
    <dgm:pt modelId="{85018DF9-BDEC-404E-86C7-81CAE97CE97D}" type="sibTrans" cxnId="{989F9121-B316-4C20-8922-3C04D9B3E233}">
      <dgm:prSet/>
      <dgm:spPr/>
      <dgm:t>
        <a:bodyPr/>
        <a:lstStyle/>
        <a:p>
          <a:endParaRPr lang="en-US"/>
        </a:p>
      </dgm:t>
    </dgm:pt>
    <dgm:pt modelId="{EEB6668F-838C-4C41-B832-9D1A80D9D95F}" type="pres">
      <dgm:prSet presAssocID="{D4BD3013-C29B-4FC8-B23F-68DF49F9AC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D513B-1533-43C4-9D8E-17A920323A4E}" type="pres">
      <dgm:prSet presAssocID="{5A5724AD-1117-4560-A6B0-F25A3A93BFDA}" presName="node" presStyleLbl="node1" presStyleIdx="0" presStyleCnt="5" custScaleX="110157" custScaleY="101165" custRadScaleRad="100004" custRadScaleInc="-2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EF1A-F960-41B8-870A-6053565A08FD}" type="pres">
      <dgm:prSet presAssocID="{5A5724AD-1117-4560-A6B0-F25A3A93BFDA}" presName="spNode" presStyleCnt="0"/>
      <dgm:spPr/>
    </dgm:pt>
    <dgm:pt modelId="{2DE4EABD-FFA6-479C-A2C6-2C32A39D9ABF}" type="pres">
      <dgm:prSet presAssocID="{02BB7D82-ABBE-45E0-80EC-6E26F4319BC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4DC5815-4411-4574-8610-EC5B5D892116}" type="pres">
      <dgm:prSet presAssocID="{8E52A9DA-C435-490C-AF08-2D1F154589F7}" presName="node" presStyleLbl="node1" presStyleIdx="1" presStyleCnt="5" custScaleX="112072" custScaleY="11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8768C-41C0-41C1-A006-6F51AE21EEF8}" type="pres">
      <dgm:prSet presAssocID="{8E52A9DA-C435-490C-AF08-2D1F154589F7}" presName="spNode" presStyleCnt="0"/>
      <dgm:spPr/>
    </dgm:pt>
    <dgm:pt modelId="{2DC04592-A0DE-47A5-AA39-7FB4B52CE85F}" type="pres">
      <dgm:prSet presAssocID="{C861DC6D-6A7A-4EC8-8341-6EFC862318B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E195424-B704-406F-ABE2-2381B9A2954C}" type="pres">
      <dgm:prSet presAssocID="{75BE1B52-C0D0-441B-BFA7-E592045FB3E6}" presName="node" presStyleLbl="node1" presStyleIdx="2" presStyleCnt="5" custScaleX="104274" custScaleY="10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48F4B-5CD1-4230-904C-87E35EC89CA7}" type="pres">
      <dgm:prSet presAssocID="{75BE1B52-C0D0-441B-BFA7-E592045FB3E6}" presName="spNode" presStyleCnt="0"/>
      <dgm:spPr/>
    </dgm:pt>
    <dgm:pt modelId="{C15B312F-F285-4A0C-8715-D158B2089996}" type="pres">
      <dgm:prSet presAssocID="{F08863ED-551E-49F1-A6F9-0BC276E5F67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A000575-8D5E-4B25-A534-C462114D0A60}" type="pres">
      <dgm:prSet presAssocID="{DE49C4D2-8C63-4E10-A5B4-67EA0913231F}" presName="node" presStyleLbl="node1" presStyleIdx="3" presStyleCnt="5" custScaleX="102411" custScaleY="98861" custRadScaleRad="100098" custRadScaleInc="-1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49BF-A54B-45FA-9755-D653ADBF8F38}" type="pres">
      <dgm:prSet presAssocID="{DE49C4D2-8C63-4E10-A5B4-67EA0913231F}" presName="spNode" presStyleCnt="0"/>
      <dgm:spPr/>
    </dgm:pt>
    <dgm:pt modelId="{97041D41-4DB2-4E93-B246-0340929C98D1}" type="pres">
      <dgm:prSet presAssocID="{F62A3866-F48A-403D-B508-56D7600A9EE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4CD674E-4EAD-416F-A555-73B4216BB261}" type="pres">
      <dgm:prSet presAssocID="{DB7736F5-DD46-424D-9AC1-2EEAE10C1832}" presName="node" presStyleLbl="node1" presStyleIdx="4" presStyleCnt="5" custScaleX="105553" custScaleY="99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465E5-C40F-43B3-BEEC-992E4ED1DFB0}" type="pres">
      <dgm:prSet presAssocID="{DB7736F5-DD46-424D-9AC1-2EEAE10C1832}" presName="spNode" presStyleCnt="0"/>
      <dgm:spPr/>
    </dgm:pt>
    <dgm:pt modelId="{AEA60D0F-C814-4CC6-B887-6DFE4ECAD534}" type="pres">
      <dgm:prSet presAssocID="{85018DF9-BDEC-404E-86C7-81CAE97CE97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1178DF1-9A34-4680-8CD2-128B6FC582FE}" type="presOf" srcId="{C861DC6D-6A7A-4EC8-8341-6EFC862318BA}" destId="{2DC04592-A0DE-47A5-AA39-7FB4B52CE85F}" srcOrd="0" destOrd="0" presId="urn:microsoft.com/office/officeart/2005/8/layout/cycle6"/>
    <dgm:cxn modelId="{99F54D09-3FAC-403A-B3FA-E7A0F47E0348}" type="presOf" srcId="{02BB7D82-ABBE-45E0-80EC-6E26F4319BC0}" destId="{2DE4EABD-FFA6-479C-A2C6-2C32A39D9ABF}" srcOrd="0" destOrd="0" presId="urn:microsoft.com/office/officeart/2005/8/layout/cycle6"/>
    <dgm:cxn modelId="{B2EDFE12-45F5-4EE9-BDF5-D151F5C8E72D}" type="presOf" srcId="{85018DF9-BDEC-404E-86C7-81CAE97CE97D}" destId="{AEA60D0F-C814-4CC6-B887-6DFE4ECAD534}" srcOrd="0" destOrd="0" presId="urn:microsoft.com/office/officeart/2005/8/layout/cycle6"/>
    <dgm:cxn modelId="{993D5E15-1262-42C7-9F30-B7E061AF40F5}" srcId="{D4BD3013-C29B-4FC8-B23F-68DF49F9AC8B}" destId="{8E52A9DA-C435-490C-AF08-2D1F154589F7}" srcOrd="1" destOrd="0" parTransId="{2EDBD005-ABEC-4631-A79A-8E3E5FC3E66B}" sibTransId="{C861DC6D-6A7A-4EC8-8341-6EFC862318BA}"/>
    <dgm:cxn modelId="{6CBB47D6-6E4F-4AC0-A5F1-7971E41A6329}" srcId="{D4BD3013-C29B-4FC8-B23F-68DF49F9AC8B}" destId="{DE49C4D2-8C63-4E10-A5B4-67EA0913231F}" srcOrd="3" destOrd="0" parTransId="{27F740B8-5E3D-4B81-B25A-79DF0657CC37}" sibTransId="{F62A3866-F48A-403D-B508-56D7600A9EE3}"/>
    <dgm:cxn modelId="{989F9121-B316-4C20-8922-3C04D9B3E233}" srcId="{D4BD3013-C29B-4FC8-B23F-68DF49F9AC8B}" destId="{DB7736F5-DD46-424D-9AC1-2EEAE10C1832}" srcOrd="4" destOrd="0" parTransId="{32C05544-0AB1-44D2-9121-F1F4A01D7986}" sibTransId="{85018DF9-BDEC-404E-86C7-81CAE97CE97D}"/>
    <dgm:cxn modelId="{52BE42A0-C684-40D6-B4DE-C4A798FBC3EC}" type="presOf" srcId="{DE49C4D2-8C63-4E10-A5B4-67EA0913231F}" destId="{EA000575-8D5E-4B25-A534-C462114D0A60}" srcOrd="0" destOrd="0" presId="urn:microsoft.com/office/officeart/2005/8/layout/cycle6"/>
    <dgm:cxn modelId="{4A3D031A-1C39-4CF2-8C8F-345B81DE62B0}" srcId="{D4BD3013-C29B-4FC8-B23F-68DF49F9AC8B}" destId="{75BE1B52-C0D0-441B-BFA7-E592045FB3E6}" srcOrd="2" destOrd="0" parTransId="{876CD99E-E84A-4E3D-80D4-E50977B56079}" sibTransId="{F08863ED-551E-49F1-A6F9-0BC276E5F676}"/>
    <dgm:cxn modelId="{B9FA0919-2323-45F6-8F14-7B769B9A8A8B}" type="presOf" srcId="{D4BD3013-C29B-4FC8-B23F-68DF49F9AC8B}" destId="{EEB6668F-838C-4C41-B832-9D1A80D9D95F}" srcOrd="0" destOrd="0" presId="urn:microsoft.com/office/officeart/2005/8/layout/cycle6"/>
    <dgm:cxn modelId="{845702BA-8C50-4DF4-86D6-1ECCA2F312F6}" type="presOf" srcId="{F62A3866-F48A-403D-B508-56D7600A9EE3}" destId="{97041D41-4DB2-4E93-B246-0340929C98D1}" srcOrd="0" destOrd="0" presId="urn:microsoft.com/office/officeart/2005/8/layout/cycle6"/>
    <dgm:cxn modelId="{D2017CBE-2FCE-4909-8520-0C32582D7857}" type="presOf" srcId="{DB7736F5-DD46-424D-9AC1-2EEAE10C1832}" destId="{14CD674E-4EAD-416F-A555-73B4216BB261}" srcOrd="0" destOrd="0" presId="urn:microsoft.com/office/officeart/2005/8/layout/cycle6"/>
    <dgm:cxn modelId="{9E73B0D5-934B-491E-BFEC-6B4F8D121938}" type="presOf" srcId="{75BE1B52-C0D0-441B-BFA7-E592045FB3E6}" destId="{AE195424-B704-406F-ABE2-2381B9A2954C}" srcOrd="0" destOrd="0" presId="urn:microsoft.com/office/officeart/2005/8/layout/cycle6"/>
    <dgm:cxn modelId="{29D74424-60FB-4A6A-81CC-557A918C9079}" srcId="{D4BD3013-C29B-4FC8-B23F-68DF49F9AC8B}" destId="{5A5724AD-1117-4560-A6B0-F25A3A93BFDA}" srcOrd="0" destOrd="0" parTransId="{0D5928EB-EA88-442B-8093-108866D6B1AE}" sibTransId="{02BB7D82-ABBE-45E0-80EC-6E26F4319BC0}"/>
    <dgm:cxn modelId="{4612CF77-EE6F-4778-BD66-7A7E6AC807E7}" type="presOf" srcId="{F08863ED-551E-49F1-A6F9-0BC276E5F676}" destId="{C15B312F-F285-4A0C-8715-D158B2089996}" srcOrd="0" destOrd="0" presId="urn:microsoft.com/office/officeart/2005/8/layout/cycle6"/>
    <dgm:cxn modelId="{62ED6277-9DE1-4EDA-8411-86F3CCB800B5}" type="presOf" srcId="{8E52A9DA-C435-490C-AF08-2D1F154589F7}" destId="{24DC5815-4411-4574-8610-EC5B5D892116}" srcOrd="0" destOrd="0" presId="urn:microsoft.com/office/officeart/2005/8/layout/cycle6"/>
    <dgm:cxn modelId="{6DB8FBBC-07AC-4E44-B469-A03CD7D3BCDE}" type="presOf" srcId="{5A5724AD-1117-4560-A6B0-F25A3A93BFDA}" destId="{C2CD513B-1533-43C4-9D8E-17A920323A4E}" srcOrd="0" destOrd="0" presId="urn:microsoft.com/office/officeart/2005/8/layout/cycle6"/>
    <dgm:cxn modelId="{0D082714-05C3-45A0-B677-871F9F24088B}" type="presParOf" srcId="{EEB6668F-838C-4C41-B832-9D1A80D9D95F}" destId="{C2CD513B-1533-43C4-9D8E-17A920323A4E}" srcOrd="0" destOrd="0" presId="urn:microsoft.com/office/officeart/2005/8/layout/cycle6"/>
    <dgm:cxn modelId="{0F420AC2-5E40-49BB-863E-09D38ADB939D}" type="presParOf" srcId="{EEB6668F-838C-4C41-B832-9D1A80D9D95F}" destId="{9682EF1A-F960-41B8-870A-6053565A08FD}" srcOrd="1" destOrd="0" presId="urn:microsoft.com/office/officeart/2005/8/layout/cycle6"/>
    <dgm:cxn modelId="{606A9F18-3443-4590-BC38-FBD8700756D1}" type="presParOf" srcId="{EEB6668F-838C-4C41-B832-9D1A80D9D95F}" destId="{2DE4EABD-FFA6-479C-A2C6-2C32A39D9ABF}" srcOrd="2" destOrd="0" presId="urn:microsoft.com/office/officeart/2005/8/layout/cycle6"/>
    <dgm:cxn modelId="{906D7157-77B5-4B8A-A23E-09C1A3B78035}" type="presParOf" srcId="{EEB6668F-838C-4C41-B832-9D1A80D9D95F}" destId="{24DC5815-4411-4574-8610-EC5B5D892116}" srcOrd="3" destOrd="0" presId="urn:microsoft.com/office/officeart/2005/8/layout/cycle6"/>
    <dgm:cxn modelId="{F47CFC8C-FAB4-4C7C-A55F-302DEFC00D01}" type="presParOf" srcId="{EEB6668F-838C-4C41-B832-9D1A80D9D95F}" destId="{21E8768C-41C0-41C1-A006-6F51AE21EEF8}" srcOrd="4" destOrd="0" presId="urn:microsoft.com/office/officeart/2005/8/layout/cycle6"/>
    <dgm:cxn modelId="{D7A0840D-C902-4D17-8391-ADB3FFE4E3E9}" type="presParOf" srcId="{EEB6668F-838C-4C41-B832-9D1A80D9D95F}" destId="{2DC04592-A0DE-47A5-AA39-7FB4B52CE85F}" srcOrd="5" destOrd="0" presId="urn:microsoft.com/office/officeart/2005/8/layout/cycle6"/>
    <dgm:cxn modelId="{7D269ECD-CC49-4B1C-8751-8EEFF4BF470F}" type="presParOf" srcId="{EEB6668F-838C-4C41-B832-9D1A80D9D95F}" destId="{AE195424-B704-406F-ABE2-2381B9A2954C}" srcOrd="6" destOrd="0" presId="urn:microsoft.com/office/officeart/2005/8/layout/cycle6"/>
    <dgm:cxn modelId="{06F18EED-6710-4166-8958-697D6D2F9F1B}" type="presParOf" srcId="{EEB6668F-838C-4C41-B832-9D1A80D9D95F}" destId="{50F48F4B-5CD1-4230-904C-87E35EC89CA7}" srcOrd="7" destOrd="0" presId="urn:microsoft.com/office/officeart/2005/8/layout/cycle6"/>
    <dgm:cxn modelId="{FB8DB2A7-C659-4C48-9A90-AE5F73E3CFE6}" type="presParOf" srcId="{EEB6668F-838C-4C41-B832-9D1A80D9D95F}" destId="{C15B312F-F285-4A0C-8715-D158B2089996}" srcOrd="8" destOrd="0" presId="urn:microsoft.com/office/officeart/2005/8/layout/cycle6"/>
    <dgm:cxn modelId="{9941BDDA-BE49-4838-9533-C0253429EC36}" type="presParOf" srcId="{EEB6668F-838C-4C41-B832-9D1A80D9D95F}" destId="{EA000575-8D5E-4B25-A534-C462114D0A60}" srcOrd="9" destOrd="0" presId="urn:microsoft.com/office/officeart/2005/8/layout/cycle6"/>
    <dgm:cxn modelId="{B1E23EE7-8261-4778-B1CB-5533DA3FFCD5}" type="presParOf" srcId="{EEB6668F-838C-4C41-B832-9D1A80D9D95F}" destId="{25B049BF-A54B-45FA-9755-D653ADBF8F38}" srcOrd="10" destOrd="0" presId="urn:microsoft.com/office/officeart/2005/8/layout/cycle6"/>
    <dgm:cxn modelId="{CBA17BF1-2152-4EF0-A3E2-40030D93B681}" type="presParOf" srcId="{EEB6668F-838C-4C41-B832-9D1A80D9D95F}" destId="{97041D41-4DB2-4E93-B246-0340929C98D1}" srcOrd="11" destOrd="0" presId="urn:microsoft.com/office/officeart/2005/8/layout/cycle6"/>
    <dgm:cxn modelId="{BD6EA303-4D51-4640-B34A-6CB846C2921B}" type="presParOf" srcId="{EEB6668F-838C-4C41-B832-9D1A80D9D95F}" destId="{14CD674E-4EAD-416F-A555-73B4216BB261}" srcOrd="12" destOrd="0" presId="urn:microsoft.com/office/officeart/2005/8/layout/cycle6"/>
    <dgm:cxn modelId="{220AF775-AF9C-4928-B0F8-3A8D1994D828}" type="presParOf" srcId="{EEB6668F-838C-4C41-B832-9D1A80D9D95F}" destId="{13A465E5-C40F-43B3-BEEC-992E4ED1DFB0}" srcOrd="13" destOrd="0" presId="urn:microsoft.com/office/officeart/2005/8/layout/cycle6"/>
    <dgm:cxn modelId="{E6E65F91-3650-4FAE-A820-5F3812B88B15}" type="presParOf" srcId="{EEB6668F-838C-4C41-B832-9D1A80D9D95F}" destId="{AEA60D0F-C814-4CC6-B887-6DFE4ECAD5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D513B-1533-43C4-9D8E-17A920323A4E}">
      <dsp:nvSpPr>
        <dsp:cNvPr id="0" name=""/>
        <dsp:cNvSpPr/>
      </dsp:nvSpPr>
      <dsp:spPr>
        <a:xfrm>
          <a:off x="3532690" y="-736"/>
          <a:ext cx="2341045" cy="139746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দল-পদ্মা </a:t>
          </a:r>
          <a:r>
            <a:rPr lang="bn-I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রোলঃ০১-০৪ 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600909" y="67483"/>
        <a:ext cx="2204607" cy="1261028"/>
      </dsp:txXfrm>
    </dsp:sp>
    <dsp:sp modelId="{2DE4EABD-FFA6-479C-A2C6-2C32A39D9ABF}">
      <dsp:nvSpPr>
        <dsp:cNvPr id="0" name=""/>
        <dsp:cNvSpPr/>
      </dsp:nvSpPr>
      <dsp:spPr>
        <a:xfrm>
          <a:off x="1967725" y="697824"/>
          <a:ext cx="5518855" cy="5518855"/>
        </a:xfrm>
        <a:custGeom>
          <a:avLst/>
          <a:gdLst/>
          <a:ahLst/>
          <a:cxnLst/>
          <a:rect l="0" t="0" r="0" b="0"/>
          <a:pathLst>
            <a:path>
              <a:moveTo>
                <a:pt x="3918731" y="255339"/>
              </a:moveTo>
              <a:arcTo wR="2759427" hR="2759427" stAng="17690548" swAng="17287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5815-4411-4574-8610-EC5B5D892116}">
      <dsp:nvSpPr>
        <dsp:cNvPr id="0" name=""/>
        <dsp:cNvSpPr/>
      </dsp:nvSpPr>
      <dsp:spPr>
        <a:xfrm>
          <a:off x="6160778" y="1833182"/>
          <a:ext cx="2381743" cy="154306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দল-মেঘনা </a:t>
          </a:r>
          <a:r>
            <a:rPr lang="bn-I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রোলঃ০৫-০৮ 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6236104" y="1908508"/>
        <a:ext cx="2231091" cy="1392411"/>
      </dsp:txXfrm>
    </dsp:sp>
    <dsp:sp modelId="{2DC04592-A0DE-47A5-AA39-7FB4B52CE85F}">
      <dsp:nvSpPr>
        <dsp:cNvPr id="0" name=""/>
        <dsp:cNvSpPr/>
      </dsp:nvSpPr>
      <dsp:spPr>
        <a:xfrm>
          <a:off x="1967850" y="697996"/>
          <a:ext cx="5518855" cy="5518855"/>
        </a:xfrm>
        <a:custGeom>
          <a:avLst/>
          <a:gdLst/>
          <a:ahLst/>
          <a:cxnLst/>
          <a:rect l="0" t="0" r="0" b="0"/>
          <a:pathLst>
            <a:path>
              <a:moveTo>
                <a:pt x="5518101" y="2694906"/>
              </a:moveTo>
              <a:arcTo wR="2759427" hR="2759427" stAng="21519611" swAng="20673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95424-B704-406F-ABE2-2381B9A2954C}">
      <dsp:nvSpPr>
        <dsp:cNvPr id="0" name=""/>
        <dsp:cNvSpPr/>
      </dsp:nvSpPr>
      <dsp:spPr>
        <a:xfrm>
          <a:off x="5241219" y="4978897"/>
          <a:ext cx="2216020" cy="142190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দল-যমুনা </a:t>
          </a:r>
          <a:r>
            <a:rPr lang="bn-I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রোলঃ০৯-১২ 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310631" y="5048309"/>
        <a:ext cx="2077196" cy="1283079"/>
      </dsp:txXfrm>
    </dsp:sp>
    <dsp:sp modelId="{C15B312F-F285-4A0C-8715-D158B2089996}">
      <dsp:nvSpPr>
        <dsp:cNvPr id="0" name=""/>
        <dsp:cNvSpPr/>
      </dsp:nvSpPr>
      <dsp:spPr>
        <a:xfrm>
          <a:off x="1960643" y="699373"/>
          <a:ext cx="5518855" cy="5518855"/>
        </a:xfrm>
        <a:custGeom>
          <a:avLst/>
          <a:gdLst/>
          <a:ahLst/>
          <a:cxnLst/>
          <a:rect l="0" t="0" r="0" b="0"/>
          <a:pathLst>
            <a:path>
              <a:moveTo>
                <a:pt x="3270401" y="5471133"/>
              </a:moveTo>
              <a:arcTo wR="2759427" hR="2759427" stAng="4759724" swAng="12721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00575-8D5E-4B25-A534-C462114D0A60}">
      <dsp:nvSpPr>
        <dsp:cNvPr id="0" name=""/>
        <dsp:cNvSpPr/>
      </dsp:nvSpPr>
      <dsp:spPr>
        <a:xfrm>
          <a:off x="2029154" y="5019056"/>
          <a:ext cx="2176428" cy="136563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দল-ব্রহ্মপুত্র </a:t>
          </a:r>
          <a:r>
            <a:rPr lang="bn-I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রোলঃ১৩-১৬ 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095819" y="5085721"/>
        <a:ext cx="2043098" cy="1232309"/>
      </dsp:txXfrm>
    </dsp:sp>
    <dsp:sp modelId="{97041D41-4DB2-4E93-B246-0340929C98D1}">
      <dsp:nvSpPr>
        <dsp:cNvPr id="0" name=""/>
        <dsp:cNvSpPr/>
      </dsp:nvSpPr>
      <dsp:spPr>
        <a:xfrm>
          <a:off x="1967583" y="702393"/>
          <a:ext cx="5518855" cy="5518855"/>
        </a:xfrm>
        <a:custGeom>
          <a:avLst/>
          <a:gdLst/>
          <a:ahLst/>
          <a:cxnLst/>
          <a:rect l="0" t="0" r="0" b="0"/>
          <a:pathLst>
            <a:path>
              <a:moveTo>
                <a:pt x="471326" y="4301839"/>
              </a:moveTo>
              <a:arcTo wR="2759427" hR="2759427" stAng="8760962" swAng="22286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D674E-4EAD-416F-A555-73B4216BB261}">
      <dsp:nvSpPr>
        <dsp:cNvPr id="0" name=""/>
        <dsp:cNvSpPr/>
      </dsp:nvSpPr>
      <dsp:spPr>
        <a:xfrm>
          <a:off x="981305" y="1917591"/>
          <a:ext cx="2243201" cy="137424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দল-কপতাক্ষ </a:t>
          </a:r>
          <a:r>
            <a:rPr lang="bn-I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রোলঃ১৭-১৯ 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048390" y="1984676"/>
        <a:ext cx="2109031" cy="1240075"/>
      </dsp:txXfrm>
    </dsp:sp>
    <dsp:sp modelId="{AEA60D0F-C814-4CC6-B887-6DFE4ECAD534}">
      <dsp:nvSpPr>
        <dsp:cNvPr id="0" name=""/>
        <dsp:cNvSpPr/>
      </dsp:nvSpPr>
      <dsp:spPr>
        <a:xfrm>
          <a:off x="1967966" y="697825"/>
          <a:ext cx="5518855" cy="5518855"/>
        </a:xfrm>
        <a:custGeom>
          <a:avLst/>
          <a:gdLst/>
          <a:ahLst/>
          <a:cxnLst/>
          <a:rect l="0" t="0" r="0" b="0"/>
          <a:pathLst>
            <a:path>
              <a:moveTo>
                <a:pt x="477587" y="1207768"/>
              </a:moveTo>
              <a:arcTo wR="2759427" hR="2759427" stAng="12852950" swAng="17896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B5406E-C6B4-4112-891E-4FF1FB5B1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B6591E-19D6-44CD-9A95-5B3BFDE2C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4C7E6C-D557-4FBD-9C07-86D4EF01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940DF8-DC6A-4F5F-B582-E0B67C2C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D690A-E2F2-40ED-81E6-BD74594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89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F9111-BF64-42A1-B50A-D5FC6403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11B2C3-D198-4E0D-8CFE-3CE97568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4E96CA-9687-42A6-9536-3D4604B3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3F3C5F-3906-421A-AC25-8107E8EB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FC12E3-961F-4835-8607-EA24D889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013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0FAB4E-7482-42CA-9418-95567B1A5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985284-D515-4FE8-99E1-AC1BF1ED9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4347EB-7C9B-4F8C-BD91-D731AEA2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E33EE-6CBA-4DD2-9E9C-3F85452A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38E58-8B77-4877-8B51-547912F5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482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3763D-F83D-4BFE-B986-C2E84354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61EC87-F462-491F-9726-8386BD976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7B3A37-49D5-49A7-BF5C-C3323E8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C42F6-9C48-4B93-B20C-CABC8CD0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D35F0-A87B-409F-AA3D-4A71A010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946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C6016-E794-4D1E-B5A5-7BA08AA5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73E8CB-6A0C-4C81-BC12-989E3FABF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05D2C2-68BC-49F2-B27D-76156053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957B97-CAEF-4C3A-A78F-272F4518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5771D2-4C0E-41B1-9D92-08ADCC68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23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51D521-6342-4960-AA76-A6BB729C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529466-E7F2-4215-838D-832860F75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A6BAB7-B1BE-4541-A58B-050187293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E5AD21-D6AA-482B-A421-6CA08431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0DAD9D-98EA-4B7C-9511-C05DF768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4188BD-6598-433F-B2CC-7BA65F8D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848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F44339-E9AA-485A-B920-9DEA3C36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A45A24-AB40-48CC-9AAC-0396C8D7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655485-6E5D-4AE6-A13B-52B6D2406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6DE27C-60DC-4999-A7F3-CB9A852E7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17714B1-781C-4982-90E1-95AD4E302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54E4DF-E85E-43CC-9BA2-5B4BE8A1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843BD2-0AE0-4951-895C-523A0CD1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8AADCE-FBCC-4F0C-8684-14EF0402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01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52218-D5F7-44E0-BF72-DF86ED45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FAA29D-18F0-4AE0-A58D-FB0D5913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B22D74-1C7A-4A8A-A982-35E55A6E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31DE4B-AC3F-42AB-9C21-7E58FFCA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2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0391E2-CABB-4E17-BAFC-013FB48D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D8E326-DE0E-41B1-ADA4-89BBFDD4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AD8373-2335-4FF2-A3E5-F46DC0F9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7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50D4-204E-4EFA-B947-F59F5E69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6026C8-86BE-4EA6-99C5-EC89D506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07454C-86BB-4B7F-B67C-89197841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6EEBFA-293D-4D6D-958D-F7C905FB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8DE6B-6C6D-4946-A60A-61A18EF2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C49AEE-06C8-4771-89FE-2F3F05FA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053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E2728-844C-420C-9565-AF10AF8C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61BDC3-0697-464F-909F-C35473F89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9F7BCF-26BD-4C6F-A1E4-2C55E9153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BD3534-2981-474C-ACBC-E938F443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828D6C-16AD-43F8-949B-BB983556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17830B-5904-4A98-A79B-27DBE900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14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F96B55-31BB-451D-84F9-9DF4E81F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2C22B-91C4-4B04-A5E0-69D1973B5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137D6-58AB-43D7-AB15-81838A9BF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C480-B06C-4916-A666-20A3BD7BAB19}" type="datetimeFigureOut">
              <a:rPr lang="en-SG" smtClean="0"/>
              <a:pPr/>
              <a:t>27/7/2021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C0746-6D69-40C0-8B7F-E507369F4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EB97F-9476-4D21-9DA0-44677A8A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662F-865F-450C-9887-F8673193FC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18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533400"/>
            <a:ext cx="1084654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4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315061A-DEDB-4E2F-8793-1DDEC071819C}"/>
              </a:ext>
            </a:extLst>
          </p:cNvPr>
          <p:cNvGrpSpPr/>
          <p:nvPr/>
        </p:nvGrpSpPr>
        <p:grpSpPr>
          <a:xfrm>
            <a:off x="2897946" y="2757267"/>
            <a:ext cx="6443002" cy="3545058"/>
            <a:chOff x="2883878" y="2363372"/>
            <a:chExt cx="6443002" cy="354505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8B7D318-D438-49A6-9EB1-D0AC321E2AF5}"/>
                </a:ext>
              </a:extLst>
            </p:cNvPr>
            <p:cNvSpPr/>
            <p:nvPr/>
          </p:nvSpPr>
          <p:spPr>
            <a:xfrm>
              <a:off x="4529797" y="2363372"/>
              <a:ext cx="2940148" cy="9566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স্বাদের ভিত্তিতে 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DFF76A3A-7986-4456-8F37-1E52C7EEAB94}"/>
                </a:ext>
              </a:extLst>
            </p:cNvPr>
            <p:cNvCxnSpPr/>
            <p:nvPr/>
          </p:nvCxnSpPr>
          <p:spPr>
            <a:xfrm>
              <a:off x="6020973" y="3319975"/>
              <a:ext cx="0" cy="8299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804893A-A009-4C7C-923F-ED4C9BB2F085}"/>
                </a:ext>
              </a:extLst>
            </p:cNvPr>
            <p:cNvCxnSpPr/>
            <p:nvPr/>
          </p:nvCxnSpPr>
          <p:spPr>
            <a:xfrm>
              <a:off x="3798277" y="4149969"/>
              <a:ext cx="414997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17070E54-63C1-4EF8-9625-2B8651CBDA87}"/>
                </a:ext>
              </a:extLst>
            </p:cNvPr>
            <p:cNvCxnSpPr>
              <a:cxnSpLocks/>
            </p:cNvCxnSpPr>
            <p:nvPr/>
          </p:nvCxnSpPr>
          <p:spPr>
            <a:xfrm>
              <a:off x="3798277" y="4149969"/>
              <a:ext cx="0" cy="8440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DAAC83CE-27C4-436E-A9CB-E12C04B91339}"/>
                </a:ext>
              </a:extLst>
            </p:cNvPr>
            <p:cNvCxnSpPr/>
            <p:nvPr/>
          </p:nvCxnSpPr>
          <p:spPr>
            <a:xfrm>
              <a:off x="7948247" y="4135901"/>
              <a:ext cx="0" cy="8440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733A683-5F3D-444B-ADB3-633BF6F5310E}"/>
                </a:ext>
              </a:extLst>
            </p:cNvPr>
            <p:cNvSpPr/>
            <p:nvPr/>
          </p:nvSpPr>
          <p:spPr>
            <a:xfrm>
              <a:off x="2883878" y="4994031"/>
              <a:ext cx="2278966" cy="9143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শ্যুগার</a:t>
              </a:r>
              <a:endParaRPr lang="en-SG" sz="4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DE2817A-09F3-471B-B58C-F14977851640}"/>
                </a:ext>
              </a:extLst>
            </p:cNvPr>
            <p:cNvSpPr/>
            <p:nvPr/>
          </p:nvSpPr>
          <p:spPr>
            <a:xfrm>
              <a:off x="6879102" y="4979963"/>
              <a:ext cx="2447778" cy="9284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নন-শ্যুগার</a:t>
              </a:r>
              <a:endParaRPr lang="en-SG" sz="40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0EA212-861A-4FAC-AAC8-28DFE4D61803}"/>
              </a:ext>
            </a:extLst>
          </p:cNvPr>
          <p:cNvSpPr/>
          <p:nvPr/>
        </p:nvSpPr>
        <p:spPr>
          <a:xfrm>
            <a:off x="1990579" y="548639"/>
            <a:ext cx="8046720" cy="1378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endParaRPr lang="en-SG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4D9CCBF-7E4D-474C-ABD5-B3A3C0876A86}"/>
              </a:ext>
            </a:extLst>
          </p:cNvPr>
          <p:cNvGrpSpPr/>
          <p:nvPr/>
        </p:nvGrpSpPr>
        <p:grpSpPr>
          <a:xfrm>
            <a:off x="1019907" y="1364567"/>
            <a:ext cx="10359098" cy="4023361"/>
            <a:chOff x="1019907" y="1364567"/>
            <a:chExt cx="10359098" cy="4023361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C754D0DE-2A12-4DC6-BB08-6DA9643C9D14}"/>
                </a:ext>
              </a:extLst>
            </p:cNvPr>
            <p:cNvSpPr/>
            <p:nvPr/>
          </p:nvSpPr>
          <p:spPr>
            <a:xfrm>
              <a:off x="2912013" y="1364567"/>
              <a:ext cx="6288258" cy="1491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বিজারণ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ষমতার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EE67D400-C8CA-4302-8D56-E5344EA4B1E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6049107" y="2855742"/>
              <a:ext cx="7035" cy="6189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F566AC51-552F-4ABA-A479-AFA051CFBB43}"/>
                </a:ext>
              </a:extLst>
            </p:cNvPr>
            <p:cNvCxnSpPr/>
            <p:nvPr/>
          </p:nvCxnSpPr>
          <p:spPr>
            <a:xfrm>
              <a:off x="2897944" y="3474721"/>
              <a:ext cx="63023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CC5BEE64-DCA2-44A4-89DC-A109B8F6462F}"/>
                </a:ext>
              </a:extLst>
            </p:cNvPr>
            <p:cNvCxnSpPr/>
            <p:nvPr/>
          </p:nvCxnSpPr>
          <p:spPr>
            <a:xfrm>
              <a:off x="2912012" y="3474721"/>
              <a:ext cx="0" cy="7737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4359CFB-9F24-41C3-B22D-033CF09AEB6D}"/>
                </a:ext>
              </a:extLst>
            </p:cNvPr>
            <p:cNvCxnSpPr/>
            <p:nvPr/>
          </p:nvCxnSpPr>
          <p:spPr>
            <a:xfrm>
              <a:off x="9200271" y="3474721"/>
              <a:ext cx="0" cy="7315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94718AF-D5A6-4092-8664-6161C662B907}"/>
                </a:ext>
              </a:extLst>
            </p:cNvPr>
            <p:cNvSpPr/>
            <p:nvPr/>
          </p:nvSpPr>
          <p:spPr>
            <a:xfrm>
              <a:off x="1019907" y="4248445"/>
              <a:ext cx="3784210" cy="113948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রিডিউসিং শ্যুগার </a:t>
              </a:r>
              <a:endParaRPr lang="en-SG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88AE9FE-0B84-4AD7-8DB6-5483BE96494D}"/>
                </a:ext>
              </a:extLst>
            </p:cNvPr>
            <p:cNvSpPr/>
            <p:nvPr/>
          </p:nvSpPr>
          <p:spPr>
            <a:xfrm>
              <a:off x="6696222" y="4248444"/>
              <a:ext cx="4682783" cy="1139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নন রিডিউসিং শ্যুগার </a:t>
              </a:r>
              <a:endParaRPr lang="en-SG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25DCF5-9F30-4679-98B8-531A654D4CCD}"/>
              </a:ext>
            </a:extLst>
          </p:cNvPr>
          <p:cNvSpPr/>
          <p:nvPr/>
        </p:nvSpPr>
        <p:spPr>
          <a:xfrm>
            <a:off x="1195754" y="253218"/>
            <a:ext cx="9298744" cy="6604782"/>
          </a:xfrm>
          <a:prstGeom prst="rect">
            <a:avLst/>
          </a:prstGeom>
          <a:ln w="28575"/>
        </p:spPr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76B31337-E8B7-489E-BB5B-2CCE8AC76570}"/>
              </a:ext>
            </a:extLst>
          </p:cNvPr>
          <p:cNvSpPr/>
          <p:nvPr/>
        </p:nvSpPr>
        <p:spPr>
          <a:xfrm>
            <a:off x="4580966" y="2474062"/>
            <a:ext cx="2489981" cy="2018709"/>
          </a:xfrm>
          <a:custGeom>
            <a:avLst/>
            <a:gdLst>
              <a:gd name="connsiteX0" fmla="*/ 0 w 2489981"/>
              <a:gd name="connsiteY0" fmla="*/ 1009355 h 2018709"/>
              <a:gd name="connsiteX1" fmla="*/ 1244991 w 2489981"/>
              <a:gd name="connsiteY1" fmla="*/ 0 h 2018709"/>
              <a:gd name="connsiteX2" fmla="*/ 2489982 w 2489981"/>
              <a:gd name="connsiteY2" fmla="*/ 1009355 h 2018709"/>
              <a:gd name="connsiteX3" fmla="*/ 1244991 w 2489981"/>
              <a:gd name="connsiteY3" fmla="*/ 2018710 h 2018709"/>
              <a:gd name="connsiteX4" fmla="*/ 0 w 2489981"/>
              <a:gd name="connsiteY4" fmla="*/ 1009355 h 201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981" h="2018709">
                <a:moveTo>
                  <a:pt x="0" y="1009355"/>
                </a:moveTo>
                <a:cubicBezTo>
                  <a:pt x="0" y="451904"/>
                  <a:pt x="557401" y="0"/>
                  <a:pt x="1244991" y="0"/>
                </a:cubicBezTo>
                <a:cubicBezTo>
                  <a:pt x="1932581" y="0"/>
                  <a:pt x="2489982" y="451904"/>
                  <a:pt x="2489982" y="1009355"/>
                </a:cubicBezTo>
                <a:cubicBezTo>
                  <a:pt x="2489982" y="1566806"/>
                  <a:pt x="1932581" y="2018710"/>
                  <a:pt x="1244991" y="2018710"/>
                </a:cubicBezTo>
                <a:cubicBezTo>
                  <a:pt x="557401" y="2018710"/>
                  <a:pt x="0" y="1566806"/>
                  <a:pt x="0" y="100935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87509" tIns="318493" rIns="387509" bIns="31849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কার্বোহাইড্রেটের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শ্রেণীবিন্যাস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BDE8538-82F9-4A55-A68C-D47E480898CC}"/>
              </a:ext>
            </a:extLst>
          </p:cNvPr>
          <p:cNvGrpSpPr/>
          <p:nvPr/>
        </p:nvGrpSpPr>
        <p:grpSpPr>
          <a:xfrm>
            <a:off x="7177347" y="2673123"/>
            <a:ext cx="3579380" cy="1736703"/>
            <a:chOff x="7097433" y="2720654"/>
            <a:chExt cx="3579380" cy="173670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E3E881A-568E-4266-80EB-CDB461F70D48}"/>
                </a:ext>
              </a:extLst>
            </p:cNvPr>
            <p:cNvSpPr/>
            <p:nvPr/>
          </p:nvSpPr>
          <p:spPr>
            <a:xfrm>
              <a:off x="7572247" y="2720654"/>
              <a:ext cx="3104566" cy="1736703"/>
            </a:xfrm>
            <a:custGeom>
              <a:avLst/>
              <a:gdLst>
                <a:gd name="connsiteX0" fmla="*/ 0 w 3104566"/>
                <a:gd name="connsiteY0" fmla="*/ 868352 h 1736703"/>
                <a:gd name="connsiteX1" fmla="*/ 1552283 w 3104566"/>
                <a:gd name="connsiteY1" fmla="*/ 0 h 1736703"/>
                <a:gd name="connsiteX2" fmla="*/ 3104566 w 3104566"/>
                <a:gd name="connsiteY2" fmla="*/ 868352 h 1736703"/>
                <a:gd name="connsiteX3" fmla="*/ 1552283 w 3104566"/>
                <a:gd name="connsiteY3" fmla="*/ 1736704 h 1736703"/>
                <a:gd name="connsiteX4" fmla="*/ 0 w 3104566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566" h="1736703">
                  <a:moveTo>
                    <a:pt x="0" y="868352"/>
                  </a:moveTo>
                  <a:cubicBezTo>
                    <a:pt x="0" y="388774"/>
                    <a:pt x="694981" y="0"/>
                    <a:pt x="1552283" y="0"/>
                  </a:cubicBezTo>
                  <a:cubicBezTo>
                    <a:pt x="2409585" y="0"/>
                    <a:pt x="3104566" y="388774"/>
                    <a:pt x="3104566" y="868352"/>
                  </a:cubicBezTo>
                  <a:cubicBezTo>
                    <a:pt x="3104566" y="1347930"/>
                    <a:pt x="2409585" y="1736704"/>
                    <a:pt x="1552283" y="1736704"/>
                  </a:cubicBezTo>
                  <a:cubicBezTo>
                    <a:pt x="694981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90213" tIns="289894" rIns="490213" bIns="28989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kern="1200" dirty="0">
                  <a:latin typeface="NikoshBAN" pitchFamily="2" charset="0"/>
                  <a:cs typeface="NikoshBAN" pitchFamily="2" charset="0"/>
                </a:rPr>
                <a:t>ডাইস্যাকারাইড</a:t>
              </a:r>
              <a:r>
                <a:rPr lang="bn-IN" sz="2200" kern="1200" dirty="0"/>
                <a:t> </a:t>
              </a:r>
              <a:endParaRPr lang="en-US" sz="2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41E7F2F-02F9-435A-A627-2D7DED8DF1D3}"/>
                </a:ext>
              </a:extLst>
            </p:cNvPr>
            <p:cNvSpPr/>
            <p:nvPr/>
          </p:nvSpPr>
          <p:spPr>
            <a:xfrm>
              <a:off x="7097433" y="3291656"/>
              <a:ext cx="383656" cy="590479"/>
            </a:xfrm>
            <a:custGeom>
              <a:avLst/>
              <a:gdLst>
                <a:gd name="connsiteX0" fmla="*/ 0 w 168642"/>
                <a:gd name="connsiteY0" fmla="*/ 118096 h 590479"/>
                <a:gd name="connsiteX1" fmla="*/ 84321 w 168642"/>
                <a:gd name="connsiteY1" fmla="*/ 118096 h 590479"/>
                <a:gd name="connsiteX2" fmla="*/ 84321 w 168642"/>
                <a:gd name="connsiteY2" fmla="*/ 0 h 590479"/>
                <a:gd name="connsiteX3" fmla="*/ 168642 w 168642"/>
                <a:gd name="connsiteY3" fmla="*/ 295240 h 590479"/>
                <a:gd name="connsiteX4" fmla="*/ 84321 w 168642"/>
                <a:gd name="connsiteY4" fmla="*/ 590479 h 590479"/>
                <a:gd name="connsiteX5" fmla="*/ 84321 w 168642"/>
                <a:gd name="connsiteY5" fmla="*/ 472383 h 590479"/>
                <a:gd name="connsiteX6" fmla="*/ 0 w 168642"/>
                <a:gd name="connsiteY6" fmla="*/ 472383 h 590479"/>
                <a:gd name="connsiteX7" fmla="*/ 0 w 168642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42" h="590479">
                  <a:moveTo>
                    <a:pt x="0" y="118096"/>
                  </a:moveTo>
                  <a:lnTo>
                    <a:pt x="84321" y="118096"/>
                  </a:lnTo>
                  <a:lnTo>
                    <a:pt x="84321" y="0"/>
                  </a:lnTo>
                  <a:lnTo>
                    <a:pt x="168642" y="295240"/>
                  </a:lnTo>
                  <a:lnTo>
                    <a:pt x="84321" y="590479"/>
                  </a:lnTo>
                  <a:lnTo>
                    <a:pt x="84321" y="472383"/>
                  </a:lnTo>
                  <a:lnTo>
                    <a:pt x="0" y="472383"/>
                  </a:lnTo>
                  <a:lnTo>
                    <a:pt x="0" y="1180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118096" rIns="50593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A22B445-85DB-42C3-95ED-67A9D2957AEF}"/>
              </a:ext>
            </a:extLst>
          </p:cNvPr>
          <p:cNvGrpSpPr/>
          <p:nvPr/>
        </p:nvGrpSpPr>
        <p:grpSpPr>
          <a:xfrm>
            <a:off x="4212769" y="4705377"/>
            <a:ext cx="3122732" cy="2152623"/>
            <a:chOff x="4128548" y="4677111"/>
            <a:chExt cx="3122732" cy="2152623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8ABBA53-88C8-4761-8F93-D7376F45734B}"/>
                </a:ext>
              </a:extLst>
            </p:cNvPr>
            <p:cNvSpPr/>
            <p:nvPr/>
          </p:nvSpPr>
          <p:spPr>
            <a:xfrm>
              <a:off x="4128548" y="5093031"/>
              <a:ext cx="3122732" cy="1736703"/>
            </a:xfrm>
            <a:custGeom>
              <a:avLst/>
              <a:gdLst>
                <a:gd name="connsiteX0" fmla="*/ 0 w 3122732"/>
                <a:gd name="connsiteY0" fmla="*/ 868352 h 1736703"/>
                <a:gd name="connsiteX1" fmla="*/ 1561366 w 3122732"/>
                <a:gd name="connsiteY1" fmla="*/ 0 h 1736703"/>
                <a:gd name="connsiteX2" fmla="*/ 3122732 w 3122732"/>
                <a:gd name="connsiteY2" fmla="*/ 868352 h 1736703"/>
                <a:gd name="connsiteX3" fmla="*/ 1561366 w 3122732"/>
                <a:gd name="connsiteY3" fmla="*/ 1736704 h 1736703"/>
                <a:gd name="connsiteX4" fmla="*/ 0 w 3122732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2732" h="1736703">
                  <a:moveTo>
                    <a:pt x="0" y="868352"/>
                  </a:moveTo>
                  <a:cubicBezTo>
                    <a:pt x="0" y="388774"/>
                    <a:pt x="699047" y="0"/>
                    <a:pt x="1561366" y="0"/>
                  </a:cubicBezTo>
                  <a:cubicBezTo>
                    <a:pt x="2423685" y="0"/>
                    <a:pt x="3122732" y="388774"/>
                    <a:pt x="3122732" y="868352"/>
                  </a:cubicBezTo>
                  <a:cubicBezTo>
                    <a:pt x="3122732" y="1347930"/>
                    <a:pt x="2423685" y="1736704"/>
                    <a:pt x="1561366" y="1736704"/>
                  </a:cubicBezTo>
                  <a:cubicBezTo>
                    <a:pt x="699047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87794" tIns="284814" rIns="487794" bIns="2848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400" kern="1200" dirty="0">
                  <a:latin typeface="NikoshBAN" pitchFamily="2" charset="0"/>
                  <a:cs typeface="NikoshBAN" pitchFamily="2" charset="0"/>
                </a:rPr>
                <a:t>অলিগোস্যাকারাইড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1C903E2-0F65-49A7-918B-4DDBFA1A9D42}"/>
                </a:ext>
              </a:extLst>
            </p:cNvPr>
            <p:cNvSpPr/>
            <p:nvPr/>
          </p:nvSpPr>
          <p:spPr>
            <a:xfrm rot="16392483">
              <a:off x="5538029" y="4533756"/>
              <a:ext cx="303770" cy="590480"/>
            </a:xfrm>
            <a:custGeom>
              <a:avLst/>
              <a:gdLst>
                <a:gd name="connsiteX0" fmla="*/ 0 w 273685"/>
                <a:gd name="connsiteY0" fmla="*/ 118096 h 590479"/>
                <a:gd name="connsiteX1" fmla="*/ 136843 w 273685"/>
                <a:gd name="connsiteY1" fmla="*/ 118096 h 590479"/>
                <a:gd name="connsiteX2" fmla="*/ 136843 w 273685"/>
                <a:gd name="connsiteY2" fmla="*/ 0 h 590479"/>
                <a:gd name="connsiteX3" fmla="*/ 273685 w 273685"/>
                <a:gd name="connsiteY3" fmla="*/ 295240 h 590479"/>
                <a:gd name="connsiteX4" fmla="*/ 136843 w 273685"/>
                <a:gd name="connsiteY4" fmla="*/ 590479 h 590479"/>
                <a:gd name="connsiteX5" fmla="*/ 136843 w 273685"/>
                <a:gd name="connsiteY5" fmla="*/ 472383 h 590479"/>
                <a:gd name="connsiteX6" fmla="*/ 0 w 273685"/>
                <a:gd name="connsiteY6" fmla="*/ 472383 h 590479"/>
                <a:gd name="connsiteX7" fmla="*/ 0 w 273685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85" h="590479">
                  <a:moveTo>
                    <a:pt x="273685" y="472383"/>
                  </a:moveTo>
                  <a:lnTo>
                    <a:pt x="136842" y="472383"/>
                  </a:lnTo>
                  <a:lnTo>
                    <a:pt x="136842" y="590479"/>
                  </a:lnTo>
                  <a:lnTo>
                    <a:pt x="0" y="295239"/>
                  </a:lnTo>
                  <a:lnTo>
                    <a:pt x="136842" y="0"/>
                  </a:lnTo>
                  <a:lnTo>
                    <a:pt x="136842" y="118096"/>
                  </a:lnTo>
                  <a:lnTo>
                    <a:pt x="273685" y="118096"/>
                  </a:lnTo>
                  <a:lnTo>
                    <a:pt x="273685" y="4723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104" tIns="118096" rIns="1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6044242-73F1-4FAC-AD49-B328C311A391}"/>
              </a:ext>
            </a:extLst>
          </p:cNvPr>
          <p:cNvGrpSpPr/>
          <p:nvPr/>
        </p:nvGrpSpPr>
        <p:grpSpPr>
          <a:xfrm>
            <a:off x="1086163" y="2671012"/>
            <a:ext cx="3324536" cy="1736703"/>
            <a:chOff x="1086163" y="2671012"/>
            <a:chExt cx="3324536" cy="1736703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0422405-9E93-45F0-A198-B3F62747F16C}"/>
                </a:ext>
              </a:extLst>
            </p:cNvPr>
            <p:cNvSpPr/>
            <p:nvPr/>
          </p:nvSpPr>
          <p:spPr>
            <a:xfrm rot="21518838">
              <a:off x="4044850" y="3260368"/>
              <a:ext cx="365849" cy="590480"/>
            </a:xfrm>
            <a:custGeom>
              <a:avLst/>
              <a:gdLst>
                <a:gd name="connsiteX0" fmla="*/ 0 w 185717"/>
                <a:gd name="connsiteY0" fmla="*/ 118096 h 590479"/>
                <a:gd name="connsiteX1" fmla="*/ 92859 w 185717"/>
                <a:gd name="connsiteY1" fmla="*/ 118096 h 590479"/>
                <a:gd name="connsiteX2" fmla="*/ 92859 w 185717"/>
                <a:gd name="connsiteY2" fmla="*/ 0 h 590479"/>
                <a:gd name="connsiteX3" fmla="*/ 185717 w 185717"/>
                <a:gd name="connsiteY3" fmla="*/ 295240 h 590479"/>
                <a:gd name="connsiteX4" fmla="*/ 92859 w 185717"/>
                <a:gd name="connsiteY4" fmla="*/ 590479 h 590479"/>
                <a:gd name="connsiteX5" fmla="*/ 92859 w 185717"/>
                <a:gd name="connsiteY5" fmla="*/ 472383 h 590479"/>
                <a:gd name="connsiteX6" fmla="*/ 0 w 185717"/>
                <a:gd name="connsiteY6" fmla="*/ 472383 h 590479"/>
                <a:gd name="connsiteX7" fmla="*/ 0 w 185717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717" h="590479">
                  <a:moveTo>
                    <a:pt x="185716" y="472383"/>
                  </a:moveTo>
                  <a:lnTo>
                    <a:pt x="92858" y="472383"/>
                  </a:lnTo>
                  <a:lnTo>
                    <a:pt x="92858" y="590479"/>
                  </a:lnTo>
                  <a:lnTo>
                    <a:pt x="1" y="295239"/>
                  </a:lnTo>
                  <a:lnTo>
                    <a:pt x="92858" y="0"/>
                  </a:lnTo>
                  <a:lnTo>
                    <a:pt x="92858" y="118096"/>
                  </a:lnTo>
                  <a:lnTo>
                    <a:pt x="185716" y="118096"/>
                  </a:lnTo>
                  <a:lnTo>
                    <a:pt x="185716" y="4723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5714" tIns="118096" rIns="1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FE563B2-0AAE-4B24-B8B1-33D391D9BABE}"/>
                </a:ext>
              </a:extLst>
            </p:cNvPr>
            <p:cNvSpPr/>
            <p:nvPr/>
          </p:nvSpPr>
          <p:spPr>
            <a:xfrm>
              <a:off x="1086163" y="2671012"/>
              <a:ext cx="2769209" cy="1736703"/>
            </a:xfrm>
            <a:custGeom>
              <a:avLst/>
              <a:gdLst>
                <a:gd name="connsiteX0" fmla="*/ 0 w 2769209"/>
                <a:gd name="connsiteY0" fmla="*/ 868352 h 1736703"/>
                <a:gd name="connsiteX1" fmla="*/ 1384605 w 2769209"/>
                <a:gd name="connsiteY1" fmla="*/ 0 h 1736703"/>
                <a:gd name="connsiteX2" fmla="*/ 2769210 w 2769209"/>
                <a:gd name="connsiteY2" fmla="*/ 868352 h 1736703"/>
                <a:gd name="connsiteX3" fmla="*/ 1384605 w 2769209"/>
                <a:gd name="connsiteY3" fmla="*/ 1736704 h 1736703"/>
                <a:gd name="connsiteX4" fmla="*/ 0 w 2769209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209" h="1736703">
                  <a:moveTo>
                    <a:pt x="0" y="868352"/>
                  </a:moveTo>
                  <a:cubicBezTo>
                    <a:pt x="0" y="388774"/>
                    <a:pt x="619909" y="0"/>
                    <a:pt x="1384605" y="0"/>
                  </a:cubicBezTo>
                  <a:cubicBezTo>
                    <a:pt x="2149301" y="0"/>
                    <a:pt x="2769210" y="388774"/>
                    <a:pt x="2769210" y="868352"/>
                  </a:cubicBezTo>
                  <a:cubicBezTo>
                    <a:pt x="2769210" y="1347930"/>
                    <a:pt x="2149301" y="1736704"/>
                    <a:pt x="1384605" y="1736704"/>
                  </a:cubicBezTo>
                  <a:cubicBezTo>
                    <a:pt x="619909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38561" tIns="287354" rIns="438561" bIns="287354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600" kern="1200" dirty="0">
                  <a:latin typeface="NikoshBAN" pitchFamily="2" charset="0"/>
                  <a:cs typeface="NikoshBAN" pitchFamily="2" charset="0"/>
                </a:rPr>
                <a:t>পলিস্যাকারাইড </a:t>
              </a:r>
              <a:endParaRPr lang="en-US" sz="2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5AC5DBC-F9B2-4397-AD46-51F1B3A38D9E}"/>
              </a:ext>
            </a:extLst>
          </p:cNvPr>
          <p:cNvGrpSpPr/>
          <p:nvPr/>
        </p:nvGrpSpPr>
        <p:grpSpPr>
          <a:xfrm>
            <a:off x="4128548" y="253216"/>
            <a:ext cx="3023427" cy="2136165"/>
            <a:chOff x="4128548" y="253216"/>
            <a:chExt cx="3023427" cy="213616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4A5E9EE3-CCDD-4D80-9FBF-AC7FB5CEA49D}"/>
                </a:ext>
              </a:extLst>
            </p:cNvPr>
            <p:cNvSpPr/>
            <p:nvPr/>
          </p:nvSpPr>
          <p:spPr>
            <a:xfrm>
              <a:off x="4128548" y="253216"/>
              <a:ext cx="3023427" cy="1736703"/>
            </a:xfrm>
            <a:custGeom>
              <a:avLst/>
              <a:gdLst>
                <a:gd name="connsiteX0" fmla="*/ 0 w 3023427"/>
                <a:gd name="connsiteY0" fmla="*/ 868352 h 1736703"/>
                <a:gd name="connsiteX1" fmla="*/ 1511714 w 3023427"/>
                <a:gd name="connsiteY1" fmla="*/ 0 h 1736703"/>
                <a:gd name="connsiteX2" fmla="*/ 3023428 w 3023427"/>
                <a:gd name="connsiteY2" fmla="*/ 868352 h 1736703"/>
                <a:gd name="connsiteX3" fmla="*/ 1511714 w 3023427"/>
                <a:gd name="connsiteY3" fmla="*/ 1736704 h 1736703"/>
                <a:gd name="connsiteX4" fmla="*/ 0 w 3023427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427" h="1736703">
                  <a:moveTo>
                    <a:pt x="0" y="868352"/>
                  </a:moveTo>
                  <a:cubicBezTo>
                    <a:pt x="0" y="388774"/>
                    <a:pt x="676817" y="0"/>
                    <a:pt x="1511714" y="0"/>
                  </a:cubicBezTo>
                  <a:cubicBezTo>
                    <a:pt x="2346611" y="0"/>
                    <a:pt x="3023428" y="388774"/>
                    <a:pt x="3023428" y="868352"/>
                  </a:cubicBezTo>
                  <a:cubicBezTo>
                    <a:pt x="3023428" y="1347930"/>
                    <a:pt x="2346611" y="1736704"/>
                    <a:pt x="1511714" y="1736704"/>
                  </a:cubicBezTo>
                  <a:cubicBezTo>
                    <a:pt x="676817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83411" tIns="294974" rIns="483411" bIns="29497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200" b="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মনোস্যাকারাইড </a:t>
              </a:r>
              <a:r>
                <a:rPr lang="bn-IN" sz="2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7110D9F-46EF-4637-B4C8-55E84DD4E497}"/>
                </a:ext>
              </a:extLst>
            </p:cNvPr>
            <p:cNvSpPr/>
            <p:nvPr/>
          </p:nvSpPr>
          <p:spPr>
            <a:xfrm rot="16219899">
              <a:off x="5542480" y="1946707"/>
              <a:ext cx="294869" cy="590479"/>
            </a:xfrm>
            <a:custGeom>
              <a:avLst/>
              <a:gdLst>
                <a:gd name="connsiteX0" fmla="*/ 0 w 294869"/>
                <a:gd name="connsiteY0" fmla="*/ 118096 h 590479"/>
                <a:gd name="connsiteX1" fmla="*/ 147435 w 294869"/>
                <a:gd name="connsiteY1" fmla="*/ 118096 h 590479"/>
                <a:gd name="connsiteX2" fmla="*/ 147435 w 294869"/>
                <a:gd name="connsiteY2" fmla="*/ 0 h 590479"/>
                <a:gd name="connsiteX3" fmla="*/ 294869 w 294869"/>
                <a:gd name="connsiteY3" fmla="*/ 295240 h 590479"/>
                <a:gd name="connsiteX4" fmla="*/ 147435 w 294869"/>
                <a:gd name="connsiteY4" fmla="*/ 590479 h 590479"/>
                <a:gd name="connsiteX5" fmla="*/ 147435 w 294869"/>
                <a:gd name="connsiteY5" fmla="*/ 472383 h 590479"/>
                <a:gd name="connsiteX6" fmla="*/ 0 w 294869"/>
                <a:gd name="connsiteY6" fmla="*/ 472383 h 590479"/>
                <a:gd name="connsiteX7" fmla="*/ 0 w 294869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869" h="590479">
                  <a:moveTo>
                    <a:pt x="0" y="118096"/>
                  </a:moveTo>
                  <a:lnTo>
                    <a:pt x="147435" y="118096"/>
                  </a:lnTo>
                  <a:lnTo>
                    <a:pt x="147435" y="0"/>
                  </a:lnTo>
                  <a:lnTo>
                    <a:pt x="294869" y="295240"/>
                  </a:lnTo>
                  <a:lnTo>
                    <a:pt x="147435" y="590479"/>
                  </a:lnTo>
                  <a:lnTo>
                    <a:pt x="147435" y="472383"/>
                  </a:lnTo>
                  <a:lnTo>
                    <a:pt x="0" y="472383"/>
                  </a:lnTo>
                  <a:lnTo>
                    <a:pt x="0" y="1180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2" tIns="118095" rIns="88462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7595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59703D-B881-4A9D-8BD0-BDB75F81D91F}"/>
              </a:ext>
            </a:extLst>
          </p:cNvPr>
          <p:cNvSpPr txBox="1"/>
          <p:nvPr/>
        </p:nvSpPr>
        <p:spPr>
          <a:xfrm>
            <a:off x="4051495" y="196947"/>
            <a:ext cx="388268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মনোস্যাকারাইড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D0F650-6008-4997-8971-5D6529D33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92" y="1533378"/>
            <a:ext cx="7898208" cy="49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2982FB-19D4-4277-B142-67B50DB7D4B2}"/>
              </a:ext>
            </a:extLst>
          </p:cNvPr>
          <p:cNvSpPr txBox="1"/>
          <p:nvPr/>
        </p:nvSpPr>
        <p:spPr>
          <a:xfrm>
            <a:off x="998806" y="450167"/>
            <a:ext cx="952382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সংখ্যার ভিত্তিতে মনোস্যাকারাইডের শ্রেণীবিন্যাস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A4319B-0E71-4492-8041-6899EB9E5117}"/>
              </a:ext>
            </a:extLst>
          </p:cNvPr>
          <p:cNvSpPr txBox="1"/>
          <p:nvPr/>
        </p:nvSpPr>
        <p:spPr>
          <a:xfrm>
            <a:off x="689315" y="1575582"/>
            <a:ext cx="1094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ট্রায়োজ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(Triose, 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C</a:t>
            </a:r>
            <a:r>
              <a:rPr lang="en-US" sz="2800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H</a:t>
            </a:r>
            <a:r>
              <a:rPr lang="en-US" sz="2800" dirty="0">
                <a:latin typeface="+mj-lt"/>
                <a:cs typeface="NikoshBAN" panose="02000000000000000000" pitchFamily="2" charset="0"/>
              </a:rPr>
              <a:t>6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O</a:t>
            </a:r>
            <a:r>
              <a:rPr lang="en-US" sz="2800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: উদাহরণ- গ্লিসারাল্ডিহাইড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412914F-8BBA-42CC-BBCC-48F83D58047A}"/>
              </a:ext>
            </a:extLst>
          </p:cNvPr>
          <p:cNvGrpSpPr/>
          <p:nvPr/>
        </p:nvGrpSpPr>
        <p:grpSpPr>
          <a:xfrm>
            <a:off x="998806" y="2639442"/>
            <a:ext cx="8881410" cy="3779243"/>
            <a:chOff x="998806" y="2639442"/>
            <a:chExt cx="8881410" cy="3779243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019A3C4-D34F-4977-A631-F5E22D9B3A3F}"/>
                </a:ext>
              </a:extLst>
            </p:cNvPr>
            <p:cNvGrpSpPr/>
            <p:nvPr/>
          </p:nvGrpSpPr>
          <p:grpSpPr>
            <a:xfrm>
              <a:off x="998806" y="2639442"/>
              <a:ext cx="3355143" cy="3779243"/>
              <a:chOff x="1244992" y="3090292"/>
              <a:chExt cx="3355143" cy="3779243"/>
            </a:xfrm>
          </p:grpSpPr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B805118C-5904-4FE2-A6C4-E3BE8BD0F510}"/>
                  </a:ext>
                </a:extLst>
              </p:cNvPr>
              <p:cNvSpPr txBox="1"/>
              <p:nvPr/>
            </p:nvSpPr>
            <p:spPr>
              <a:xfrm>
                <a:off x="2236763" y="3090292"/>
                <a:ext cx="220862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CHO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2E3F43DA-C1C9-45B9-8D44-9B987C300A25}"/>
                  </a:ext>
                </a:extLst>
              </p:cNvPr>
              <p:cNvCxnSpPr/>
              <p:nvPr/>
            </p:nvCxnSpPr>
            <p:spPr>
              <a:xfrm>
                <a:off x="2504049" y="3727938"/>
                <a:ext cx="0" cy="56270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7EF97A28-D8A0-4B49-B369-E06DB50B4815}"/>
                  </a:ext>
                </a:extLst>
              </p:cNvPr>
              <p:cNvCxnSpPr/>
              <p:nvPr/>
            </p:nvCxnSpPr>
            <p:spPr>
              <a:xfrm>
                <a:off x="2504049" y="4994031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EB0D9718-AB5F-43B2-88CE-6058A2656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0997" y="4628271"/>
                <a:ext cx="618978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7327BBE2-5441-4A5E-8084-8F19D83812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4394" y="4651809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FAFC4845-54FB-4A70-8006-399C8FD60ACD}"/>
                  </a:ext>
                </a:extLst>
              </p:cNvPr>
              <p:cNvSpPr txBox="1"/>
              <p:nvPr/>
            </p:nvSpPr>
            <p:spPr>
              <a:xfrm>
                <a:off x="3319975" y="4274328"/>
                <a:ext cx="1125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DDA96A24-42B4-4E49-B41E-3EFE38D175F4}"/>
                  </a:ext>
                </a:extLst>
              </p:cNvPr>
              <p:cNvSpPr txBox="1"/>
              <p:nvPr/>
            </p:nvSpPr>
            <p:spPr>
              <a:xfrm>
                <a:off x="1244992" y="4321398"/>
                <a:ext cx="5345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87D9D4F-EFB6-478B-9E9E-9A7776F6B046}"/>
                  </a:ext>
                </a:extLst>
              </p:cNvPr>
              <p:cNvSpPr txBox="1"/>
              <p:nvPr/>
            </p:nvSpPr>
            <p:spPr>
              <a:xfrm>
                <a:off x="1617785" y="6161649"/>
                <a:ext cx="2982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গ্লিসারাল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4E0168F-0F60-4184-8EC6-68008D145748}"/>
                </a:ext>
              </a:extLst>
            </p:cNvPr>
            <p:cNvGrpSpPr/>
            <p:nvPr/>
          </p:nvGrpSpPr>
          <p:grpSpPr>
            <a:xfrm>
              <a:off x="6386726" y="2639442"/>
              <a:ext cx="3493490" cy="3767206"/>
              <a:chOff x="6035034" y="2629192"/>
              <a:chExt cx="3493490" cy="376720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25919211-FB0C-4D8B-8C32-1781A029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1687" y="4252469"/>
                <a:ext cx="407963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88CF44E5-795A-4FB0-B92A-13C27E4854AA}"/>
                  </a:ext>
                </a:extLst>
              </p:cNvPr>
              <p:cNvCxnSpPr/>
              <p:nvPr/>
            </p:nvCxnSpPr>
            <p:spPr>
              <a:xfrm>
                <a:off x="6757181" y="3282423"/>
                <a:ext cx="0" cy="56270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4B0B4928-4471-43FB-AC60-1CE0AA78EBDB}"/>
                  </a:ext>
                </a:extLst>
              </p:cNvPr>
              <p:cNvCxnSpPr/>
              <p:nvPr/>
            </p:nvCxnSpPr>
            <p:spPr>
              <a:xfrm>
                <a:off x="6775937" y="4533580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5F11ED5F-66F5-42AE-981C-FCF61D76AFB6}"/>
                  </a:ext>
                </a:extLst>
              </p:cNvPr>
              <p:cNvSpPr txBox="1"/>
              <p:nvPr/>
            </p:nvSpPr>
            <p:spPr>
              <a:xfrm>
                <a:off x="6506296" y="2629192"/>
                <a:ext cx="2208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DD9DDAC9-2B5A-4204-9536-8A3D1ED5997B}"/>
                  </a:ext>
                </a:extLst>
              </p:cNvPr>
              <p:cNvSpPr txBox="1"/>
              <p:nvPr/>
            </p:nvSpPr>
            <p:spPr>
              <a:xfrm>
                <a:off x="7561373" y="3860766"/>
                <a:ext cx="1125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26635F2C-148C-40C4-9E70-9C38C6111CC5}"/>
                  </a:ext>
                </a:extLst>
              </p:cNvPr>
              <p:cNvSpPr txBox="1"/>
              <p:nvPr/>
            </p:nvSpPr>
            <p:spPr>
              <a:xfrm>
                <a:off x="6035034" y="5688512"/>
                <a:ext cx="34934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ডাইহাইড্রক্সিএসিটোন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32CE7E95-F727-4415-9726-5ACAAD395980}"/>
                  </a:ext>
                </a:extLst>
              </p:cNvPr>
              <p:cNvCxnSpPr/>
              <p:nvPr/>
            </p:nvCxnSpPr>
            <p:spPr>
              <a:xfrm>
                <a:off x="7153410" y="4120899"/>
                <a:ext cx="407963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F92CED9-4E3A-4FAE-9CE1-820180DF46C6}"/>
                  </a:ext>
                </a:extLst>
              </p:cNvPr>
              <p:cNvSpPr txBox="1"/>
              <p:nvPr/>
            </p:nvSpPr>
            <p:spPr>
              <a:xfrm>
                <a:off x="6468781" y="3860766"/>
                <a:ext cx="7244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2DDAF41E-BA06-4DB3-BA06-4840E670D200}"/>
                  </a:ext>
                </a:extLst>
              </p:cNvPr>
              <p:cNvSpPr txBox="1"/>
              <p:nvPr/>
            </p:nvSpPr>
            <p:spPr>
              <a:xfrm>
                <a:off x="6506296" y="5095871"/>
                <a:ext cx="2063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0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3584A0-86C5-4D50-9D2A-F80C9E3ED25F}"/>
              </a:ext>
            </a:extLst>
          </p:cNvPr>
          <p:cNvSpPr/>
          <p:nvPr/>
        </p:nvSpPr>
        <p:spPr>
          <a:xfrm>
            <a:off x="1258866" y="472999"/>
            <a:ext cx="1015003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টেট্রোজ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Tetrose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>
                <a:cs typeface="NikoshBAN" panose="02000000000000000000" pitchFamily="2" charset="0"/>
              </a:rPr>
              <a:t>C</a:t>
            </a:r>
            <a:r>
              <a:rPr lang="en-US" sz="3200" dirty="0">
                <a:cs typeface="NikoshBAN" panose="02000000000000000000" pitchFamily="2" charset="0"/>
              </a:rPr>
              <a:t>4</a:t>
            </a:r>
            <a:r>
              <a:rPr lang="en-US" sz="4400" dirty="0">
                <a:cs typeface="NikoshBAN" panose="02000000000000000000" pitchFamily="2" charset="0"/>
              </a:rPr>
              <a:t>H</a:t>
            </a:r>
            <a:r>
              <a:rPr lang="en-US" sz="3600" dirty="0">
                <a:cs typeface="NikoshBAN" panose="02000000000000000000" pitchFamily="2" charset="0"/>
              </a:rPr>
              <a:t>8</a:t>
            </a:r>
            <a:r>
              <a:rPr lang="en-US" sz="4400" dirty="0">
                <a:cs typeface="NikoshBAN" panose="02000000000000000000" pitchFamily="2" charset="0"/>
              </a:rPr>
              <a:t>O</a:t>
            </a:r>
            <a:r>
              <a:rPr lang="en-US" sz="3600" dirty="0">
                <a:cs typeface="NikoshBAN" panose="02000000000000000000" pitchFamily="2" charset="0"/>
              </a:rPr>
              <a:t>4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ইরিথ্র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E93B5C1-2F83-44B7-8F5B-5D1398130C53}"/>
              </a:ext>
            </a:extLst>
          </p:cNvPr>
          <p:cNvGrpSpPr/>
          <p:nvPr/>
        </p:nvGrpSpPr>
        <p:grpSpPr>
          <a:xfrm>
            <a:off x="1330467" y="1570865"/>
            <a:ext cx="8393480" cy="5139252"/>
            <a:chOff x="1330467" y="1570865"/>
            <a:chExt cx="8393480" cy="5139252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CA0D4CC-D701-4D1F-9116-8FC4AFD94BB8}"/>
                </a:ext>
              </a:extLst>
            </p:cNvPr>
            <p:cNvGrpSpPr/>
            <p:nvPr/>
          </p:nvGrpSpPr>
          <p:grpSpPr>
            <a:xfrm>
              <a:off x="1330467" y="1570865"/>
              <a:ext cx="3040403" cy="5113084"/>
              <a:chOff x="1083535" y="1601116"/>
              <a:chExt cx="3040403" cy="5113084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78FB6CB7-261B-42A8-A9B6-9296629066DE}"/>
                  </a:ext>
                </a:extLst>
              </p:cNvPr>
              <p:cNvSpPr txBox="1"/>
              <p:nvPr/>
            </p:nvSpPr>
            <p:spPr>
              <a:xfrm>
                <a:off x="2083619" y="2794405"/>
                <a:ext cx="6017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57B1E69D-2A14-4223-9EE5-3197CD3AED21}"/>
                  </a:ext>
                </a:extLst>
              </p:cNvPr>
              <p:cNvGrpSpPr/>
              <p:nvPr/>
            </p:nvGrpSpPr>
            <p:grpSpPr>
              <a:xfrm>
                <a:off x="1083535" y="1601116"/>
                <a:ext cx="3040403" cy="5113084"/>
                <a:chOff x="1083535" y="1601116"/>
                <a:chExt cx="3040403" cy="5113084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="" xmlns:a16="http://schemas.microsoft.com/office/drawing/2014/main" id="{6FE79DB4-4E5F-4AC7-82BA-27C36D597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51460" y="4247345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1B4AFB06-A2C5-4C97-A53E-4F0838004B12}"/>
                    </a:ext>
                  </a:extLst>
                </p:cNvPr>
                <p:cNvSpPr txBox="1"/>
                <p:nvPr/>
              </p:nvSpPr>
              <p:spPr>
                <a:xfrm>
                  <a:off x="2115694" y="1601116"/>
                  <a:ext cx="141780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CHO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="" xmlns:a16="http://schemas.microsoft.com/office/drawing/2014/main" id="{38E65638-703B-4FC0-B25E-3D1403911105}"/>
                    </a:ext>
                  </a:extLst>
                </p:cNvPr>
                <p:cNvCxnSpPr/>
                <p:nvPr/>
              </p:nvCxnSpPr>
              <p:spPr>
                <a:xfrm>
                  <a:off x="2365722" y="4578434"/>
                  <a:ext cx="0" cy="57677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5B9189C7-80D4-4FA8-A4AD-A18D35B54926}"/>
                    </a:ext>
                  </a:extLst>
                </p:cNvPr>
                <p:cNvSpPr txBox="1"/>
                <p:nvPr/>
              </p:nvSpPr>
              <p:spPr>
                <a:xfrm>
                  <a:off x="1083535" y="3968079"/>
                  <a:ext cx="5236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D38D4379-394C-4A7E-8F29-F90FBBD9C7BF}"/>
                    </a:ext>
                  </a:extLst>
                </p:cNvPr>
                <p:cNvSpPr txBox="1"/>
                <p:nvPr/>
              </p:nvSpPr>
              <p:spPr>
                <a:xfrm>
                  <a:off x="1851502" y="6006314"/>
                  <a:ext cx="16819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ইরি</a:t>
                  </a:r>
                  <a:r>
                    <a:rPr lang="as-IN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ো</a:t>
                  </a:r>
                  <a:r>
                    <a:rPr lang="as-IN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5C1A21ED-B7EC-475F-9634-348924DE4E91}"/>
                    </a:ext>
                  </a:extLst>
                </p:cNvPr>
                <p:cNvSpPr txBox="1"/>
                <p:nvPr/>
              </p:nvSpPr>
              <p:spPr>
                <a:xfrm>
                  <a:off x="2083619" y="5249923"/>
                  <a:ext cx="198564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CH</a:t>
                  </a:r>
                  <a:r>
                    <a:rPr lang="en-US" sz="3200" b="1" dirty="0">
                      <a:latin typeface="+mj-lt"/>
                      <a:cs typeface="NikoshBAN" panose="02000000000000000000" pitchFamily="2" charset="0"/>
                    </a:rPr>
                    <a:t>2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OH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BC80CAA3-474B-47FF-A34E-5F65B2E88D6C}"/>
                    </a:ext>
                  </a:extLst>
                </p:cNvPr>
                <p:cNvCxnSpPr/>
                <p:nvPr/>
              </p:nvCxnSpPr>
              <p:spPr>
                <a:xfrm>
                  <a:off x="2384477" y="2228980"/>
                  <a:ext cx="0" cy="57677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BB245677-C45B-48DA-B9F5-D73A3E8BD6C0}"/>
                    </a:ext>
                  </a:extLst>
                </p:cNvPr>
                <p:cNvCxnSpPr/>
                <p:nvPr/>
              </p:nvCxnSpPr>
              <p:spPr>
                <a:xfrm>
                  <a:off x="2384476" y="3401354"/>
                  <a:ext cx="0" cy="57677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E1A45F47-10DA-452B-A3A2-1706E55E0B2B}"/>
                    </a:ext>
                  </a:extLst>
                </p:cNvPr>
                <p:cNvSpPr txBox="1"/>
                <p:nvPr/>
              </p:nvSpPr>
              <p:spPr>
                <a:xfrm>
                  <a:off x="2082796" y="3985571"/>
                  <a:ext cx="61353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BCE92372-C954-4E3C-9AEA-6C309C1764E9}"/>
                    </a:ext>
                  </a:extLst>
                </p:cNvPr>
                <p:cNvSpPr txBox="1"/>
                <p:nvPr/>
              </p:nvSpPr>
              <p:spPr>
                <a:xfrm>
                  <a:off x="3083375" y="3968079"/>
                  <a:ext cx="10378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HO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839817D0-9FD5-4D55-ABC7-F740125D1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19385" y="3153728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="" xmlns:a16="http://schemas.microsoft.com/office/drawing/2014/main" id="{3DCBF9F7-ACFD-42D3-821E-B96658CD42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15925" y="4308437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3924E97A-CCA2-449B-AFA2-0927366CE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12208" y="3147286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F9267DC6-992A-4F13-BDDE-20533DDD6472}"/>
                    </a:ext>
                  </a:extLst>
                </p:cNvPr>
                <p:cNvSpPr txBox="1"/>
                <p:nvPr/>
              </p:nvSpPr>
              <p:spPr>
                <a:xfrm>
                  <a:off x="1093279" y="2805755"/>
                  <a:ext cx="5236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6B4088A7-A68D-4E1A-9BC1-FBD4F9916144}"/>
                    </a:ext>
                  </a:extLst>
                </p:cNvPr>
                <p:cNvSpPr txBox="1"/>
                <p:nvPr/>
              </p:nvSpPr>
              <p:spPr>
                <a:xfrm>
                  <a:off x="3086124" y="2793343"/>
                  <a:ext cx="10378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HO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43C307AD-1291-407E-8D5C-A30522B3C390}"/>
                </a:ext>
              </a:extLst>
            </p:cNvPr>
            <p:cNvGrpSpPr/>
            <p:nvPr/>
          </p:nvGrpSpPr>
          <p:grpSpPr>
            <a:xfrm>
              <a:off x="6712523" y="1570865"/>
              <a:ext cx="3011424" cy="5139252"/>
              <a:chOff x="6248289" y="1570865"/>
              <a:chExt cx="3011424" cy="5139252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09AC77C4-38B4-44FE-9F08-7CCDDF68BC51}"/>
                  </a:ext>
                </a:extLst>
              </p:cNvPr>
              <p:cNvSpPr txBox="1"/>
              <p:nvPr/>
            </p:nvSpPr>
            <p:spPr>
              <a:xfrm>
                <a:off x="7258184" y="5249923"/>
                <a:ext cx="1985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D15B2C33-9E9C-48C5-8ECD-91A10B32FBC9}"/>
                  </a:ext>
                </a:extLst>
              </p:cNvPr>
              <p:cNvCxnSpPr/>
              <p:nvPr/>
            </p:nvCxnSpPr>
            <p:spPr>
              <a:xfrm>
                <a:off x="7507463" y="2211967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9CDF552-C466-479C-BFFD-EDC16E867C48}"/>
                  </a:ext>
                </a:extLst>
              </p:cNvPr>
              <p:cNvCxnSpPr/>
              <p:nvPr/>
            </p:nvCxnSpPr>
            <p:spPr>
              <a:xfrm>
                <a:off x="7507463" y="3446173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AB56498D-D325-43A4-9E0C-59C12E228429}"/>
                  </a:ext>
                </a:extLst>
              </p:cNvPr>
              <p:cNvCxnSpPr/>
              <p:nvPr/>
            </p:nvCxnSpPr>
            <p:spPr>
              <a:xfrm>
                <a:off x="7507463" y="4662380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5A890E7-94AD-453E-8022-3A2E8078A4CA}"/>
                  </a:ext>
                </a:extLst>
              </p:cNvPr>
              <p:cNvSpPr txBox="1"/>
              <p:nvPr/>
            </p:nvSpPr>
            <p:spPr>
              <a:xfrm>
                <a:off x="7258184" y="2799785"/>
                <a:ext cx="672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7A4015D9-31F6-4C77-A192-C342125DA1CC}"/>
                  </a:ext>
                </a:extLst>
              </p:cNvPr>
              <p:cNvSpPr txBox="1"/>
              <p:nvPr/>
            </p:nvSpPr>
            <p:spPr>
              <a:xfrm>
                <a:off x="7258185" y="4022948"/>
                <a:ext cx="672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B0B8BF4-DB68-4FE8-8F6D-11143A32DABC}"/>
                  </a:ext>
                </a:extLst>
              </p:cNvPr>
              <p:cNvSpPr txBox="1"/>
              <p:nvPr/>
            </p:nvSpPr>
            <p:spPr>
              <a:xfrm>
                <a:off x="7258184" y="1570865"/>
                <a:ext cx="1985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E12F6F6-6A90-4DF2-A749-E9B4272A07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0275" y="3147286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36506696-86C4-426B-BBF6-E233BE954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6773" y="3021331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200DE201-A827-4B6F-85BF-091EE39053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6773" y="4366414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08DAB1B4-F266-4FA1-A163-39D23565F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3950" y="4382235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C82873FA-46CC-4AD1-B0A7-B8B67ECA45C6}"/>
                  </a:ext>
                </a:extLst>
              </p:cNvPr>
              <p:cNvSpPr txBox="1"/>
              <p:nvPr/>
            </p:nvSpPr>
            <p:spPr>
              <a:xfrm>
                <a:off x="6248289" y="4106754"/>
                <a:ext cx="523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A67A2C4-3BD8-4C97-A4E6-FF116CE3EC44}"/>
                  </a:ext>
                </a:extLst>
              </p:cNvPr>
              <p:cNvSpPr txBox="1"/>
              <p:nvPr/>
            </p:nvSpPr>
            <p:spPr>
              <a:xfrm>
                <a:off x="8221899" y="4055698"/>
                <a:ext cx="10378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F381AB67-E021-4317-AFD4-79CA749D87DE}"/>
                  </a:ext>
                </a:extLst>
              </p:cNvPr>
              <p:cNvSpPr txBox="1"/>
              <p:nvPr/>
            </p:nvSpPr>
            <p:spPr>
              <a:xfrm>
                <a:off x="8251007" y="2775020"/>
                <a:ext cx="5764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AE17DAA-1232-4FB7-A5D2-FDF4D4DBBFDD}"/>
                  </a:ext>
                </a:extLst>
              </p:cNvPr>
              <p:cNvSpPr txBox="1"/>
              <p:nvPr/>
            </p:nvSpPr>
            <p:spPr>
              <a:xfrm>
                <a:off x="7177890" y="6002231"/>
                <a:ext cx="20659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থ্রুলোজ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80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AF360E-2F56-4AB7-A159-EC9EBBE7756B}"/>
              </a:ext>
            </a:extLst>
          </p:cNvPr>
          <p:cNvSpPr txBox="1"/>
          <p:nvPr/>
        </p:nvSpPr>
        <p:spPr>
          <a:xfrm>
            <a:off x="808547" y="351531"/>
            <a:ext cx="1055076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জ( Pentose, 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C</a:t>
            </a:r>
            <a:r>
              <a:rPr lang="en-US" sz="3200" b="1" dirty="0">
                <a:latin typeface="+mj-lt"/>
                <a:cs typeface="NikoshBAN" panose="02000000000000000000" pitchFamily="2" charset="0"/>
              </a:rPr>
              <a:t>5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H</a:t>
            </a:r>
            <a:r>
              <a:rPr lang="en-US" sz="3200" b="1" dirty="0">
                <a:latin typeface="+mj-lt"/>
                <a:cs typeface="NikoshBAN" panose="02000000000000000000" pitchFamily="2" charset="0"/>
              </a:rPr>
              <a:t>10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O</a:t>
            </a:r>
            <a:r>
              <a:rPr lang="en-US" sz="3200" b="1" dirty="0">
                <a:latin typeface="+mj-lt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+mj-lt"/>
              <a:cs typeface="NikoshBAN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CADFF05-CBC3-431E-9DDE-1AEF6C29A92D}"/>
              </a:ext>
            </a:extLst>
          </p:cNvPr>
          <p:cNvGrpSpPr/>
          <p:nvPr/>
        </p:nvGrpSpPr>
        <p:grpSpPr>
          <a:xfrm>
            <a:off x="1093101" y="1472825"/>
            <a:ext cx="3054035" cy="5166614"/>
            <a:chOff x="1754283" y="1402487"/>
            <a:chExt cx="3054035" cy="516661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603D953-5B60-459A-84D6-382174D1EC3B}"/>
                </a:ext>
              </a:extLst>
            </p:cNvPr>
            <p:cNvSpPr txBox="1"/>
            <p:nvPr/>
          </p:nvSpPr>
          <p:spPr>
            <a:xfrm>
              <a:off x="2698194" y="2303900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FC454CC8-3032-43A9-AB77-4B321AF1A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393" y="3606683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713A007-F856-4E0C-BB0C-FF40A4D4543E}"/>
                </a:ext>
              </a:extLst>
            </p:cNvPr>
            <p:cNvSpPr txBox="1"/>
            <p:nvPr/>
          </p:nvSpPr>
          <p:spPr>
            <a:xfrm>
              <a:off x="2733985" y="1402487"/>
              <a:ext cx="1289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CHO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7719C59-1E83-45A0-AC0D-79256C93C9D2}"/>
                </a:ext>
              </a:extLst>
            </p:cNvPr>
            <p:cNvCxnSpPr>
              <a:cxnSpLocks/>
            </p:cNvCxnSpPr>
            <p:nvPr/>
          </p:nvCxnSpPr>
          <p:spPr>
            <a:xfrm>
              <a:off x="2994466" y="3876631"/>
              <a:ext cx="5340" cy="3763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A31B34D-9237-4A67-ACFC-2AD130AAD478}"/>
                </a:ext>
              </a:extLst>
            </p:cNvPr>
            <p:cNvSpPr txBox="1"/>
            <p:nvPr/>
          </p:nvSpPr>
          <p:spPr>
            <a:xfrm>
              <a:off x="1754283" y="3365481"/>
              <a:ext cx="537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713D49C-8E7E-4D27-B360-2AC26BBAFAF5}"/>
                </a:ext>
              </a:extLst>
            </p:cNvPr>
            <p:cNvSpPr txBox="1"/>
            <p:nvPr/>
          </p:nvSpPr>
          <p:spPr>
            <a:xfrm>
              <a:off x="2742762" y="5172929"/>
              <a:ext cx="2039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r>
                <a:rPr lang="en-US" sz="2800" b="1" dirty="0">
                  <a:latin typeface="+mj-lt"/>
                  <a:cs typeface="NikoshBAN" panose="02000000000000000000" pitchFamily="2" charset="0"/>
                </a:rPr>
                <a:t>2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7B0E9CF-CAD6-4AFB-B265-0DA1A440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989127" y="1934584"/>
              <a:ext cx="0" cy="36581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303D6F35-5454-4E75-BC92-6839A50F0917}"/>
                </a:ext>
              </a:extLst>
            </p:cNvPr>
            <p:cNvCxnSpPr>
              <a:cxnSpLocks/>
            </p:cNvCxnSpPr>
            <p:nvPr/>
          </p:nvCxnSpPr>
          <p:spPr>
            <a:xfrm>
              <a:off x="2997855" y="2846690"/>
              <a:ext cx="0" cy="43682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B2750F7-C8F4-4AA3-B6C9-84B93EBC8A8B}"/>
                </a:ext>
              </a:extLst>
            </p:cNvPr>
            <p:cNvSpPr txBox="1"/>
            <p:nvPr/>
          </p:nvSpPr>
          <p:spPr>
            <a:xfrm>
              <a:off x="2748325" y="3333060"/>
              <a:ext cx="630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9DE85FB-CE5E-4A2C-8D06-A3C31535B7CB}"/>
                </a:ext>
              </a:extLst>
            </p:cNvPr>
            <p:cNvSpPr txBox="1"/>
            <p:nvPr/>
          </p:nvSpPr>
          <p:spPr>
            <a:xfrm>
              <a:off x="3742301" y="3283518"/>
              <a:ext cx="106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E3DFCF4-1647-47F6-AEE2-80849ACC5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75" y="2563398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0310B1F-BD63-4D5E-8871-5EBE9C72C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5786" y="3597865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63D60645-4BD5-4FD4-8C4D-0FED48F337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7051" y="2546052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77D44AB-FD94-4A7A-9B74-F071A0F07231}"/>
                </a:ext>
              </a:extLst>
            </p:cNvPr>
            <p:cNvSpPr txBox="1"/>
            <p:nvPr/>
          </p:nvSpPr>
          <p:spPr>
            <a:xfrm>
              <a:off x="1754283" y="2300402"/>
              <a:ext cx="537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3C58979-360B-433F-9F67-C44BA02C9864}"/>
                </a:ext>
              </a:extLst>
            </p:cNvPr>
            <p:cNvSpPr txBox="1"/>
            <p:nvPr/>
          </p:nvSpPr>
          <p:spPr>
            <a:xfrm>
              <a:off x="3742301" y="2222886"/>
              <a:ext cx="1040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865B96CB-38D1-4A22-82CC-3C947F6C0F2F}"/>
                </a:ext>
              </a:extLst>
            </p:cNvPr>
            <p:cNvSpPr txBox="1"/>
            <p:nvPr/>
          </p:nvSpPr>
          <p:spPr>
            <a:xfrm>
              <a:off x="2715378" y="4231865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F09D18CC-8BD1-4362-AB4D-B9ACB9EB8EE8}"/>
                </a:ext>
              </a:extLst>
            </p:cNvPr>
            <p:cNvCxnSpPr>
              <a:cxnSpLocks/>
            </p:cNvCxnSpPr>
            <p:nvPr/>
          </p:nvCxnSpPr>
          <p:spPr>
            <a:xfrm>
              <a:off x="2994466" y="4745234"/>
              <a:ext cx="0" cy="42724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70AD433F-1B0A-442C-8E6C-9C2BFD811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393" y="4547748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99BF0EBE-F926-41F8-A76D-EBE8A59D3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066" y="4555030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D26847E-9573-409E-ACDD-48A8698ACC16}"/>
                </a:ext>
              </a:extLst>
            </p:cNvPr>
            <p:cNvSpPr txBox="1"/>
            <p:nvPr/>
          </p:nvSpPr>
          <p:spPr>
            <a:xfrm>
              <a:off x="1754283" y="4253014"/>
              <a:ext cx="537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AF50198-74BA-442E-A361-E68B52C7390F}"/>
                </a:ext>
              </a:extLst>
            </p:cNvPr>
            <p:cNvSpPr txBox="1"/>
            <p:nvPr/>
          </p:nvSpPr>
          <p:spPr>
            <a:xfrm>
              <a:off x="3742301" y="4224583"/>
              <a:ext cx="106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BC73DEF-B173-48B1-BC54-F76EEF1DA71F}"/>
                </a:ext>
              </a:extLst>
            </p:cNvPr>
            <p:cNvSpPr txBox="1"/>
            <p:nvPr/>
          </p:nvSpPr>
          <p:spPr>
            <a:xfrm>
              <a:off x="2202574" y="5861215"/>
              <a:ext cx="16894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রাইবোজ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4034BB70-FDDA-482A-8345-5600B38F24C9}"/>
              </a:ext>
            </a:extLst>
          </p:cNvPr>
          <p:cNvGrpSpPr/>
          <p:nvPr/>
        </p:nvGrpSpPr>
        <p:grpSpPr>
          <a:xfrm>
            <a:off x="4798379" y="2586591"/>
            <a:ext cx="2571106" cy="2827192"/>
            <a:chOff x="4573176" y="2715007"/>
            <a:chExt cx="2571106" cy="2827192"/>
          </a:xfrm>
        </p:grpSpPr>
        <p:pic>
          <p:nvPicPr>
            <p:cNvPr id="76" name="Picture 75">
              <a:extLst>
                <a:ext uri="{FF2B5EF4-FFF2-40B4-BE49-F238E27FC236}">
                  <a16:creationId xmlns="" xmlns:a16="http://schemas.microsoft.com/office/drawing/2014/main" id="{9D3FC3FD-6249-4780-BE58-E5DA44FD1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9" r="49153" b="15539"/>
            <a:stretch/>
          </p:blipFill>
          <p:spPr>
            <a:xfrm>
              <a:off x="4573176" y="2715007"/>
              <a:ext cx="2571106" cy="210056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3A94F053-5A9C-45DE-AD77-0C66FD15622E}"/>
                </a:ext>
              </a:extLst>
            </p:cNvPr>
            <p:cNvSpPr txBox="1"/>
            <p:nvPr/>
          </p:nvSpPr>
          <p:spPr>
            <a:xfrm>
              <a:off x="5133472" y="4834313"/>
              <a:ext cx="16894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রাইবোজ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1C1478D-06A9-4A79-B3CA-F718EB1F8C4C}"/>
              </a:ext>
            </a:extLst>
          </p:cNvPr>
          <p:cNvGrpSpPr/>
          <p:nvPr/>
        </p:nvGrpSpPr>
        <p:grpSpPr>
          <a:xfrm>
            <a:off x="8323081" y="2512077"/>
            <a:ext cx="2996227" cy="2976219"/>
            <a:chOff x="8242468" y="2565980"/>
            <a:chExt cx="2996227" cy="2976219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8EB825AA-443E-4C0C-B5B7-AAD2DD0E2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4" b="13339"/>
            <a:stretch/>
          </p:blipFill>
          <p:spPr>
            <a:xfrm>
              <a:off x="8242468" y="2565980"/>
              <a:ext cx="2716264" cy="224959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88633E94-B9DB-4774-AD7D-21B3DE61083F}"/>
                </a:ext>
              </a:extLst>
            </p:cNvPr>
            <p:cNvSpPr txBox="1"/>
            <p:nvPr/>
          </p:nvSpPr>
          <p:spPr>
            <a:xfrm>
              <a:off x="8464208" y="4834313"/>
              <a:ext cx="2774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ডিঅক্সি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রাইবোজ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2D60C7-9655-4344-910C-49F54CF3D4FD}"/>
              </a:ext>
            </a:extLst>
          </p:cNvPr>
          <p:cNvSpPr/>
          <p:nvPr/>
        </p:nvSpPr>
        <p:spPr>
          <a:xfrm>
            <a:off x="844061" y="276050"/>
            <a:ext cx="1015687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হেক্সোজ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 Hexose, </a:t>
            </a:r>
            <a:r>
              <a:rPr lang="en-US" sz="4400" dirty="0">
                <a:cs typeface="NikoshBAN" panose="02000000000000000000" pitchFamily="2" charset="0"/>
              </a:rPr>
              <a:t>C</a:t>
            </a:r>
            <a:r>
              <a:rPr lang="en-US" sz="3200" dirty="0">
                <a:cs typeface="NikoshBAN" panose="02000000000000000000" pitchFamily="2" charset="0"/>
              </a:rPr>
              <a:t>6</a:t>
            </a:r>
            <a:r>
              <a:rPr lang="en-US" sz="4400" dirty="0">
                <a:cs typeface="NikoshBAN" panose="02000000000000000000" pitchFamily="2" charset="0"/>
              </a:rPr>
              <a:t>H</a:t>
            </a:r>
            <a:r>
              <a:rPr lang="en-US" sz="3200" dirty="0">
                <a:cs typeface="NikoshBAN" panose="02000000000000000000" pitchFamily="2" charset="0"/>
              </a:rPr>
              <a:t>12</a:t>
            </a:r>
            <a:r>
              <a:rPr lang="en-US" sz="4400" dirty="0">
                <a:cs typeface="NikoshBAN" panose="02000000000000000000" pitchFamily="2" charset="0"/>
              </a:rPr>
              <a:t>O</a:t>
            </a:r>
            <a:r>
              <a:rPr lang="en-US" sz="3600" dirty="0">
                <a:cs typeface="NikoshBAN" panose="02000000000000000000" pitchFamily="2" charset="0"/>
              </a:rPr>
              <a:t>6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351D85-BE66-4950-AAFE-5D06746033FC}"/>
              </a:ext>
            </a:extLst>
          </p:cNvPr>
          <p:cNvGrpSpPr/>
          <p:nvPr/>
        </p:nvGrpSpPr>
        <p:grpSpPr>
          <a:xfrm>
            <a:off x="1477395" y="1229096"/>
            <a:ext cx="8589242" cy="5382253"/>
            <a:chOff x="1477395" y="1229096"/>
            <a:chExt cx="8589242" cy="5382253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0F205EEA-DB37-414B-B5D4-CC1C0039D097}"/>
                </a:ext>
              </a:extLst>
            </p:cNvPr>
            <p:cNvGrpSpPr/>
            <p:nvPr/>
          </p:nvGrpSpPr>
          <p:grpSpPr>
            <a:xfrm>
              <a:off x="1477395" y="1229096"/>
              <a:ext cx="3024746" cy="5382253"/>
              <a:chOff x="1044688" y="1261808"/>
              <a:chExt cx="3024746" cy="5382253"/>
            </a:xfrm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AF65BD9-B8AA-4E97-805D-C64EFADBAB41}"/>
                  </a:ext>
                </a:extLst>
              </p:cNvPr>
              <p:cNvSpPr txBox="1"/>
              <p:nvPr/>
            </p:nvSpPr>
            <p:spPr>
              <a:xfrm>
                <a:off x="2093134" y="2079889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68B3357-9A15-4F41-BADA-FBF87BAD0AD9}"/>
                  </a:ext>
                </a:extLst>
              </p:cNvPr>
              <p:cNvSpPr txBox="1"/>
              <p:nvPr/>
            </p:nvSpPr>
            <p:spPr>
              <a:xfrm>
                <a:off x="2129452" y="1261808"/>
                <a:ext cx="13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FA58AE4-484B-4C12-884B-DCEEFEAE02C8}"/>
                  </a:ext>
                </a:extLst>
              </p:cNvPr>
              <p:cNvSpPr txBox="1"/>
              <p:nvPr/>
            </p:nvSpPr>
            <p:spPr>
              <a:xfrm>
                <a:off x="2808949" y="2893154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E942EC5-8597-41B8-A014-04A395117E11}"/>
                  </a:ext>
                </a:extLst>
              </p:cNvPr>
              <p:cNvSpPr txBox="1"/>
              <p:nvPr/>
            </p:nvSpPr>
            <p:spPr>
              <a:xfrm>
                <a:off x="1999751" y="5393489"/>
                <a:ext cx="206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0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F1704457-A24F-43AB-9BF0-E32BFF4289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8897" y="2332889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1868107-FF88-4372-87D9-0BE53C2C46D6}"/>
                  </a:ext>
                </a:extLst>
              </p:cNvPr>
              <p:cNvSpPr txBox="1"/>
              <p:nvPr/>
            </p:nvSpPr>
            <p:spPr>
              <a:xfrm>
                <a:off x="1375402" y="2116958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6BF25514-C800-43BE-892F-D6B912D716E7}"/>
                  </a:ext>
                </a:extLst>
              </p:cNvPr>
              <p:cNvSpPr txBox="1"/>
              <p:nvPr/>
            </p:nvSpPr>
            <p:spPr>
              <a:xfrm>
                <a:off x="2808949" y="2098718"/>
                <a:ext cx="834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4040503-E729-4E79-9BF2-F3FFE811BFCB}"/>
                  </a:ext>
                </a:extLst>
              </p:cNvPr>
              <p:cNvSpPr txBox="1"/>
              <p:nvPr/>
            </p:nvSpPr>
            <p:spPr>
              <a:xfrm>
                <a:off x="2065317" y="3782976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A61186E-513A-4752-8AEE-D01D3D3740B2}"/>
                  </a:ext>
                </a:extLst>
              </p:cNvPr>
              <p:cNvSpPr txBox="1"/>
              <p:nvPr/>
            </p:nvSpPr>
            <p:spPr>
              <a:xfrm>
                <a:off x="2815168" y="3782976"/>
                <a:ext cx="800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BE230DB8-36F9-4F73-9CCA-B40DD17C9590}"/>
                  </a:ext>
                </a:extLst>
              </p:cNvPr>
              <p:cNvSpPr txBox="1"/>
              <p:nvPr/>
            </p:nvSpPr>
            <p:spPr>
              <a:xfrm>
                <a:off x="1549460" y="5936175"/>
                <a:ext cx="1406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গ্লুকোজ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0FB1E325-537D-4FC1-8E7A-7A9A784263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6004" y="4829303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7EC493A2-4794-403A-A473-6D7A1C123B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9230" y="4833224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539DF6D-903F-413C-8CB4-F8EB0C95D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0448" y="1729344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42E9286D-420C-4EDA-9C97-7F5892927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93" y="2332889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D7E53449-796B-447D-80F8-D4FCB9AE8F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4048" y="314174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A8F465FD-A9EF-450A-A63D-A966C23317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93" y="4021102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773FE099-B0A9-46AA-A323-8AB38AA7F0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06134" y="4026598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31B0BF24-F4C3-4A56-87EE-D7453F016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4671" y="314174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F35292F1-2B36-44DB-9CE9-9F7FEA75D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567" y="5051553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E4B570FD-8E1F-44F2-8407-D3EE96373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567" y="4226850"/>
                <a:ext cx="0" cy="36509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0999C797-5AB6-4300-8CCD-B96056352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5591" y="3387739"/>
                <a:ext cx="4789" cy="36722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84DFD2B6-E87B-4220-AB3D-86BCBB621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7424" y="2560961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84E5BB8D-7472-4330-994C-240DA7E1F8D0}"/>
                  </a:ext>
                </a:extLst>
              </p:cNvPr>
              <p:cNvSpPr txBox="1"/>
              <p:nvPr/>
            </p:nvSpPr>
            <p:spPr>
              <a:xfrm>
                <a:off x="2006645" y="4591947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39A742DA-BD2B-4DA1-BA65-B6A225703426}"/>
                  </a:ext>
                </a:extLst>
              </p:cNvPr>
              <p:cNvSpPr txBox="1"/>
              <p:nvPr/>
            </p:nvSpPr>
            <p:spPr>
              <a:xfrm>
                <a:off x="2051502" y="2929599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6DF6DA27-B17D-4743-85C9-3EEA54002F34}"/>
                  </a:ext>
                </a:extLst>
              </p:cNvPr>
              <p:cNvSpPr txBox="1"/>
              <p:nvPr/>
            </p:nvSpPr>
            <p:spPr>
              <a:xfrm>
                <a:off x="2797576" y="4547811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434DC461-B14A-4AB0-94D7-6BF9CA9F89B0}"/>
                  </a:ext>
                </a:extLst>
              </p:cNvPr>
              <p:cNvSpPr txBox="1"/>
              <p:nvPr/>
            </p:nvSpPr>
            <p:spPr>
              <a:xfrm>
                <a:off x="1044688" y="2931363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656A9CBC-2D4D-4432-81C5-EA4601930C85}"/>
                  </a:ext>
                </a:extLst>
              </p:cNvPr>
              <p:cNvSpPr txBox="1"/>
              <p:nvPr/>
            </p:nvSpPr>
            <p:spPr>
              <a:xfrm flipH="1">
                <a:off x="1312623" y="4629534"/>
                <a:ext cx="694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8E6A9C5D-EF84-4786-B87D-1F559BF55519}"/>
                  </a:ext>
                </a:extLst>
              </p:cNvPr>
              <p:cNvSpPr txBox="1"/>
              <p:nvPr/>
            </p:nvSpPr>
            <p:spPr>
              <a:xfrm>
                <a:off x="1375403" y="3803739"/>
                <a:ext cx="545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64C64B3-5716-4E5E-BD6F-FABD9D1398B9}"/>
                </a:ext>
              </a:extLst>
            </p:cNvPr>
            <p:cNvGrpSpPr/>
            <p:nvPr/>
          </p:nvGrpSpPr>
          <p:grpSpPr>
            <a:xfrm>
              <a:off x="7383482" y="1264953"/>
              <a:ext cx="2683155" cy="5346396"/>
              <a:chOff x="6229931" y="1264953"/>
              <a:chExt cx="2683155" cy="5346396"/>
            </a:xfrm>
          </p:grpSpPr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856EA31D-1C90-43B8-822E-569F7A367EF3}"/>
                  </a:ext>
                </a:extLst>
              </p:cNvPr>
              <p:cNvSpPr txBox="1"/>
              <p:nvPr/>
            </p:nvSpPr>
            <p:spPr>
              <a:xfrm>
                <a:off x="7278377" y="2047177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E27D85C0-62E2-4E29-92A1-047F21F88B75}"/>
                  </a:ext>
                </a:extLst>
              </p:cNvPr>
              <p:cNvSpPr txBox="1"/>
              <p:nvPr/>
            </p:nvSpPr>
            <p:spPr>
              <a:xfrm>
                <a:off x="7994192" y="2860442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CE92051F-BA2E-4CD3-8116-DC96A6BC6CB7}"/>
                  </a:ext>
                </a:extLst>
              </p:cNvPr>
              <p:cNvSpPr txBox="1"/>
              <p:nvPr/>
            </p:nvSpPr>
            <p:spPr>
              <a:xfrm>
                <a:off x="7263569" y="1264953"/>
                <a:ext cx="1649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0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8276B692-2583-4648-86B3-5B7759FCD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816" y="2187635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652AE51D-0F16-4D88-8B11-D8B058889ADA}"/>
                  </a:ext>
                </a:extLst>
              </p:cNvPr>
              <p:cNvSpPr txBox="1"/>
              <p:nvPr/>
            </p:nvSpPr>
            <p:spPr>
              <a:xfrm>
                <a:off x="7994192" y="2066006"/>
                <a:ext cx="834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8F43A0A6-148D-48D5-B975-4339842642E0}"/>
                  </a:ext>
                </a:extLst>
              </p:cNvPr>
              <p:cNvSpPr txBox="1"/>
              <p:nvPr/>
            </p:nvSpPr>
            <p:spPr>
              <a:xfrm>
                <a:off x="7250560" y="3750264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0C8C6648-4E28-49C3-AFFA-C608AA245008}"/>
                  </a:ext>
                </a:extLst>
              </p:cNvPr>
              <p:cNvSpPr txBox="1"/>
              <p:nvPr/>
            </p:nvSpPr>
            <p:spPr>
              <a:xfrm>
                <a:off x="8000411" y="3750264"/>
                <a:ext cx="800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C9376166-1EF0-48FB-9F32-396540128B55}"/>
                  </a:ext>
                </a:extLst>
              </p:cNvPr>
              <p:cNvSpPr txBox="1"/>
              <p:nvPr/>
            </p:nvSpPr>
            <p:spPr>
              <a:xfrm>
                <a:off x="6734703" y="5903463"/>
                <a:ext cx="1406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ফ্রুক্টোজ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110A4973-688D-48E0-9394-838276A6F0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1247" y="4796591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FE421A79-A576-4849-BF98-7B4A30E28F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54473" y="4800512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329448DF-8711-4120-8F8D-BD3C948A0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5691" y="1696632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B6AACAE5-E7E9-433D-9D14-7020917DD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9291" y="3109034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88A52B0-B8DB-4C4E-90F8-92337D0A75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1536" y="3988390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E8D8AD83-7C98-4FE5-A10E-221291B98D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91377" y="399388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12CA67A3-F5D5-4ED6-86F7-46276E9490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9914" y="3109034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E87D2674-FF1C-4D24-9058-C62FCADB9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7810" y="5018841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83D2FA32-F2DE-4357-B5F2-9922EB953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7810" y="4194138"/>
                <a:ext cx="0" cy="36509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5E0F3F93-9005-448B-A8D5-E1DB408D26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0834" y="3355027"/>
                <a:ext cx="4789" cy="36722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2BF0266F-FB3F-4006-88A8-0FCA4665D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2667" y="2528249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0A61F972-E140-4AAA-A91E-C7C239DB7A87}"/>
                  </a:ext>
                </a:extLst>
              </p:cNvPr>
              <p:cNvSpPr txBox="1"/>
              <p:nvPr/>
            </p:nvSpPr>
            <p:spPr>
              <a:xfrm>
                <a:off x="7191888" y="4559235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CB799551-A1FF-461F-A9DE-8F0A4E6A8FD4}"/>
                  </a:ext>
                </a:extLst>
              </p:cNvPr>
              <p:cNvSpPr txBox="1"/>
              <p:nvPr/>
            </p:nvSpPr>
            <p:spPr>
              <a:xfrm>
                <a:off x="7236745" y="2896887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F40C6FC8-8D12-43D1-82F3-8D7938978C23}"/>
                  </a:ext>
                </a:extLst>
              </p:cNvPr>
              <p:cNvSpPr txBox="1"/>
              <p:nvPr/>
            </p:nvSpPr>
            <p:spPr>
              <a:xfrm>
                <a:off x="7982819" y="4515099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C118C6F8-E743-45B3-8275-5B7A97EBDE8C}"/>
                  </a:ext>
                </a:extLst>
              </p:cNvPr>
              <p:cNvSpPr txBox="1"/>
              <p:nvPr/>
            </p:nvSpPr>
            <p:spPr>
              <a:xfrm>
                <a:off x="6229931" y="2898651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C2A7FB6A-2034-46D0-8236-B50778691BD6}"/>
                  </a:ext>
                </a:extLst>
              </p:cNvPr>
              <p:cNvSpPr txBox="1"/>
              <p:nvPr/>
            </p:nvSpPr>
            <p:spPr>
              <a:xfrm flipH="1">
                <a:off x="6497866" y="4596822"/>
                <a:ext cx="694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955FDCC6-E47B-43E7-9089-F86E5F036F9A}"/>
                  </a:ext>
                </a:extLst>
              </p:cNvPr>
              <p:cNvSpPr txBox="1"/>
              <p:nvPr/>
            </p:nvSpPr>
            <p:spPr>
              <a:xfrm>
                <a:off x="6560646" y="3771027"/>
                <a:ext cx="545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41E84063-177B-44EB-B00B-515888FCACC2}"/>
                  </a:ext>
                </a:extLst>
              </p:cNvPr>
              <p:cNvSpPr txBox="1"/>
              <p:nvPr/>
            </p:nvSpPr>
            <p:spPr>
              <a:xfrm>
                <a:off x="7236745" y="5353876"/>
                <a:ext cx="1649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0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A3B7751A-1A6A-42B7-AAD1-B2412DCC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01887" y="234585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30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BC02281-F73B-4D56-ABBD-1A655B75887C}"/>
              </a:ext>
            </a:extLst>
          </p:cNvPr>
          <p:cNvGrpSpPr/>
          <p:nvPr/>
        </p:nvGrpSpPr>
        <p:grpSpPr>
          <a:xfrm>
            <a:off x="509660" y="1808911"/>
            <a:ext cx="3045851" cy="3683802"/>
            <a:chOff x="653952" y="1826856"/>
            <a:chExt cx="3045851" cy="368380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8A1B191-80CC-4F2E-B5F3-1BA2A990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52" y="1826856"/>
              <a:ext cx="3045851" cy="274126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91CF52C-6688-4B19-92EA-709B3E0C247E}"/>
                </a:ext>
              </a:extLst>
            </p:cNvPr>
            <p:cNvSpPr/>
            <p:nvPr/>
          </p:nvSpPr>
          <p:spPr>
            <a:xfrm>
              <a:off x="900332" y="4722867"/>
              <a:ext cx="2686930" cy="787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আলফা গ্লুকোজ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E4B94FA-FBE0-438F-AE41-BB0F64234294}"/>
              </a:ext>
            </a:extLst>
          </p:cNvPr>
          <p:cNvGrpSpPr/>
          <p:nvPr/>
        </p:nvGrpSpPr>
        <p:grpSpPr>
          <a:xfrm>
            <a:off x="4262431" y="1724087"/>
            <a:ext cx="3274316" cy="3768626"/>
            <a:chOff x="4346917" y="1742032"/>
            <a:chExt cx="3274316" cy="37686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DBFFBC7F-E160-48A4-B89A-5767BC41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917" y="1742032"/>
              <a:ext cx="3274316" cy="282609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558D9F1-2731-4DF4-96DC-FF93BA0BCB89}"/>
                </a:ext>
              </a:extLst>
            </p:cNvPr>
            <p:cNvSpPr/>
            <p:nvPr/>
          </p:nvSpPr>
          <p:spPr>
            <a:xfrm>
              <a:off x="4614203" y="4568122"/>
              <a:ext cx="2715065" cy="942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বিটা গ্লুকোজ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94C5649-464D-4813-8222-4698531465E2}"/>
              </a:ext>
            </a:extLst>
          </p:cNvPr>
          <p:cNvGrpSpPr/>
          <p:nvPr/>
        </p:nvGrpSpPr>
        <p:grpSpPr>
          <a:xfrm>
            <a:off x="7804033" y="1808911"/>
            <a:ext cx="3936636" cy="3543125"/>
            <a:chOff x="7881398" y="1826856"/>
            <a:chExt cx="3936636" cy="354312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07647CB-33B8-451C-8D89-A0C4667D0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4758" r="5412" b="34099"/>
            <a:stretch/>
          </p:blipFill>
          <p:spPr>
            <a:xfrm>
              <a:off x="7881398" y="1826856"/>
              <a:ext cx="3936636" cy="254819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FDF3643-1C74-40CF-BE97-C2972127828E}"/>
                </a:ext>
              </a:extLst>
            </p:cNvPr>
            <p:cNvSpPr/>
            <p:nvPr/>
          </p:nvSpPr>
          <p:spPr>
            <a:xfrm>
              <a:off x="8356209" y="4582190"/>
              <a:ext cx="2560320" cy="787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বিটা ফ্রুক্টোজ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6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190570-227D-4C6E-869F-8433B083A1F7}"/>
              </a:ext>
            </a:extLst>
          </p:cNvPr>
          <p:cNvSpPr/>
          <p:nvPr/>
        </p:nvSpPr>
        <p:spPr>
          <a:xfrm>
            <a:off x="631998" y="346866"/>
            <a:ext cx="105319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হেপ্টোজ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Heptose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cs typeface="NikoshBAN" panose="02000000000000000000" pitchFamily="2" charset="0"/>
              </a:rPr>
              <a:t>C</a:t>
            </a:r>
            <a:r>
              <a:rPr lang="en-US" sz="2400" dirty="0">
                <a:cs typeface="NikoshBAN" panose="02000000000000000000" pitchFamily="2" charset="0"/>
              </a:rPr>
              <a:t>7</a:t>
            </a:r>
            <a:r>
              <a:rPr lang="en-US" sz="3600" dirty="0">
                <a:cs typeface="NikoshBAN" panose="02000000000000000000" pitchFamily="2" charset="0"/>
              </a:rPr>
              <a:t>H</a:t>
            </a:r>
            <a:r>
              <a:rPr lang="en-US" sz="2400" dirty="0">
                <a:cs typeface="NikoshBAN" panose="02000000000000000000" pitchFamily="2" charset="0"/>
              </a:rPr>
              <a:t>14</a:t>
            </a:r>
            <a:r>
              <a:rPr lang="en-US" sz="3600" dirty="0">
                <a:cs typeface="NikoshBAN" panose="02000000000000000000" pitchFamily="2" charset="0"/>
              </a:rPr>
              <a:t>O</a:t>
            </a:r>
            <a:r>
              <a:rPr lang="en-US" sz="2400" dirty="0">
                <a:cs typeface="NikoshBAN" panose="02000000000000000000" pitchFamily="2" charset="0"/>
              </a:rPr>
              <a:t>7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সিডোহেপ্টুলোজ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cs typeface="NikoshBAN" panose="02000000000000000000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1929A6D-ED23-492C-BF01-FE203084A203}"/>
              </a:ext>
            </a:extLst>
          </p:cNvPr>
          <p:cNvGrpSpPr/>
          <p:nvPr/>
        </p:nvGrpSpPr>
        <p:grpSpPr>
          <a:xfrm>
            <a:off x="3638040" y="1119329"/>
            <a:ext cx="2841335" cy="5468816"/>
            <a:chOff x="3398889" y="1358480"/>
            <a:chExt cx="2841335" cy="546881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346AFB9-6823-4DA5-8644-7670DA42E6DF}"/>
                </a:ext>
              </a:extLst>
            </p:cNvPr>
            <p:cNvSpPr txBox="1"/>
            <p:nvPr/>
          </p:nvSpPr>
          <p:spPr>
            <a:xfrm>
              <a:off x="4593947" y="2068725"/>
              <a:ext cx="627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37A7281-2E59-4DB6-A784-E9BE3159A4E3}"/>
                </a:ext>
              </a:extLst>
            </p:cNvPr>
            <p:cNvSpPr txBox="1"/>
            <p:nvPr/>
          </p:nvSpPr>
          <p:spPr>
            <a:xfrm>
              <a:off x="5352193" y="2744183"/>
              <a:ext cx="545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438C81A-6757-455E-8F9B-894B126B6139}"/>
                </a:ext>
              </a:extLst>
            </p:cNvPr>
            <p:cNvSpPr txBox="1"/>
            <p:nvPr/>
          </p:nvSpPr>
          <p:spPr>
            <a:xfrm>
              <a:off x="4590707" y="1358480"/>
              <a:ext cx="164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r>
                <a:rPr lang="en-US" sz="2000" b="1" dirty="0">
                  <a:latin typeface="+mj-lt"/>
                  <a:cs typeface="NikoshBAN" panose="02000000000000000000" pitchFamily="2" charset="0"/>
                </a:rPr>
                <a:t>2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C5B31AA-190D-4A95-B7D4-61D50E04D6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5954" y="2281162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2596A1C-BBE8-40D7-BAA5-D09761DEA8A6}"/>
                </a:ext>
              </a:extLst>
            </p:cNvPr>
            <p:cNvSpPr txBox="1"/>
            <p:nvPr/>
          </p:nvSpPr>
          <p:spPr>
            <a:xfrm>
              <a:off x="5321330" y="2159533"/>
              <a:ext cx="834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ED47F78-32CF-4723-85CB-FF4AC12079D0}"/>
                </a:ext>
              </a:extLst>
            </p:cNvPr>
            <p:cNvSpPr txBox="1"/>
            <p:nvPr/>
          </p:nvSpPr>
          <p:spPr>
            <a:xfrm>
              <a:off x="4539700" y="3507385"/>
              <a:ext cx="627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277D134-CC9F-4DA7-B77B-105D5DBAF250}"/>
                </a:ext>
              </a:extLst>
            </p:cNvPr>
            <p:cNvSpPr txBox="1"/>
            <p:nvPr/>
          </p:nvSpPr>
          <p:spPr>
            <a:xfrm>
              <a:off x="5352997" y="3535162"/>
              <a:ext cx="8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E11756D-73B8-4E01-8EDD-C196965DDEF6}"/>
                </a:ext>
              </a:extLst>
            </p:cNvPr>
            <p:cNvSpPr txBox="1"/>
            <p:nvPr/>
          </p:nvSpPr>
          <p:spPr>
            <a:xfrm>
              <a:off x="3398889" y="6119410"/>
              <a:ext cx="2718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সিডোহেপ্টুলোজ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B148CCF-3BD9-42FD-8F4E-13BD839E6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5036" y="4446707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7F94DAC-2A79-4DB3-B49B-B0DC0EDDD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9742" y="4446707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FB59E5E-78A8-482B-B813-8CA1E466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2424" y="3748642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E9DF59F-4D88-4D9B-A0BC-70E0572CB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313" y="3748642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6147609-146F-4A82-8FF2-9302F8B48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8515" y="3003414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579F0FD-A092-4C02-97F3-25F2266120D7}"/>
                </a:ext>
              </a:extLst>
            </p:cNvPr>
            <p:cNvSpPr txBox="1"/>
            <p:nvPr/>
          </p:nvSpPr>
          <p:spPr>
            <a:xfrm>
              <a:off x="4576702" y="4200683"/>
              <a:ext cx="491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F439F81-F91A-44E0-9122-08FA9468F989}"/>
                </a:ext>
              </a:extLst>
            </p:cNvPr>
            <p:cNvSpPr txBox="1"/>
            <p:nvPr/>
          </p:nvSpPr>
          <p:spPr>
            <a:xfrm>
              <a:off x="4558565" y="2778970"/>
              <a:ext cx="491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6E4BCB1-680F-4E3A-9223-5BC745C2C593}"/>
                </a:ext>
              </a:extLst>
            </p:cNvPr>
            <p:cNvSpPr txBox="1"/>
            <p:nvPr/>
          </p:nvSpPr>
          <p:spPr>
            <a:xfrm>
              <a:off x="5334524" y="4254301"/>
              <a:ext cx="84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25CEC14-AAC4-431C-BD29-6CDAB38BDB37}"/>
                </a:ext>
              </a:extLst>
            </p:cNvPr>
            <p:cNvSpPr txBox="1"/>
            <p:nvPr/>
          </p:nvSpPr>
          <p:spPr>
            <a:xfrm>
              <a:off x="3534255" y="2778970"/>
              <a:ext cx="84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AA29231-466E-4A22-AE8E-BA779572A25B}"/>
                </a:ext>
              </a:extLst>
            </p:cNvPr>
            <p:cNvSpPr txBox="1"/>
            <p:nvPr/>
          </p:nvSpPr>
          <p:spPr>
            <a:xfrm flipH="1">
              <a:off x="3842008" y="4219293"/>
              <a:ext cx="694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28B291B-7473-4C32-8A7F-DE4FD3C3071E}"/>
                </a:ext>
              </a:extLst>
            </p:cNvPr>
            <p:cNvSpPr txBox="1"/>
            <p:nvPr/>
          </p:nvSpPr>
          <p:spPr>
            <a:xfrm>
              <a:off x="3819740" y="3526733"/>
              <a:ext cx="545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ABAAE1F-FBAB-4D84-836D-59B19B6D6DD0}"/>
                </a:ext>
              </a:extLst>
            </p:cNvPr>
            <p:cNvSpPr txBox="1"/>
            <p:nvPr/>
          </p:nvSpPr>
          <p:spPr>
            <a:xfrm>
              <a:off x="4528431" y="5676861"/>
              <a:ext cx="164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r>
                <a:rPr lang="en-US" sz="2000" b="1" dirty="0">
                  <a:latin typeface="+mj-lt"/>
                  <a:cs typeface="NikoshBAN" panose="02000000000000000000" pitchFamily="2" charset="0"/>
                </a:rPr>
                <a:t>2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DE64C00-0B99-4376-9643-8AA54B577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025" y="2439383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90234C7-B478-4BE4-9EF7-A5FD70E0CEA3}"/>
                </a:ext>
              </a:extLst>
            </p:cNvPr>
            <p:cNvSpPr txBox="1"/>
            <p:nvPr/>
          </p:nvSpPr>
          <p:spPr>
            <a:xfrm>
              <a:off x="4563353" y="4929945"/>
              <a:ext cx="491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CF52CB8-317A-40E2-B586-74B1030FFF10}"/>
                </a:ext>
              </a:extLst>
            </p:cNvPr>
            <p:cNvSpPr txBox="1"/>
            <p:nvPr/>
          </p:nvSpPr>
          <p:spPr>
            <a:xfrm>
              <a:off x="5352997" y="4924686"/>
              <a:ext cx="8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429A1ED-E78D-4FCE-95BE-B5A3E93C4284}"/>
                </a:ext>
              </a:extLst>
            </p:cNvPr>
            <p:cNvSpPr txBox="1"/>
            <p:nvPr/>
          </p:nvSpPr>
          <p:spPr>
            <a:xfrm>
              <a:off x="3873778" y="4936198"/>
              <a:ext cx="545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740F4CCE-3D83-4FB2-A7F0-78387CE2190D}"/>
                </a:ext>
              </a:extLst>
            </p:cNvPr>
            <p:cNvCxnSpPr>
              <a:cxnSpLocks/>
            </p:cNvCxnSpPr>
            <p:nvPr/>
          </p:nvCxnSpPr>
          <p:spPr>
            <a:xfrm>
              <a:off x="4764947" y="5372494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596D95C2-F40C-4AC4-A8E7-8E466D8EE1B3}"/>
                </a:ext>
              </a:extLst>
            </p:cNvPr>
            <p:cNvCxnSpPr>
              <a:cxnSpLocks/>
            </p:cNvCxnSpPr>
            <p:nvPr/>
          </p:nvCxnSpPr>
          <p:spPr>
            <a:xfrm>
              <a:off x="4789360" y="4608626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1649499-DCAD-4812-8767-138627978B06}"/>
                </a:ext>
              </a:extLst>
            </p:cNvPr>
            <p:cNvCxnSpPr>
              <a:cxnSpLocks/>
            </p:cNvCxnSpPr>
            <p:nvPr/>
          </p:nvCxnSpPr>
          <p:spPr>
            <a:xfrm>
              <a:off x="4788736" y="3906198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28FA23F7-5D73-4F42-A367-DCE79E6F1022}"/>
                </a:ext>
              </a:extLst>
            </p:cNvPr>
            <p:cNvCxnSpPr>
              <a:cxnSpLocks/>
            </p:cNvCxnSpPr>
            <p:nvPr/>
          </p:nvCxnSpPr>
          <p:spPr>
            <a:xfrm>
              <a:off x="4758283" y="3215579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AAA320A6-30D7-41DE-8261-398DE758B6BC}"/>
                </a:ext>
              </a:extLst>
            </p:cNvPr>
            <p:cNvCxnSpPr>
              <a:cxnSpLocks/>
            </p:cNvCxnSpPr>
            <p:nvPr/>
          </p:nvCxnSpPr>
          <p:spPr>
            <a:xfrm>
              <a:off x="4792551" y="2488377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14235C9D-2B10-4C60-835F-E963D64E8787}"/>
                </a:ext>
              </a:extLst>
            </p:cNvPr>
            <p:cNvCxnSpPr>
              <a:cxnSpLocks/>
            </p:cNvCxnSpPr>
            <p:nvPr/>
          </p:nvCxnSpPr>
          <p:spPr>
            <a:xfrm>
              <a:off x="4813468" y="1764358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41254D06-8DF8-4D8F-944A-3964E2AED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5036" y="5191555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9B7E35BE-0DEC-4D36-9F69-D9B5BB2E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6429" y="3003414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6B003F2-3C79-4B17-9715-0E3CC21AFB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313" y="5173783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8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838" y="347731"/>
            <a:ext cx="6413679" cy="2060618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9600" i="1" dirty="0" smtClean="0"/>
              <a:t>Biology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228" y="2537137"/>
            <a:ext cx="8246770" cy="274320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 err="1" smtClean="0"/>
              <a:t>Md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Mizanur</a:t>
            </a:r>
            <a:r>
              <a:rPr lang="en-US" sz="4800" b="1" dirty="0" smtClean="0"/>
              <a:t> Rahman </a:t>
            </a:r>
            <a:r>
              <a:rPr lang="en-US" sz="4800" b="1" dirty="0" err="1" smtClean="0"/>
              <a:t>Bhuiyan</a:t>
            </a:r>
            <a:endParaRPr lang="en-US" sz="4800" b="1" dirty="0" smtClean="0"/>
          </a:p>
          <a:p>
            <a:r>
              <a:rPr lang="en-US" dirty="0" smtClean="0"/>
              <a:t>(Lecturer Of Biology.)</a:t>
            </a:r>
          </a:p>
          <a:p>
            <a:r>
              <a:rPr lang="en-US" sz="3000" b="1" dirty="0" smtClean="0"/>
              <a:t>SHOHAGI UNION HIGHER SECONDARY SCHOOL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ISHWARGANJ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3B85BD-D949-4781-8D9F-CC14F5C1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866336"/>
            <a:ext cx="10253003" cy="51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D91DD7-F21C-4F36-9667-3A03D71C1D5C}"/>
              </a:ext>
            </a:extLst>
          </p:cNvPr>
          <p:cNvSpPr txBox="1"/>
          <p:nvPr/>
        </p:nvSpPr>
        <p:spPr>
          <a:xfrm>
            <a:off x="3432518" y="154744"/>
            <a:ext cx="4600136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21676F-3D9B-4696-BC7B-FFBB06752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1746644"/>
            <a:ext cx="4576222" cy="25144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FBC956A-8B7B-4042-A501-E4547F73177A}"/>
              </a:ext>
            </a:extLst>
          </p:cNvPr>
          <p:cNvGrpSpPr/>
          <p:nvPr/>
        </p:nvGrpSpPr>
        <p:grpSpPr>
          <a:xfrm>
            <a:off x="6597746" y="1883664"/>
            <a:ext cx="4336731" cy="2507402"/>
            <a:chOff x="6597746" y="1883664"/>
            <a:chExt cx="4336731" cy="250740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4CE298C-5E2B-487E-BEB3-8C68ACD3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746" y="1883664"/>
              <a:ext cx="4336731" cy="18864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91B263E-5C66-46CF-9AD1-35C1FED4CF31}"/>
                </a:ext>
              </a:extLst>
            </p:cNvPr>
            <p:cNvSpPr/>
            <p:nvPr/>
          </p:nvSpPr>
          <p:spPr>
            <a:xfrm>
              <a:off x="8413541" y="3770142"/>
              <a:ext cx="1293167" cy="620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Maltose</a:t>
              </a:r>
              <a:endParaRPr lang="en-SG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489D793-6D69-4F87-8B22-34BB56D48835}"/>
              </a:ext>
            </a:extLst>
          </p:cNvPr>
          <p:cNvGrpSpPr/>
          <p:nvPr/>
        </p:nvGrpSpPr>
        <p:grpSpPr>
          <a:xfrm>
            <a:off x="3837319" y="4261051"/>
            <a:ext cx="4195335" cy="2392967"/>
            <a:chOff x="3837319" y="4261051"/>
            <a:chExt cx="4195335" cy="2392967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A2BB8427-0C46-4772-A46D-235801AB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319" y="4261051"/>
              <a:ext cx="4195335" cy="177252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306F88B-B9DC-4DB5-97CF-E202B0F5FD72}"/>
                </a:ext>
              </a:extLst>
            </p:cNvPr>
            <p:cNvSpPr/>
            <p:nvPr/>
          </p:nvSpPr>
          <p:spPr>
            <a:xfrm>
              <a:off x="5078437" y="6203852"/>
              <a:ext cx="1519309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accent1"/>
                  </a:solidFill>
                </a:rPr>
                <a:t>Cellobiose</a:t>
              </a:r>
              <a:endParaRPr lang="en-SG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6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6CCDAE-BD79-4002-A3BF-63C60BB8C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047750"/>
            <a:ext cx="11144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00F739-C847-48D8-A443-4239525A4854}"/>
              </a:ext>
            </a:extLst>
          </p:cNvPr>
          <p:cNvSpPr txBox="1"/>
          <p:nvPr/>
        </p:nvSpPr>
        <p:spPr>
          <a:xfrm>
            <a:off x="3348112" y="478302"/>
            <a:ext cx="509250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অলিগোস্যাকারাইড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523DDE-7FD3-42B3-AC8B-75E9CCC3CD8C}"/>
              </a:ext>
            </a:extLst>
          </p:cNvPr>
          <p:cNvGrpSpPr/>
          <p:nvPr/>
        </p:nvGrpSpPr>
        <p:grpSpPr>
          <a:xfrm>
            <a:off x="2349305" y="1997612"/>
            <a:ext cx="7427742" cy="4192173"/>
            <a:chOff x="2488831" y="2152356"/>
            <a:chExt cx="7039393" cy="372793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8720507-C4F0-4BC3-ABEB-48B7BF2E8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6" b="-626"/>
            <a:stretch/>
          </p:blipFill>
          <p:spPr>
            <a:xfrm>
              <a:off x="2488831" y="2152356"/>
              <a:ext cx="7039393" cy="37279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AF0001F-FDF5-4913-A9C0-FE9425A11821}"/>
                </a:ext>
              </a:extLst>
            </p:cNvPr>
            <p:cNvSpPr/>
            <p:nvPr/>
          </p:nvSpPr>
          <p:spPr>
            <a:xfrm>
              <a:off x="2488831" y="5584874"/>
              <a:ext cx="1801815" cy="154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9690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E2A6E7-90EE-41EF-BC2C-3986DFFDF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712927"/>
            <a:ext cx="7855096" cy="5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D404CD-33FF-40C2-B5A4-74510EB411CF}"/>
              </a:ext>
            </a:extLst>
          </p:cNvPr>
          <p:cNvSpPr txBox="1"/>
          <p:nvPr/>
        </p:nvSpPr>
        <p:spPr>
          <a:xfrm>
            <a:off x="3868615" y="244508"/>
            <a:ext cx="420623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পলিস্যাকারাইড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7973C49-8AEB-4A14-A08E-BEC9A484A328}"/>
              </a:ext>
            </a:extLst>
          </p:cNvPr>
          <p:cNvGrpSpPr/>
          <p:nvPr/>
        </p:nvGrpSpPr>
        <p:grpSpPr>
          <a:xfrm>
            <a:off x="661183" y="3530829"/>
            <a:ext cx="4051496" cy="2672219"/>
            <a:chOff x="422032" y="2396518"/>
            <a:chExt cx="4051496" cy="267221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3B9FD57-0982-4885-B339-796A49A3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2" y="2396518"/>
              <a:ext cx="4051496" cy="15665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8B10DB3-D1BB-496C-88FD-B63F51411C5C}"/>
                </a:ext>
              </a:extLst>
            </p:cNvPr>
            <p:cNvSpPr/>
            <p:nvPr/>
          </p:nvSpPr>
          <p:spPr>
            <a:xfrm>
              <a:off x="1083213" y="4674842"/>
              <a:ext cx="2489981" cy="393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অ্যামাইলোজ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SG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696DB98-78A4-43AF-B195-A353CCD6EEC0}"/>
              </a:ext>
            </a:extLst>
          </p:cNvPr>
          <p:cNvGrpSpPr/>
          <p:nvPr/>
        </p:nvGrpSpPr>
        <p:grpSpPr>
          <a:xfrm>
            <a:off x="5120639" y="3286009"/>
            <a:ext cx="6517317" cy="2917039"/>
            <a:chOff x="5331655" y="2151698"/>
            <a:chExt cx="6517317" cy="291703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43865E6-6944-47A2-ABD9-7962200B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655" y="2151698"/>
              <a:ext cx="6517317" cy="2223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8E8C704-11F6-4233-90CE-4CDEDA517B9D}"/>
                </a:ext>
              </a:extLst>
            </p:cNvPr>
            <p:cNvSpPr/>
            <p:nvPr/>
          </p:nvSpPr>
          <p:spPr>
            <a:xfrm>
              <a:off x="6428936" y="4665141"/>
              <a:ext cx="3559126" cy="40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শাখান্বিত অ্যামাইলো পেকটিন </a:t>
              </a:r>
              <a:endParaRPr lang="en-SG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6C1A81-E6F0-4526-A833-F5573DD9DDE0}"/>
              </a:ext>
            </a:extLst>
          </p:cNvPr>
          <p:cNvSpPr/>
          <p:nvPr/>
        </p:nvSpPr>
        <p:spPr>
          <a:xfrm>
            <a:off x="3812345" y="1820009"/>
            <a:ext cx="4262509" cy="6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শ্বেতসার (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Starch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SG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FDCA4D-B15F-4482-A47B-A64959965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1" y="3779781"/>
            <a:ext cx="5908430" cy="28730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5F386E7-AB88-4E82-B3A1-B81C90D92C1F}"/>
              </a:ext>
            </a:extLst>
          </p:cNvPr>
          <p:cNvGrpSpPr/>
          <p:nvPr/>
        </p:nvGrpSpPr>
        <p:grpSpPr>
          <a:xfrm>
            <a:off x="2982351" y="618978"/>
            <a:ext cx="5853992" cy="2495421"/>
            <a:chOff x="2982351" y="618978"/>
            <a:chExt cx="5853992" cy="249542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66DF2BB-32BB-4120-9C7D-47CFB4C9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351" y="1209822"/>
              <a:ext cx="5853992" cy="19045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D35349DB-8E16-4809-BB01-D1972C6CC685}"/>
                </a:ext>
              </a:extLst>
            </p:cNvPr>
            <p:cNvSpPr/>
            <p:nvPr/>
          </p:nvSpPr>
          <p:spPr>
            <a:xfrm>
              <a:off x="4543865" y="618978"/>
              <a:ext cx="2405575" cy="590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Cellulose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0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652783-90EF-4E84-B169-D4600C1C87BC}"/>
              </a:ext>
            </a:extLst>
          </p:cNvPr>
          <p:cNvSpPr txBox="1"/>
          <p:nvPr/>
        </p:nvSpPr>
        <p:spPr>
          <a:xfrm>
            <a:off x="2771336" y="2250831"/>
            <a:ext cx="676656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 </a:t>
            </a:r>
            <a:endParaRPr lang="en-SG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2B758863-B522-40F4-85E1-DCA7A8855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276338"/>
              </p:ext>
            </p:extLst>
          </p:nvPr>
        </p:nvGraphicFramePr>
        <p:xfrm>
          <a:off x="1378634" y="225083"/>
          <a:ext cx="9523828" cy="647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="" xmlns:a16="http://schemas.microsoft.com/office/drawing/2014/main" id="{608844E2-5ECC-4CEC-8838-0EB15819801A}"/>
              </a:ext>
            </a:extLst>
          </p:cNvPr>
          <p:cNvSpPr/>
          <p:nvPr/>
        </p:nvSpPr>
        <p:spPr>
          <a:xfrm>
            <a:off x="5092505" y="2588455"/>
            <a:ext cx="2138289" cy="19413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SG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336E54-C0B2-427C-9F37-F70E6A12C889}"/>
              </a:ext>
            </a:extLst>
          </p:cNvPr>
          <p:cNvSpPr txBox="1"/>
          <p:nvPr/>
        </p:nvSpPr>
        <p:spPr>
          <a:xfrm>
            <a:off x="4149968" y="562708"/>
            <a:ext cx="365760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পুনরালোচনা 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6559F6-FB77-4FDF-8997-874CC6496503}"/>
              </a:ext>
            </a:extLst>
          </p:cNvPr>
          <p:cNvSpPr txBox="1"/>
          <p:nvPr/>
        </p:nvSpPr>
        <p:spPr>
          <a:xfrm>
            <a:off x="1814733" y="2152357"/>
            <a:ext cx="95097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্বোহাইড্রেট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রিডিউসিং স্যুগার বলতে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বুঝায়?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মনোস্যাকারাইড 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একটি উদাহরণ দাও।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স্যাকারাইড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জীবদেহে কার্বোহাইড্রেটের দুইটি ভূমিকা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082AB-9EB1-4FEB-A255-B15E59B2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1" y="294786"/>
            <a:ext cx="5205046" cy="1325563"/>
          </a:xfr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CB3065-E0AE-421F-9B77-B415E870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805" y="1859500"/>
            <a:ext cx="628005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জীববিজ্ঞান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</a:p>
          <a:p>
            <a:pPr marL="0" indent="0">
              <a:buNone/>
            </a:pPr>
            <a:r>
              <a:rPr lang="bn-IN" sz="4000" dirty="0" smtClean="0"/>
              <a:t> 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3026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7757FEE-4918-4CE1-8798-63B4562165B0}"/>
              </a:ext>
            </a:extLst>
          </p:cNvPr>
          <p:cNvGrpSpPr/>
          <p:nvPr/>
        </p:nvGrpSpPr>
        <p:grpSpPr>
          <a:xfrm>
            <a:off x="1378634" y="956603"/>
            <a:ext cx="8961120" cy="3853984"/>
            <a:chOff x="1378634" y="956603"/>
            <a:chExt cx="8961120" cy="385398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052BABD5-25AF-4B4C-830C-CD259EA99835}"/>
                </a:ext>
              </a:extLst>
            </p:cNvPr>
            <p:cNvSpPr txBox="1"/>
            <p:nvPr/>
          </p:nvSpPr>
          <p:spPr>
            <a:xfrm>
              <a:off x="3193366" y="956603"/>
              <a:ext cx="5401994" cy="9233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ASSIGNMENT</a:t>
              </a:r>
              <a:endParaRPr lang="en-SG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2701E68-1523-4AE8-B479-2B93883F53F7}"/>
                </a:ext>
              </a:extLst>
            </p:cNvPr>
            <p:cNvSpPr txBox="1"/>
            <p:nvPr/>
          </p:nvSpPr>
          <p:spPr>
            <a:xfrm>
              <a:off x="1378634" y="2686929"/>
              <a:ext cx="896112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“জীব দেহে বিদ্যমান সকল জৈববস্তুর মধ্যে কার্বোহাইড্রেট সবচেয়ে বেশি পরিমানে প্রয়োজন হয়’’। এর স্বপক্ষে তোমার মতামত বিশ্লেষণ কর। </a:t>
              </a:r>
              <a:endParaRPr lang="en-SG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3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F8D5A96-FEC2-43B6-A6F2-549935AA5133}"/>
              </a:ext>
            </a:extLst>
          </p:cNvPr>
          <p:cNvGrpSpPr/>
          <p:nvPr/>
        </p:nvGrpSpPr>
        <p:grpSpPr>
          <a:xfrm>
            <a:off x="1610839" y="562708"/>
            <a:ext cx="9579922" cy="5965705"/>
            <a:chOff x="1610839" y="562708"/>
            <a:chExt cx="9579922" cy="596570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B294EC6-1159-4D71-8963-690138ABE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39" y="562708"/>
              <a:ext cx="9579922" cy="48814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BDF1740-1BC3-41E5-A018-9A95DD052C9C}"/>
                </a:ext>
              </a:extLst>
            </p:cNvPr>
            <p:cNvSpPr txBox="1"/>
            <p:nvPr/>
          </p:nvSpPr>
          <p:spPr>
            <a:xfrm>
              <a:off x="2518117" y="5697416"/>
              <a:ext cx="7765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প্রদর্শিত খাবারগুলো কোন ধরনের? </a:t>
              </a:r>
              <a:endParaRPr lang="en-SG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8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D0D494-64E3-4B03-85AD-FB0A5FBB3B7C}"/>
              </a:ext>
            </a:extLst>
          </p:cNvPr>
          <p:cNvSpPr txBox="1"/>
          <p:nvPr/>
        </p:nvSpPr>
        <p:spPr>
          <a:xfrm>
            <a:off x="1392701" y="2546253"/>
            <a:ext cx="977704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CARBOHYDRATES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8FD0E-9D2F-4A56-809C-EA61055EABE0}"/>
              </a:ext>
            </a:extLst>
          </p:cNvPr>
          <p:cNvSpPr txBox="1"/>
          <p:nvPr/>
        </p:nvSpPr>
        <p:spPr>
          <a:xfrm>
            <a:off x="1266093" y="876319"/>
            <a:ext cx="10199076" cy="47859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ব্যাখ্যা করতে পারবে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7DF0C-2D11-416F-B3A2-D80154CC9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801857"/>
            <a:ext cx="7620000" cy="1090319"/>
          </a:xfr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 বা শর্করা কী?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2A3F0717-A410-49AF-9DA0-2C28C5777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326" y="2378148"/>
            <a:ext cx="10255347" cy="2967575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অ্যালডিহাইড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CHO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কিটোন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(&gt;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জাতীয় যৌগে কতগুলো হাইড্রোক্সিল</a:t>
            </a:r>
            <a:r>
              <a:rPr lang="en-SG" sz="4400" dirty="0">
                <a:latin typeface="NikoshBAN" panose="02000000000000000000" pitchFamily="2" charset="0"/>
                <a:cs typeface="NikoshBAN" panose="02000000000000000000" pitchFamily="2" charset="0"/>
              </a:rPr>
              <a:t> (-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OH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গ্রুপ থাকে অথবা যারা আর্দ্রবিশ্লেষিত হয়ে কতগুলো হাইড্রক্সিল গ্রুপযুক্ত অ্যালডিহাইড বা কিটোন উৎপন্ন করে সেসব যৌগকে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ctions-of-Carbohydrates.jpg">
            <a:extLst>
              <a:ext uri="{FF2B5EF4-FFF2-40B4-BE49-F238E27FC236}">
                <a16:creationId xmlns="" xmlns:a16="http://schemas.microsoft.com/office/drawing/2014/main" id="{1024EBF0-C45D-416C-BBFD-C159451E88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48" y="520505"/>
            <a:ext cx="11246488" cy="5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BB22D4-35B7-452A-B25D-CD977D8D1DC5}"/>
              </a:ext>
            </a:extLst>
          </p:cNvPr>
          <p:cNvSpPr txBox="1"/>
          <p:nvPr/>
        </p:nvSpPr>
        <p:spPr>
          <a:xfrm>
            <a:off x="2489980" y="407963"/>
            <a:ext cx="718859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জীবদেহে কার্বোহাইড্রেটের ভূমিকা 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610186-F3ED-413E-B3CD-AE52AF979E70}"/>
              </a:ext>
            </a:extLst>
          </p:cNvPr>
          <p:cNvSpPr txBox="1"/>
          <p:nvPr/>
        </p:nvSpPr>
        <p:spPr>
          <a:xfrm>
            <a:off x="604910" y="1730326"/>
            <a:ext cx="11296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DNA ও RNA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00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555</Words>
  <Application>Microsoft Office PowerPoint</Application>
  <PresentationFormat>Widescreen</PresentationFormat>
  <Paragraphs>160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Biology </vt:lpstr>
      <vt:lpstr>পাঠ পরিচিতি </vt:lpstr>
      <vt:lpstr>PowerPoint Presentation</vt:lpstr>
      <vt:lpstr>PowerPoint Presentation</vt:lpstr>
      <vt:lpstr>PowerPoint Presentation</vt:lpstr>
      <vt:lpstr>কার্বোহাইড্রেট বা শর্করা কী?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USER</dc:creator>
  <cp:lastModifiedBy>Windows User</cp:lastModifiedBy>
  <cp:revision>178</cp:revision>
  <dcterms:created xsi:type="dcterms:W3CDTF">2018-07-01T12:47:01Z</dcterms:created>
  <dcterms:modified xsi:type="dcterms:W3CDTF">2021-07-27T14:29:13Z</dcterms:modified>
</cp:coreProperties>
</file>