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5" r:id="rId2"/>
    <p:sldId id="315" r:id="rId3"/>
    <p:sldId id="314" r:id="rId4"/>
    <p:sldId id="316" r:id="rId5"/>
    <p:sldId id="313" r:id="rId6"/>
    <p:sldId id="312" r:id="rId7"/>
    <p:sldId id="311" r:id="rId8"/>
    <p:sldId id="293" r:id="rId9"/>
    <p:sldId id="276" r:id="rId10"/>
    <p:sldId id="282" r:id="rId11"/>
    <p:sldId id="285" r:id="rId12"/>
    <p:sldId id="286" r:id="rId13"/>
    <p:sldId id="288" r:id="rId14"/>
    <p:sldId id="284" r:id="rId15"/>
    <p:sldId id="257" r:id="rId16"/>
    <p:sldId id="309" r:id="rId17"/>
    <p:sldId id="306" r:id="rId18"/>
    <p:sldId id="292" r:id="rId19"/>
    <p:sldId id="287" r:id="rId20"/>
    <p:sldId id="294" r:id="rId21"/>
    <p:sldId id="295" r:id="rId22"/>
    <p:sldId id="297" r:id="rId23"/>
    <p:sldId id="310" r:id="rId24"/>
    <p:sldId id="304" r:id="rId25"/>
    <p:sldId id="260" r:id="rId26"/>
    <p:sldId id="305" r:id="rId27"/>
    <p:sldId id="259" r:id="rId28"/>
    <p:sldId id="25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AEA"/>
    <a:srgbClr val="39D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51011-C31F-4D86-8323-DFD1ACBCB44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A73CF-4B4D-4B3F-A5B8-38598C8F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94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A73CF-4B4D-4B3F-A5B8-38598C8F23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9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C7014-081A-44BA-BA5E-3466E1DF52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5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A4CE-E030-46C7-9EF7-EBBCD25CCD2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50C-682D-4790-B57C-4A83A5545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6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A4CE-E030-46C7-9EF7-EBBCD25CCD2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50C-682D-4790-B57C-4A83A5545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9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A4CE-E030-46C7-9EF7-EBBCD25CCD2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50C-682D-4790-B57C-4A83A5545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65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959735" y="6374999"/>
            <a:ext cx="10515600" cy="523517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আবুল</a:t>
            </a:r>
            <a:r>
              <a:rPr lang="en-US" dirty="0"/>
              <a:t> </a:t>
            </a:r>
            <a:r>
              <a:rPr lang="en-US" dirty="0" err="1"/>
              <a:t>কালাম</a:t>
            </a:r>
            <a:r>
              <a:rPr lang="en-US" dirty="0"/>
              <a:t> </a:t>
            </a:r>
            <a:r>
              <a:rPr lang="en-US" dirty="0" err="1"/>
              <a:t>আজাদ</a:t>
            </a:r>
            <a:r>
              <a:rPr lang="en-US" dirty="0"/>
              <a:t> ,</a:t>
            </a:r>
            <a:r>
              <a:rPr lang="bn-BD" dirty="0"/>
              <a:t> সহকারি শিক্ষক, নাসিরাবাদ দুলাহার স প্রা বি।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98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A4CE-E030-46C7-9EF7-EBBCD25CCD2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50C-682D-4790-B57C-4A83A5545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7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A4CE-E030-46C7-9EF7-EBBCD25CCD2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50C-682D-4790-B57C-4A83A5545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5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A4CE-E030-46C7-9EF7-EBBCD25CCD2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50C-682D-4790-B57C-4A83A5545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4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A4CE-E030-46C7-9EF7-EBBCD25CCD2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50C-682D-4790-B57C-4A83A5545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2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A4CE-E030-46C7-9EF7-EBBCD25CCD2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50C-682D-4790-B57C-4A83A5545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A4CE-E030-46C7-9EF7-EBBCD25CCD2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50C-682D-4790-B57C-4A83A5545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1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A4CE-E030-46C7-9EF7-EBBCD25CCD2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50C-682D-4790-B57C-4A83A5545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2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A4CE-E030-46C7-9EF7-EBBCD25CCD2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B50C-682D-4790-B57C-4A83A5545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9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BA4CE-E030-46C7-9EF7-EBBCD25CCD2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B50C-682D-4790-B57C-4A83A5545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931" y="20781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Flowchart: Sort 15"/>
          <p:cNvSpPr/>
          <p:nvPr/>
        </p:nvSpPr>
        <p:spPr>
          <a:xfrm>
            <a:off x="5433595" y="1348556"/>
            <a:ext cx="205206" cy="4373371"/>
          </a:xfrm>
          <a:prstGeom prst="flowChartSor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Sort 16"/>
          <p:cNvSpPr/>
          <p:nvPr/>
        </p:nvSpPr>
        <p:spPr>
          <a:xfrm rot="900000">
            <a:off x="5432215" y="1345982"/>
            <a:ext cx="205206" cy="4373371"/>
          </a:xfrm>
          <a:prstGeom prst="flowChartSor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Sort 17"/>
          <p:cNvSpPr/>
          <p:nvPr/>
        </p:nvSpPr>
        <p:spPr>
          <a:xfrm rot="1800000">
            <a:off x="5432256" y="1337759"/>
            <a:ext cx="205206" cy="4373371"/>
          </a:xfrm>
          <a:prstGeom prst="flowChartSor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ort 18"/>
          <p:cNvSpPr/>
          <p:nvPr/>
        </p:nvSpPr>
        <p:spPr>
          <a:xfrm rot="2700000">
            <a:off x="5435132" y="1324449"/>
            <a:ext cx="205206" cy="4373371"/>
          </a:xfrm>
          <a:prstGeom prst="flowChartSor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Sort 19"/>
          <p:cNvSpPr/>
          <p:nvPr/>
        </p:nvSpPr>
        <p:spPr>
          <a:xfrm rot="3600000">
            <a:off x="5442064" y="1306957"/>
            <a:ext cx="205206" cy="4373371"/>
          </a:xfrm>
          <a:prstGeom prst="flowChartSor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Sort 20"/>
          <p:cNvSpPr/>
          <p:nvPr/>
        </p:nvSpPr>
        <p:spPr>
          <a:xfrm rot="4500000">
            <a:off x="5567402" y="1202578"/>
            <a:ext cx="200002" cy="4487175"/>
          </a:xfrm>
          <a:prstGeom prst="flowChartSor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Sort 21"/>
          <p:cNvSpPr/>
          <p:nvPr/>
        </p:nvSpPr>
        <p:spPr>
          <a:xfrm rot="5400000">
            <a:off x="5588148" y="1210103"/>
            <a:ext cx="200000" cy="4487175"/>
          </a:xfrm>
          <a:prstGeom prst="flowChartSor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Sort 22"/>
          <p:cNvSpPr/>
          <p:nvPr/>
        </p:nvSpPr>
        <p:spPr>
          <a:xfrm rot="6300000">
            <a:off x="5606945" y="1217359"/>
            <a:ext cx="200002" cy="4487175"/>
          </a:xfrm>
          <a:prstGeom prst="flowChartSor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Sort 23"/>
          <p:cNvSpPr/>
          <p:nvPr/>
        </p:nvSpPr>
        <p:spPr>
          <a:xfrm rot="7200000">
            <a:off x="5623933" y="1223856"/>
            <a:ext cx="200002" cy="4487175"/>
          </a:xfrm>
          <a:prstGeom prst="flowChartSor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Sort 24"/>
          <p:cNvSpPr/>
          <p:nvPr/>
        </p:nvSpPr>
        <p:spPr>
          <a:xfrm rot="8100000">
            <a:off x="5639368" y="1229150"/>
            <a:ext cx="200002" cy="4487175"/>
          </a:xfrm>
          <a:prstGeom prst="flowChartSor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Sort 25"/>
          <p:cNvSpPr/>
          <p:nvPr/>
        </p:nvSpPr>
        <p:spPr>
          <a:xfrm rot="9000000">
            <a:off x="5653615" y="1232879"/>
            <a:ext cx="200002" cy="4487175"/>
          </a:xfrm>
          <a:prstGeom prst="flowChartSor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Sort 26"/>
          <p:cNvSpPr/>
          <p:nvPr/>
        </p:nvSpPr>
        <p:spPr>
          <a:xfrm rot="9900000">
            <a:off x="5594278" y="1296316"/>
            <a:ext cx="205206" cy="4373371"/>
          </a:xfrm>
          <a:prstGeom prst="flowChartSor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Sort 27"/>
          <p:cNvSpPr/>
          <p:nvPr/>
        </p:nvSpPr>
        <p:spPr>
          <a:xfrm rot="10647846">
            <a:off x="5565638" y="1401614"/>
            <a:ext cx="198310" cy="4373371"/>
          </a:xfrm>
          <a:prstGeom prst="flowChartSor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1FBDFA-D015-4AAF-AF0C-FF8DD14B3E3A}"/>
              </a:ext>
            </a:extLst>
          </p:cNvPr>
          <p:cNvSpPr/>
          <p:nvPr/>
        </p:nvSpPr>
        <p:spPr>
          <a:xfrm rot="18851881">
            <a:off x="243989" y="2299975"/>
            <a:ext cx="35846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endParaRPr lang="en-US" sz="6000" b="1" dirty="0">
              <a:ln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31FBDFA-D015-4AAF-AF0C-FF8DD14B3E3A}"/>
              </a:ext>
            </a:extLst>
          </p:cNvPr>
          <p:cNvSpPr/>
          <p:nvPr/>
        </p:nvSpPr>
        <p:spPr>
          <a:xfrm rot="18887748">
            <a:off x="7628375" y="2642766"/>
            <a:ext cx="42659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414084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877732"/>
              </p:ext>
            </p:extLst>
          </p:nvPr>
        </p:nvGraphicFramePr>
        <p:xfrm>
          <a:off x="318664" y="492639"/>
          <a:ext cx="11623959" cy="4421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595">
                  <a:extLst>
                    <a:ext uri="{9D8B030D-6E8A-4147-A177-3AD203B41FA5}">
                      <a16:colId xmlns:a16="http://schemas.microsoft.com/office/drawing/2014/main" val="4173674507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203416343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1533261198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138095588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836867694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1474256504"/>
                    </a:ext>
                  </a:extLst>
                </a:gridCol>
                <a:gridCol w="928255">
                  <a:extLst>
                    <a:ext uri="{9D8B030D-6E8A-4147-A177-3AD203B41FA5}">
                      <a16:colId xmlns:a16="http://schemas.microsoft.com/office/drawing/2014/main" val="2620207015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980767256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490268490"/>
                    </a:ext>
                  </a:extLst>
                </a:gridCol>
              </a:tblGrid>
              <a:tr h="1605557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নিচের ছকের</a:t>
                      </a:r>
                      <a:r>
                        <a:rPr lang="bn-IN" sz="36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খালি ঘরগুলো পূরণ  করি এবং কোন সংখ্যা বসবে তা আলোচনা করি। </a:t>
                      </a:r>
                      <a:endParaRPr lang="en-US" sz="3600" dirty="0" smtClean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953853"/>
                  </a:ext>
                </a:extLst>
              </a:tr>
              <a:tr h="1251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শিক্ষার্থীর</a:t>
                      </a:r>
                      <a:r>
                        <a:rPr lang="bn-IN" sz="36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 </a:t>
                      </a:r>
                      <a:endParaRPr lang="en-US" sz="360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043857"/>
                  </a:ext>
                </a:extLst>
              </a:tr>
              <a:tr h="1323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কমলার সংখ্যা</a:t>
                      </a:r>
                      <a:r>
                        <a:rPr lang="bn-IN" sz="36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</a:p>
                    <a:p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</a:p>
                    <a:p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</a:p>
                    <a:p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</a:p>
                    <a:p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8371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059382" y="3491345"/>
            <a:ext cx="969818" cy="7758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6177" y="3491344"/>
            <a:ext cx="845127" cy="7758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  <a:p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7488" y="3491344"/>
            <a:ext cx="969818" cy="7758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69654" y="3491344"/>
            <a:ext cx="817419" cy="647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664" y="4914424"/>
            <a:ext cx="114684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থাকেনা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214" y="5991642"/>
            <a:ext cx="11468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৮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১, ২, ৪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 । </a:t>
            </a:r>
          </a:p>
        </p:txBody>
      </p:sp>
    </p:spTree>
    <p:extLst>
      <p:ext uri="{BB962C8B-B14F-4D97-AF65-F5344CB8AC3E}">
        <p14:creationId xmlns:p14="http://schemas.microsoft.com/office/powerpoint/2010/main" val="218910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009" y="2473725"/>
            <a:ext cx="11129536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নীয়কঃ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   ২,    ৩,    ৪,   ৫,   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   ৭,  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 ৯,   ১০,   ১১,   ১২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096" y="1412279"/>
            <a:ext cx="1110723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গুণ</a:t>
            </a:r>
            <a:r>
              <a:rPr lang="bn-IN"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নীয়কঃ </a:t>
            </a:r>
            <a:r>
              <a:rPr lang="en-US"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  ২,  ৩,   ৪,   ৫,   ৬,   ৭,   ৮,    ৯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472" y="331681"/>
            <a:ext cx="11361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377" indent="-914377">
              <a:buFont typeface="Wingdings" panose="05000000000000000000" pitchFamily="2" charset="2"/>
              <a:buChar char="v"/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টেবিলে গুণনীয়কগুলো বৃত্তাকারে চিহ্নিত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54395" y="1569145"/>
            <a:ext cx="734291" cy="5886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56446" y="1513471"/>
            <a:ext cx="767264" cy="644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Oval 13"/>
          <p:cNvSpPr/>
          <p:nvPr/>
        </p:nvSpPr>
        <p:spPr>
          <a:xfrm>
            <a:off x="10533154" y="1505633"/>
            <a:ext cx="757812" cy="715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73477" y="2549033"/>
            <a:ext cx="756171" cy="8219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75710" y="2552358"/>
            <a:ext cx="819614" cy="79463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46533" y="2530595"/>
            <a:ext cx="910992" cy="8426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38466" y="2530594"/>
            <a:ext cx="763210" cy="8426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21271" y="2528348"/>
            <a:ext cx="857322" cy="8426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1494858" y="2977926"/>
            <a:ext cx="1057937" cy="7906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5923" y="3939666"/>
            <a:ext cx="1110723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 </a:t>
            </a:r>
            <a:r>
              <a:rPr lang="en-US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গুণ</a:t>
            </a:r>
            <a:r>
              <a:rPr lang="bn-IN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নীয়কঃ </a:t>
            </a:r>
            <a:r>
              <a:rPr lang="en-US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  ২, ৩, ৪, ৫, ৬, ৭, ৮, ৯, ১০, ১১, ১২,  ১৩,  ১৪, ১৫, ১৬,  ১৭  </a:t>
            </a:r>
          </a:p>
        </p:txBody>
      </p:sp>
      <p:sp>
        <p:nvSpPr>
          <p:cNvPr id="22" name="Oval 21"/>
          <p:cNvSpPr/>
          <p:nvPr/>
        </p:nvSpPr>
        <p:spPr>
          <a:xfrm>
            <a:off x="3424980" y="3939666"/>
            <a:ext cx="799521" cy="7547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2091546" y="4514688"/>
            <a:ext cx="922498" cy="77818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en-US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925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131" y="256310"/>
            <a:ext cx="11129536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নীয়কঃ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    ২,  ৩,  ৪,    ৫, 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 ৭,   ৮, 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৯,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 ১১,   ১২,  ১৩,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১৫,  ১৬,  ১৭,   ১৮,   ১৯,   ২০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08225" y="374097"/>
            <a:ext cx="871404" cy="6641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90472" y="284830"/>
            <a:ext cx="774262" cy="7050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46131" y="324705"/>
            <a:ext cx="747277" cy="7050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409158" y="233040"/>
            <a:ext cx="917594" cy="8426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5938899" y="333306"/>
            <a:ext cx="751651" cy="67734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8650671" y="989865"/>
            <a:ext cx="1011210" cy="7418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130" y="2051012"/>
            <a:ext cx="1129587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নীয়কঃ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    ২,   ৩,    ৪,   ৫,  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 ৭,   ৮,   ৯,   ১০,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 ১২,  ১৩,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১৫,  ১৬,  ১৭,   ১৮,   ১৯,   ২০  ২১,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২৩,  ২৪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36533" y="2051012"/>
            <a:ext cx="715877" cy="69615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4005990" y="2014386"/>
            <a:ext cx="747277" cy="7694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57638" y="2143457"/>
            <a:ext cx="728856" cy="65240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>
            <a:off x="374130" y="2695359"/>
            <a:ext cx="872780" cy="6790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Oval 24"/>
          <p:cNvSpPr/>
          <p:nvPr/>
        </p:nvSpPr>
        <p:spPr>
          <a:xfrm>
            <a:off x="4810668" y="2051012"/>
            <a:ext cx="704100" cy="7093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150509" y="2634504"/>
            <a:ext cx="850000" cy="7399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11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Oval 26"/>
          <p:cNvSpPr/>
          <p:nvPr/>
        </p:nvSpPr>
        <p:spPr>
          <a:xfrm>
            <a:off x="7119769" y="2143457"/>
            <a:ext cx="678543" cy="7093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>
            <a:off x="8433925" y="2165518"/>
            <a:ext cx="753162" cy="61827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4130" y="3722502"/>
            <a:ext cx="11295873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নীয়কঃ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    ২,   ৩,    ৪,   ৫,   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 ৭,   ৮,   ৯,   ১০,   ১১,   ১২,  ১৩,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১৫,  ১৬,  ১৭,   ১৮,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4130" y="5203955"/>
            <a:ext cx="7892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 এর গুণনীয়কগুলো হলোঃ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76365" y="3730770"/>
            <a:ext cx="1134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95566" y="3680109"/>
            <a:ext cx="1134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54914" y="3715012"/>
            <a:ext cx="1134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37614" y="3832788"/>
            <a:ext cx="1134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487276" y="3832787"/>
            <a:ext cx="99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65575" y="4357683"/>
            <a:ext cx="1134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62717" y="5182085"/>
            <a:ext cx="5545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২, ৩, ৬, ৯, ১৮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0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13" grpId="0" animBg="1"/>
      <p:bldP spid="14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6473" y="387927"/>
            <a:ext cx="11263746" cy="59990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triped Right Arrow 4"/>
          <p:cNvSpPr/>
          <p:nvPr/>
        </p:nvSpPr>
        <p:spPr>
          <a:xfrm>
            <a:off x="2597728" y="928254"/>
            <a:ext cx="5784274" cy="1343891"/>
          </a:xfrm>
          <a:prstGeom prst="stripedRightArrow">
            <a:avLst>
              <a:gd name="adj1" fmla="val 50000"/>
              <a:gd name="adj2" fmla="val 12113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2983" y="2272145"/>
            <a:ext cx="6858000" cy="3089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১৫, ২৪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0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400" y="685800"/>
            <a:ext cx="833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1332131"/>
            <a:ext cx="1127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গুণনীয়ককে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উৎপাদকও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থাকে।কোনো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400" y="5463730"/>
            <a:ext cx="1163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গুণনীয়কগুলোর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থাকবেই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891" y="3396228"/>
            <a:ext cx="1146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গরিষ্ঠ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891" y="3902065"/>
            <a:ext cx="1127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গুণনীয়কগুলোর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সংখ্যাটিকে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গরিষ্ঠ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0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439910" y="1522676"/>
            <a:ext cx="7517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১২টি আপেল আছে যা থেকে কোন অবশিষ্ট না রেখে কত ভাবে বন্টন করা যেতে পারে?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Cube 58"/>
          <p:cNvSpPr/>
          <p:nvPr/>
        </p:nvSpPr>
        <p:spPr>
          <a:xfrm>
            <a:off x="8573255" y="1292455"/>
            <a:ext cx="2897943" cy="1872776"/>
          </a:xfrm>
          <a:prstGeom prst="cube">
            <a:avLst>
              <a:gd name="adj" fmla="val 1513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3327" y="2106270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8295" y="2110932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9282" y="2110932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885" y="2106270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875" y="2110932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3848" y="2511782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2164" y="2507120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0720" y="2503682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569" y="2499020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2448" y="2481546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254" y="1698789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174" y="1700097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2" name="TextBox 71"/>
          <p:cNvSpPr txBox="1"/>
          <p:nvPr/>
        </p:nvSpPr>
        <p:spPr>
          <a:xfrm>
            <a:off x="557145" y="2900306"/>
            <a:ext cx="2233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 জনকে ১২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টি দেওয়া যেতে পারে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850" y="4855935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108" y="4863893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66" y="4855935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45" y="4876385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64" y="4419185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59" y="4465865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840" y="4410529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45" y="4410529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26" y="4007075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879" y="4022764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746" y="4030683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364" y="3961985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85" name="TextBox 84"/>
          <p:cNvSpPr txBox="1"/>
          <p:nvPr/>
        </p:nvSpPr>
        <p:spPr>
          <a:xfrm>
            <a:off x="2627495" y="5416821"/>
            <a:ext cx="2227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জনকে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দেওয়া যেতে পারে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410" y="4561019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510" y="4606644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610" y="4612579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260" y="4117418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705" y="4092018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460" y="4104856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007" y="4332419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670" y="4694465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770" y="4760993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957" y="4344658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96" name="TextBox 95"/>
          <p:cNvSpPr txBox="1"/>
          <p:nvPr/>
        </p:nvSpPr>
        <p:spPr>
          <a:xfrm>
            <a:off x="4470973" y="3168749"/>
            <a:ext cx="2446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জনকে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যেতে পারে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180" y="4694465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995" y="4344658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983" y="4320618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0" name="TextBox 99"/>
          <p:cNvSpPr txBox="1"/>
          <p:nvPr/>
        </p:nvSpPr>
        <p:spPr>
          <a:xfrm>
            <a:off x="5876358" y="5313135"/>
            <a:ext cx="2331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 জনকে ৩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যেতে পারে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894539" y="3305743"/>
            <a:ext cx="2306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৬ জনকে 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যেতে পারে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681" y="4398735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3054" y="4398735"/>
            <a:ext cx="45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4" name="TextBox 103"/>
          <p:cNvSpPr txBox="1"/>
          <p:nvPr/>
        </p:nvSpPr>
        <p:spPr>
          <a:xfrm>
            <a:off x="9001632" y="5104985"/>
            <a:ext cx="2444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জনকে 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যেতে পারে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7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25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68828 0.3993 " pathEditMode="relative" rAng="0" ptsTypes="AA">
                                      <p:cBhvr>
                                        <p:cTn id="7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14" y="1995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0.64271 0.39907 " pathEditMode="relative" rAng="0" ptsTypes="AA">
                                      <p:cBhvr>
                                        <p:cTn id="80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35" y="1995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-0.67487 0.27917 " pathEditMode="relative" rAng="0" ptsTypes="AA">
                                      <p:cBhvr>
                                        <p:cTn id="82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50" y="1395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70899 0.33912 " pathEditMode="relative" rAng="0" ptsTypes="AA">
                                      <p:cBhvr>
                                        <p:cTn id="84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6" y="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66679 0.33981 " pathEditMode="relative" rAng="0" ptsTypes="AA">
                                      <p:cBhvr>
                                        <p:cTn id="86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46" y="1699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0.74505 0.40417 " pathEditMode="relative" rAng="0" ptsTypes="AA">
                                      <p:cBhvr>
                                        <p:cTn id="8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53" y="2020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68568 0.40348 " pathEditMode="relative" rAng="0" ptsTypes="AA">
                                      <p:cBhvr>
                                        <p:cTn id="90" dur="1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84" y="2016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0.80352 0.34954 " pathEditMode="relative" rAng="0" ptsTypes="AA">
                                      <p:cBhvr>
                                        <p:cTn id="92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82" y="1747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-0.70104 0.34699 " pathEditMode="relative" rAng="0" ptsTypes="AA">
                                      <p:cBhvr>
                                        <p:cTn id="94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52" y="17338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61967 0.22083 " pathEditMode="relative" rAng="0" ptsTypes="AA">
                                      <p:cBhvr>
                                        <p:cTn id="96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0" y="1104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0.625 0.22477 " pathEditMode="relative" rAng="0" ptsTypes="AA">
                                      <p:cBhvr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11227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0.63893 0.22083 " pathEditMode="relative" rAng="0" ptsTypes="AA">
                                      <p:cBhvr>
                                        <p:cTn id="100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53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0.10769 -0.04167 " pathEditMode="relative" rAng="0" ptsTypes="AA">
                                      <p:cBhvr>
                                        <p:cTn id="172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8" y="-2083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0.14948 -0.04028 " pathEditMode="relative" rAng="0" ptsTypes="AA">
                                      <p:cBhvr>
                                        <p:cTn id="174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-2014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0.22513 -0.04098 " pathEditMode="relative" rAng="0" ptsTypes="AA">
                                      <p:cBhvr>
                                        <p:cTn id="176" dur="1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206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0.25521 -0.04398 " pathEditMode="relative" rAng="0" ptsTypes="AA">
                                      <p:cBhvr>
                                        <p:cTn id="178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-2199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0.18698 0.02361 " pathEditMode="relative" rAng="0" ptsTypes="AA">
                                      <p:cBhvr>
                                        <p:cTn id="180" dur="1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1181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4635 0.01366 " pathEditMode="relative" rAng="0" ptsTypes="AA">
                                      <p:cBhvr>
                                        <p:cTn id="182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671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17786 -0.04144 " pathEditMode="relative" rAng="0" ptsTypes="AA">
                                      <p:cBhvr>
                                        <p:cTn id="184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-2083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14271 -0.04306 " pathEditMode="relative" rAng="0" ptsTypes="AA">
                                      <p:cBhvr>
                                        <p:cTn id="186" dur="1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-2153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10964 0.02199 " pathEditMode="relative" rAng="0" ptsTypes="AA">
                                      <p:cBhvr>
                                        <p:cTn id="188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1088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14531 0.01204 " pathEditMode="relative" rAng="0" ptsTypes="AA">
                                      <p:cBhvr>
                                        <p:cTn id="190" dur="1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6" y="602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15677 0.01504 " pathEditMode="relative" rAng="0" ptsTypes="AA">
                                      <p:cBhvr>
                                        <p:cTn id="192" dur="1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741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19271 0.01667 " pathEditMode="relative" rAng="0" ptsTypes="AA">
                                      <p:cBhvr>
                                        <p:cTn id="194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13008 -0.04259 " pathEditMode="relative" rAng="0" ptsTypes="AA">
                                      <p:cBhvr>
                                        <p:cTn id="237" dur="1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-2130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16211 -0.03796 " pathEditMode="relative" rAng="0" ptsTypes="AA">
                                      <p:cBhvr>
                                        <p:cTn id="239" dur="1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1898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19727 0.02199 " pathEditMode="relative" rAng="0" ptsTypes="AA">
                                      <p:cBhvr>
                                        <p:cTn id="241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1088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0.15821 0.08588 " pathEditMode="relative" rAng="0" ptsTypes="AA">
                                      <p:cBhvr>
                                        <p:cTn id="243" dur="1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4282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13086 0.03496 " pathEditMode="relative" rAng="0" ptsTypes="AA">
                                      <p:cBhvr>
                                        <p:cTn id="245" dur="1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1736"/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0.09779 0.02963 " pathEditMode="relative" rAng="0" ptsTypes="AA">
                                      <p:cBhvr>
                                        <p:cTn id="247" dur="1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15494 -4.07407E-6 " pathEditMode="relative" rAng="0" ptsTypes="AA">
                                      <p:cBhvr>
                                        <p:cTn id="280" dur="1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0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237 -0.00973 " pathEditMode="relative" rAng="0" ptsTypes="AA">
                                      <p:cBhvr>
                                        <p:cTn id="282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486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0.11093 -0.00162 " pathEditMode="relative" rAng="0" ptsTypes="AA">
                                      <p:cBhvr>
                                        <p:cTn id="284" dur="1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7" y="-93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17761 0.00023 " pathEditMode="relative" rAng="0" ptsTypes="AA">
                                      <p:cBhvr>
                                        <p:cTn id="286" dur="1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0.08698 0.00486 " pathEditMode="relative" rAng="0" ptsTypes="AA">
                                      <p:cBhvr>
                                        <p:cTn id="314" dur="1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231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11328 -0.04606 " pathEditMode="relative" rAng="0" ptsTypes="AA">
                                      <p:cBhvr>
                                        <p:cTn id="316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-2315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17122 0.00833 " pathEditMode="relative" rAng="0" ptsTypes="AA">
                                      <p:cBhvr>
                                        <p:cTn id="318" dur="1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19948 -0.00116 " pathEditMode="relative" rAng="0" ptsTypes="AA">
                                      <p:cBhvr>
                                        <p:cTn id="341" dur="1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69"/>
                                    </p:animMotion>
                                  </p:childTnLst>
                                </p:cTn>
                              </p:par>
                              <p:par>
                                <p:cTn id="3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5182 -0.00116 " pathEditMode="relative" rAng="0" ptsTypes="AA">
                                      <p:cBhvr>
                                        <p:cTn id="343" dur="1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allAtOnce"/>
      <p:bldP spid="59" grpId="0" animBg="1"/>
      <p:bldP spid="72" grpId="0"/>
      <p:bldP spid="85" grpId="0"/>
      <p:bldP spid="96" grpId="0"/>
      <p:bldP spid="100" grpId="0"/>
      <p:bldP spid="101" grpId="0"/>
      <p:bldP spid="1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125C7-D63E-439E-9CD0-7D7738C05AAB}"/>
              </a:ext>
            </a:extLst>
          </p:cNvPr>
          <p:cNvSpPr txBox="1"/>
          <p:nvPr/>
        </p:nvSpPr>
        <p:spPr>
          <a:xfrm>
            <a:off x="266566" y="288301"/>
            <a:ext cx="7162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আপেল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 কতজন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মধ্যে সমানভাবে ভাগ করে দেওয়া যাবে?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2F27E0-2BEA-4DBA-BCEA-19CF339D68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4237" y="539700"/>
            <a:ext cx="532785" cy="733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519D94-2A8C-433D-AD9B-C8DA7BA9A40F}"/>
              </a:ext>
            </a:extLst>
          </p:cNvPr>
          <p:cNvSpPr txBox="1"/>
          <p:nvPr/>
        </p:nvSpPr>
        <p:spPr>
          <a:xfrm>
            <a:off x="426113" y="2200366"/>
            <a:ext cx="1249265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1F43D8-F03E-4E44-8E09-BE4530359D06}"/>
              </a:ext>
            </a:extLst>
          </p:cNvPr>
          <p:cNvSpPr txBox="1"/>
          <p:nvPr/>
        </p:nvSpPr>
        <p:spPr>
          <a:xfrm>
            <a:off x="400121" y="3504827"/>
            <a:ext cx="1249265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কলা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73CE38-E4ED-411F-B6D3-5DCC2DBFE162}"/>
              </a:ext>
            </a:extLst>
          </p:cNvPr>
          <p:cNvSpPr txBox="1"/>
          <p:nvPr/>
        </p:nvSpPr>
        <p:spPr>
          <a:xfrm>
            <a:off x="400121" y="2844257"/>
            <a:ext cx="1249265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9FC245-6871-434D-9BC2-B30F450FCEBF}"/>
              </a:ext>
            </a:extLst>
          </p:cNvPr>
          <p:cNvSpPr txBox="1"/>
          <p:nvPr/>
        </p:nvSpPr>
        <p:spPr>
          <a:xfrm>
            <a:off x="325467" y="4640677"/>
            <a:ext cx="11758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১, ২, ৪ দ্বারা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কে ভাগ করা যায়। ১, ২ এবং ৪ হলো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সাধারণ গুণনীয়ক।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1E394-7AE5-4067-813B-10F05EAA6942}"/>
              </a:ext>
            </a:extLst>
          </p:cNvPr>
          <p:cNvSpPr txBox="1"/>
          <p:nvPr/>
        </p:nvSpPr>
        <p:spPr>
          <a:xfrm>
            <a:off x="325468" y="5259914"/>
            <a:ext cx="7742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গুণনীয়কের মধ্যে সবচেয়ে বড় সংখ্যাটি হলো ৪।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0F1F2E-7FC7-4EB3-9E58-5D2B1C0CB7D1}"/>
              </a:ext>
            </a:extLst>
          </p:cNvPr>
          <p:cNvSpPr txBox="1"/>
          <p:nvPr/>
        </p:nvSpPr>
        <p:spPr>
          <a:xfrm>
            <a:off x="325468" y="5862166"/>
            <a:ext cx="728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গসাগু হল 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EDEE643-F68B-4E15-A611-03F729A95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5936" y="521041"/>
            <a:ext cx="532785" cy="7339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784342-1519-4359-B114-F98EC1B9F5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0289" y="545049"/>
            <a:ext cx="596837" cy="7339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713936-D500-430D-982A-5B205DB2FE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61566" y="551860"/>
            <a:ext cx="490123" cy="7339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A2CD90-C8FB-4D09-BDE3-E7382AEB9E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9691" y="540083"/>
            <a:ext cx="532785" cy="7339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B95FB0-038A-4A04-BF18-C844E740C7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3842" y="566466"/>
            <a:ext cx="532785" cy="7339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0657281-12C6-45F4-903B-BD51FA37EC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91697" y="579344"/>
            <a:ext cx="532785" cy="7339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CFEC2E-4003-496E-A3F0-3F0729560D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31057" y="545049"/>
            <a:ext cx="532785" cy="73390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1790" y="992893"/>
            <a:ext cx="457200" cy="4572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048" y="1000851"/>
            <a:ext cx="457200" cy="4572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306" y="992893"/>
            <a:ext cx="457200" cy="4572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085" y="1013343"/>
            <a:ext cx="457200" cy="4572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704" y="556143"/>
            <a:ext cx="457200" cy="4572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0199" y="602823"/>
            <a:ext cx="457200" cy="4572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780" y="547487"/>
            <a:ext cx="457200" cy="4572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685" y="547487"/>
            <a:ext cx="457200" cy="4572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466" y="144033"/>
            <a:ext cx="457200" cy="4572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819" y="159722"/>
            <a:ext cx="457200" cy="4572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686" y="167641"/>
            <a:ext cx="457200" cy="4572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304" y="98943"/>
            <a:ext cx="457200" cy="4572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869056"/>
              </p:ext>
            </p:extLst>
          </p:nvPr>
        </p:nvGraphicFramePr>
        <p:xfrm>
          <a:off x="1670510" y="2084964"/>
          <a:ext cx="9947568" cy="2037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964">
                  <a:extLst>
                    <a:ext uri="{9D8B030D-6E8A-4147-A177-3AD203B41FA5}">
                      <a16:colId xmlns:a16="http://schemas.microsoft.com/office/drawing/2014/main" val="2225465174"/>
                    </a:ext>
                  </a:extLst>
                </a:gridCol>
                <a:gridCol w="828964">
                  <a:extLst>
                    <a:ext uri="{9D8B030D-6E8A-4147-A177-3AD203B41FA5}">
                      <a16:colId xmlns:a16="http://schemas.microsoft.com/office/drawing/2014/main" val="2736220746"/>
                    </a:ext>
                  </a:extLst>
                </a:gridCol>
                <a:gridCol w="828964">
                  <a:extLst>
                    <a:ext uri="{9D8B030D-6E8A-4147-A177-3AD203B41FA5}">
                      <a16:colId xmlns:a16="http://schemas.microsoft.com/office/drawing/2014/main" val="4011767996"/>
                    </a:ext>
                  </a:extLst>
                </a:gridCol>
                <a:gridCol w="828964">
                  <a:extLst>
                    <a:ext uri="{9D8B030D-6E8A-4147-A177-3AD203B41FA5}">
                      <a16:colId xmlns:a16="http://schemas.microsoft.com/office/drawing/2014/main" val="1809894556"/>
                    </a:ext>
                  </a:extLst>
                </a:gridCol>
                <a:gridCol w="828964">
                  <a:extLst>
                    <a:ext uri="{9D8B030D-6E8A-4147-A177-3AD203B41FA5}">
                      <a16:colId xmlns:a16="http://schemas.microsoft.com/office/drawing/2014/main" val="1807246705"/>
                    </a:ext>
                  </a:extLst>
                </a:gridCol>
                <a:gridCol w="828964">
                  <a:extLst>
                    <a:ext uri="{9D8B030D-6E8A-4147-A177-3AD203B41FA5}">
                      <a16:colId xmlns:a16="http://schemas.microsoft.com/office/drawing/2014/main" val="84128907"/>
                    </a:ext>
                  </a:extLst>
                </a:gridCol>
                <a:gridCol w="828964">
                  <a:extLst>
                    <a:ext uri="{9D8B030D-6E8A-4147-A177-3AD203B41FA5}">
                      <a16:colId xmlns:a16="http://schemas.microsoft.com/office/drawing/2014/main" val="3573182376"/>
                    </a:ext>
                  </a:extLst>
                </a:gridCol>
                <a:gridCol w="828964">
                  <a:extLst>
                    <a:ext uri="{9D8B030D-6E8A-4147-A177-3AD203B41FA5}">
                      <a16:colId xmlns:a16="http://schemas.microsoft.com/office/drawing/2014/main" val="3586869670"/>
                    </a:ext>
                  </a:extLst>
                </a:gridCol>
                <a:gridCol w="828964">
                  <a:extLst>
                    <a:ext uri="{9D8B030D-6E8A-4147-A177-3AD203B41FA5}">
                      <a16:colId xmlns:a16="http://schemas.microsoft.com/office/drawing/2014/main" val="951892368"/>
                    </a:ext>
                  </a:extLst>
                </a:gridCol>
                <a:gridCol w="828964">
                  <a:extLst>
                    <a:ext uri="{9D8B030D-6E8A-4147-A177-3AD203B41FA5}">
                      <a16:colId xmlns:a16="http://schemas.microsoft.com/office/drawing/2014/main" val="985591310"/>
                    </a:ext>
                  </a:extLst>
                </a:gridCol>
                <a:gridCol w="828964">
                  <a:extLst>
                    <a:ext uri="{9D8B030D-6E8A-4147-A177-3AD203B41FA5}">
                      <a16:colId xmlns:a16="http://schemas.microsoft.com/office/drawing/2014/main" val="1534988766"/>
                    </a:ext>
                  </a:extLst>
                </a:gridCol>
                <a:gridCol w="828964">
                  <a:extLst>
                    <a:ext uri="{9D8B030D-6E8A-4147-A177-3AD203B41FA5}">
                      <a16:colId xmlns:a16="http://schemas.microsoft.com/office/drawing/2014/main" val="2024168167"/>
                    </a:ext>
                  </a:extLst>
                </a:gridCol>
              </a:tblGrid>
              <a:tr h="6071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১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২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৪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৫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৬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৭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৮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৯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১১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১২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644912"/>
                  </a:ext>
                </a:extLst>
              </a:tr>
              <a:tr h="6071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১২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৬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৪</a:t>
                      </a:r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২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১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753120"/>
                  </a:ext>
                </a:extLst>
              </a:tr>
              <a:tr h="60712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954247"/>
                  </a:ext>
                </a:extLst>
              </a:tr>
            </a:tbl>
          </a:graphicData>
        </a:graphic>
      </p:graphicFrame>
      <p:sp>
        <p:nvSpPr>
          <p:cNvPr id="51" name="Multiply 50"/>
          <p:cNvSpPr/>
          <p:nvPr/>
        </p:nvSpPr>
        <p:spPr>
          <a:xfrm>
            <a:off x="6793884" y="3007426"/>
            <a:ext cx="355602" cy="381032"/>
          </a:xfrm>
          <a:prstGeom prst="mathMultiply">
            <a:avLst>
              <a:gd name="adj1" fmla="val 196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ultiply 51"/>
          <p:cNvSpPr/>
          <p:nvPr/>
        </p:nvSpPr>
        <p:spPr>
          <a:xfrm>
            <a:off x="7584285" y="3007426"/>
            <a:ext cx="355602" cy="381032"/>
          </a:xfrm>
          <a:prstGeom prst="mathMultiply">
            <a:avLst>
              <a:gd name="adj1" fmla="val 196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Multiply 52"/>
          <p:cNvSpPr/>
          <p:nvPr/>
        </p:nvSpPr>
        <p:spPr>
          <a:xfrm>
            <a:off x="8391189" y="3007426"/>
            <a:ext cx="355602" cy="381032"/>
          </a:xfrm>
          <a:prstGeom prst="mathMultiply">
            <a:avLst>
              <a:gd name="adj1" fmla="val 196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ultiply 53"/>
          <p:cNvSpPr/>
          <p:nvPr/>
        </p:nvSpPr>
        <p:spPr>
          <a:xfrm>
            <a:off x="9261566" y="2963404"/>
            <a:ext cx="355602" cy="381032"/>
          </a:xfrm>
          <a:prstGeom prst="mathMultiply">
            <a:avLst>
              <a:gd name="adj1" fmla="val 196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ultiply 54"/>
          <p:cNvSpPr/>
          <p:nvPr/>
        </p:nvSpPr>
        <p:spPr>
          <a:xfrm>
            <a:off x="10131943" y="3007426"/>
            <a:ext cx="355602" cy="381032"/>
          </a:xfrm>
          <a:prstGeom prst="mathMultiply">
            <a:avLst>
              <a:gd name="adj1" fmla="val 196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ultiply 55"/>
          <p:cNvSpPr/>
          <p:nvPr/>
        </p:nvSpPr>
        <p:spPr>
          <a:xfrm>
            <a:off x="3492013" y="3630880"/>
            <a:ext cx="355602" cy="381032"/>
          </a:xfrm>
          <a:prstGeom prst="mathMultiply">
            <a:avLst>
              <a:gd name="adj1" fmla="val 196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204441" y="2963404"/>
            <a:ext cx="355602" cy="381032"/>
          </a:xfrm>
          <a:prstGeom prst="mathMultiply">
            <a:avLst>
              <a:gd name="adj1" fmla="val 196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ultiply 57"/>
          <p:cNvSpPr/>
          <p:nvPr/>
        </p:nvSpPr>
        <p:spPr>
          <a:xfrm>
            <a:off x="5168453" y="3603383"/>
            <a:ext cx="355602" cy="381032"/>
          </a:xfrm>
          <a:prstGeom prst="mathMultiply">
            <a:avLst>
              <a:gd name="adj1" fmla="val 196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Multiply 58"/>
          <p:cNvSpPr/>
          <p:nvPr/>
        </p:nvSpPr>
        <p:spPr>
          <a:xfrm>
            <a:off x="6838875" y="3658962"/>
            <a:ext cx="265620" cy="345001"/>
          </a:xfrm>
          <a:prstGeom prst="mathMultiply">
            <a:avLst>
              <a:gd name="adj1" fmla="val 196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10131943" y="3641995"/>
            <a:ext cx="355602" cy="381032"/>
          </a:xfrm>
          <a:prstGeom prst="mathMultiply">
            <a:avLst>
              <a:gd name="adj1" fmla="val 196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ultiply 60"/>
          <p:cNvSpPr/>
          <p:nvPr/>
        </p:nvSpPr>
        <p:spPr>
          <a:xfrm>
            <a:off x="9271417" y="3658962"/>
            <a:ext cx="355602" cy="381032"/>
          </a:xfrm>
          <a:prstGeom prst="mathMultiply">
            <a:avLst>
              <a:gd name="adj1" fmla="val 196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Multiply 61"/>
          <p:cNvSpPr/>
          <p:nvPr/>
        </p:nvSpPr>
        <p:spPr>
          <a:xfrm>
            <a:off x="8395046" y="3640785"/>
            <a:ext cx="355602" cy="381032"/>
          </a:xfrm>
          <a:prstGeom prst="mathMultiply">
            <a:avLst>
              <a:gd name="adj1" fmla="val 196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10876284" y="3603383"/>
            <a:ext cx="355602" cy="381032"/>
          </a:xfrm>
          <a:prstGeom prst="mathMultiply">
            <a:avLst>
              <a:gd name="adj1" fmla="val 196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26A58776-4003-4E48-A630-43F14C7FC5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186" t="55239" r="7175" b="26987"/>
          <a:stretch/>
        </p:blipFill>
        <p:spPr>
          <a:xfrm>
            <a:off x="7877895" y="5082374"/>
            <a:ext cx="3212683" cy="1581242"/>
          </a:xfrm>
          <a:prstGeom prst="rect">
            <a:avLst/>
          </a:prstGeom>
        </p:spPr>
      </p:pic>
      <p:sp>
        <p:nvSpPr>
          <p:cNvPr id="65" name="Multiply 64"/>
          <p:cNvSpPr/>
          <p:nvPr/>
        </p:nvSpPr>
        <p:spPr>
          <a:xfrm>
            <a:off x="5859100" y="3576186"/>
            <a:ext cx="355602" cy="381032"/>
          </a:xfrm>
          <a:prstGeom prst="mathMultiply">
            <a:avLst>
              <a:gd name="adj1" fmla="val 196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5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831" y="2699327"/>
            <a:ext cx="1129587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নীয়কঃ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    ২,   ৩,    ৪,   ৫,  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 ৭,   ৮,   ৯,   ১০,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 ১২,  ১৩,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১৫,  ১৬,  ১৭,   ১৮,   ১৯,   ২০  ২১,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২৩,  ২৪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" y="822366"/>
            <a:ext cx="11129536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নীয়কঃ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    ২,   ৩,    ৪,   ৫,   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 ৭,   ৮,   ৯,   ১০,   ১১,   ১২,  ১৩,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১৫,  ১৬,  ১৭,   ১৮,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FC245-6871-434D-9BC2-B30F450FCEBF}"/>
              </a:ext>
            </a:extLst>
          </p:cNvPr>
          <p:cNvSpPr txBox="1"/>
          <p:nvPr/>
        </p:nvSpPr>
        <p:spPr>
          <a:xfrm>
            <a:off x="361794" y="4022766"/>
            <a:ext cx="11360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১, 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দ্বারা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কে ভাগ করা যায়। ১,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হলো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সাধারণ গুণনীয়ক।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21E394-7AE5-4067-813B-10F05EAA6942}"/>
              </a:ext>
            </a:extLst>
          </p:cNvPr>
          <p:cNvSpPr txBox="1"/>
          <p:nvPr/>
        </p:nvSpPr>
        <p:spPr>
          <a:xfrm>
            <a:off x="403601" y="5047368"/>
            <a:ext cx="770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গুণনীয়কের মধ্যে সবচেয়ে বড় সংখ্যাটি হলো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0F1F2E-7FC7-4EB3-9E58-5D2B1C0CB7D1}"/>
              </a:ext>
            </a:extLst>
          </p:cNvPr>
          <p:cNvSpPr txBox="1"/>
          <p:nvPr/>
        </p:nvSpPr>
        <p:spPr>
          <a:xfrm>
            <a:off x="401074" y="5505389"/>
            <a:ext cx="724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গসাগু হল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2488" y="787904"/>
            <a:ext cx="99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9813" y="2715696"/>
            <a:ext cx="99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772" y="2754568"/>
            <a:ext cx="99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5791" y="2681850"/>
            <a:ext cx="99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4327" y="2648004"/>
            <a:ext cx="99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57776" y="3267969"/>
            <a:ext cx="99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57336" y="2611280"/>
            <a:ext cx="99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1074" y="3200507"/>
            <a:ext cx="99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06075" y="2681849"/>
            <a:ext cx="99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5776" y="795535"/>
            <a:ext cx="99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8103" y="779166"/>
            <a:ext cx="99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90710" y="1458574"/>
            <a:ext cx="99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03066" y="795534"/>
            <a:ext cx="99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48392" y="822366"/>
            <a:ext cx="99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02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F3B3ED-9C55-41B2-AC4B-191AC541D063}"/>
              </a:ext>
            </a:extLst>
          </p:cNvPr>
          <p:cNvSpPr txBox="1"/>
          <p:nvPr/>
        </p:nvSpPr>
        <p:spPr>
          <a:xfrm>
            <a:off x="385470" y="414842"/>
            <a:ext cx="9866544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এসো ৪০, ২৪, ৫৬ এর গসাগু কীভাবে নির্ণয় করা যায় তা নিয়ে আলোচনা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65D6AF-AEB1-4DD7-8241-57EE290384E9}"/>
              </a:ext>
            </a:extLst>
          </p:cNvPr>
          <p:cNvSpPr txBox="1"/>
          <p:nvPr/>
        </p:nvSpPr>
        <p:spPr>
          <a:xfrm>
            <a:off x="595926" y="4078480"/>
            <a:ext cx="253473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৫৬ এর গুণনীয়ক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B430BB-8028-44B5-AD1B-3D9237793621}"/>
              </a:ext>
            </a:extLst>
          </p:cNvPr>
          <p:cNvSpPr txBox="1"/>
          <p:nvPr/>
        </p:nvSpPr>
        <p:spPr>
          <a:xfrm>
            <a:off x="3453541" y="4078480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29CB6-84E9-46CA-9D33-9C066EDF2203}"/>
              </a:ext>
            </a:extLst>
          </p:cNvPr>
          <p:cNvSpPr txBox="1"/>
          <p:nvPr/>
        </p:nvSpPr>
        <p:spPr>
          <a:xfrm>
            <a:off x="4097665" y="4078480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13405C-A5D2-488E-8D67-FFE414A8DF73}"/>
              </a:ext>
            </a:extLst>
          </p:cNvPr>
          <p:cNvSpPr txBox="1"/>
          <p:nvPr/>
        </p:nvSpPr>
        <p:spPr>
          <a:xfrm>
            <a:off x="5158003" y="4078480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D84CD9-0B00-4C5E-87AE-80FB05F5465F}"/>
              </a:ext>
            </a:extLst>
          </p:cNvPr>
          <p:cNvSpPr txBox="1"/>
          <p:nvPr/>
        </p:nvSpPr>
        <p:spPr>
          <a:xfrm>
            <a:off x="6714289" y="4078480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A90310-AD82-4A26-A29C-886DFBBCB639}"/>
              </a:ext>
            </a:extLst>
          </p:cNvPr>
          <p:cNvSpPr txBox="1"/>
          <p:nvPr/>
        </p:nvSpPr>
        <p:spPr>
          <a:xfrm>
            <a:off x="7207830" y="4078480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1ACAD8-D184-4958-8439-67D14E53D457}"/>
              </a:ext>
            </a:extLst>
          </p:cNvPr>
          <p:cNvSpPr txBox="1"/>
          <p:nvPr/>
        </p:nvSpPr>
        <p:spPr>
          <a:xfrm>
            <a:off x="8987370" y="4078480"/>
            <a:ext cx="64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A86EC-869C-40E8-96AC-A6FD4DF4E1EE}"/>
              </a:ext>
            </a:extLst>
          </p:cNvPr>
          <p:cNvSpPr txBox="1"/>
          <p:nvPr/>
        </p:nvSpPr>
        <p:spPr>
          <a:xfrm>
            <a:off x="10240146" y="4078480"/>
            <a:ext cx="64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২৮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6F229E-A375-4F34-A8F2-BD6AAF1186B8}"/>
              </a:ext>
            </a:extLst>
          </p:cNvPr>
          <p:cNvSpPr txBox="1"/>
          <p:nvPr/>
        </p:nvSpPr>
        <p:spPr>
          <a:xfrm>
            <a:off x="608842" y="3009343"/>
            <a:ext cx="253473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৪০ এর গুণনীয়ক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381A65-7D5B-4280-B82F-CBDB36A488E3}"/>
              </a:ext>
            </a:extLst>
          </p:cNvPr>
          <p:cNvSpPr txBox="1"/>
          <p:nvPr/>
        </p:nvSpPr>
        <p:spPr>
          <a:xfrm>
            <a:off x="3453541" y="3009343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EBCC2B-A481-4677-9AE6-FEF009AE0234}"/>
              </a:ext>
            </a:extLst>
          </p:cNvPr>
          <p:cNvSpPr txBox="1"/>
          <p:nvPr/>
        </p:nvSpPr>
        <p:spPr>
          <a:xfrm>
            <a:off x="4097665" y="3009343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099568-6611-46A0-912D-9311D17572E3}"/>
              </a:ext>
            </a:extLst>
          </p:cNvPr>
          <p:cNvSpPr txBox="1"/>
          <p:nvPr/>
        </p:nvSpPr>
        <p:spPr>
          <a:xfrm>
            <a:off x="5158003" y="3009343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2BFBE8-5D66-40FA-A7D3-44FFBBEAA768}"/>
              </a:ext>
            </a:extLst>
          </p:cNvPr>
          <p:cNvSpPr txBox="1"/>
          <p:nvPr/>
        </p:nvSpPr>
        <p:spPr>
          <a:xfrm>
            <a:off x="5688819" y="3009343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95EB82-9F38-4409-A5A9-AA04BEE9E087}"/>
              </a:ext>
            </a:extLst>
          </p:cNvPr>
          <p:cNvSpPr txBox="1"/>
          <p:nvPr/>
        </p:nvSpPr>
        <p:spPr>
          <a:xfrm>
            <a:off x="7207830" y="3009343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391DD7-AD71-419B-AC7A-C8F780A1B5DD}"/>
              </a:ext>
            </a:extLst>
          </p:cNvPr>
          <p:cNvSpPr txBox="1"/>
          <p:nvPr/>
        </p:nvSpPr>
        <p:spPr>
          <a:xfrm>
            <a:off x="7791415" y="3009343"/>
            <a:ext cx="64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1DED7F-95C2-4F4D-8C5D-BD33E6DCD301}"/>
              </a:ext>
            </a:extLst>
          </p:cNvPr>
          <p:cNvSpPr txBox="1"/>
          <p:nvPr/>
        </p:nvSpPr>
        <p:spPr>
          <a:xfrm>
            <a:off x="9524641" y="3009343"/>
            <a:ext cx="64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3079D1-BFAC-4DF3-B91B-02527907989B}"/>
              </a:ext>
            </a:extLst>
          </p:cNvPr>
          <p:cNvSpPr txBox="1"/>
          <p:nvPr/>
        </p:nvSpPr>
        <p:spPr>
          <a:xfrm>
            <a:off x="10777418" y="3009343"/>
            <a:ext cx="64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৪০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DF6C62-FE0D-48CE-8EF3-B71C55BC5FF2}"/>
              </a:ext>
            </a:extLst>
          </p:cNvPr>
          <p:cNvSpPr txBox="1"/>
          <p:nvPr/>
        </p:nvSpPr>
        <p:spPr>
          <a:xfrm>
            <a:off x="621760" y="2000309"/>
            <a:ext cx="253473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 এর গুণনীয়ক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7A4DD5-B52D-4DCB-87C9-D6AFA59B989E}"/>
              </a:ext>
            </a:extLst>
          </p:cNvPr>
          <p:cNvSpPr txBox="1"/>
          <p:nvPr/>
        </p:nvSpPr>
        <p:spPr>
          <a:xfrm>
            <a:off x="3453541" y="2000309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257186-4FDB-4721-863B-CE1940BA2D6A}"/>
              </a:ext>
            </a:extLst>
          </p:cNvPr>
          <p:cNvSpPr txBox="1"/>
          <p:nvPr/>
        </p:nvSpPr>
        <p:spPr>
          <a:xfrm>
            <a:off x="4097665" y="2000309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657DED-91CD-4FE6-B514-83EB165249A6}"/>
              </a:ext>
            </a:extLst>
          </p:cNvPr>
          <p:cNvSpPr txBox="1"/>
          <p:nvPr/>
        </p:nvSpPr>
        <p:spPr>
          <a:xfrm>
            <a:off x="4634940" y="2000309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870DE4-8064-4764-8378-200AB7B55214}"/>
              </a:ext>
            </a:extLst>
          </p:cNvPr>
          <p:cNvSpPr txBox="1"/>
          <p:nvPr/>
        </p:nvSpPr>
        <p:spPr>
          <a:xfrm>
            <a:off x="5158003" y="2000309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175F32-51B8-473E-BAC0-79ADB22F004B}"/>
              </a:ext>
            </a:extLst>
          </p:cNvPr>
          <p:cNvSpPr txBox="1"/>
          <p:nvPr/>
        </p:nvSpPr>
        <p:spPr>
          <a:xfrm>
            <a:off x="6195098" y="2000309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9775FE-22DF-4CB0-B270-26EA175BE13C}"/>
              </a:ext>
            </a:extLst>
          </p:cNvPr>
          <p:cNvSpPr txBox="1"/>
          <p:nvPr/>
        </p:nvSpPr>
        <p:spPr>
          <a:xfrm>
            <a:off x="7210413" y="2000309"/>
            <a:ext cx="49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56787B-BFB6-43F5-B5A3-09E391342588}"/>
              </a:ext>
            </a:extLst>
          </p:cNvPr>
          <p:cNvSpPr txBox="1"/>
          <p:nvPr/>
        </p:nvSpPr>
        <p:spPr>
          <a:xfrm>
            <a:off x="8344191" y="2000309"/>
            <a:ext cx="64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A34E3F-62F9-43CB-8DB7-F727B11596A1}"/>
              </a:ext>
            </a:extLst>
          </p:cNvPr>
          <p:cNvSpPr txBox="1"/>
          <p:nvPr/>
        </p:nvSpPr>
        <p:spPr>
          <a:xfrm>
            <a:off x="9937927" y="2000309"/>
            <a:ext cx="64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9CC48BE-9516-462E-85D1-1F09118B0A9F}"/>
              </a:ext>
            </a:extLst>
          </p:cNvPr>
          <p:cNvSpPr/>
          <p:nvPr/>
        </p:nvSpPr>
        <p:spPr>
          <a:xfrm>
            <a:off x="3278836" y="1667793"/>
            <a:ext cx="592211" cy="32921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CE9EE8-4040-4679-8CF0-DE9F9DB8AC44}"/>
              </a:ext>
            </a:extLst>
          </p:cNvPr>
          <p:cNvSpPr/>
          <p:nvPr/>
        </p:nvSpPr>
        <p:spPr>
          <a:xfrm>
            <a:off x="4017818" y="1695501"/>
            <a:ext cx="495947" cy="32921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E4DB2CC-1358-4D7D-B3D7-3C01B017EF99}"/>
              </a:ext>
            </a:extLst>
          </p:cNvPr>
          <p:cNvSpPr/>
          <p:nvPr/>
        </p:nvSpPr>
        <p:spPr>
          <a:xfrm>
            <a:off x="5070769" y="1723208"/>
            <a:ext cx="495947" cy="32921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7716A24-27A6-4133-918E-F984C547D82F}"/>
              </a:ext>
            </a:extLst>
          </p:cNvPr>
          <p:cNvSpPr/>
          <p:nvPr/>
        </p:nvSpPr>
        <p:spPr>
          <a:xfrm>
            <a:off x="7121248" y="1695495"/>
            <a:ext cx="495947" cy="32921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EFCF0C-E358-46B9-A528-CCB902D8B996}"/>
              </a:ext>
            </a:extLst>
          </p:cNvPr>
          <p:cNvSpPr txBox="1"/>
          <p:nvPr/>
        </p:nvSpPr>
        <p:spPr>
          <a:xfrm>
            <a:off x="686953" y="5075697"/>
            <a:ext cx="6434295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২৪, ৪০ এবং ৫৬ এর সাধারণ গুণনীয়ক ১, ২, ৪, 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F74210-B7A8-4EBA-9F78-9B8A8FAFF8B0}"/>
              </a:ext>
            </a:extLst>
          </p:cNvPr>
          <p:cNvSpPr txBox="1"/>
          <p:nvPr/>
        </p:nvSpPr>
        <p:spPr>
          <a:xfrm>
            <a:off x="686954" y="5821249"/>
            <a:ext cx="6027336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২৪, ৪০ এবং ৫৬ এর গরিষ্ঠ সাধারণ গুণনীয়ক 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9A1033-ED02-4F5A-92D3-05BF99FDA35C}"/>
              </a:ext>
            </a:extLst>
          </p:cNvPr>
          <p:cNvSpPr txBox="1"/>
          <p:nvPr/>
        </p:nvSpPr>
        <p:spPr>
          <a:xfrm>
            <a:off x="7329426" y="5756183"/>
            <a:ext cx="3964239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২৪, ৪০ এবং ৫৬ এর গসাগু 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3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6473" y="387927"/>
            <a:ext cx="11263746" cy="59990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triped Right Arrow 17"/>
          <p:cNvSpPr/>
          <p:nvPr/>
        </p:nvSpPr>
        <p:spPr>
          <a:xfrm>
            <a:off x="2597728" y="928254"/>
            <a:ext cx="5784274" cy="1343891"/>
          </a:xfrm>
          <a:prstGeom prst="stripedRightArrow">
            <a:avLst>
              <a:gd name="adj1" fmla="val 50000"/>
              <a:gd name="adj2" fmla="val 12113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82983" y="2272145"/>
            <a:ext cx="6858000" cy="3089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গসা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১২, ৩৩, ২৪</a:t>
            </a:r>
          </a:p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১২, ২৪, ৩৬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8382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A69B7D-76B4-4B85-A967-1DD86E98E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71" y="455138"/>
            <a:ext cx="2175164" cy="1968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20270F-CB00-4F9E-BA82-959A6887B490}"/>
              </a:ext>
            </a:extLst>
          </p:cNvPr>
          <p:cNvSpPr/>
          <p:nvPr/>
        </p:nvSpPr>
        <p:spPr>
          <a:xfrm>
            <a:off x="5688813" y="2582204"/>
            <a:ext cx="1044498" cy="796588"/>
          </a:xfrm>
          <a:prstGeom prst="rect">
            <a:avLst/>
          </a:prstGeom>
          <a:solidFill>
            <a:srgbClr val="39D3F7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D69E0F-F14F-4CAA-8E8E-2AD23DB3E429}"/>
              </a:ext>
            </a:extLst>
          </p:cNvPr>
          <p:cNvSpPr/>
          <p:nvPr/>
        </p:nvSpPr>
        <p:spPr>
          <a:xfrm>
            <a:off x="5688813" y="3393119"/>
            <a:ext cx="1044498" cy="692920"/>
          </a:xfrm>
          <a:prstGeom prst="rect">
            <a:avLst/>
          </a:prstGeom>
          <a:solidFill>
            <a:srgbClr val="39D3F7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B5B43C-3113-4108-8E4D-FCDD7261176D}"/>
              </a:ext>
            </a:extLst>
          </p:cNvPr>
          <p:cNvSpPr/>
          <p:nvPr/>
        </p:nvSpPr>
        <p:spPr>
          <a:xfrm>
            <a:off x="5702664" y="4073571"/>
            <a:ext cx="1044498" cy="692920"/>
          </a:xfrm>
          <a:prstGeom prst="rect">
            <a:avLst/>
          </a:prstGeom>
          <a:solidFill>
            <a:srgbClr val="39D3F7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405390-277B-4F12-AE58-901F8863C5F8}"/>
              </a:ext>
            </a:extLst>
          </p:cNvPr>
          <p:cNvSpPr/>
          <p:nvPr/>
        </p:nvSpPr>
        <p:spPr>
          <a:xfrm>
            <a:off x="5735776" y="4754023"/>
            <a:ext cx="1044498" cy="692920"/>
          </a:xfrm>
          <a:prstGeom prst="rect">
            <a:avLst/>
          </a:prstGeom>
          <a:solidFill>
            <a:srgbClr val="39D3F7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6AB3E8-02CD-4C50-895A-D6D076897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91" y="569710"/>
            <a:ext cx="1733138" cy="1854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CBD319-5175-47FF-9FC0-262DDB8E22B1}"/>
              </a:ext>
            </a:extLst>
          </p:cNvPr>
          <p:cNvSpPr/>
          <p:nvPr/>
        </p:nvSpPr>
        <p:spPr>
          <a:xfrm>
            <a:off x="6907151" y="2523898"/>
            <a:ext cx="4429442" cy="38206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		: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		: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গণিত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		: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গসাগু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		: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0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BB7668-53E4-4E04-956D-112043FF90E4}"/>
              </a:ext>
            </a:extLst>
          </p:cNvPr>
          <p:cNvSpPr/>
          <p:nvPr/>
        </p:nvSpPr>
        <p:spPr>
          <a:xfrm>
            <a:off x="855407" y="2493932"/>
            <a:ext cx="4603284" cy="39089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আয়েশা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ছিদ্দিকা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সরকারি প্রাথমিক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লাকসাম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, কুমিল্লা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eeform 1"/>
          <p:cNvSpPr/>
          <p:nvPr/>
        </p:nvSpPr>
        <p:spPr>
          <a:xfrm rot="19951307">
            <a:off x="5880194" y="1731577"/>
            <a:ext cx="1346225" cy="652532"/>
          </a:xfrm>
          <a:custGeom>
            <a:avLst/>
            <a:gdLst>
              <a:gd name="connsiteX0" fmla="*/ 64169 w 2197769"/>
              <a:gd name="connsiteY0" fmla="*/ 1524000 h 1700463"/>
              <a:gd name="connsiteX1" fmla="*/ 192505 w 2197769"/>
              <a:gd name="connsiteY1" fmla="*/ 1507957 h 1700463"/>
              <a:gd name="connsiteX2" fmla="*/ 336884 w 2197769"/>
              <a:gd name="connsiteY2" fmla="*/ 1427747 h 1700463"/>
              <a:gd name="connsiteX3" fmla="*/ 401053 w 2197769"/>
              <a:gd name="connsiteY3" fmla="*/ 1363578 h 1700463"/>
              <a:gd name="connsiteX4" fmla="*/ 433137 w 2197769"/>
              <a:gd name="connsiteY4" fmla="*/ 1187115 h 1700463"/>
              <a:gd name="connsiteX5" fmla="*/ 449179 w 2197769"/>
              <a:gd name="connsiteY5" fmla="*/ 609600 h 1700463"/>
              <a:gd name="connsiteX6" fmla="*/ 465221 w 2197769"/>
              <a:gd name="connsiteY6" fmla="*/ 561473 h 1700463"/>
              <a:gd name="connsiteX7" fmla="*/ 545432 w 2197769"/>
              <a:gd name="connsiteY7" fmla="*/ 288757 h 1700463"/>
              <a:gd name="connsiteX8" fmla="*/ 561474 w 2197769"/>
              <a:gd name="connsiteY8" fmla="*/ 240631 h 1700463"/>
              <a:gd name="connsiteX9" fmla="*/ 641684 w 2197769"/>
              <a:gd name="connsiteY9" fmla="*/ 144378 h 1700463"/>
              <a:gd name="connsiteX10" fmla="*/ 689811 w 2197769"/>
              <a:gd name="connsiteY10" fmla="*/ 112294 h 1700463"/>
              <a:gd name="connsiteX11" fmla="*/ 770021 w 2197769"/>
              <a:gd name="connsiteY11" fmla="*/ 96252 h 1700463"/>
              <a:gd name="connsiteX12" fmla="*/ 834190 w 2197769"/>
              <a:gd name="connsiteY12" fmla="*/ 80210 h 1700463"/>
              <a:gd name="connsiteX13" fmla="*/ 1187116 w 2197769"/>
              <a:gd name="connsiteY13" fmla="*/ 96252 h 1700463"/>
              <a:gd name="connsiteX14" fmla="*/ 1299411 w 2197769"/>
              <a:gd name="connsiteY14" fmla="*/ 112294 h 1700463"/>
              <a:gd name="connsiteX15" fmla="*/ 1941095 w 2197769"/>
              <a:gd name="connsiteY15" fmla="*/ 96252 h 1700463"/>
              <a:gd name="connsiteX16" fmla="*/ 1989221 w 2197769"/>
              <a:gd name="connsiteY16" fmla="*/ 80210 h 1700463"/>
              <a:gd name="connsiteX17" fmla="*/ 2101516 w 2197769"/>
              <a:gd name="connsiteY17" fmla="*/ 48126 h 1700463"/>
              <a:gd name="connsiteX18" fmla="*/ 2197769 w 2197769"/>
              <a:gd name="connsiteY18" fmla="*/ 0 h 1700463"/>
              <a:gd name="connsiteX19" fmla="*/ 2165684 w 2197769"/>
              <a:gd name="connsiteY19" fmla="*/ 48126 h 1700463"/>
              <a:gd name="connsiteX20" fmla="*/ 2117558 w 2197769"/>
              <a:gd name="connsiteY20" fmla="*/ 112294 h 1700463"/>
              <a:gd name="connsiteX21" fmla="*/ 2085474 w 2197769"/>
              <a:gd name="connsiteY21" fmla="*/ 240631 h 1700463"/>
              <a:gd name="connsiteX22" fmla="*/ 2069432 w 2197769"/>
              <a:gd name="connsiteY22" fmla="*/ 288757 h 1700463"/>
              <a:gd name="connsiteX23" fmla="*/ 2037347 w 2197769"/>
              <a:gd name="connsiteY23" fmla="*/ 641684 h 1700463"/>
              <a:gd name="connsiteX24" fmla="*/ 1989221 w 2197769"/>
              <a:gd name="connsiteY24" fmla="*/ 994610 h 1700463"/>
              <a:gd name="connsiteX25" fmla="*/ 1941095 w 2197769"/>
              <a:gd name="connsiteY25" fmla="*/ 1074821 h 1700463"/>
              <a:gd name="connsiteX26" fmla="*/ 1925053 w 2197769"/>
              <a:gd name="connsiteY26" fmla="*/ 1122947 h 1700463"/>
              <a:gd name="connsiteX27" fmla="*/ 1780674 w 2197769"/>
              <a:gd name="connsiteY27" fmla="*/ 1235242 h 1700463"/>
              <a:gd name="connsiteX28" fmla="*/ 930442 w 2197769"/>
              <a:gd name="connsiteY28" fmla="*/ 1283368 h 1700463"/>
              <a:gd name="connsiteX29" fmla="*/ 689811 w 2197769"/>
              <a:gd name="connsiteY29" fmla="*/ 1315452 h 1700463"/>
              <a:gd name="connsiteX30" fmla="*/ 641684 w 2197769"/>
              <a:gd name="connsiteY30" fmla="*/ 1331494 h 1700463"/>
              <a:gd name="connsiteX31" fmla="*/ 497305 w 2197769"/>
              <a:gd name="connsiteY31" fmla="*/ 1411705 h 1700463"/>
              <a:gd name="connsiteX32" fmla="*/ 401053 w 2197769"/>
              <a:gd name="connsiteY32" fmla="*/ 1459831 h 1700463"/>
              <a:gd name="connsiteX33" fmla="*/ 352926 w 2197769"/>
              <a:gd name="connsiteY33" fmla="*/ 1491915 h 1700463"/>
              <a:gd name="connsiteX34" fmla="*/ 288758 w 2197769"/>
              <a:gd name="connsiteY34" fmla="*/ 1524000 h 1700463"/>
              <a:gd name="connsiteX35" fmla="*/ 192505 w 2197769"/>
              <a:gd name="connsiteY35" fmla="*/ 1652336 h 1700463"/>
              <a:gd name="connsiteX36" fmla="*/ 128337 w 2197769"/>
              <a:gd name="connsiteY36" fmla="*/ 1684421 h 1700463"/>
              <a:gd name="connsiteX37" fmla="*/ 64169 w 2197769"/>
              <a:gd name="connsiteY37" fmla="*/ 1700463 h 1700463"/>
              <a:gd name="connsiteX38" fmla="*/ 16042 w 2197769"/>
              <a:gd name="connsiteY38" fmla="*/ 1604210 h 1700463"/>
              <a:gd name="connsiteX39" fmla="*/ 0 w 2197769"/>
              <a:gd name="connsiteY39" fmla="*/ 1556084 h 1700463"/>
              <a:gd name="connsiteX40" fmla="*/ 48126 w 2197769"/>
              <a:gd name="connsiteY40" fmla="*/ 1524000 h 1700463"/>
              <a:gd name="connsiteX41" fmla="*/ 417095 w 2197769"/>
              <a:gd name="connsiteY41" fmla="*/ 1491915 h 1700463"/>
              <a:gd name="connsiteX42" fmla="*/ 513347 w 2197769"/>
              <a:gd name="connsiteY42" fmla="*/ 1411705 h 1700463"/>
              <a:gd name="connsiteX43" fmla="*/ 561474 w 2197769"/>
              <a:gd name="connsiteY43" fmla="*/ 1395663 h 1700463"/>
              <a:gd name="connsiteX44" fmla="*/ 641684 w 2197769"/>
              <a:gd name="connsiteY44" fmla="*/ 1315452 h 1700463"/>
              <a:gd name="connsiteX45" fmla="*/ 737937 w 2197769"/>
              <a:gd name="connsiteY45" fmla="*/ 1283368 h 1700463"/>
              <a:gd name="connsiteX46" fmla="*/ 786063 w 2197769"/>
              <a:gd name="connsiteY46" fmla="*/ 1267326 h 1700463"/>
              <a:gd name="connsiteX47" fmla="*/ 898358 w 2197769"/>
              <a:gd name="connsiteY47" fmla="*/ 1219200 h 1700463"/>
              <a:gd name="connsiteX48" fmla="*/ 1010653 w 2197769"/>
              <a:gd name="connsiteY48" fmla="*/ 1155031 h 1700463"/>
              <a:gd name="connsiteX49" fmla="*/ 1058779 w 2197769"/>
              <a:gd name="connsiteY49" fmla="*/ 1138989 h 1700463"/>
              <a:gd name="connsiteX50" fmla="*/ 1106905 w 2197769"/>
              <a:gd name="connsiteY50" fmla="*/ 1106905 h 1700463"/>
              <a:gd name="connsiteX51" fmla="*/ 1138990 w 2197769"/>
              <a:gd name="connsiteY51" fmla="*/ 1074821 h 1700463"/>
              <a:gd name="connsiteX52" fmla="*/ 1187116 w 2197769"/>
              <a:gd name="connsiteY52" fmla="*/ 1058778 h 1700463"/>
              <a:gd name="connsiteX53" fmla="*/ 1251284 w 2197769"/>
              <a:gd name="connsiteY53" fmla="*/ 1026694 h 1700463"/>
              <a:gd name="connsiteX54" fmla="*/ 1283369 w 2197769"/>
              <a:gd name="connsiteY54" fmla="*/ 994610 h 1700463"/>
              <a:gd name="connsiteX55" fmla="*/ 1427747 w 2197769"/>
              <a:gd name="connsiteY55" fmla="*/ 914400 h 1700463"/>
              <a:gd name="connsiteX56" fmla="*/ 1556084 w 2197769"/>
              <a:gd name="connsiteY56" fmla="*/ 818147 h 1700463"/>
              <a:gd name="connsiteX57" fmla="*/ 1620253 w 2197769"/>
              <a:gd name="connsiteY57" fmla="*/ 753978 h 1700463"/>
              <a:gd name="connsiteX58" fmla="*/ 1668379 w 2197769"/>
              <a:gd name="connsiteY58" fmla="*/ 705852 h 1700463"/>
              <a:gd name="connsiteX59" fmla="*/ 1780674 w 2197769"/>
              <a:gd name="connsiteY59" fmla="*/ 577515 h 1700463"/>
              <a:gd name="connsiteX60" fmla="*/ 1876926 w 2197769"/>
              <a:gd name="connsiteY60" fmla="*/ 497305 h 1700463"/>
              <a:gd name="connsiteX61" fmla="*/ 1925053 w 2197769"/>
              <a:gd name="connsiteY61" fmla="*/ 465221 h 1700463"/>
              <a:gd name="connsiteX62" fmla="*/ 1989221 w 2197769"/>
              <a:gd name="connsiteY62" fmla="*/ 385010 h 1700463"/>
              <a:gd name="connsiteX63" fmla="*/ 2037347 w 2197769"/>
              <a:gd name="connsiteY63" fmla="*/ 352926 h 1700463"/>
              <a:gd name="connsiteX64" fmla="*/ 2101516 w 2197769"/>
              <a:gd name="connsiteY64" fmla="*/ 256673 h 1700463"/>
              <a:gd name="connsiteX65" fmla="*/ 2133600 w 2197769"/>
              <a:gd name="connsiteY65" fmla="*/ 208547 h 1700463"/>
              <a:gd name="connsiteX66" fmla="*/ 2149642 w 2197769"/>
              <a:gd name="connsiteY66" fmla="*/ 160421 h 1700463"/>
              <a:gd name="connsiteX67" fmla="*/ 2053390 w 2197769"/>
              <a:gd name="connsiteY67" fmla="*/ 192505 h 1700463"/>
              <a:gd name="connsiteX68" fmla="*/ 1941095 w 2197769"/>
              <a:gd name="connsiteY68" fmla="*/ 208547 h 1700463"/>
              <a:gd name="connsiteX69" fmla="*/ 1892969 w 2197769"/>
              <a:gd name="connsiteY69" fmla="*/ 240631 h 1700463"/>
              <a:gd name="connsiteX70" fmla="*/ 1860884 w 2197769"/>
              <a:gd name="connsiteY70" fmla="*/ 272715 h 1700463"/>
              <a:gd name="connsiteX71" fmla="*/ 1812758 w 2197769"/>
              <a:gd name="connsiteY71" fmla="*/ 288757 h 1700463"/>
              <a:gd name="connsiteX72" fmla="*/ 1876926 w 2197769"/>
              <a:gd name="connsiteY72" fmla="*/ 240631 h 1700463"/>
              <a:gd name="connsiteX73" fmla="*/ 1925053 w 2197769"/>
              <a:gd name="connsiteY73" fmla="*/ 224589 h 1700463"/>
              <a:gd name="connsiteX74" fmla="*/ 1973179 w 2197769"/>
              <a:gd name="connsiteY74" fmla="*/ 192505 h 1700463"/>
              <a:gd name="connsiteX75" fmla="*/ 1925053 w 2197769"/>
              <a:gd name="connsiteY75" fmla="*/ 304800 h 1700463"/>
              <a:gd name="connsiteX76" fmla="*/ 1876926 w 2197769"/>
              <a:gd name="connsiteY76" fmla="*/ 336884 h 1700463"/>
              <a:gd name="connsiteX77" fmla="*/ 1860884 w 2197769"/>
              <a:gd name="connsiteY77" fmla="*/ 385010 h 1700463"/>
              <a:gd name="connsiteX78" fmla="*/ 1812758 w 2197769"/>
              <a:gd name="connsiteY78" fmla="*/ 417094 h 1700463"/>
              <a:gd name="connsiteX79" fmla="*/ 1668379 w 2197769"/>
              <a:gd name="connsiteY79" fmla="*/ 529389 h 1700463"/>
              <a:gd name="connsiteX80" fmla="*/ 1572126 w 2197769"/>
              <a:gd name="connsiteY80" fmla="*/ 609600 h 1700463"/>
              <a:gd name="connsiteX81" fmla="*/ 1427747 w 2197769"/>
              <a:gd name="connsiteY81" fmla="*/ 705852 h 1700463"/>
              <a:gd name="connsiteX82" fmla="*/ 1379621 w 2197769"/>
              <a:gd name="connsiteY82" fmla="*/ 737936 h 1700463"/>
              <a:gd name="connsiteX83" fmla="*/ 1299411 w 2197769"/>
              <a:gd name="connsiteY83" fmla="*/ 802105 h 1700463"/>
              <a:gd name="connsiteX84" fmla="*/ 1267326 w 2197769"/>
              <a:gd name="connsiteY84" fmla="*/ 834189 h 1700463"/>
              <a:gd name="connsiteX85" fmla="*/ 1219200 w 2197769"/>
              <a:gd name="connsiteY85" fmla="*/ 850231 h 1700463"/>
              <a:gd name="connsiteX86" fmla="*/ 1155032 w 2197769"/>
              <a:gd name="connsiteY86" fmla="*/ 882315 h 1700463"/>
              <a:gd name="connsiteX87" fmla="*/ 1074821 w 2197769"/>
              <a:gd name="connsiteY87" fmla="*/ 946484 h 1700463"/>
              <a:gd name="connsiteX88" fmla="*/ 978569 w 2197769"/>
              <a:gd name="connsiteY88" fmla="*/ 1010652 h 1700463"/>
              <a:gd name="connsiteX89" fmla="*/ 930442 w 2197769"/>
              <a:gd name="connsiteY89" fmla="*/ 1042736 h 1700463"/>
              <a:gd name="connsiteX90" fmla="*/ 882316 w 2197769"/>
              <a:gd name="connsiteY90" fmla="*/ 1074821 h 1700463"/>
              <a:gd name="connsiteX91" fmla="*/ 802105 w 2197769"/>
              <a:gd name="connsiteY91" fmla="*/ 1155031 h 1700463"/>
              <a:gd name="connsiteX92" fmla="*/ 753979 w 2197769"/>
              <a:gd name="connsiteY92" fmla="*/ 1187115 h 1700463"/>
              <a:gd name="connsiteX93" fmla="*/ 673769 w 2197769"/>
              <a:gd name="connsiteY93" fmla="*/ 1251284 h 1700463"/>
              <a:gd name="connsiteX94" fmla="*/ 625642 w 2197769"/>
              <a:gd name="connsiteY94" fmla="*/ 1267326 h 1700463"/>
              <a:gd name="connsiteX95" fmla="*/ 561474 w 2197769"/>
              <a:gd name="connsiteY95" fmla="*/ 1299410 h 1700463"/>
              <a:gd name="connsiteX96" fmla="*/ 481263 w 2197769"/>
              <a:gd name="connsiteY96" fmla="*/ 1315452 h 1700463"/>
              <a:gd name="connsiteX97" fmla="*/ 304800 w 2197769"/>
              <a:gd name="connsiteY97" fmla="*/ 1379621 h 1700463"/>
              <a:gd name="connsiteX98" fmla="*/ 192505 w 2197769"/>
              <a:gd name="connsiteY98" fmla="*/ 1427747 h 1700463"/>
              <a:gd name="connsiteX99" fmla="*/ 64169 w 2197769"/>
              <a:gd name="connsiteY99" fmla="*/ 1524000 h 170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197769" h="1700463">
                <a:moveTo>
                  <a:pt x="64169" y="1524000"/>
                </a:moveTo>
                <a:cubicBezTo>
                  <a:pt x="64169" y="1537368"/>
                  <a:pt x="150089" y="1515669"/>
                  <a:pt x="192505" y="1507957"/>
                </a:cubicBezTo>
                <a:cubicBezTo>
                  <a:pt x="241817" y="1498991"/>
                  <a:pt x="307276" y="1457355"/>
                  <a:pt x="336884" y="1427747"/>
                </a:cubicBezTo>
                <a:lnTo>
                  <a:pt x="401053" y="1363578"/>
                </a:lnTo>
                <a:cubicBezTo>
                  <a:pt x="425486" y="1290280"/>
                  <a:pt x="428363" y="1292134"/>
                  <a:pt x="433137" y="1187115"/>
                </a:cubicBezTo>
                <a:cubicBezTo>
                  <a:pt x="441882" y="994734"/>
                  <a:pt x="439316" y="801927"/>
                  <a:pt x="449179" y="609600"/>
                </a:cubicBezTo>
                <a:cubicBezTo>
                  <a:pt x="450045" y="592712"/>
                  <a:pt x="460864" y="577812"/>
                  <a:pt x="465221" y="561473"/>
                </a:cubicBezTo>
                <a:cubicBezTo>
                  <a:pt x="553066" y="232050"/>
                  <a:pt x="474530" y="477827"/>
                  <a:pt x="545432" y="288757"/>
                </a:cubicBezTo>
                <a:cubicBezTo>
                  <a:pt x="551369" y="272924"/>
                  <a:pt x="553912" y="255756"/>
                  <a:pt x="561474" y="240631"/>
                </a:cubicBezTo>
                <a:cubicBezTo>
                  <a:pt x="579500" y="204579"/>
                  <a:pt x="611275" y="169719"/>
                  <a:pt x="641684" y="144378"/>
                </a:cubicBezTo>
                <a:cubicBezTo>
                  <a:pt x="656496" y="132035"/>
                  <a:pt x="671758" y="119064"/>
                  <a:pt x="689811" y="112294"/>
                </a:cubicBezTo>
                <a:cubicBezTo>
                  <a:pt x="715341" y="102720"/>
                  <a:pt x="743404" y="102167"/>
                  <a:pt x="770021" y="96252"/>
                </a:cubicBezTo>
                <a:cubicBezTo>
                  <a:pt x="791544" y="91469"/>
                  <a:pt x="812800" y="85557"/>
                  <a:pt x="834190" y="80210"/>
                </a:cubicBezTo>
                <a:cubicBezTo>
                  <a:pt x="951832" y="85557"/>
                  <a:pt x="1069632" y="88150"/>
                  <a:pt x="1187116" y="96252"/>
                </a:cubicBezTo>
                <a:cubicBezTo>
                  <a:pt x="1224838" y="98854"/>
                  <a:pt x="1261599" y="112294"/>
                  <a:pt x="1299411" y="112294"/>
                </a:cubicBezTo>
                <a:cubicBezTo>
                  <a:pt x="1513372" y="112294"/>
                  <a:pt x="1727200" y="101599"/>
                  <a:pt x="1941095" y="96252"/>
                </a:cubicBezTo>
                <a:cubicBezTo>
                  <a:pt x="1957137" y="90905"/>
                  <a:pt x="1972962" y="84855"/>
                  <a:pt x="1989221" y="80210"/>
                </a:cubicBezTo>
                <a:cubicBezTo>
                  <a:pt x="2013208" y="73357"/>
                  <a:pt x="2075873" y="60948"/>
                  <a:pt x="2101516" y="48126"/>
                </a:cubicBezTo>
                <a:cubicBezTo>
                  <a:pt x="2225905" y="-14069"/>
                  <a:pt x="2076803" y="40321"/>
                  <a:pt x="2197769" y="0"/>
                </a:cubicBezTo>
                <a:cubicBezTo>
                  <a:pt x="2187074" y="16042"/>
                  <a:pt x="2176891" y="32437"/>
                  <a:pt x="2165684" y="48126"/>
                </a:cubicBezTo>
                <a:cubicBezTo>
                  <a:pt x="2150143" y="69882"/>
                  <a:pt x="2127841" y="87614"/>
                  <a:pt x="2117558" y="112294"/>
                </a:cubicBezTo>
                <a:cubicBezTo>
                  <a:pt x="2100598" y="152998"/>
                  <a:pt x="2099418" y="198798"/>
                  <a:pt x="2085474" y="240631"/>
                </a:cubicBezTo>
                <a:lnTo>
                  <a:pt x="2069432" y="288757"/>
                </a:lnTo>
                <a:cubicBezTo>
                  <a:pt x="2058737" y="406399"/>
                  <a:pt x="2046407" y="523904"/>
                  <a:pt x="2037347" y="641684"/>
                </a:cubicBezTo>
                <a:cubicBezTo>
                  <a:pt x="2009388" y="1005152"/>
                  <a:pt x="2058359" y="810243"/>
                  <a:pt x="1989221" y="994610"/>
                </a:cubicBezTo>
                <a:cubicBezTo>
                  <a:pt x="1964231" y="1061250"/>
                  <a:pt x="1988861" y="1027053"/>
                  <a:pt x="1941095" y="1074821"/>
                </a:cubicBezTo>
                <a:cubicBezTo>
                  <a:pt x="1935748" y="1090863"/>
                  <a:pt x="1934433" y="1108877"/>
                  <a:pt x="1925053" y="1122947"/>
                </a:cubicBezTo>
                <a:cubicBezTo>
                  <a:pt x="1901326" y="1158537"/>
                  <a:pt x="1807987" y="1226138"/>
                  <a:pt x="1780674" y="1235242"/>
                </a:cubicBezTo>
                <a:cubicBezTo>
                  <a:pt x="1445938" y="1346820"/>
                  <a:pt x="1718233" y="1266607"/>
                  <a:pt x="930442" y="1283368"/>
                </a:cubicBezTo>
                <a:cubicBezTo>
                  <a:pt x="830205" y="1293392"/>
                  <a:pt x="778417" y="1293301"/>
                  <a:pt x="689811" y="1315452"/>
                </a:cubicBezTo>
                <a:cubicBezTo>
                  <a:pt x="673406" y="1319553"/>
                  <a:pt x="657726" y="1326147"/>
                  <a:pt x="641684" y="1331494"/>
                </a:cubicBezTo>
                <a:cubicBezTo>
                  <a:pt x="531362" y="1405043"/>
                  <a:pt x="582014" y="1383469"/>
                  <a:pt x="497305" y="1411705"/>
                </a:cubicBezTo>
                <a:cubicBezTo>
                  <a:pt x="359387" y="1503650"/>
                  <a:pt x="533882" y="1393417"/>
                  <a:pt x="401053" y="1459831"/>
                </a:cubicBezTo>
                <a:cubicBezTo>
                  <a:pt x="383808" y="1468453"/>
                  <a:pt x="369666" y="1482349"/>
                  <a:pt x="352926" y="1491915"/>
                </a:cubicBezTo>
                <a:cubicBezTo>
                  <a:pt x="332163" y="1503780"/>
                  <a:pt x="310147" y="1513305"/>
                  <a:pt x="288758" y="1524000"/>
                </a:cubicBezTo>
                <a:cubicBezTo>
                  <a:pt x="276720" y="1542057"/>
                  <a:pt x="228118" y="1628594"/>
                  <a:pt x="192505" y="1652336"/>
                </a:cubicBezTo>
                <a:cubicBezTo>
                  <a:pt x="172607" y="1665601"/>
                  <a:pt x="150728" y="1676024"/>
                  <a:pt x="128337" y="1684421"/>
                </a:cubicBezTo>
                <a:cubicBezTo>
                  <a:pt x="107693" y="1692163"/>
                  <a:pt x="85558" y="1695116"/>
                  <a:pt x="64169" y="1700463"/>
                </a:cubicBezTo>
                <a:cubicBezTo>
                  <a:pt x="23843" y="1579490"/>
                  <a:pt x="78241" y="1728607"/>
                  <a:pt x="16042" y="1604210"/>
                </a:cubicBezTo>
                <a:cubicBezTo>
                  <a:pt x="8480" y="1589085"/>
                  <a:pt x="5347" y="1572126"/>
                  <a:pt x="0" y="1556084"/>
                </a:cubicBezTo>
                <a:cubicBezTo>
                  <a:pt x="16042" y="1545389"/>
                  <a:pt x="29008" y="1526494"/>
                  <a:pt x="48126" y="1524000"/>
                </a:cubicBezTo>
                <a:cubicBezTo>
                  <a:pt x="519744" y="1462484"/>
                  <a:pt x="246240" y="1548867"/>
                  <a:pt x="417095" y="1491915"/>
                </a:cubicBezTo>
                <a:cubicBezTo>
                  <a:pt x="452573" y="1456437"/>
                  <a:pt x="468679" y="1434039"/>
                  <a:pt x="513347" y="1411705"/>
                </a:cubicBezTo>
                <a:cubicBezTo>
                  <a:pt x="528472" y="1404143"/>
                  <a:pt x="545432" y="1401010"/>
                  <a:pt x="561474" y="1395663"/>
                </a:cubicBezTo>
                <a:cubicBezTo>
                  <a:pt x="588211" y="1368926"/>
                  <a:pt x="605813" y="1327409"/>
                  <a:pt x="641684" y="1315452"/>
                </a:cubicBezTo>
                <a:lnTo>
                  <a:pt x="737937" y="1283368"/>
                </a:lnTo>
                <a:cubicBezTo>
                  <a:pt x="753979" y="1278021"/>
                  <a:pt x="770938" y="1274888"/>
                  <a:pt x="786063" y="1267326"/>
                </a:cubicBezTo>
                <a:cubicBezTo>
                  <a:pt x="865357" y="1227680"/>
                  <a:pt x="827545" y="1242804"/>
                  <a:pt x="898358" y="1219200"/>
                </a:cubicBezTo>
                <a:cubicBezTo>
                  <a:pt x="946694" y="1186975"/>
                  <a:pt x="953659" y="1179457"/>
                  <a:pt x="1010653" y="1155031"/>
                </a:cubicBezTo>
                <a:cubicBezTo>
                  <a:pt x="1026196" y="1148370"/>
                  <a:pt x="1043654" y="1146551"/>
                  <a:pt x="1058779" y="1138989"/>
                </a:cubicBezTo>
                <a:cubicBezTo>
                  <a:pt x="1076024" y="1130367"/>
                  <a:pt x="1091850" y="1118949"/>
                  <a:pt x="1106905" y="1106905"/>
                </a:cubicBezTo>
                <a:cubicBezTo>
                  <a:pt x="1118716" y="1097457"/>
                  <a:pt x="1126021" y="1082603"/>
                  <a:pt x="1138990" y="1074821"/>
                </a:cubicBezTo>
                <a:cubicBezTo>
                  <a:pt x="1153490" y="1066121"/>
                  <a:pt x="1171573" y="1065439"/>
                  <a:pt x="1187116" y="1058778"/>
                </a:cubicBezTo>
                <a:cubicBezTo>
                  <a:pt x="1209096" y="1049358"/>
                  <a:pt x="1231386" y="1039959"/>
                  <a:pt x="1251284" y="1026694"/>
                </a:cubicBezTo>
                <a:cubicBezTo>
                  <a:pt x="1263869" y="1018304"/>
                  <a:pt x="1271269" y="1003685"/>
                  <a:pt x="1283369" y="994610"/>
                </a:cubicBezTo>
                <a:cubicBezTo>
                  <a:pt x="1371628" y="928417"/>
                  <a:pt x="1352715" y="939411"/>
                  <a:pt x="1427747" y="914400"/>
                </a:cubicBezTo>
                <a:cubicBezTo>
                  <a:pt x="1519915" y="822232"/>
                  <a:pt x="1472087" y="846146"/>
                  <a:pt x="1556084" y="818147"/>
                </a:cubicBezTo>
                <a:lnTo>
                  <a:pt x="1620253" y="753978"/>
                </a:lnTo>
                <a:cubicBezTo>
                  <a:pt x="1636295" y="737936"/>
                  <a:pt x="1654767" y="724001"/>
                  <a:pt x="1668379" y="705852"/>
                </a:cubicBezTo>
                <a:cubicBezTo>
                  <a:pt x="1697941" y="666436"/>
                  <a:pt x="1739137" y="605207"/>
                  <a:pt x="1780674" y="577515"/>
                </a:cubicBezTo>
                <a:cubicBezTo>
                  <a:pt x="1900167" y="497853"/>
                  <a:pt x="1753401" y="600241"/>
                  <a:pt x="1876926" y="497305"/>
                </a:cubicBezTo>
                <a:cubicBezTo>
                  <a:pt x="1891738" y="484962"/>
                  <a:pt x="1909998" y="477265"/>
                  <a:pt x="1925053" y="465221"/>
                </a:cubicBezTo>
                <a:cubicBezTo>
                  <a:pt x="2004424" y="401724"/>
                  <a:pt x="1905848" y="468383"/>
                  <a:pt x="1989221" y="385010"/>
                </a:cubicBezTo>
                <a:cubicBezTo>
                  <a:pt x="2002854" y="371377"/>
                  <a:pt x="2021305" y="363621"/>
                  <a:pt x="2037347" y="352926"/>
                </a:cubicBezTo>
                <a:lnTo>
                  <a:pt x="2101516" y="256673"/>
                </a:lnTo>
                <a:cubicBezTo>
                  <a:pt x="2112211" y="240631"/>
                  <a:pt x="2127503" y="226838"/>
                  <a:pt x="2133600" y="208547"/>
                </a:cubicBezTo>
                <a:cubicBezTo>
                  <a:pt x="2138947" y="192505"/>
                  <a:pt x="2166223" y="163737"/>
                  <a:pt x="2149642" y="160421"/>
                </a:cubicBezTo>
                <a:cubicBezTo>
                  <a:pt x="2116479" y="153788"/>
                  <a:pt x="2086343" y="184900"/>
                  <a:pt x="2053390" y="192505"/>
                </a:cubicBezTo>
                <a:cubicBezTo>
                  <a:pt x="2016547" y="201007"/>
                  <a:pt x="1978527" y="203200"/>
                  <a:pt x="1941095" y="208547"/>
                </a:cubicBezTo>
                <a:cubicBezTo>
                  <a:pt x="1925053" y="219242"/>
                  <a:pt x="1908024" y="228587"/>
                  <a:pt x="1892969" y="240631"/>
                </a:cubicBezTo>
                <a:cubicBezTo>
                  <a:pt x="1881158" y="250079"/>
                  <a:pt x="1873853" y="264933"/>
                  <a:pt x="1860884" y="272715"/>
                </a:cubicBezTo>
                <a:cubicBezTo>
                  <a:pt x="1846384" y="281415"/>
                  <a:pt x="1828800" y="283410"/>
                  <a:pt x="1812758" y="288757"/>
                </a:cubicBezTo>
                <a:cubicBezTo>
                  <a:pt x="1834147" y="272715"/>
                  <a:pt x="1853712" y="253896"/>
                  <a:pt x="1876926" y="240631"/>
                </a:cubicBezTo>
                <a:cubicBezTo>
                  <a:pt x="1891608" y="232241"/>
                  <a:pt x="1909928" y="232151"/>
                  <a:pt x="1925053" y="224589"/>
                </a:cubicBezTo>
                <a:cubicBezTo>
                  <a:pt x="1942298" y="215967"/>
                  <a:pt x="1957137" y="203200"/>
                  <a:pt x="1973179" y="192505"/>
                </a:cubicBezTo>
                <a:cubicBezTo>
                  <a:pt x="1960907" y="241593"/>
                  <a:pt x="1961981" y="267872"/>
                  <a:pt x="1925053" y="304800"/>
                </a:cubicBezTo>
                <a:cubicBezTo>
                  <a:pt x="1911420" y="318433"/>
                  <a:pt x="1892968" y="326189"/>
                  <a:pt x="1876926" y="336884"/>
                </a:cubicBezTo>
                <a:cubicBezTo>
                  <a:pt x="1871579" y="352926"/>
                  <a:pt x="1871447" y="371806"/>
                  <a:pt x="1860884" y="385010"/>
                </a:cubicBezTo>
                <a:cubicBezTo>
                  <a:pt x="1848840" y="400065"/>
                  <a:pt x="1827569" y="404751"/>
                  <a:pt x="1812758" y="417094"/>
                </a:cubicBezTo>
                <a:cubicBezTo>
                  <a:pt x="1661975" y="542748"/>
                  <a:pt x="1911648" y="367211"/>
                  <a:pt x="1668379" y="529389"/>
                </a:cubicBezTo>
                <a:cubicBezTo>
                  <a:pt x="1496416" y="644030"/>
                  <a:pt x="1757395" y="465501"/>
                  <a:pt x="1572126" y="609600"/>
                </a:cubicBezTo>
                <a:cubicBezTo>
                  <a:pt x="1572109" y="609613"/>
                  <a:pt x="1451819" y="689804"/>
                  <a:pt x="1427747" y="705852"/>
                </a:cubicBezTo>
                <a:cubicBezTo>
                  <a:pt x="1411705" y="716547"/>
                  <a:pt x="1393254" y="724303"/>
                  <a:pt x="1379621" y="737936"/>
                </a:cubicBezTo>
                <a:cubicBezTo>
                  <a:pt x="1302162" y="815397"/>
                  <a:pt x="1400584" y="721168"/>
                  <a:pt x="1299411" y="802105"/>
                </a:cubicBezTo>
                <a:cubicBezTo>
                  <a:pt x="1287600" y="811553"/>
                  <a:pt x="1280295" y="826407"/>
                  <a:pt x="1267326" y="834189"/>
                </a:cubicBezTo>
                <a:cubicBezTo>
                  <a:pt x="1252826" y="842889"/>
                  <a:pt x="1234743" y="843570"/>
                  <a:pt x="1219200" y="850231"/>
                </a:cubicBezTo>
                <a:cubicBezTo>
                  <a:pt x="1197220" y="859651"/>
                  <a:pt x="1176421" y="871620"/>
                  <a:pt x="1155032" y="882315"/>
                </a:cubicBezTo>
                <a:cubicBezTo>
                  <a:pt x="1095748" y="971240"/>
                  <a:pt x="1156866" y="900903"/>
                  <a:pt x="1074821" y="946484"/>
                </a:cubicBezTo>
                <a:cubicBezTo>
                  <a:pt x="1041113" y="965210"/>
                  <a:pt x="1010653" y="989263"/>
                  <a:pt x="978569" y="1010652"/>
                </a:cubicBezTo>
                <a:lnTo>
                  <a:pt x="930442" y="1042736"/>
                </a:lnTo>
                <a:cubicBezTo>
                  <a:pt x="914400" y="1053431"/>
                  <a:pt x="895949" y="1061188"/>
                  <a:pt x="882316" y="1074821"/>
                </a:cubicBezTo>
                <a:cubicBezTo>
                  <a:pt x="855579" y="1101558"/>
                  <a:pt x="833566" y="1134057"/>
                  <a:pt x="802105" y="1155031"/>
                </a:cubicBezTo>
                <a:cubicBezTo>
                  <a:pt x="786063" y="1165726"/>
                  <a:pt x="769034" y="1175071"/>
                  <a:pt x="753979" y="1187115"/>
                </a:cubicBezTo>
                <a:cubicBezTo>
                  <a:pt x="704241" y="1226906"/>
                  <a:pt x="739605" y="1218366"/>
                  <a:pt x="673769" y="1251284"/>
                </a:cubicBezTo>
                <a:cubicBezTo>
                  <a:pt x="658644" y="1258846"/>
                  <a:pt x="641185" y="1260665"/>
                  <a:pt x="625642" y="1267326"/>
                </a:cubicBezTo>
                <a:cubicBezTo>
                  <a:pt x="603662" y="1276746"/>
                  <a:pt x="584161" y="1291848"/>
                  <a:pt x="561474" y="1299410"/>
                </a:cubicBezTo>
                <a:cubicBezTo>
                  <a:pt x="535607" y="1308032"/>
                  <a:pt x="507569" y="1308278"/>
                  <a:pt x="481263" y="1315452"/>
                </a:cubicBezTo>
                <a:cubicBezTo>
                  <a:pt x="398874" y="1337922"/>
                  <a:pt x="381346" y="1350916"/>
                  <a:pt x="304800" y="1379621"/>
                </a:cubicBezTo>
                <a:cubicBezTo>
                  <a:pt x="245793" y="1401749"/>
                  <a:pt x="255103" y="1390189"/>
                  <a:pt x="192505" y="1427747"/>
                </a:cubicBezTo>
                <a:cubicBezTo>
                  <a:pt x="80614" y="1494881"/>
                  <a:pt x="64169" y="1510632"/>
                  <a:pt x="64169" y="152400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5541266">
            <a:off x="5541917" y="1545102"/>
            <a:ext cx="848990" cy="713301"/>
          </a:xfrm>
          <a:custGeom>
            <a:avLst/>
            <a:gdLst>
              <a:gd name="connsiteX0" fmla="*/ 64169 w 2197769"/>
              <a:gd name="connsiteY0" fmla="*/ 1524000 h 1700463"/>
              <a:gd name="connsiteX1" fmla="*/ 192505 w 2197769"/>
              <a:gd name="connsiteY1" fmla="*/ 1507957 h 1700463"/>
              <a:gd name="connsiteX2" fmla="*/ 336884 w 2197769"/>
              <a:gd name="connsiteY2" fmla="*/ 1427747 h 1700463"/>
              <a:gd name="connsiteX3" fmla="*/ 401053 w 2197769"/>
              <a:gd name="connsiteY3" fmla="*/ 1363578 h 1700463"/>
              <a:gd name="connsiteX4" fmla="*/ 433137 w 2197769"/>
              <a:gd name="connsiteY4" fmla="*/ 1187115 h 1700463"/>
              <a:gd name="connsiteX5" fmla="*/ 449179 w 2197769"/>
              <a:gd name="connsiteY5" fmla="*/ 609600 h 1700463"/>
              <a:gd name="connsiteX6" fmla="*/ 465221 w 2197769"/>
              <a:gd name="connsiteY6" fmla="*/ 561473 h 1700463"/>
              <a:gd name="connsiteX7" fmla="*/ 545432 w 2197769"/>
              <a:gd name="connsiteY7" fmla="*/ 288757 h 1700463"/>
              <a:gd name="connsiteX8" fmla="*/ 561474 w 2197769"/>
              <a:gd name="connsiteY8" fmla="*/ 240631 h 1700463"/>
              <a:gd name="connsiteX9" fmla="*/ 641684 w 2197769"/>
              <a:gd name="connsiteY9" fmla="*/ 144378 h 1700463"/>
              <a:gd name="connsiteX10" fmla="*/ 689811 w 2197769"/>
              <a:gd name="connsiteY10" fmla="*/ 112294 h 1700463"/>
              <a:gd name="connsiteX11" fmla="*/ 770021 w 2197769"/>
              <a:gd name="connsiteY11" fmla="*/ 96252 h 1700463"/>
              <a:gd name="connsiteX12" fmla="*/ 834190 w 2197769"/>
              <a:gd name="connsiteY12" fmla="*/ 80210 h 1700463"/>
              <a:gd name="connsiteX13" fmla="*/ 1187116 w 2197769"/>
              <a:gd name="connsiteY13" fmla="*/ 96252 h 1700463"/>
              <a:gd name="connsiteX14" fmla="*/ 1299411 w 2197769"/>
              <a:gd name="connsiteY14" fmla="*/ 112294 h 1700463"/>
              <a:gd name="connsiteX15" fmla="*/ 1941095 w 2197769"/>
              <a:gd name="connsiteY15" fmla="*/ 96252 h 1700463"/>
              <a:gd name="connsiteX16" fmla="*/ 1989221 w 2197769"/>
              <a:gd name="connsiteY16" fmla="*/ 80210 h 1700463"/>
              <a:gd name="connsiteX17" fmla="*/ 2101516 w 2197769"/>
              <a:gd name="connsiteY17" fmla="*/ 48126 h 1700463"/>
              <a:gd name="connsiteX18" fmla="*/ 2197769 w 2197769"/>
              <a:gd name="connsiteY18" fmla="*/ 0 h 1700463"/>
              <a:gd name="connsiteX19" fmla="*/ 2165684 w 2197769"/>
              <a:gd name="connsiteY19" fmla="*/ 48126 h 1700463"/>
              <a:gd name="connsiteX20" fmla="*/ 2117558 w 2197769"/>
              <a:gd name="connsiteY20" fmla="*/ 112294 h 1700463"/>
              <a:gd name="connsiteX21" fmla="*/ 2085474 w 2197769"/>
              <a:gd name="connsiteY21" fmla="*/ 240631 h 1700463"/>
              <a:gd name="connsiteX22" fmla="*/ 2069432 w 2197769"/>
              <a:gd name="connsiteY22" fmla="*/ 288757 h 1700463"/>
              <a:gd name="connsiteX23" fmla="*/ 2037347 w 2197769"/>
              <a:gd name="connsiteY23" fmla="*/ 641684 h 1700463"/>
              <a:gd name="connsiteX24" fmla="*/ 1989221 w 2197769"/>
              <a:gd name="connsiteY24" fmla="*/ 994610 h 1700463"/>
              <a:gd name="connsiteX25" fmla="*/ 1941095 w 2197769"/>
              <a:gd name="connsiteY25" fmla="*/ 1074821 h 1700463"/>
              <a:gd name="connsiteX26" fmla="*/ 1925053 w 2197769"/>
              <a:gd name="connsiteY26" fmla="*/ 1122947 h 1700463"/>
              <a:gd name="connsiteX27" fmla="*/ 1780674 w 2197769"/>
              <a:gd name="connsiteY27" fmla="*/ 1235242 h 1700463"/>
              <a:gd name="connsiteX28" fmla="*/ 930442 w 2197769"/>
              <a:gd name="connsiteY28" fmla="*/ 1283368 h 1700463"/>
              <a:gd name="connsiteX29" fmla="*/ 689811 w 2197769"/>
              <a:gd name="connsiteY29" fmla="*/ 1315452 h 1700463"/>
              <a:gd name="connsiteX30" fmla="*/ 641684 w 2197769"/>
              <a:gd name="connsiteY30" fmla="*/ 1331494 h 1700463"/>
              <a:gd name="connsiteX31" fmla="*/ 497305 w 2197769"/>
              <a:gd name="connsiteY31" fmla="*/ 1411705 h 1700463"/>
              <a:gd name="connsiteX32" fmla="*/ 401053 w 2197769"/>
              <a:gd name="connsiteY32" fmla="*/ 1459831 h 1700463"/>
              <a:gd name="connsiteX33" fmla="*/ 352926 w 2197769"/>
              <a:gd name="connsiteY33" fmla="*/ 1491915 h 1700463"/>
              <a:gd name="connsiteX34" fmla="*/ 288758 w 2197769"/>
              <a:gd name="connsiteY34" fmla="*/ 1524000 h 1700463"/>
              <a:gd name="connsiteX35" fmla="*/ 192505 w 2197769"/>
              <a:gd name="connsiteY35" fmla="*/ 1652336 h 1700463"/>
              <a:gd name="connsiteX36" fmla="*/ 128337 w 2197769"/>
              <a:gd name="connsiteY36" fmla="*/ 1684421 h 1700463"/>
              <a:gd name="connsiteX37" fmla="*/ 64169 w 2197769"/>
              <a:gd name="connsiteY37" fmla="*/ 1700463 h 1700463"/>
              <a:gd name="connsiteX38" fmla="*/ 16042 w 2197769"/>
              <a:gd name="connsiteY38" fmla="*/ 1604210 h 1700463"/>
              <a:gd name="connsiteX39" fmla="*/ 0 w 2197769"/>
              <a:gd name="connsiteY39" fmla="*/ 1556084 h 1700463"/>
              <a:gd name="connsiteX40" fmla="*/ 48126 w 2197769"/>
              <a:gd name="connsiteY40" fmla="*/ 1524000 h 1700463"/>
              <a:gd name="connsiteX41" fmla="*/ 417095 w 2197769"/>
              <a:gd name="connsiteY41" fmla="*/ 1491915 h 1700463"/>
              <a:gd name="connsiteX42" fmla="*/ 513347 w 2197769"/>
              <a:gd name="connsiteY42" fmla="*/ 1411705 h 1700463"/>
              <a:gd name="connsiteX43" fmla="*/ 561474 w 2197769"/>
              <a:gd name="connsiteY43" fmla="*/ 1395663 h 1700463"/>
              <a:gd name="connsiteX44" fmla="*/ 641684 w 2197769"/>
              <a:gd name="connsiteY44" fmla="*/ 1315452 h 1700463"/>
              <a:gd name="connsiteX45" fmla="*/ 737937 w 2197769"/>
              <a:gd name="connsiteY45" fmla="*/ 1283368 h 1700463"/>
              <a:gd name="connsiteX46" fmla="*/ 786063 w 2197769"/>
              <a:gd name="connsiteY46" fmla="*/ 1267326 h 1700463"/>
              <a:gd name="connsiteX47" fmla="*/ 898358 w 2197769"/>
              <a:gd name="connsiteY47" fmla="*/ 1219200 h 1700463"/>
              <a:gd name="connsiteX48" fmla="*/ 1010653 w 2197769"/>
              <a:gd name="connsiteY48" fmla="*/ 1155031 h 1700463"/>
              <a:gd name="connsiteX49" fmla="*/ 1058779 w 2197769"/>
              <a:gd name="connsiteY49" fmla="*/ 1138989 h 1700463"/>
              <a:gd name="connsiteX50" fmla="*/ 1106905 w 2197769"/>
              <a:gd name="connsiteY50" fmla="*/ 1106905 h 1700463"/>
              <a:gd name="connsiteX51" fmla="*/ 1138990 w 2197769"/>
              <a:gd name="connsiteY51" fmla="*/ 1074821 h 1700463"/>
              <a:gd name="connsiteX52" fmla="*/ 1187116 w 2197769"/>
              <a:gd name="connsiteY52" fmla="*/ 1058778 h 1700463"/>
              <a:gd name="connsiteX53" fmla="*/ 1251284 w 2197769"/>
              <a:gd name="connsiteY53" fmla="*/ 1026694 h 1700463"/>
              <a:gd name="connsiteX54" fmla="*/ 1283369 w 2197769"/>
              <a:gd name="connsiteY54" fmla="*/ 994610 h 1700463"/>
              <a:gd name="connsiteX55" fmla="*/ 1427747 w 2197769"/>
              <a:gd name="connsiteY55" fmla="*/ 914400 h 1700463"/>
              <a:gd name="connsiteX56" fmla="*/ 1556084 w 2197769"/>
              <a:gd name="connsiteY56" fmla="*/ 818147 h 1700463"/>
              <a:gd name="connsiteX57" fmla="*/ 1620253 w 2197769"/>
              <a:gd name="connsiteY57" fmla="*/ 753978 h 1700463"/>
              <a:gd name="connsiteX58" fmla="*/ 1668379 w 2197769"/>
              <a:gd name="connsiteY58" fmla="*/ 705852 h 1700463"/>
              <a:gd name="connsiteX59" fmla="*/ 1780674 w 2197769"/>
              <a:gd name="connsiteY59" fmla="*/ 577515 h 1700463"/>
              <a:gd name="connsiteX60" fmla="*/ 1876926 w 2197769"/>
              <a:gd name="connsiteY60" fmla="*/ 497305 h 1700463"/>
              <a:gd name="connsiteX61" fmla="*/ 1925053 w 2197769"/>
              <a:gd name="connsiteY61" fmla="*/ 465221 h 1700463"/>
              <a:gd name="connsiteX62" fmla="*/ 1989221 w 2197769"/>
              <a:gd name="connsiteY62" fmla="*/ 385010 h 1700463"/>
              <a:gd name="connsiteX63" fmla="*/ 2037347 w 2197769"/>
              <a:gd name="connsiteY63" fmla="*/ 352926 h 1700463"/>
              <a:gd name="connsiteX64" fmla="*/ 2101516 w 2197769"/>
              <a:gd name="connsiteY64" fmla="*/ 256673 h 1700463"/>
              <a:gd name="connsiteX65" fmla="*/ 2133600 w 2197769"/>
              <a:gd name="connsiteY65" fmla="*/ 208547 h 1700463"/>
              <a:gd name="connsiteX66" fmla="*/ 2149642 w 2197769"/>
              <a:gd name="connsiteY66" fmla="*/ 160421 h 1700463"/>
              <a:gd name="connsiteX67" fmla="*/ 2053390 w 2197769"/>
              <a:gd name="connsiteY67" fmla="*/ 192505 h 1700463"/>
              <a:gd name="connsiteX68" fmla="*/ 1941095 w 2197769"/>
              <a:gd name="connsiteY68" fmla="*/ 208547 h 1700463"/>
              <a:gd name="connsiteX69" fmla="*/ 1892969 w 2197769"/>
              <a:gd name="connsiteY69" fmla="*/ 240631 h 1700463"/>
              <a:gd name="connsiteX70" fmla="*/ 1860884 w 2197769"/>
              <a:gd name="connsiteY70" fmla="*/ 272715 h 1700463"/>
              <a:gd name="connsiteX71" fmla="*/ 1812758 w 2197769"/>
              <a:gd name="connsiteY71" fmla="*/ 288757 h 1700463"/>
              <a:gd name="connsiteX72" fmla="*/ 1876926 w 2197769"/>
              <a:gd name="connsiteY72" fmla="*/ 240631 h 1700463"/>
              <a:gd name="connsiteX73" fmla="*/ 1925053 w 2197769"/>
              <a:gd name="connsiteY73" fmla="*/ 224589 h 1700463"/>
              <a:gd name="connsiteX74" fmla="*/ 1973179 w 2197769"/>
              <a:gd name="connsiteY74" fmla="*/ 192505 h 1700463"/>
              <a:gd name="connsiteX75" fmla="*/ 1925053 w 2197769"/>
              <a:gd name="connsiteY75" fmla="*/ 304800 h 1700463"/>
              <a:gd name="connsiteX76" fmla="*/ 1876926 w 2197769"/>
              <a:gd name="connsiteY76" fmla="*/ 336884 h 1700463"/>
              <a:gd name="connsiteX77" fmla="*/ 1860884 w 2197769"/>
              <a:gd name="connsiteY77" fmla="*/ 385010 h 1700463"/>
              <a:gd name="connsiteX78" fmla="*/ 1812758 w 2197769"/>
              <a:gd name="connsiteY78" fmla="*/ 417094 h 1700463"/>
              <a:gd name="connsiteX79" fmla="*/ 1668379 w 2197769"/>
              <a:gd name="connsiteY79" fmla="*/ 529389 h 1700463"/>
              <a:gd name="connsiteX80" fmla="*/ 1572126 w 2197769"/>
              <a:gd name="connsiteY80" fmla="*/ 609600 h 1700463"/>
              <a:gd name="connsiteX81" fmla="*/ 1427747 w 2197769"/>
              <a:gd name="connsiteY81" fmla="*/ 705852 h 1700463"/>
              <a:gd name="connsiteX82" fmla="*/ 1379621 w 2197769"/>
              <a:gd name="connsiteY82" fmla="*/ 737936 h 1700463"/>
              <a:gd name="connsiteX83" fmla="*/ 1299411 w 2197769"/>
              <a:gd name="connsiteY83" fmla="*/ 802105 h 1700463"/>
              <a:gd name="connsiteX84" fmla="*/ 1267326 w 2197769"/>
              <a:gd name="connsiteY84" fmla="*/ 834189 h 1700463"/>
              <a:gd name="connsiteX85" fmla="*/ 1219200 w 2197769"/>
              <a:gd name="connsiteY85" fmla="*/ 850231 h 1700463"/>
              <a:gd name="connsiteX86" fmla="*/ 1155032 w 2197769"/>
              <a:gd name="connsiteY86" fmla="*/ 882315 h 1700463"/>
              <a:gd name="connsiteX87" fmla="*/ 1074821 w 2197769"/>
              <a:gd name="connsiteY87" fmla="*/ 946484 h 1700463"/>
              <a:gd name="connsiteX88" fmla="*/ 978569 w 2197769"/>
              <a:gd name="connsiteY88" fmla="*/ 1010652 h 1700463"/>
              <a:gd name="connsiteX89" fmla="*/ 930442 w 2197769"/>
              <a:gd name="connsiteY89" fmla="*/ 1042736 h 1700463"/>
              <a:gd name="connsiteX90" fmla="*/ 882316 w 2197769"/>
              <a:gd name="connsiteY90" fmla="*/ 1074821 h 1700463"/>
              <a:gd name="connsiteX91" fmla="*/ 802105 w 2197769"/>
              <a:gd name="connsiteY91" fmla="*/ 1155031 h 1700463"/>
              <a:gd name="connsiteX92" fmla="*/ 753979 w 2197769"/>
              <a:gd name="connsiteY92" fmla="*/ 1187115 h 1700463"/>
              <a:gd name="connsiteX93" fmla="*/ 673769 w 2197769"/>
              <a:gd name="connsiteY93" fmla="*/ 1251284 h 1700463"/>
              <a:gd name="connsiteX94" fmla="*/ 625642 w 2197769"/>
              <a:gd name="connsiteY94" fmla="*/ 1267326 h 1700463"/>
              <a:gd name="connsiteX95" fmla="*/ 561474 w 2197769"/>
              <a:gd name="connsiteY95" fmla="*/ 1299410 h 1700463"/>
              <a:gd name="connsiteX96" fmla="*/ 481263 w 2197769"/>
              <a:gd name="connsiteY96" fmla="*/ 1315452 h 1700463"/>
              <a:gd name="connsiteX97" fmla="*/ 304800 w 2197769"/>
              <a:gd name="connsiteY97" fmla="*/ 1379621 h 1700463"/>
              <a:gd name="connsiteX98" fmla="*/ 192505 w 2197769"/>
              <a:gd name="connsiteY98" fmla="*/ 1427747 h 1700463"/>
              <a:gd name="connsiteX99" fmla="*/ 64169 w 2197769"/>
              <a:gd name="connsiteY99" fmla="*/ 1524000 h 170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197769" h="1700463">
                <a:moveTo>
                  <a:pt x="64169" y="1524000"/>
                </a:moveTo>
                <a:cubicBezTo>
                  <a:pt x="64169" y="1537368"/>
                  <a:pt x="150089" y="1515669"/>
                  <a:pt x="192505" y="1507957"/>
                </a:cubicBezTo>
                <a:cubicBezTo>
                  <a:pt x="241817" y="1498991"/>
                  <a:pt x="307276" y="1457355"/>
                  <a:pt x="336884" y="1427747"/>
                </a:cubicBezTo>
                <a:lnTo>
                  <a:pt x="401053" y="1363578"/>
                </a:lnTo>
                <a:cubicBezTo>
                  <a:pt x="425486" y="1290280"/>
                  <a:pt x="428363" y="1292134"/>
                  <a:pt x="433137" y="1187115"/>
                </a:cubicBezTo>
                <a:cubicBezTo>
                  <a:pt x="441882" y="994734"/>
                  <a:pt x="439316" y="801927"/>
                  <a:pt x="449179" y="609600"/>
                </a:cubicBezTo>
                <a:cubicBezTo>
                  <a:pt x="450045" y="592712"/>
                  <a:pt x="460864" y="577812"/>
                  <a:pt x="465221" y="561473"/>
                </a:cubicBezTo>
                <a:cubicBezTo>
                  <a:pt x="553066" y="232050"/>
                  <a:pt x="474530" y="477827"/>
                  <a:pt x="545432" y="288757"/>
                </a:cubicBezTo>
                <a:cubicBezTo>
                  <a:pt x="551369" y="272924"/>
                  <a:pt x="553912" y="255756"/>
                  <a:pt x="561474" y="240631"/>
                </a:cubicBezTo>
                <a:cubicBezTo>
                  <a:pt x="579500" y="204579"/>
                  <a:pt x="611275" y="169719"/>
                  <a:pt x="641684" y="144378"/>
                </a:cubicBezTo>
                <a:cubicBezTo>
                  <a:pt x="656496" y="132035"/>
                  <a:pt x="671758" y="119064"/>
                  <a:pt x="689811" y="112294"/>
                </a:cubicBezTo>
                <a:cubicBezTo>
                  <a:pt x="715341" y="102720"/>
                  <a:pt x="743404" y="102167"/>
                  <a:pt x="770021" y="96252"/>
                </a:cubicBezTo>
                <a:cubicBezTo>
                  <a:pt x="791544" y="91469"/>
                  <a:pt x="812800" y="85557"/>
                  <a:pt x="834190" y="80210"/>
                </a:cubicBezTo>
                <a:cubicBezTo>
                  <a:pt x="951832" y="85557"/>
                  <a:pt x="1069632" y="88150"/>
                  <a:pt x="1187116" y="96252"/>
                </a:cubicBezTo>
                <a:cubicBezTo>
                  <a:pt x="1224838" y="98854"/>
                  <a:pt x="1261599" y="112294"/>
                  <a:pt x="1299411" y="112294"/>
                </a:cubicBezTo>
                <a:cubicBezTo>
                  <a:pt x="1513372" y="112294"/>
                  <a:pt x="1727200" y="101599"/>
                  <a:pt x="1941095" y="96252"/>
                </a:cubicBezTo>
                <a:cubicBezTo>
                  <a:pt x="1957137" y="90905"/>
                  <a:pt x="1972962" y="84855"/>
                  <a:pt x="1989221" y="80210"/>
                </a:cubicBezTo>
                <a:cubicBezTo>
                  <a:pt x="2013208" y="73357"/>
                  <a:pt x="2075873" y="60948"/>
                  <a:pt x="2101516" y="48126"/>
                </a:cubicBezTo>
                <a:cubicBezTo>
                  <a:pt x="2225905" y="-14069"/>
                  <a:pt x="2076803" y="40321"/>
                  <a:pt x="2197769" y="0"/>
                </a:cubicBezTo>
                <a:cubicBezTo>
                  <a:pt x="2187074" y="16042"/>
                  <a:pt x="2176891" y="32437"/>
                  <a:pt x="2165684" y="48126"/>
                </a:cubicBezTo>
                <a:cubicBezTo>
                  <a:pt x="2150143" y="69882"/>
                  <a:pt x="2127841" y="87614"/>
                  <a:pt x="2117558" y="112294"/>
                </a:cubicBezTo>
                <a:cubicBezTo>
                  <a:pt x="2100598" y="152998"/>
                  <a:pt x="2099418" y="198798"/>
                  <a:pt x="2085474" y="240631"/>
                </a:cubicBezTo>
                <a:lnTo>
                  <a:pt x="2069432" y="288757"/>
                </a:lnTo>
                <a:cubicBezTo>
                  <a:pt x="2058737" y="406399"/>
                  <a:pt x="2046407" y="523904"/>
                  <a:pt x="2037347" y="641684"/>
                </a:cubicBezTo>
                <a:cubicBezTo>
                  <a:pt x="2009388" y="1005152"/>
                  <a:pt x="2058359" y="810243"/>
                  <a:pt x="1989221" y="994610"/>
                </a:cubicBezTo>
                <a:cubicBezTo>
                  <a:pt x="1964231" y="1061250"/>
                  <a:pt x="1988861" y="1027053"/>
                  <a:pt x="1941095" y="1074821"/>
                </a:cubicBezTo>
                <a:cubicBezTo>
                  <a:pt x="1935748" y="1090863"/>
                  <a:pt x="1934433" y="1108877"/>
                  <a:pt x="1925053" y="1122947"/>
                </a:cubicBezTo>
                <a:cubicBezTo>
                  <a:pt x="1901326" y="1158537"/>
                  <a:pt x="1807987" y="1226138"/>
                  <a:pt x="1780674" y="1235242"/>
                </a:cubicBezTo>
                <a:cubicBezTo>
                  <a:pt x="1445938" y="1346820"/>
                  <a:pt x="1718233" y="1266607"/>
                  <a:pt x="930442" y="1283368"/>
                </a:cubicBezTo>
                <a:cubicBezTo>
                  <a:pt x="830205" y="1293392"/>
                  <a:pt x="778417" y="1293301"/>
                  <a:pt x="689811" y="1315452"/>
                </a:cubicBezTo>
                <a:cubicBezTo>
                  <a:pt x="673406" y="1319553"/>
                  <a:pt x="657726" y="1326147"/>
                  <a:pt x="641684" y="1331494"/>
                </a:cubicBezTo>
                <a:cubicBezTo>
                  <a:pt x="531362" y="1405043"/>
                  <a:pt x="582014" y="1383469"/>
                  <a:pt x="497305" y="1411705"/>
                </a:cubicBezTo>
                <a:cubicBezTo>
                  <a:pt x="359387" y="1503650"/>
                  <a:pt x="533882" y="1393417"/>
                  <a:pt x="401053" y="1459831"/>
                </a:cubicBezTo>
                <a:cubicBezTo>
                  <a:pt x="383808" y="1468453"/>
                  <a:pt x="369666" y="1482349"/>
                  <a:pt x="352926" y="1491915"/>
                </a:cubicBezTo>
                <a:cubicBezTo>
                  <a:pt x="332163" y="1503780"/>
                  <a:pt x="310147" y="1513305"/>
                  <a:pt x="288758" y="1524000"/>
                </a:cubicBezTo>
                <a:cubicBezTo>
                  <a:pt x="276720" y="1542057"/>
                  <a:pt x="228118" y="1628594"/>
                  <a:pt x="192505" y="1652336"/>
                </a:cubicBezTo>
                <a:cubicBezTo>
                  <a:pt x="172607" y="1665601"/>
                  <a:pt x="150728" y="1676024"/>
                  <a:pt x="128337" y="1684421"/>
                </a:cubicBezTo>
                <a:cubicBezTo>
                  <a:pt x="107693" y="1692163"/>
                  <a:pt x="85558" y="1695116"/>
                  <a:pt x="64169" y="1700463"/>
                </a:cubicBezTo>
                <a:cubicBezTo>
                  <a:pt x="23843" y="1579490"/>
                  <a:pt x="78241" y="1728607"/>
                  <a:pt x="16042" y="1604210"/>
                </a:cubicBezTo>
                <a:cubicBezTo>
                  <a:pt x="8480" y="1589085"/>
                  <a:pt x="5347" y="1572126"/>
                  <a:pt x="0" y="1556084"/>
                </a:cubicBezTo>
                <a:cubicBezTo>
                  <a:pt x="16042" y="1545389"/>
                  <a:pt x="29008" y="1526494"/>
                  <a:pt x="48126" y="1524000"/>
                </a:cubicBezTo>
                <a:cubicBezTo>
                  <a:pt x="519744" y="1462484"/>
                  <a:pt x="246240" y="1548867"/>
                  <a:pt x="417095" y="1491915"/>
                </a:cubicBezTo>
                <a:cubicBezTo>
                  <a:pt x="452573" y="1456437"/>
                  <a:pt x="468679" y="1434039"/>
                  <a:pt x="513347" y="1411705"/>
                </a:cubicBezTo>
                <a:cubicBezTo>
                  <a:pt x="528472" y="1404143"/>
                  <a:pt x="545432" y="1401010"/>
                  <a:pt x="561474" y="1395663"/>
                </a:cubicBezTo>
                <a:cubicBezTo>
                  <a:pt x="588211" y="1368926"/>
                  <a:pt x="605813" y="1327409"/>
                  <a:pt x="641684" y="1315452"/>
                </a:cubicBezTo>
                <a:lnTo>
                  <a:pt x="737937" y="1283368"/>
                </a:lnTo>
                <a:cubicBezTo>
                  <a:pt x="753979" y="1278021"/>
                  <a:pt x="770938" y="1274888"/>
                  <a:pt x="786063" y="1267326"/>
                </a:cubicBezTo>
                <a:cubicBezTo>
                  <a:pt x="865357" y="1227680"/>
                  <a:pt x="827545" y="1242804"/>
                  <a:pt x="898358" y="1219200"/>
                </a:cubicBezTo>
                <a:cubicBezTo>
                  <a:pt x="946694" y="1186975"/>
                  <a:pt x="953659" y="1179457"/>
                  <a:pt x="1010653" y="1155031"/>
                </a:cubicBezTo>
                <a:cubicBezTo>
                  <a:pt x="1026196" y="1148370"/>
                  <a:pt x="1043654" y="1146551"/>
                  <a:pt x="1058779" y="1138989"/>
                </a:cubicBezTo>
                <a:cubicBezTo>
                  <a:pt x="1076024" y="1130367"/>
                  <a:pt x="1091850" y="1118949"/>
                  <a:pt x="1106905" y="1106905"/>
                </a:cubicBezTo>
                <a:cubicBezTo>
                  <a:pt x="1118716" y="1097457"/>
                  <a:pt x="1126021" y="1082603"/>
                  <a:pt x="1138990" y="1074821"/>
                </a:cubicBezTo>
                <a:cubicBezTo>
                  <a:pt x="1153490" y="1066121"/>
                  <a:pt x="1171573" y="1065439"/>
                  <a:pt x="1187116" y="1058778"/>
                </a:cubicBezTo>
                <a:cubicBezTo>
                  <a:pt x="1209096" y="1049358"/>
                  <a:pt x="1231386" y="1039959"/>
                  <a:pt x="1251284" y="1026694"/>
                </a:cubicBezTo>
                <a:cubicBezTo>
                  <a:pt x="1263869" y="1018304"/>
                  <a:pt x="1271269" y="1003685"/>
                  <a:pt x="1283369" y="994610"/>
                </a:cubicBezTo>
                <a:cubicBezTo>
                  <a:pt x="1371628" y="928417"/>
                  <a:pt x="1352715" y="939411"/>
                  <a:pt x="1427747" y="914400"/>
                </a:cubicBezTo>
                <a:cubicBezTo>
                  <a:pt x="1519915" y="822232"/>
                  <a:pt x="1472087" y="846146"/>
                  <a:pt x="1556084" y="818147"/>
                </a:cubicBezTo>
                <a:lnTo>
                  <a:pt x="1620253" y="753978"/>
                </a:lnTo>
                <a:cubicBezTo>
                  <a:pt x="1636295" y="737936"/>
                  <a:pt x="1654767" y="724001"/>
                  <a:pt x="1668379" y="705852"/>
                </a:cubicBezTo>
                <a:cubicBezTo>
                  <a:pt x="1697941" y="666436"/>
                  <a:pt x="1739137" y="605207"/>
                  <a:pt x="1780674" y="577515"/>
                </a:cubicBezTo>
                <a:cubicBezTo>
                  <a:pt x="1900167" y="497853"/>
                  <a:pt x="1753401" y="600241"/>
                  <a:pt x="1876926" y="497305"/>
                </a:cubicBezTo>
                <a:cubicBezTo>
                  <a:pt x="1891738" y="484962"/>
                  <a:pt x="1909998" y="477265"/>
                  <a:pt x="1925053" y="465221"/>
                </a:cubicBezTo>
                <a:cubicBezTo>
                  <a:pt x="2004424" y="401724"/>
                  <a:pt x="1905848" y="468383"/>
                  <a:pt x="1989221" y="385010"/>
                </a:cubicBezTo>
                <a:cubicBezTo>
                  <a:pt x="2002854" y="371377"/>
                  <a:pt x="2021305" y="363621"/>
                  <a:pt x="2037347" y="352926"/>
                </a:cubicBezTo>
                <a:lnTo>
                  <a:pt x="2101516" y="256673"/>
                </a:lnTo>
                <a:cubicBezTo>
                  <a:pt x="2112211" y="240631"/>
                  <a:pt x="2127503" y="226838"/>
                  <a:pt x="2133600" y="208547"/>
                </a:cubicBezTo>
                <a:cubicBezTo>
                  <a:pt x="2138947" y="192505"/>
                  <a:pt x="2166223" y="163737"/>
                  <a:pt x="2149642" y="160421"/>
                </a:cubicBezTo>
                <a:cubicBezTo>
                  <a:pt x="2116479" y="153788"/>
                  <a:pt x="2086343" y="184900"/>
                  <a:pt x="2053390" y="192505"/>
                </a:cubicBezTo>
                <a:cubicBezTo>
                  <a:pt x="2016547" y="201007"/>
                  <a:pt x="1978527" y="203200"/>
                  <a:pt x="1941095" y="208547"/>
                </a:cubicBezTo>
                <a:cubicBezTo>
                  <a:pt x="1925053" y="219242"/>
                  <a:pt x="1908024" y="228587"/>
                  <a:pt x="1892969" y="240631"/>
                </a:cubicBezTo>
                <a:cubicBezTo>
                  <a:pt x="1881158" y="250079"/>
                  <a:pt x="1873853" y="264933"/>
                  <a:pt x="1860884" y="272715"/>
                </a:cubicBezTo>
                <a:cubicBezTo>
                  <a:pt x="1846384" y="281415"/>
                  <a:pt x="1828800" y="283410"/>
                  <a:pt x="1812758" y="288757"/>
                </a:cubicBezTo>
                <a:cubicBezTo>
                  <a:pt x="1834147" y="272715"/>
                  <a:pt x="1853712" y="253896"/>
                  <a:pt x="1876926" y="240631"/>
                </a:cubicBezTo>
                <a:cubicBezTo>
                  <a:pt x="1891608" y="232241"/>
                  <a:pt x="1909928" y="232151"/>
                  <a:pt x="1925053" y="224589"/>
                </a:cubicBezTo>
                <a:cubicBezTo>
                  <a:pt x="1942298" y="215967"/>
                  <a:pt x="1957137" y="203200"/>
                  <a:pt x="1973179" y="192505"/>
                </a:cubicBezTo>
                <a:cubicBezTo>
                  <a:pt x="1960907" y="241593"/>
                  <a:pt x="1961981" y="267872"/>
                  <a:pt x="1925053" y="304800"/>
                </a:cubicBezTo>
                <a:cubicBezTo>
                  <a:pt x="1911420" y="318433"/>
                  <a:pt x="1892968" y="326189"/>
                  <a:pt x="1876926" y="336884"/>
                </a:cubicBezTo>
                <a:cubicBezTo>
                  <a:pt x="1871579" y="352926"/>
                  <a:pt x="1871447" y="371806"/>
                  <a:pt x="1860884" y="385010"/>
                </a:cubicBezTo>
                <a:cubicBezTo>
                  <a:pt x="1848840" y="400065"/>
                  <a:pt x="1827569" y="404751"/>
                  <a:pt x="1812758" y="417094"/>
                </a:cubicBezTo>
                <a:cubicBezTo>
                  <a:pt x="1661975" y="542748"/>
                  <a:pt x="1911648" y="367211"/>
                  <a:pt x="1668379" y="529389"/>
                </a:cubicBezTo>
                <a:cubicBezTo>
                  <a:pt x="1496416" y="644030"/>
                  <a:pt x="1757395" y="465501"/>
                  <a:pt x="1572126" y="609600"/>
                </a:cubicBezTo>
                <a:cubicBezTo>
                  <a:pt x="1572109" y="609613"/>
                  <a:pt x="1451819" y="689804"/>
                  <a:pt x="1427747" y="705852"/>
                </a:cubicBezTo>
                <a:cubicBezTo>
                  <a:pt x="1411705" y="716547"/>
                  <a:pt x="1393254" y="724303"/>
                  <a:pt x="1379621" y="737936"/>
                </a:cubicBezTo>
                <a:cubicBezTo>
                  <a:pt x="1302162" y="815397"/>
                  <a:pt x="1400584" y="721168"/>
                  <a:pt x="1299411" y="802105"/>
                </a:cubicBezTo>
                <a:cubicBezTo>
                  <a:pt x="1287600" y="811553"/>
                  <a:pt x="1280295" y="826407"/>
                  <a:pt x="1267326" y="834189"/>
                </a:cubicBezTo>
                <a:cubicBezTo>
                  <a:pt x="1252826" y="842889"/>
                  <a:pt x="1234743" y="843570"/>
                  <a:pt x="1219200" y="850231"/>
                </a:cubicBezTo>
                <a:cubicBezTo>
                  <a:pt x="1197220" y="859651"/>
                  <a:pt x="1176421" y="871620"/>
                  <a:pt x="1155032" y="882315"/>
                </a:cubicBezTo>
                <a:cubicBezTo>
                  <a:pt x="1095748" y="971240"/>
                  <a:pt x="1156866" y="900903"/>
                  <a:pt x="1074821" y="946484"/>
                </a:cubicBezTo>
                <a:cubicBezTo>
                  <a:pt x="1041113" y="965210"/>
                  <a:pt x="1010653" y="989263"/>
                  <a:pt x="978569" y="1010652"/>
                </a:cubicBezTo>
                <a:lnTo>
                  <a:pt x="930442" y="1042736"/>
                </a:lnTo>
                <a:cubicBezTo>
                  <a:pt x="914400" y="1053431"/>
                  <a:pt x="895949" y="1061188"/>
                  <a:pt x="882316" y="1074821"/>
                </a:cubicBezTo>
                <a:cubicBezTo>
                  <a:pt x="855579" y="1101558"/>
                  <a:pt x="833566" y="1134057"/>
                  <a:pt x="802105" y="1155031"/>
                </a:cubicBezTo>
                <a:cubicBezTo>
                  <a:pt x="786063" y="1165726"/>
                  <a:pt x="769034" y="1175071"/>
                  <a:pt x="753979" y="1187115"/>
                </a:cubicBezTo>
                <a:cubicBezTo>
                  <a:pt x="704241" y="1226906"/>
                  <a:pt x="739605" y="1218366"/>
                  <a:pt x="673769" y="1251284"/>
                </a:cubicBezTo>
                <a:cubicBezTo>
                  <a:pt x="658644" y="1258846"/>
                  <a:pt x="641185" y="1260665"/>
                  <a:pt x="625642" y="1267326"/>
                </a:cubicBezTo>
                <a:cubicBezTo>
                  <a:pt x="603662" y="1276746"/>
                  <a:pt x="584161" y="1291848"/>
                  <a:pt x="561474" y="1299410"/>
                </a:cubicBezTo>
                <a:cubicBezTo>
                  <a:pt x="535607" y="1308032"/>
                  <a:pt x="507569" y="1308278"/>
                  <a:pt x="481263" y="1315452"/>
                </a:cubicBezTo>
                <a:cubicBezTo>
                  <a:pt x="398874" y="1337922"/>
                  <a:pt x="381346" y="1350916"/>
                  <a:pt x="304800" y="1379621"/>
                </a:cubicBezTo>
                <a:cubicBezTo>
                  <a:pt x="245793" y="1401749"/>
                  <a:pt x="255103" y="1390189"/>
                  <a:pt x="192505" y="1427747"/>
                </a:cubicBezTo>
                <a:cubicBezTo>
                  <a:pt x="80614" y="1494881"/>
                  <a:pt x="64169" y="1510632"/>
                  <a:pt x="64169" y="152400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697539" y="1612198"/>
            <a:ext cx="1216526" cy="946129"/>
          </a:xfrm>
          <a:custGeom>
            <a:avLst/>
            <a:gdLst>
              <a:gd name="connsiteX0" fmla="*/ 625642 w 1335532"/>
              <a:gd name="connsiteY0" fmla="*/ 754633 h 1267980"/>
              <a:gd name="connsiteX1" fmla="*/ 545432 w 1335532"/>
              <a:gd name="connsiteY1" fmla="*/ 722549 h 1267980"/>
              <a:gd name="connsiteX2" fmla="*/ 513347 w 1335532"/>
              <a:gd name="connsiteY2" fmla="*/ 690465 h 1267980"/>
              <a:gd name="connsiteX3" fmla="*/ 465221 w 1335532"/>
              <a:gd name="connsiteY3" fmla="*/ 674422 h 1267980"/>
              <a:gd name="connsiteX4" fmla="*/ 417095 w 1335532"/>
              <a:gd name="connsiteY4" fmla="*/ 642338 h 1267980"/>
              <a:gd name="connsiteX5" fmla="*/ 336884 w 1335532"/>
              <a:gd name="connsiteY5" fmla="*/ 562128 h 1267980"/>
              <a:gd name="connsiteX6" fmla="*/ 272716 w 1335532"/>
              <a:gd name="connsiteY6" fmla="*/ 417749 h 1267980"/>
              <a:gd name="connsiteX7" fmla="*/ 256674 w 1335532"/>
              <a:gd name="connsiteY7" fmla="*/ 369622 h 1267980"/>
              <a:gd name="connsiteX8" fmla="*/ 240632 w 1335532"/>
              <a:gd name="connsiteY8" fmla="*/ 321496 h 1267980"/>
              <a:gd name="connsiteX9" fmla="*/ 256674 w 1335532"/>
              <a:gd name="connsiteY9" fmla="*/ 32738 h 1267980"/>
              <a:gd name="connsiteX10" fmla="*/ 304800 w 1335532"/>
              <a:gd name="connsiteY10" fmla="*/ 654 h 1267980"/>
              <a:gd name="connsiteX11" fmla="*/ 433137 w 1335532"/>
              <a:gd name="connsiteY11" fmla="*/ 16696 h 1267980"/>
              <a:gd name="connsiteX12" fmla="*/ 545432 w 1335532"/>
              <a:gd name="connsiteY12" fmla="*/ 80865 h 1267980"/>
              <a:gd name="connsiteX13" fmla="*/ 609600 w 1335532"/>
              <a:gd name="connsiteY13" fmla="*/ 209201 h 1267980"/>
              <a:gd name="connsiteX14" fmla="*/ 625642 w 1335532"/>
              <a:gd name="connsiteY14" fmla="*/ 305454 h 1267980"/>
              <a:gd name="connsiteX15" fmla="*/ 657726 w 1335532"/>
              <a:gd name="connsiteY15" fmla="*/ 449833 h 1267980"/>
              <a:gd name="connsiteX16" fmla="*/ 689810 w 1335532"/>
              <a:gd name="connsiteY16" fmla="*/ 674422 h 1267980"/>
              <a:gd name="connsiteX17" fmla="*/ 721895 w 1335532"/>
              <a:gd name="connsiteY17" fmla="*/ 433791 h 1267980"/>
              <a:gd name="connsiteX18" fmla="*/ 753979 w 1335532"/>
              <a:gd name="connsiteY18" fmla="*/ 289412 h 1267980"/>
              <a:gd name="connsiteX19" fmla="*/ 770021 w 1335532"/>
              <a:gd name="connsiteY19" fmla="*/ 225243 h 1267980"/>
              <a:gd name="connsiteX20" fmla="*/ 802105 w 1335532"/>
              <a:gd name="connsiteY20" fmla="*/ 177117 h 1267980"/>
              <a:gd name="connsiteX21" fmla="*/ 898358 w 1335532"/>
              <a:gd name="connsiteY21" fmla="*/ 96907 h 1267980"/>
              <a:gd name="connsiteX22" fmla="*/ 994610 w 1335532"/>
              <a:gd name="connsiteY22" fmla="*/ 64822 h 1267980"/>
              <a:gd name="connsiteX23" fmla="*/ 1058779 w 1335532"/>
              <a:gd name="connsiteY23" fmla="*/ 161075 h 1267980"/>
              <a:gd name="connsiteX24" fmla="*/ 1090863 w 1335532"/>
              <a:gd name="connsiteY24" fmla="*/ 209201 h 1267980"/>
              <a:gd name="connsiteX25" fmla="*/ 1074821 w 1335532"/>
              <a:gd name="connsiteY25" fmla="*/ 401707 h 1267980"/>
              <a:gd name="connsiteX26" fmla="*/ 994610 w 1335532"/>
              <a:gd name="connsiteY26" fmla="*/ 481917 h 1267980"/>
              <a:gd name="connsiteX27" fmla="*/ 898358 w 1335532"/>
              <a:gd name="connsiteY27" fmla="*/ 562128 h 1267980"/>
              <a:gd name="connsiteX28" fmla="*/ 850232 w 1335532"/>
              <a:gd name="connsiteY28" fmla="*/ 578170 h 1267980"/>
              <a:gd name="connsiteX29" fmla="*/ 802105 w 1335532"/>
              <a:gd name="connsiteY29" fmla="*/ 610254 h 1267980"/>
              <a:gd name="connsiteX30" fmla="*/ 753979 w 1335532"/>
              <a:gd name="connsiteY30" fmla="*/ 658380 h 1267980"/>
              <a:gd name="connsiteX31" fmla="*/ 689810 w 1335532"/>
              <a:gd name="connsiteY31" fmla="*/ 674422 h 1267980"/>
              <a:gd name="connsiteX32" fmla="*/ 657726 w 1335532"/>
              <a:gd name="connsiteY32" fmla="*/ 706507 h 1267980"/>
              <a:gd name="connsiteX33" fmla="*/ 609600 w 1335532"/>
              <a:gd name="connsiteY33" fmla="*/ 722549 h 1267980"/>
              <a:gd name="connsiteX34" fmla="*/ 705853 w 1335532"/>
              <a:gd name="connsiteY34" fmla="*/ 642338 h 1267980"/>
              <a:gd name="connsiteX35" fmla="*/ 818147 w 1335532"/>
              <a:gd name="connsiteY35" fmla="*/ 546086 h 1267980"/>
              <a:gd name="connsiteX36" fmla="*/ 914400 w 1335532"/>
              <a:gd name="connsiteY36" fmla="*/ 514001 h 1267980"/>
              <a:gd name="connsiteX37" fmla="*/ 978568 w 1335532"/>
              <a:gd name="connsiteY37" fmla="*/ 481917 h 1267980"/>
              <a:gd name="connsiteX38" fmla="*/ 1203158 w 1335532"/>
              <a:gd name="connsiteY38" fmla="*/ 497959 h 1267980"/>
              <a:gd name="connsiteX39" fmla="*/ 1283368 w 1335532"/>
              <a:gd name="connsiteY39" fmla="*/ 562128 h 1267980"/>
              <a:gd name="connsiteX40" fmla="*/ 1331495 w 1335532"/>
              <a:gd name="connsiteY40" fmla="*/ 594212 h 1267980"/>
              <a:gd name="connsiteX41" fmla="*/ 1315453 w 1335532"/>
              <a:gd name="connsiteY41" fmla="*/ 818801 h 1267980"/>
              <a:gd name="connsiteX42" fmla="*/ 1187116 w 1335532"/>
              <a:gd name="connsiteY42" fmla="*/ 850886 h 1267980"/>
              <a:gd name="connsiteX43" fmla="*/ 786063 w 1335532"/>
              <a:gd name="connsiteY43" fmla="*/ 834843 h 1267980"/>
              <a:gd name="connsiteX44" fmla="*/ 737937 w 1335532"/>
              <a:gd name="connsiteY44" fmla="*/ 802759 h 1267980"/>
              <a:gd name="connsiteX45" fmla="*/ 721895 w 1335532"/>
              <a:gd name="connsiteY45" fmla="*/ 786717 h 1267980"/>
              <a:gd name="connsiteX46" fmla="*/ 818147 w 1335532"/>
              <a:gd name="connsiteY46" fmla="*/ 834843 h 1267980"/>
              <a:gd name="connsiteX47" fmla="*/ 866274 w 1335532"/>
              <a:gd name="connsiteY47" fmla="*/ 850886 h 1267980"/>
              <a:gd name="connsiteX48" fmla="*/ 914400 w 1335532"/>
              <a:gd name="connsiteY48" fmla="*/ 882970 h 1267980"/>
              <a:gd name="connsiteX49" fmla="*/ 978568 w 1335532"/>
              <a:gd name="connsiteY49" fmla="*/ 899012 h 1267980"/>
              <a:gd name="connsiteX50" fmla="*/ 1058779 w 1335532"/>
              <a:gd name="connsiteY50" fmla="*/ 963180 h 1267980"/>
              <a:gd name="connsiteX51" fmla="*/ 1090863 w 1335532"/>
              <a:gd name="connsiteY51" fmla="*/ 995265 h 1267980"/>
              <a:gd name="connsiteX52" fmla="*/ 1026695 w 1335532"/>
              <a:gd name="connsiteY52" fmla="*/ 1251938 h 1267980"/>
              <a:gd name="connsiteX53" fmla="*/ 978568 w 1335532"/>
              <a:gd name="connsiteY53" fmla="*/ 1267980 h 1267980"/>
              <a:gd name="connsiteX54" fmla="*/ 818147 w 1335532"/>
              <a:gd name="connsiteY54" fmla="*/ 1251938 h 1267980"/>
              <a:gd name="connsiteX55" fmla="*/ 770021 w 1335532"/>
              <a:gd name="connsiteY55" fmla="*/ 1235896 h 1267980"/>
              <a:gd name="connsiteX56" fmla="*/ 705853 w 1335532"/>
              <a:gd name="connsiteY56" fmla="*/ 1139643 h 1267980"/>
              <a:gd name="connsiteX57" fmla="*/ 657726 w 1335532"/>
              <a:gd name="connsiteY57" fmla="*/ 963180 h 1267980"/>
              <a:gd name="connsiteX58" fmla="*/ 641684 w 1335532"/>
              <a:gd name="connsiteY58" fmla="*/ 834843 h 1267980"/>
              <a:gd name="connsiteX59" fmla="*/ 625642 w 1335532"/>
              <a:gd name="connsiteY59" fmla="*/ 770675 h 1267980"/>
              <a:gd name="connsiteX60" fmla="*/ 609600 w 1335532"/>
              <a:gd name="connsiteY60" fmla="*/ 947138 h 1267980"/>
              <a:gd name="connsiteX61" fmla="*/ 577516 w 1335532"/>
              <a:gd name="connsiteY61" fmla="*/ 1107559 h 1267980"/>
              <a:gd name="connsiteX62" fmla="*/ 545432 w 1335532"/>
              <a:gd name="connsiteY62" fmla="*/ 1251938 h 1267980"/>
              <a:gd name="connsiteX63" fmla="*/ 288758 w 1335532"/>
              <a:gd name="connsiteY63" fmla="*/ 1235896 h 1267980"/>
              <a:gd name="connsiteX64" fmla="*/ 208547 w 1335532"/>
              <a:gd name="connsiteY64" fmla="*/ 1139643 h 1267980"/>
              <a:gd name="connsiteX65" fmla="*/ 176463 w 1335532"/>
              <a:gd name="connsiteY65" fmla="*/ 1091517 h 1267980"/>
              <a:gd name="connsiteX66" fmla="*/ 160421 w 1335532"/>
              <a:gd name="connsiteY66" fmla="*/ 1027349 h 1267980"/>
              <a:gd name="connsiteX67" fmla="*/ 224589 w 1335532"/>
              <a:gd name="connsiteY67" fmla="*/ 818801 h 1267980"/>
              <a:gd name="connsiteX68" fmla="*/ 272716 w 1335532"/>
              <a:gd name="connsiteY68" fmla="*/ 802759 h 1267980"/>
              <a:gd name="connsiteX69" fmla="*/ 529389 w 1335532"/>
              <a:gd name="connsiteY69" fmla="*/ 818801 h 1267980"/>
              <a:gd name="connsiteX70" fmla="*/ 625642 w 1335532"/>
              <a:gd name="connsiteY70" fmla="*/ 834843 h 1267980"/>
              <a:gd name="connsiteX71" fmla="*/ 561474 w 1335532"/>
              <a:gd name="connsiteY71" fmla="*/ 818801 h 1267980"/>
              <a:gd name="connsiteX72" fmla="*/ 401053 w 1335532"/>
              <a:gd name="connsiteY72" fmla="*/ 802759 h 1267980"/>
              <a:gd name="connsiteX73" fmla="*/ 288758 w 1335532"/>
              <a:gd name="connsiteY73" fmla="*/ 770675 h 1267980"/>
              <a:gd name="connsiteX74" fmla="*/ 192505 w 1335532"/>
              <a:gd name="connsiteY74" fmla="*/ 754633 h 1267980"/>
              <a:gd name="connsiteX75" fmla="*/ 144379 w 1335532"/>
              <a:gd name="connsiteY75" fmla="*/ 722549 h 1267980"/>
              <a:gd name="connsiteX76" fmla="*/ 96253 w 1335532"/>
              <a:gd name="connsiteY76" fmla="*/ 706507 h 1267980"/>
              <a:gd name="connsiteX77" fmla="*/ 64168 w 1335532"/>
              <a:gd name="connsiteY77" fmla="*/ 674422 h 1267980"/>
              <a:gd name="connsiteX78" fmla="*/ 0 w 1335532"/>
              <a:gd name="connsiteY78" fmla="*/ 578170 h 1267980"/>
              <a:gd name="connsiteX79" fmla="*/ 16042 w 1335532"/>
              <a:gd name="connsiteY79" fmla="*/ 433791 h 1267980"/>
              <a:gd name="connsiteX80" fmla="*/ 80210 w 1335532"/>
              <a:gd name="connsiteY80" fmla="*/ 417749 h 1267980"/>
              <a:gd name="connsiteX81" fmla="*/ 224589 w 1335532"/>
              <a:gd name="connsiteY81" fmla="*/ 433791 h 1267980"/>
              <a:gd name="connsiteX82" fmla="*/ 336884 w 1335532"/>
              <a:gd name="connsiteY82" fmla="*/ 481917 h 126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335532" h="1267980">
                <a:moveTo>
                  <a:pt x="625642" y="754633"/>
                </a:moveTo>
                <a:cubicBezTo>
                  <a:pt x="598905" y="743938"/>
                  <a:pt x="570434" y="736836"/>
                  <a:pt x="545432" y="722549"/>
                </a:cubicBezTo>
                <a:cubicBezTo>
                  <a:pt x="532300" y="715045"/>
                  <a:pt x="526316" y="698247"/>
                  <a:pt x="513347" y="690465"/>
                </a:cubicBezTo>
                <a:cubicBezTo>
                  <a:pt x="498847" y="681765"/>
                  <a:pt x="480346" y="681984"/>
                  <a:pt x="465221" y="674422"/>
                </a:cubicBezTo>
                <a:cubicBezTo>
                  <a:pt x="447976" y="665800"/>
                  <a:pt x="433137" y="653033"/>
                  <a:pt x="417095" y="642338"/>
                </a:cubicBezTo>
                <a:cubicBezTo>
                  <a:pt x="331529" y="513993"/>
                  <a:pt x="443838" y="669083"/>
                  <a:pt x="336884" y="562128"/>
                </a:cubicBezTo>
                <a:cubicBezTo>
                  <a:pt x="298752" y="523996"/>
                  <a:pt x="288600" y="465401"/>
                  <a:pt x="272716" y="417749"/>
                </a:cubicBezTo>
                <a:lnTo>
                  <a:pt x="256674" y="369622"/>
                </a:lnTo>
                <a:lnTo>
                  <a:pt x="240632" y="321496"/>
                </a:lnTo>
                <a:cubicBezTo>
                  <a:pt x="245979" y="225243"/>
                  <a:pt x="237768" y="127267"/>
                  <a:pt x="256674" y="32738"/>
                </a:cubicBezTo>
                <a:cubicBezTo>
                  <a:pt x="260455" y="13832"/>
                  <a:pt x="285599" y="2400"/>
                  <a:pt x="304800" y="654"/>
                </a:cubicBezTo>
                <a:cubicBezTo>
                  <a:pt x="347735" y="-3249"/>
                  <a:pt x="390358" y="11349"/>
                  <a:pt x="433137" y="16696"/>
                </a:cubicBezTo>
                <a:cubicBezTo>
                  <a:pt x="477145" y="31365"/>
                  <a:pt x="514353" y="38131"/>
                  <a:pt x="545432" y="80865"/>
                </a:cubicBezTo>
                <a:cubicBezTo>
                  <a:pt x="573563" y="119545"/>
                  <a:pt x="609600" y="209201"/>
                  <a:pt x="609600" y="209201"/>
                </a:cubicBezTo>
                <a:cubicBezTo>
                  <a:pt x="614947" y="241285"/>
                  <a:pt x="619263" y="273559"/>
                  <a:pt x="625642" y="305454"/>
                </a:cubicBezTo>
                <a:cubicBezTo>
                  <a:pt x="643157" y="393031"/>
                  <a:pt x="643717" y="351766"/>
                  <a:pt x="657726" y="449833"/>
                </a:cubicBezTo>
                <a:cubicBezTo>
                  <a:pt x="695831" y="716574"/>
                  <a:pt x="653543" y="493089"/>
                  <a:pt x="689810" y="674422"/>
                </a:cubicBezTo>
                <a:cubicBezTo>
                  <a:pt x="731943" y="548031"/>
                  <a:pt x="682642" y="708563"/>
                  <a:pt x="721895" y="433791"/>
                </a:cubicBezTo>
                <a:cubicBezTo>
                  <a:pt x="728867" y="384986"/>
                  <a:pt x="742893" y="337450"/>
                  <a:pt x="753979" y="289412"/>
                </a:cubicBezTo>
                <a:cubicBezTo>
                  <a:pt x="758937" y="267929"/>
                  <a:pt x="761336" y="245508"/>
                  <a:pt x="770021" y="225243"/>
                </a:cubicBezTo>
                <a:cubicBezTo>
                  <a:pt x="777616" y="207522"/>
                  <a:pt x="789762" y="191928"/>
                  <a:pt x="802105" y="177117"/>
                </a:cubicBezTo>
                <a:cubicBezTo>
                  <a:pt x="824327" y="150451"/>
                  <a:pt x="864956" y="111753"/>
                  <a:pt x="898358" y="96907"/>
                </a:cubicBezTo>
                <a:cubicBezTo>
                  <a:pt x="929263" y="83171"/>
                  <a:pt x="994610" y="64822"/>
                  <a:pt x="994610" y="64822"/>
                </a:cubicBezTo>
                <a:lnTo>
                  <a:pt x="1058779" y="161075"/>
                </a:lnTo>
                <a:lnTo>
                  <a:pt x="1090863" y="209201"/>
                </a:lnTo>
                <a:cubicBezTo>
                  <a:pt x="1085516" y="273370"/>
                  <a:pt x="1096252" y="340987"/>
                  <a:pt x="1074821" y="401707"/>
                </a:cubicBezTo>
                <a:cubicBezTo>
                  <a:pt x="1062237" y="437363"/>
                  <a:pt x="1021347" y="455180"/>
                  <a:pt x="994610" y="481917"/>
                </a:cubicBezTo>
                <a:cubicBezTo>
                  <a:pt x="959133" y="517394"/>
                  <a:pt x="943025" y="539794"/>
                  <a:pt x="898358" y="562128"/>
                </a:cubicBezTo>
                <a:cubicBezTo>
                  <a:pt x="883234" y="569690"/>
                  <a:pt x="865357" y="570608"/>
                  <a:pt x="850232" y="578170"/>
                </a:cubicBezTo>
                <a:cubicBezTo>
                  <a:pt x="832987" y="586792"/>
                  <a:pt x="816917" y="597911"/>
                  <a:pt x="802105" y="610254"/>
                </a:cubicBezTo>
                <a:cubicBezTo>
                  <a:pt x="784676" y="624778"/>
                  <a:pt x="773677" y="647124"/>
                  <a:pt x="753979" y="658380"/>
                </a:cubicBezTo>
                <a:cubicBezTo>
                  <a:pt x="734836" y="669319"/>
                  <a:pt x="711200" y="669075"/>
                  <a:pt x="689810" y="674422"/>
                </a:cubicBezTo>
                <a:cubicBezTo>
                  <a:pt x="679115" y="685117"/>
                  <a:pt x="670695" y="698725"/>
                  <a:pt x="657726" y="706507"/>
                </a:cubicBezTo>
                <a:cubicBezTo>
                  <a:pt x="643226" y="715207"/>
                  <a:pt x="609600" y="739459"/>
                  <a:pt x="609600" y="722549"/>
                </a:cubicBezTo>
                <a:cubicBezTo>
                  <a:pt x="609600" y="699113"/>
                  <a:pt x="691334" y="654437"/>
                  <a:pt x="705853" y="642338"/>
                </a:cubicBezTo>
                <a:cubicBezTo>
                  <a:pt x="754016" y="602203"/>
                  <a:pt x="758067" y="576126"/>
                  <a:pt x="818147" y="546086"/>
                </a:cubicBezTo>
                <a:cubicBezTo>
                  <a:pt x="848396" y="530961"/>
                  <a:pt x="884151" y="529126"/>
                  <a:pt x="914400" y="514001"/>
                </a:cubicBezTo>
                <a:lnTo>
                  <a:pt x="978568" y="481917"/>
                </a:lnTo>
                <a:cubicBezTo>
                  <a:pt x="1053431" y="487264"/>
                  <a:pt x="1129246" y="484916"/>
                  <a:pt x="1203158" y="497959"/>
                </a:cubicBezTo>
                <a:cubicBezTo>
                  <a:pt x="1234835" y="503549"/>
                  <a:pt x="1260427" y="543775"/>
                  <a:pt x="1283368" y="562128"/>
                </a:cubicBezTo>
                <a:cubicBezTo>
                  <a:pt x="1298423" y="574172"/>
                  <a:pt x="1315453" y="583517"/>
                  <a:pt x="1331495" y="594212"/>
                </a:cubicBezTo>
                <a:cubicBezTo>
                  <a:pt x="1326148" y="669075"/>
                  <a:pt x="1352249" y="753386"/>
                  <a:pt x="1315453" y="818801"/>
                </a:cubicBezTo>
                <a:cubicBezTo>
                  <a:pt x="1293835" y="857234"/>
                  <a:pt x="1187116" y="850886"/>
                  <a:pt x="1187116" y="850886"/>
                </a:cubicBezTo>
                <a:cubicBezTo>
                  <a:pt x="1053432" y="845538"/>
                  <a:pt x="919093" y="849096"/>
                  <a:pt x="786063" y="834843"/>
                </a:cubicBezTo>
                <a:cubicBezTo>
                  <a:pt x="766893" y="832789"/>
                  <a:pt x="753361" y="814327"/>
                  <a:pt x="737937" y="802759"/>
                </a:cubicBezTo>
                <a:cubicBezTo>
                  <a:pt x="731887" y="798222"/>
                  <a:pt x="714721" y="784326"/>
                  <a:pt x="721895" y="786717"/>
                </a:cubicBezTo>
                <a:cubicBezTo>
                  <a:pt x="842858" y="827038"/>
                  <a:pt x="693759" y="772649"/>
                  <a:pt x="818147" y="834843"/>
                </a:cubicBezTo>
                <a:cubicBezTo>
                  <a:pt x="833272" y="842406"/>
                  <a:pt x="851149" y="843323"/>
                  <a:pt x="866274" y="850886"/>
                </a:cubicBezTo>
                <a:cubicBezTo>
                  <a:pt x="883519" y="859508"/>
                  <a:pt x="896679" y="875375"/>
                  <a:pt x="914400" y="882970"/>
                </a:cubicBezTo>
                <a:cubicBezTo>
                  <a:pt x="934665" y="891655"/>
                  <a:pt x="957179" y="893665"/>
                  <a:pt x="978568" y="899012"/>
                </a:cubicBezTo>
                <a:cubicBezTo>
                  <a:pt x="1056047" y="976488"/>
                  <a:pt x="957582" y="882221"/>
                  <a:pt x="1058779" y="963180"/>
                </a:cubicBezTo>
                <a:cubicBezTo>
                  <a:pt x="1070589" y="972628"/>
                  <a:pt x="1080168" y="984570"/>
                  <a:pt x="1090863" y="995265"/>
                </a:cubicBezTo>
                <a:cubicBezTo>
                  <a:pt x="1078762" y="1164685"/>
                  <a:pt x="1135904" y="1197334"/>
                  <a:pt x="1026695" y="1251938"/>
                </a:cubicBezTo>
                <a:cubicBezTo>
                  <a:pt x="1011570" y="1259500"/>
                  <a:pt x="994610" y="1262633"/>
                  <a:pt x="978568" y="1267980"/>
                </a:cubicBezTo>
                <a:cubicBezTo>
                  <a:pt x="925094" y="1262633"/>
                  <a:pt x="871262" y="1260110"/>
                  <a:pt x="818147" y="1251938"/>
                </a:cubicBezTo>
                <a:cubicBezTo>
                  <a:pt x="801434" y="1249367"/>
                  <a:pt x="781978" y="1247853"/>
                  <a:pt x="770021" y="1235896"/>
                </a:cubicBezTo>
                <a:cubicBezTo>
                  <a:pt x="742755" y="1208630"/>
                  <a:pt x="705853" y="1139643"/>
                  <a:pt x="705853" y="1139643"/>
                </a:cubicBezTo>
                <a:cubicBezTo>
                  <a:pt x="669667" y="994902"/>
                  <a:pt x="687712" y="1053140"/>
                  <a:pt x="657726" y="963180"/>
                </a:cubicBezTo>
                <a:cubicBezTo>
                  <a:pt x="652379" y="920401"/>
                  <a:pt x="648772" y="877368"/>
                  <a:pt x="641684" y="834843"/>
                </a:cubicBezTo>
                <a:cubicBezTo>
                  <a:pt x="638059" y="813095"/>
                  <a:pt x="631699" y="749476"/>
                  <a:pt x="625642" y="770675"/>
                </a:cubicBezTo>
                <a:cubicBezTo>
                  <a:pt x="609416" y="827466"/>
                  <a:pt x="617953" y="888668"/>
                  <a:pt x="609600" y="947138"/>
                </a:cubicBezTo>
                <a:cubicBezTo>
                  <a:pt x="601888" y="1001123"/>
                  <a:pt x="586481" y="1053768"/>
                  <a:pt x="577516" y="1107559"/>
                </a:cubicBezTo>
                <a:cubicBezTo>
                  <a:pt x="558694" y="1220492"/>
                  <a:pt x="571760" y="1172954"/>
                  <a:pt x="545432" y="1251938"/>
                </a:cubicBezTo>
                <a:cubicBezTo>
                  <a:pt x="459874" y="1246591"/>
                  <a:pt x="373434" y="1249266"/>
                  <a:pt x="288758" y="1235896"/>
                </a:cubicBezTo>
                <a:cubicBezTo>
                  <a:pt x="237319" y="1227774"/>
                  <a:pt x="228683" y="1174881"/>
                  <a:pt x="208547" y="1139643"/>
                </a:cubicBezTo>
                <a:cubicBezTo>
                  <a:pt x="198981" y="1122903"/>
                  <a:pt x="187158" y="1107559"/>
                  <a:pt x="176463" y="1091517"/>
                </a:cubicBezTo>
                <a:cubicBezTo>
                  <a:pt x="171116" y="1070128"/>
                  <a:pt x="158954" y="1049348"/>
                  <a:pt x="160421" y="1027349"/>
                </a:cubicBezTo>
                <a:cubicBezTo>
                  <a:pt x="164094" y="972252"/>
                  <a:pt x="158103" y="858693"/>
                  <a:pt x="224589" y="818801"/>
                </a:cubicBezTo>
                <a:cubicBezTo>
                  <a:pt x="239089" y="810101"/>
                  <a:pt x="256674" y="808106"/>
                  <a:pt x="272716" y="802759"/>
                </a:cubicBezTo>
                <a:cubicBezTo>
                  <a:pt x="358274" y="808106"/>
                  <a:pt x="444016" y="811040"/>
                  <a:pt x="529389" y="818801"/>
                </a:cubicBezTo>
                <a:cubicBezTo>
                  <a:pt x="561782" y="821746"/>
                  <a:pt x="593115" y="834843"/>
                  <a:pt x="625642" y="834843"/>
                </a:cubicBezTo>
                <a:cubicBezTo>
                  <a:pt x="647690" y="834843"/>
                  <a:pt x="583300" y="821919"/>
                  <a:pt x="561474" y="818801"/>
                </a:cubicBezTo>
                <a:cubicBezTo>
                  <a:pt x="508274" y="811201"/>
                  <a:pt x="454527" y="808106"/>
                  <a:pt x="401053" y="802759"/>
                </a:cubicBezTo>
                <a:cubicBezTo>
                  <a:pt x="363621" y="792064"/>
                  <a:pt x="326691" y="779429"/>
                  <a:pt x="288758" y="770675"/>
                </a:cubicBezTo>
                <a:cubicBezTo>
                  <a:pt x="257064" y="763361"/>
                  <a:pt x="223363" y="764919"/>
                  <a:pt x="192505" y="754633"/>
                </a:cubicBezTo>
                <a:cubicBezTo>
                  <a:pt x="174214" y="748536"/>
                  <a:pt x="161624" y="731171"/>
                  <a:pt x="144379" y="722549"/>
                </a:cubicBezTo>
                <a:cubicBezTo>
                  <a:pt x="129254" y="714987"/>
                  <a:pt x="112295" y="711854"/>
                  <a:pt x="96253" y="706507"/>
                </a:cubicBezTo>
                <a:cubicBezTo>
                  <a:pt x="85558" y="695812"/>
                  <a:pt x="73243" y="686522"/>
                  <a:pt x="64168" y="674422"/>
                </a:cubicBezTo>
                <a:cubicBezTo>
                  <a:pt x="41032" y="643574"/>
                  <a:pt x="0" y="578170"/>
                  <a:pt x="0" y="578170"/>
                </a:cubicBezTo>
                <a:cubicBezTo>
                  <a:pt x="5347" y="530044"/>
                  <a:pt x="-5613" y="477101"/>
                  <a:pt x="16042" y="433791"/>
                </a:cubicBezTo>
                <a:cubicBezTo>
                  <a:pt x="25902" y="414071"/>
                  <a:pt x="58162" y="417749"/>
                  <a:pt x="80210" y="417749"/>
                </a:cubicBezTo>
                <a:cubicBezTo>
                  <a:pt x="128632" y="417749"/>
                  <a:pt x="176463" y="428444"/>
                  <a:pt x="224589" y="433791"/>
                </a:cubicBezTo>
                <a:cubicBezTo>
                  <a:pt x="328016" y="468266"/>
                  <a:pt x="296928" y="441961"/>
                  <a:pt x="336884" y="481917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4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72943" y="801253"/>
            <a:ext cx="1703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12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663448" y="801253"/>
            <a:ext cx="2473036" cy="713506"/>
            <a:chOff x="1371600" y="1380315"/>
            <a:chExt cx="2473036" cy="713506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371600" y="2085613"/>
              <a:ext cx="2473036" cy="6422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1404449" y="1380315"/>
              <a:ext cx="8716" cy="713506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Bent-Up Arrow 6"/>
          <p:cNvSpPr/>
          <p:nvPr/>
        </p:nvSpPr>
        <p:spPr>
          <a:xfrm rot="5400000">
            <a:off x="8502101" y="234583"/>
            <a:ext cx="2646881" cy="3643746"/>
          </a:xfrm>
          <a:prstGeom prst="bentUpArrow">
            <a:avLst>
              <a:gd name="adj1" fmla="val 21287"/>
              <a:gd name="adj2" fmla="val 31590"/>
              <a:gd name="adj3" fmla="val 92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63343" y="801253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72943" y="1442027"/>
            <a:ext cx="845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41428" y="1297071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70949" y="1433883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672943" y="1612972"/>
            <a:ext cx="2463541" cy="609600"/>
            <a:chOff x="1362101" y="1622772"/>
            <a:chExt cx="2463541" cy="609600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399310" y="2165913"/>
              <a:ext cx="2426332" cy="23107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1362101" y="1622772"/>
              <a:ext cx="9499" cy="6096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8027871" y="1452238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27945" y="206644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10698" y="195535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24601" y="209216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1526" y="3100039"/>
            <a:ext cx="7531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1526" y="3921418"/>
            <a:ext cx="9243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1526" y="5108334"/>
            <a:ext cx="10404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উৎপাদকগুলো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২×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=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এটি হলো ১৮  এবং ১২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সাগু।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474609" y="1297071"/>
            <a:ext cx="2561024" cy="18029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8631378" y="2707222"/>
            <a:ext cx="599468" cy="12141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693787" y="2066448"/>
            <a:ext cx="528452" cy="30418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3501" y="479942"/>
            <a:ext cx="6620258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 পদ্ধতিতে গসাগু নির্ণয়ের উপায় বা নিয়ম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184488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3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3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3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3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3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3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  <p:bldP spid="23" grpId="0"/>
      <p:bldP spid="24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799" y="1509673"/>
            <a:ext cx="1507357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2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1524" y="410814"/>
            <a:ext cx="9753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১৮টি খাতা ও ২৪টি পে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ন্সিল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অবশিষ্ট না রেখে সর্বোচ্চ কতজন শিক্ষার্থীর মধ্যে সমান ভাবে ভাগ করা যাবে। প্রত্যেকে কয়টি করে খাতা ও কলম পাবে?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150" y="2433726"/>
            <a:ext cx="707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গুণনীয়ক গুলোর মধ্যে সাধারণ বড়টি অর্থাৎ গসাগু</a:t>
            </a:r>
            <a:r>
              <a:rPr lang="bn-BD" sz="2400" b="1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endParaRPr lang="en-US" sz="2400" b="1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5176939" y="2315871"/>
            <a:ext cx="5761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5143" y="1530209"/>
            <a:ext cx="4614473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১৮ ও ২৪ এর গুণনীয়কগুলো হলো</a:t>
            </a:r>
            <a:r>
              <a:rPr lang="bn-BD" sz="28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05551" y="1439133"/>
            <a:ext cx="5226601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১৮ =  ১,  </a:t>
            </a:r>
            <a:r>
              <a:rPr lang="bn-BD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২,,</a:t>
            </a:r>
            <a:r>
              <a:rPr lang="bn-BD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৩,  ৬,  ৯,  ১৮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53085" y="1864471"/>
            <a:ext cx="5905599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২৪ = ১,  </a:t>
            </a:r>
            <a:r>
              <a:rPr lang="bn-BD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২,  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 ৪,  ৬,  ৮, ১২, ২৪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692889" y="2049089"/>
            <a:ext cx="464457" cy="421519"/>
          </a:xfrm>
          <a:prstGeom prst="ellipse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2060"/>
                </a:solidFill>
              </a:rPr>
              <a:t>১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23881" y="1498574"/>
            <a:ext cx="443140" cy="458182"/>
          </a:xfrm>
          <a:prstGeom prst="ellipse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2060"/>
                </a:solidFill>
              </a:rPr>
              <a:t>১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95274" y="2021191"/>
            <a:ext cx="507908" cy="451967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accent6">
                    <a:lumMod val="50000"/>
                  </a:schemeClr>
                </a:solidFill>
              </a:rPr>
              <a:t>২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431464" y="1484194"/>
            <a:ext cx="464457" cy="464924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accent6">
                    <a:lumMod val="50000"/>
                  </a:schemeClr>
                </a:solidFill>
              </a:rPr>
              <a:t>২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967625" y="1450450"/>
            <a:ext cx="505894" cy="1031475"/>
          </a:xfrm>
          <a:prstGeom prst="ellipse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৩</a:t>
            </a:r>
            <a:r>
              <a:rPr lang="en-US" sz="3600" b="1" dirty="0" smtClean="0">
                <a:solidFill>
                  <a:schemeClr val="tx1"/>
                </a:solidFill>
              </a:rPr>
              <a:t>৩</a:t>
            </a:r>
            <a:r>
              <a:rPr lang="bn-IN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882091" y="2040672"/>
            <a:ext cx="479256" cy="468974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</a:rPr>
              <a:t>৬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550713" y="1559871"/>
            <a:ext cx="487324" cy="438774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</a:rPr>
              <a:t>৬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74809" y="2820978"/>
            <a:ext cx="5633662" cy="610719"/>
          </a:xfrm>
          <a:prstGeom prst="roundRect">
            <a:avLst>
              <a:gd name="adj" fmla="val 36942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.¶.</a:t>
            </a:r>
            <a:r>
              <a:rPr lang="bn-BD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সর্বোচ্চ শিক্ষার্থীর সংখ্যা</a:t>
            </a:r>
            <a:r>
              <a:rPr lang="bn-BD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IN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জন 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61837" y="3334818"/>
            <a:ext cx="115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অথবা,   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2068380" y="3942405"/>
            <a:ext cx="219776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104116" y="3459786"/>
            <a:ext cx="0" cy="48261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280958" y="3355773"/>
            <a:ext cx="1547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21960" y="3853448"/>
            <a:ext cx="149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2015299" y="4422805"/>
            <a:ext cx="2168201" cy="10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104116" y="3655797"/>
            <a:ext cx="0" cy="7888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2176840" y="4352581"/>
            <a:ext cx="142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Down Arrow 99"/>
          <p:cNvSpPr/>
          <p:nvPr/>
        </p:nvSpPr>
        <p:spPr>
          <a:xfrm>
            <a:off x="1116222" y="3459787"/>
            <a:ext cx="1161136" cy="1539125"/>
          </a:xfrm>
          <a:prstGeom prst="downArrow">
            <a:avLst>
              <a:gd name="adj1" fmla="val 50000"/>
              <a:gd name="adj2" fmla="val 40597"/>
            </a:avLst>
          </a:prstGeom>
          <a:solidFill>
            <a:srgbClr val="CEEAB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39987" y="3375047"/>
            <a:ext cx="51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530419" y="3985487"/>
            <a:ext cx="467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820931" y="3459786"/>
            <a:ext cx="3530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.¶.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 .সা .গু = 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 = ৬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92DD0B1-AD02-4848-A98D-09B705C03061}"/>
              </a:ext>
            </a:extLst>
          </p:cNvPr>
          <p:cNvSpPr txBox="1"/>
          <p:nvPr/>
        </p:nvSpPr>
        <p:spPr>
          <a:xfrm>
            <a:off x="4780511" y="4019560"/>
            <a:ext cx="678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সর্বাধিক ৬ জন শিক্ষার্থীর মধ্যে ভাগ করে দেওয়া যাবে।  </a:t>
            </a:r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4859" y="5218976"/>
            <a:ext cx="1431731" cy="199174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3512" y="5063814"/>
            <a:ext cx="676103" cy="890213"/>
          </a:xfrm>
          <a:prstGeom prst="rect">
            <a:avLst/>
          </a:prstGeom>
        </p:spPr>
      </p:pic>
      <p:sp>
        <p:nvSpPr>
          <p:cNvPr id="147" name="Rectangle 146"/>
          <p:cNvSpPr/>
          <p:nvPr/>
        </p:nvSpPr>
        <p:spPr>
          <a:xfrm>
            <a:off x="3297234" y="4567067"/>
            <a:ext cx="28009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endParaRPr lang="en-US" sz="3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7101" y="5285520"/>
            <a:ext cx="4826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201798" y="5816728"/>
            <a:ext cx="3469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ন্সিল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পাবে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456712" y="5294424"/>
            <a:ext cx="2592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১৮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÷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টি = ৩ টি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429454" y="5765129"/>
            <a:ext cx="2531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২৪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÷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টি =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টি </a:t>
            </a:r>
            <a:endParaRPr lang="en-US" sz="2800" dirty="0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6360" y="5024382"/>
            <a:ext cx="676103" cy="89021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4453" y="5024382"/>
            <a:ext cx="676103" cy="89021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7259" y="5371376"/>
            <a:ext cx="1431731" cy="199174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9659" y="5523776"/>
            <a:ext cx="1431731" cy="199174"/>
          </a:xfrm>
          <a:prstGeom prst="leftArrow">
            <a:avLst>
              <a:gd name="adj1" fmla="val 67071"/>
              <a:gd name="adj2" fmla="val 0"/>
            </a:avLst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C5FF176D-ED7D-4A47-BAEB-22DB7BFB057B}"/>
              </a:ext>
            </a:extLst>
          </p:cNvPr>
          <p:cNvSpPr txBox="1"/>
          <p:nvPr/>
        </p:nvSpPr>
        <p:spPr>
          <a:xfrm>
            <a:off x="9384004" y="4461574"/>
            <a:ext cx="253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জন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5FF176D-ED7D-4A47-BAEB-22DB7BFB057B}"/>
              </a:ext>
            </a:extLst>
          </p:cNvPr>
          <p:cNvSpPr txBox="1"/>
          <p:nvPr/>
        </p:nvSpPr>
        <p:spPr>
          <a:xfrm>
            <a:off x="4917987" y="6142671"/>
            <a:ext cx="5443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টি পেন্সিল ও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টি খাতা।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2059" y="5676176"/>
            <a:ext cx="1431731" cy="199174"/>
          </a:xfrm>
          <a:prstGeom prst="leftArrow">
            <a:avLst>
              <a:gd name="adj1" fmla="val 67071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596202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1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4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" decel="50000" autoRev="1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4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" decel="50000" autoRev="1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8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13 -0.07639 L 0.01823 0.00139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14 -0.07639 L 0.01953 0.00694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4" dur="12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5" dur="12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2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1" dur="1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2" dur="1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  <p:bldP spid="13" grpId="0"/>
      <p:bldP spid="14" grpId="0"/>
      <p:bldP spid="15" grpId="0"/>
      <p:bldP spid="7" grpId="0" animBg="1"/>
      <p:bldP spid="16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/>
      <p:bldP spid="88" grpId="0"/>
      <p:bldP spid="95" grpId="0"/>
      <p:bldP spid="100" grpId="0" animBg="1"/>
      <p:bldP spid="101" grpId="0"/>
      <p:bldP spid="102" grpId="0"/>
      <p:bldP spid="103" grpId="0"/>
      <p:bldP spid="104" grpId="0"/>
      <p:bldP spid="147" grpId="0"/>
      <p:bldP spid="4" grpId="0"/>
      <p:bldP spid="5" grpId="0"/>
      <p:bldP spid="10" grpId="0"/>
      <p:bldP spid="11" grpId="0"/>
      <p:bldP spid="86" grpId="0"/>
      <p:bldP spid="8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8C54-4037-41AC-8170-217A28DB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D497-DD42-4578-BC65-9B3B9F6AEBAD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7222B-E20E-4116-8BC3-2A51C3C5F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78" y="1094991"/>
            <a:ext cx="4001059" cy="5506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A58776-4003-4E48-A630-43F14C7FC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037" y="1094991"/>
            <a:ext cx="3753129" cy="5353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0DCEDB-E241-414E-9462-F544CCD65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555" y="1323591"/>
            <a:ext cx="3905795" cy="52871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C49226-57F9-4BBB-A412-801A1BC62ADA}"/>
              </a:ext>
            </a:extLst>
          </p:cNvPr>
          <p:cNvSpPr txBox="1"/>
          <p:nvPr/>
        </p:nvSpPr>
        <p:spPr>
          <a:xfrm>
            <a:off x="302859" y="318627"/>
            <a:ext cx="4001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A11DC-34E5-4E53-A844-8EC0CA549485}"/>
              </a:ext>
            </a:extLst>
          </p:cNvPr>
          <p:cNvSpPr txBox="1"/>
          <p:nvPr/>
        </p:nvSpPr>
        <p:spPr>
          <a:xfrm>
            <a:off x="4296037" y="380182"/>
            <a:ext cx="7547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৩০, ৩১ ও ৩২ পৃষ্ঠা মনোযোগ সহকারে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55718"/>
            <a:ext cx="12067309" cy="63453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86124" y="89424"/>
            <a:ext cx="3577893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11430"/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-Up Arrow 3"/>
          <p:cNvSpPr/>
          <p:nvPr/>
        </p:nvSpPr>
        <p:spPr>
          <a:xfrm rot="13817999">
            <a:off x="4506024" y="139682"/>
            <a:ext cx="2965658" cy="3137087"/>
          </a:xfrm>
          <a:prstGeom prst="leftUpArrow">
            <a:avLst>
              <a:gd name="adj1" fmla="val 8165"/>
              <a:gd name="adj2" fmla="val 26285"/>
              <a:gd name="adj3" fmla="val 1408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7B5506-0098-4B6E-B872-5461470122A6}"/>
              </a:ext>
            </a:extLst>
          </p:cNvPr>
          <p:cNvSpPr/>
          <p:nvPr/>
        </p:nvSpPr>
        <p:spPr>
          <a:xfrm>
            <a:off x="182135" y="2432544"/>
            <a:ext cx="5749635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একজন শিক্ষক ৬০ টি পেন্সিল ৩৬ টি খাতা কিছু শিক্ষার্থীর মধ্যে কোনো অবশিষ্ট না রেখে সমান ভাগে ভাগ করে দিতে চান।</a:t>
            </a:r>
          </a:p>
          <a:p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(ক) সর্বাধিক কতজন শিক্ষার্থীর মধ্যে ভাগ করে দেওয়া যাবে?</a:t>
            </a:r>
          </a:p>
          <a:p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(খ) প্রত্যেকে কয়টি করে পেন্সিল ও কয়টি করে খাতা পাবে? </a:t>
            </a:r>
            <a:endParaRPr lang="en-US" sz="2800" b="1" dirty="0" smtClean="0">
              <a:ln w="0"/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n w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7B5506-0098-4B6E-B872-5461470122A6}"/>
              </a:ext>
            </a:extLst>
          </p:cNvPr>
          <p:cNvSpPr/>
          <p:nvPr/>
        </p:nvSpPr>
        <p:spPr>
          <a:xfrm>
            <a:off x="6113906" y="2432544"/>
            <a:ext cx="5749635" cy="3477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 টি ঘরের দৈর্ঘ্য ২০ মিটার এবং প্রস্থ ১৫ মিটার। ঘরটি কার্পেট দিয়ে মোড়ানো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200" b="1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বর্গাকার কার্পেটের বৃহত্তমটির একবাহুর দৈর্ঘ্য নির্ণয় কর। </a:t>
            </a:r>
          </a:p>
          <a:p>
            <a:r>
              <a:rPr lang="bn-BD" sz="3200" b="1" dirty="0" smtClean="0">
                <a:ln w="0"/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সম্পূর্ণ মেঝে কার্পেট বিছানোর জন্য এরূপ কয়টি কার্পেট লাগবে?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n w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94509" y="1260764"/>
            <a:ext cx="2313709" cy="11717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28709" y="1260764"/>
            <a:ext cx="2313709" cy="11717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6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7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63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2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7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9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47B5506-0098-4B6E-B872-5461470122A6}"/>
              </a:ext>
            </a:extLst>
          </p:cNvPr>
          <p:cNvSpPr/>
          <p:nvPr/>
        </p:nvSpPr>
        <p:spPr>
          <a:xfrm>
            <a:off x="649180" y="225255"/>
            <a:ext cx="930593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n w="0"/>
                <a:latin typeface="NikoshBAN" pitchFamily="2" charset="0"/>
                <a:cs typeface="NikoshBAN" pitchFamily="2" charset="0"/>
              </a:rPr>
              <a:t>একজন শিক্ষক ৬০ টি পেন্সিল ৩৬ টি খাতা কিছু শিক্ষার্থীর মধ্যে কোনো অবশিষ্ট না রেখে সমান ভাগে ভাগ করে দিতে চান।</a:t>
            </a:r>
          </a:p>
          <a:p>
            <a:endParaRPr lang="en-US" sz="2800" b="1" dirty="0">
              <a:ln w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2DD0B1-AD02-4848-A98D-09B705C03061}"/>
              </a:ext>
            </a:extLst>
          </p:cNvPr>
          <p:cNvSpPr txBox="1"/>
          <p:nvPr/>
        </p:nvSpPr>
        <p:spPr>
          <a:xfrm>
            <a:off x="732579" y="1194751"/>
            <a:ext cx="7864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n w="0"/>
                <a:latin typeface="NikoshBAN" pitchFamily="2" charset="0"/>
                <a:cs typeface="NikoshBAN" pitchFamily="2" charset="0"/>
              </a:rPr>
              <a:t>(ক) সর্বাধিক কতজন শিক্ষার্থীর মধ্যে ভাগ করে দেওয়া যাবে?</a:t>
            </a:r>
          </a:p>
          <a:p>
            <a:r>
              <a:rPr lang="bn-BD" sz="3200" b="1" dirty="0">
                <a:ln w="0"/>
                <a:latin typeface="NikoshBAN" pitchFamily="2" charset="0"/>
                <a:cs typeface="NikoshBAN" pitchFamily="2" charset="0"/>
              </a:rPr>
              <a:t>(খ) প্রত্যেকে কয়টি করে পেন্সিল ও কয়টি করে খাতা পাবে? </a:t>
            </a:r>
            <a:endParaRPr lang="en-US" sz="32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746211" y="3393918"/>
            <a:ext cx="238052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03469" y="2749578"/>
            <a:ext cx="0" cy="65440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56436" y="2805014"/>
            <a:ext cx="1499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৩৬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3990" y="3310122"/>
            <a:ext cx="149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852373" y="3906304"/>
            <a:ext cx="2168201" cy="10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03990" y="3385112"/>
            <a:ext cx="0" cy="5256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759008" y="2962374"/>
            <a:ext cx="487643" cy="1820007"/>
          </a:xfrm>
          <a:prstGeom prst="downArrow">
            <a:avLst>
              <a:gd name="adj1" fmla="val 50000"/>
              <a:gd name="adj2" fmla="val 40597"/>
            </a:avLst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3052" y="2835791"/>
            <a:ext cx="51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41775" y="3325366"/>
            <a:ext cx="467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0246" y="2139831"/>
            <a:ext cx="254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সমাধানঃ   ( ক )  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16990" y="2551865"/>
            <a:ext cx="481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.সা .গু =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২×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×৩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১২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2DD0B1-AD02-4848-A98D-09B705C03061}"/>
              </a:ext>
            </a:extLst>
          </p:cNvPr>
          <p:cNvSpPr txBox="1"/>
          <p:nvPr/>
        </p:nvSpPr>
        <p:spPr>
          <a:xfrm>
            <a:off x="4037439" y="3101531"/>
            <a:ext cx="7550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সর্বাধিক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শিক্ষার্থীর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মধ্যে ভাগ করে দেওয়া যাবে।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১২ জন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2DD0B1-AD02-4848-A98D-09B705C03061}"/>
              </a:ext>
            </a:extLst>
          </p:cNvPr>
          <p:cNvSpPr txBox="1"/>
          <p:nvPr/>
        </p:nvSpPr>
        <p:spPr>
          <a:xfrm>
            <a:off x="4058116" y="4480628"/>
            <a:ext cx="722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(খ) প্রত্যেকে পেন্সিল পায় = (৬০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÷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১২) টি = ৫ টি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FF176D-ED7D-4A47-BAEB-22DB7BFB057B}"/>
              </a:ext>
            </a:extLst>
          </p:cNvPr>
          <p:cNvSpPr txBox="1"/>
          <p:nvPr/>
        </p:nvSpPr>
        <p:spPr>
          <a:xfrm>
            <a:off x="4067655" y="5560365"/>
            <a:ext cx="5443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উত্তরঃ ৫ টি পেন্সিল ও ৩ টি খাতা।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92DD0B1-AD02-4848-A98D-09B705C03061}"/>
              </a:ext>
            </a:extLst>
          </p:cNvPr>
          <p:cNvSpPr txBox="1"/>
          <p:nvPr/>
        </p:nvSpPr>
        <p:spPr>
          <a:xfrm>
            <a:off x="3688289" y="5090687"/>
            <a:ext cx="6910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    প্রত্যেকে খাতা পায় = (৩৬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÷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১২) টি = ৩ টি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110636" flipV="1">
            <a:off x="10111766" y="5171088"/>
            <a:ext cx="2023730" cy="281529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7709" y="4707609"/>
            <a:ext cx="1175397" cy="15476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110636" flipV="1">
            <a:off x="10307645" y="5054562"/>
            <a:ext cx="2023730" cy="281529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9425" y="4825971"/>
            <a:ext cx="1175397" cy="154762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0893" y="5040119"/>
            <a:ext cx="1175397" cy="154762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110636" flipV="1">
            <a:off x="9827217" y="5368337"/>
            <a:ext cx="2023730" cy="281529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110636" flipV="1">
            <a:off x="10473771" y="4848090"/>
            <a:ext cx="2023730" cy="281529"/>
          </a:xfrm>
          <a:prstGeom prst="leftArrow">
            <a:avLst>
              <a:gd name="adj1" fmla="val 67071"/>
              <a:gd name="adj2" fmla="val 0"/>
            </a:avLst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110636" flipV="1">
            <a:off x="10623906" y="4641617"/>
            <a:ext cx="2023730" cy="281529"/>
          </a:xfrm>
          <a:prstGeom prst="leftArrow">
            <a:avLst>
              <a:gd name="adj1" fmla="val 67071"/>
              <a:gd name="adj2" fmla="val 0"/>
            </a:avLst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C5FF176D-ED7D-4A47-BAEB-22DB7BFB057B}"/>
              </a:ext>
            </a:extLst>
          </p:cNvPr>
          <p:cNvSpPr txBox="1"/>
          <p:nvPr/>
        </p:nvSpPr>
        <p:spPr>
          <a:xfrm>
            <a:off x="4473221" y="3557127"/>
            <a:ext cx="5443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১২ জন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9510910" y="218897"/>
            <a:ext cx="2425893" cy="160990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990357" y="3951185"/>
            <a:ext cx="0" cy="5256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958537" y="4352485"/>
            <a:ext cx="2168201" cy="10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462108" y="3904209"/>
            <a:ext cx="467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80355" y="4275636"/>
            <a:ext cx="142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10033" y="3847308"/>
            <a:ext cx="1226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110" grpId="0"/>
      <p:bldP spid="37" grpId="0"/>
      <p:bldP spid="38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87682-47D2-4A0F-9913-9D01E8497E48}"/>
              </a:ext>
            </a:extLst>
          </p:cNvPr>
          <p:cNvSpPr txBox="1"/>
          <p:nvPr/>
        </p:nvSpPr>
        <p:spPr>
          <a:xfrm>
            <a:off x="265801" y="1652737"/>
            <a:ext cx="739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বর্গাকার কার্পেটের বৃহত্তমটির একবাহুর দৈর্ঘ্য নির্ণয় কর।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D3ACB4-BBAD-404D-B148-8B9CC819AF8D}"/>
              </a:ext>
            </a:extLst>
          </p:cNvPr>
          <p:cNvSpPr txBox="1"/>
          <p:nvPr/>
        </p:nvSpPr>
        <p:spPr>
          <a:xfrm>
            <a:off x="233501" y="2159869"/>
            <a:ext cx="7450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২) সম্পূর্ণ মেঝে কার্পেট বিছানোর জন্য এরূপ কয়টি কার্পেট লাগবে?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79F447-2047-4BEE-9160-746BC69B33AB}"/>
              </a:ext>
            </a:extLst>
          </p:cNvPr>
          <p:cNvSpPr txBox="1"/>
          <p:nvPr/>
        </p:nvSpPr>
        <p:spPr>
          <a:xfrm>
            <a:off x="509450" y="3665213"/>
            <a:ext cx="3484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গসাগু =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413D97-F8DF-459B-9CA1-4BA1BF231EC0}"/>
              </a:ext>
            </a:extLst>
          </p:cNvPr>
          <p:cNvSpPr txBox="1"/>
          <p:nvPr/>
        </p:nvSpPr>
        <p:spPr>
          <a:xfrm>
            <a:off x="490296" y="4188433"/>
            <a:ext cx="573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বর্গাকার কার্পেটের বৃহত্তম বাহুর দৈর্ঘ্য =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মিটার।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9C1815-E111-4B7C-A3DF-8A1754AD7630}"/>
                  </a:ext>
                </a:extLst>
              </p:cNvPr>
              <p:cNvSpPr txBox="1"/>
              <p:nvPr/>
            </p:nvSpPr>
            <p:spPr>
              <a:xfrm>
                <a:off x="487128" y="4840488"/>
                <a:ext cx="72629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২) আয়তকার মেঝের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= ২০ </a:t>
                </a:r>
                <a14:m>
                  <m:oMath xmlns:m="http://schemas.openxmlformats.org/officeDocument/2006/math">
                    <m:r>
                      <a:rPr lang="bn-BD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১৫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মিটার।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9C1815-E111-4B7C-A3DF-8A1754AD7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28" y="4840488"/>
                <a:ext cx="7262943" cy="523220"/>
              </a:xfrm>
              <a:prstGeom prst="rect">
                <a:avLst/>
              </a:prstGeom>
              <a:blipFill>
                <a:blip r:embed="rId2"/>
                <a:stretch>
                  <a:fillRect l="-1763" t="-9302" r="-1511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BEA61F-D0AA-4639-84BF-E7E2F6878A24}"/>
                  </a:ext>
                </a:extLst>
              </p:cNvPr>
              <p:cNvSpPr txBox="1"/>
              <p:nvPr/>
            </p:nvSpPr>
            <p:spPr>
              <a:xfrm>
                <a:off x="509450" y="5429929"/>
                <a:ext cx="5641576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কার্পেটের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=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bn-BD" sz="280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২৫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মিটার। 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BEA61F-D0AA-4639-84BF-E7E2F6878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50" y="5429929"/>
                <a:ext cx="5641576" cy="523220"/>
              </a:xfrm>
              <a:prstGeom prst="rect">
                <a:avLst/>
              </a:prstGeom>
              <a:blipFill>
                <a:blip r:embed="rId3"/>
                <a:stretch>
                  <a:fillRect l="-2270" t="-10465" r="-1081" b="-33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F23459-3B83-45F4-AF80-121EB886C3E4}"/>
                  </a:ext>
                </a:extLst>
              </p:cNvPr>
              <p:cNvSpPr txBox="1"/>
              <p:nvPr/>
            </p:nvSpPr>
            <p:spPr>
              <a:xfrm>
                <a:off x="509450" y="5955387"/>
                <a:ext cx="6075063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কার্পেট লাগবে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 ৩০০ </a:t>
                </a:r>
                <a14:m>
                  <m:oMath xmlns:m="http://schemas.openxmlformats.org/officeDocument/2006/math">
                    <m:r>
                      <a:rPr lang="bn-BD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২৫ ) টি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১২ টি।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F23459-3B83-45F4-AF80-121EB886C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50" y="5955387"/>
                <a:ext cx="6075063" cy="523220"/>
              </a:xfrm>
              <a:prstGeom prst="rect">
                <a:avLst/>
              </a:prstGeom>
              <a:blipFill>
                <a:blip r:embed="rId4"/>
                <a:stretch>
                  <a:fillRect l="-2108" t="-10465" b="-33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0050" y="557303"/>
            <a:ext cx="841842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 টি ঘরের দৈর্ঘ্য ২০ </a:t>
            </a:r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মিটার 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এবং প্রস্থ ১৫ মিটার। ঘরটি কার্পেট দিয়ে মোড়ানো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30045" y="2752935"/>
            <a:ext cx="2118947" cy="1130528"/>
            <a:chOff x="3217221" y="2878782"/>
            <a:chExt cx="2118947" cy="113052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E7F152-8C65-4165-850F-954D474CA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8699" t="22722" b="34470"/>
            <a:stretch/>
          </p:blipFill>
          <p:spPr>
            <a:xfrm>
              <a:off x="3445375" y="2934608"/>
              <a:ext cx="1890793" cy="55246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3FF0B8-441C-4924-B8BE-E7A013222C9C}"/>
                </a:ext>
              </a:extLst>
            </p:cNvPr>
            <p:cNvSpPr txBox="1"/>
            <p:nvPr/>
          </p:nvSpPr>
          <p:spPr>
            <a:xfrm>
              <a:off x="3217221" y="2977968"/>
              <a:ext cx="6508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BF5221-A2AA-422F-A096-AA75446167FD}"/>
                </a:ext>
              </a:extLst>
            </p:cNvPr>
            <p:cNvSpPr txBox="1"/>
            <p:nvPr/>
          </p:nvSpPr>
          <p:spPr>
            <a:xfrm>
              <a:off x="3859482" y="3399436"/>
              <a:ext cx="6531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,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52628E-486E-4F46-8230-E9D18CA2741F}"/>
                </a:ext>
              </a:extLst>
            </p:cNvPr>
            <p:cNvSpPr txBox="1"/>
            <p:nvPr/>
          </p:nvSpPr>
          <p:spPr>
            <a:xfrm>
              <a:off x="4619333" y="3424535"/>
              <a:ext cx="6508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BF5221-A2AA-422F-A096-AA75446167FD}"/>
                </a:ext>
              </a:extLst>
            </p:cNvPr>
            <p:cNvSpPr txBox="1"/>
            <p:nvPr/>
          </p:nvSpPr>
          <p:spPr>
            <a:xfrm>
              <a:off x="3797938" y="2878782"/>
              <a:ext cx="13836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২০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,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১৫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36859" y="2188205"/>
            <a:ext cx="3834513" cy="2954016"/>
            <a:chOff x="8390429" y="330447"/>
            <a:chExt cx="3834513" cy="2954016"/>
          </a:xfrm>
        </p:grpSpPr>
        <p:sp>
          <p:nvSpPr>
            <p:cNvPr id="17" name="Rectangle 16"/>
            <p:cNvSpPr/>
            <p:nvPr/>
          </p:nvSpPr>
          <p:spPr>
            <a:xfrm>
              <a:off x="10640461" y="2374912"/>
              <a:ext cx="734250" cy="713183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9147903" y="685945"/>
              <a:ext cx="3077039" cy="7718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0091342" y="330447"/>
              <a:ext cx="1283369" cy="523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২০ মিঃ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8864798" y="955792"/>
              <a:ext cx="7344" cy="232867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390429" y="1608063"/>
              <a:ext cx="615553" cy="11656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১৫ মিঃ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220155" y="975025"/>
              <a:ext cx="734250" cy="698941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208834" y="1653959"/>
              <a:ext cx="734250" cy="729246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208834" y="2374912"/>
              <a:ext cx="734250" cy="694092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938942" y="977883"/>
              <a:ext cx="734250" cy="698941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938942" y="1684263"/>
              <a:ext cx="734250" cy="713183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38942" y="2390643"/>
              <a:ext cx="734250" cy="678361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628883" y="984608"/>
              <a:ext cx="734250" cy="696179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628883" y="1697122"/>
              <a:ext cx="734250" cy="698941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390883" y="984608"/>
              <a:ext cx="734250" cy="694567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390628" y="1699692"/>
              <a:ext cx="734250" cy="698941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386742" y="2383203"/>
              <a:ext cx="734250" cy="685801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9040779" y="940255"/>
              <a:ext cx="974302" cy="713703"/>
              <a:chOff x="2884735" y="2693012"/>
              <a:chExt cx="974302" cy="713703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>
                <a:off x="2884735" y="2693012"/>
                <a:ext cx="898163" cy="2149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/>
              <p:cNvSpPr/>
              <p:nvPr/>
            </p:nvSpPr>
            <p:spPr>
              <a:xfrm>
                <a:off x="2924454" y="2862686"/>
                <a:ext cx="934583" cy="5440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4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৫মি</a:t>
                </a:r>
                <a:endParaRPr lang="en-US" sz="24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3052790" y="2743499"/>
                <a:ext cx="9369" cy="66321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ectangle 36"/>
          <p:cNvSpPr/>
          <p:nvPr/>
        </p:nvSpPr>
        <p:spPr>
          <a:xfrm>
            <a:off x="8814904" y="2798013"/>
            <a:ext cx="2952518" cy="21193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9088583" y="216005"/>
            <a:ext cx="2515712" cy="14367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FF176D-ED7D-4A47-BAEB-22DB7BFB057B}"/>
              </a:ext>
            </a:extLst>
          </p:cNvPr>
          <p:cNvSpPr txBox="1"/>
          <p:nvPr/>
        </p:nvSpPr>
        <p:spPr>
          <a:xfrm>
            <a:off x="5163921" y="4557446"/>
            <a:ext cx="2437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FF176D-ED7D-4A47-BAEB-22DB7BFB057B}"/>
              </a:ext>
            </a:extLst>
          </p:cNvPr>
          <p:cNvSpPr txBox="1"/>
          <p:nvPr/>
        </p:nvSpPr>
        <p:spPr>
          <a:xfrm>
            <a:off x="6663313" y="5849096"/>
            <a:ext cx="253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১২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37" grpId="0" animBg="1"/>
      <p:bldP spid="39" grpId="0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E972D2-DD9A-45C6-9126-062219BFE143}"/>
              </a:ext>
            </a:extLst>
          </p:cNvPr>
          <p:cNvSpPr txBox="1"/>
          <p:nvPr/>
        </p:nvSpPr>
        <p:spPr>
          <a:xfrm>
            <a:off x="1953491" y="1747226"/>
            <a:ext cx="70332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গসাগু এর পূর্ণরূপ কী?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১৬ এর গুণনীয়কগুলো লেখ।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১২ এর গুণনীয়ক কয়টি?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৪। ১২ ও ১৬ এর গসাগু কত?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EEB593-B5C6-4C45-8796-BF134BA69FE2}"/>
              </a:ext>
            </a:extLst>
          </p:cNvPr>
          <p:cNvSpPr txBox="1"/>
          <p:nvPr/>
        </p:nvSpPr>
        <p:spPr>
          <a:xfrm>
            <a:off x="2992582" y="748748"/>
            <a:ext cx="480752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4F2751F8-DBF5-4253-8CD9-9C9809D1C6B7}"/>
              </a:ext>
            </a:extLst>
          </p:cNvPr>
          <p:cNvSpPr/>
          <p:nvPr/>
        </p:nvSpPr>
        <p:spPr>
          <a:xfrm>
            <a:off x="3716459" y="450258"/>
            <a:ext cx="3513787" cy="814833"/>
          </a:xfrm>
          <a:prstGeom prst="wedgeRectCallout">
            <a:avLst>
              <a:gd name="adj1" fmla="val -23041"/>
              <a:gd name="adj2" fmla="val 103895"/>
            </a:avLst>
          </a:prstGeom>
          <a:gradFill flip="none" rotWithShape="1">
            <a:gsLst>
              <a:gs pos="56000">
                <a:schemeClr val="accent6">
                  <a:lumMod val="20000"/>
                  <a:lumOff val="80000"/>
                </a:schemeClr>
              </a:gs>
              <a:gs pos="21000">
                <a:schemeClr val="accent1">
                  <a:lumMod val="20000"/>
                  <a:lumOff val="80000"/>
                </a:schemeClr>
              </a:gs>
              <a:gs pos="64000">
                <a:schemeClr val="accent1">
                  <a:lumMod val="40000"/>
                  <a:lumOff val="60000"/>
                </a:schemeClr>
              </a:gs>
              <a:gs pos="99031">
                <a:srgbClr val="020803"/>
              </a:gs>
              <a:gs pos="100000">
                <a:schemeClr val="accent6">
                  <a:lumMod val="20000"/>
                  <a:lumOff val="80000"/>
                </a:schemeClr>
              </a:gs>
              <a:gs pos="0">
                <a:srgbClr val="35FB69"/>
              </a:gs>
              <a:gs pos="92250">
                <a:srgbClr val="0E3F12"/>
              </a:gs>
              <a:gs pos="84500">
                <a:schemeClr val="accent6">
                  <a:lumMod val="20000"/>
                  <a:lumOff val="80000"/>
                </a:schemeClr>
              </a:gs>
              <a:gs pos="41000">
                <a:schemeClr val="bg1"/>
              </a:gs>
              <a:gs pos="6900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9973" y="495650"/>
            <a:ext cx="402676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11430"/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9C1815-E111-4B7C-A3DF-8A1754AD7630}"/>
              </a:ext>
            </a:extLst>
          </p:cNvPr>
          <p:cNvSpPr txBox="1"/>
          <p:nvPr/>
        </p:nvSpPr>
        <p:spPr>
          <a:xfrm>
            <a:off x="674977" y="1753904"/>
            <a:ext cx="10321636" cy="206210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ছাত্রীকে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নিলেন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কতজন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C1815-E111-4B7C-A3DF-8A1754AD7630}"/>
              </a:ext>
            </a:extLst>
          </p:cNvPr>
          <p:cNvSpPr txBox="1"/>
          <p:nvPr/>
        </p:nvSpPr>
        <p:spPr>
          <a:xfrm>
            <a:off x="674977" y="4129729"/>
            <a:ext cx="10321636" cy="2062103"/>
          </a:xfrm>
          <a:prstGeom prst="rect">
            <a:avLst/>
          </a:prstGeom>
          <a:solidFill>
            <a:srgbClr val="61D6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৪২টি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৮৪টি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বিস্কুট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১০৫টি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সমানভাগে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কতজন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বিস্কুট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509" y="249382"/>
            <a:ext cx="11457709" cy="6303818"/>
          </a:xfrm>
          <a:prstGeom prst="rect">
            <a:avLst/>
          </a:prstGeom>
          <a:solidFill>
            <a:srgbClr val="39D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 rot="20109543">
            <a:off x="6660547" y="1841822"/>
            <a:ext cx="1489858" cy="1270439"/>
          </a:xfrm>
          <a:custGeom>
            <a:avLst/>
            <a:gdLst>
              <a:gd name="connsiteX0" fmla="*/ 167008 w 1489858"/>
              <a:gd name="connsiteY0" fmla="*/ 858129 h 1270439"/>
              <a:gd name="connsiteX1" fmla="*/ 124805 w 1489858"/>
              <a:gd name="connsiteY1" fmla="*/ 787791 h 1270439"/>
              <a:gd name="connsiteX2" fmla="*/ 96669 w 1489858"/>
              <a:gd name="connsiteY2" fmla="*/ 759655 h 1270439"/>
              <a:gd name="connsiteX3" fmla="*/ 82602 w 1489858"/>
              <a:gd name="connsiteY3" fmla="*/ 703384 h 1270439"/>
              <a:gd name="connsiteX4" fmla="*/ 68534 w 1489858"/>
              <a:gd name="connsiteY4" fmla="*/ 661181 h 1270439"/>
              <a:gd name="connsiteX5" fmla="*/ 54466 w 1489858"/>
              <a:gd name="connsiteY5" fmla="*/ 604911 h 1270439"/>
              <a:gd name="connsiteX6" fmla="*/ 40399 w 1489858"/>
              <a:gd name="connsiteY6" fmla="*/ 562707 h 1270439"/>
              <a:gd name="connsiteX7" fmla="*/ 54466 w 1489858"/>
              <a:gd name="connsiteY7" fmla="*/ 422031 h 1270439"/>
              <a:gd name="connsiteX8" fmla="*/ 68534 w 1489858"/>
              <a:gd name="connsiteY8" fmla="*/ 492369 h 1270439"/>
              <a:gd name="connsiteX9" fmla="*/ 124805 w 1489858"/>
              <a:gd name="connsiteY9" fmla="*/ 562707 h 1270439"/>
              <a:gd name="connsiteX10" fmla="*/ 167008 w 1489858"/>
              <a:gd name="connsiteY10" fmla="*/ 422031 h 1270439"/>
              <a:gd name="connsiteX11" fmla="*/ 181076 w 1489858"/>
              <a:gd name="connsiteY11" fmla="*/ 337624 h 1270439"/>
              <a:gd name="connsiteX12" fmla="*/ 209211 w 1489858"/>
              <a:gd name="connsiteY12" fmla="*/ 253218 h 1270439"/>
              <a:gd name="connsiteX13" fmla="*/ 223279 w 1489858"/>
              <a:gd name="connsiteY13" fmla="*/ 211015 h 1270439"/>
              <a:gd name="connsiteX14" fmla="*/ 251414 w 1489858"/>
              <a:gd name="connsiteY14" fmla="*/ 239151 h 1270439"/>
              <a:gd name="connsiteX15" fmla="*/ 293617 w 1489858"/>
              <a:gd name="connsiteY15" fmla="*/ 337624 h 1270439"/>
              <a:gd name="connsiteX16" fmla="*/ 335820 w 1489858"/>
              <a:gd name="connsiteY16" fmla="*/ 323557 h 1270439"/>
              <a:gd name="connsiteX17" fmla="*/ 349888 w 1489858"/>
              <a:gd name="connsiteY17" fmla="*/ 281354 h 1270439"/>
              <a:gd name="connsiteX18" fmla="*/ 378023 w 1489858"/>
              <a:gd name="connsiteY18" fmla="*/ 239151 h 1270439"/>
              <a:gd name="connsiteX19" fmla="*/ 420226 w 1489858"/>
              <a:gd name="connsiteY19" fmla="*/ 98474 h 1270439"/>
              <a:gd name="connsiteX20" fmla="*/ 448362 w 1489858"/>
              <a:gd name="connsiteY20" fmla="*/ 56271 h 1270439"/>
              <a:gd name="connsiteX21" fmla="*/ 476497 w 1489858"/>
              <a:gd name="connsiteY21" fmla="*/ 28135 h 1270439"/>
              <a:gd name="connsiteX22" fmla="*/ 560903 w 1489858"/>
              <a:gd name="connsiteY22" fmla="*/ 0 h 1270439"/>
              <a:gd name="connsiteX23" fmla="*/ 574971 w 1489858"/>
              <a:gd name="connsiteY23" fmla="*/ 98474 h 1270439"/>
              <a:gd name="connsiteX24" fmla="*/ 898528 w 1489858"/>
              <a:gd name="connsiteY24" fmla="*/ 154744 h 1270439"/>
              <a:gd name="connsiteX25" fmla="*/ 1039205 w 1489858"/>
              <a:gd name="connsiteY25" fmla="*/ 196947 h 1270439"/>
              <a:gd name="connsiteX26" fmla="*/ 1081408 w 1489858"/>
              <a:gd name="connsiteY26" fmla="*/ 211015 h 1270439"/>
              <a:gd name="connsiteX27" fmla="*/ 1179882 w 1489858"/>
              <a:gd name="connsiteY27" fmla="*/ 267286 h 1270439"/>
              <a:gd name="connsiteX28" fmla="*/ 1264288 w 1489858"/>
              <a:gd name="connsiteY28" fmla="*/ 337624 h 1270439"/>
              <a:gd name="connsiteX29" fmla="*/ 1292423 w 1489858"/>
              <a:gd name="connsiteY29" fmla="*/ 365760 h 1270439"/>
              <a:gd name="connsiteX30" fmla="*/ 1334626 w 1489858"/>
              <a:gd name="connsiteY30" fmla="*/ 393895 h 1270439"/>
              <a:gd name="connsiteX31" fmla="*/ 1461236 w 1489858"/>
              <a:gd name="connsiteY31" fmla="*/ 506437 h 1270439"/>
              <a:gd name="connsiteX32" fmla="*/ 1489371 w 1489858"/>
              <a:gd name="connsiteY32" fmla="*/ 548640 h 1270439"/>
              <a:gd name="connsiteX33" fmla="*/ 1447168 w 1489858"/>
              <a:gd name="connsiteY33" fmla="*/ 562707 h 1270439"/>
              <a:gd name="connsiteX34" fmla="*/ 1419033 w 1489858"/>
              <a:gd name="connsiteY34" fmla="*/ 590843 h 1270439"/>
              <a:gd name="connsiteX35" fmla="*/ 1334626 w 1489858"/>
              <a:gd name="connsiteY35" fmla="*/ 633046 h 1270439"/>
              <a:gd name="connsiteX36" fmla="*/ 1236153 w 1489858"/>
              <a:gd name="connsiteY36" fmla="*/ 731520 h 1270439"/>
              <a:gd name="connsiteX37" fmla="*/ 1123611 w 1489858"/>
              <a:gd name="connsiteY37" fmla="*/ 815926 h 1270439"/>
              <a:gd name="connsiteX38" fmla="*/ 982934 w 1489858"/>
              <a:gd name="connsiteY38" fmla="*/ 829994 h 1270439"/>
              <a:gd name="connsiteX39" fmla="*/ 940731 w 1489858"/>
              <a:gd name="connsiteY39" fmla="*/ 844061 h 1270439"/>
              <a:gd name="connsiteX40" fmla="*/ 940731 w 1489858"/>
              <a:gd name="connsiteY40" fmla="*/ 956603 h 1270439"/>
              <a:gd name="connsiteX41" fmla="*/ 968866 w 1489858"/>
              <a:gd name="connsiteY41" fmla="*/ 998806 h 1270439"/>
              <a:gd name="connsiteX42" fmla="*/ 982934 w 1489858"/>
              <a:gd name="connsiteY42" fmla="*/ 1041009 h 1270439"/>
              <a:gd name="connsiteX43" fmla="*/ 1025137 w 1489858"/>
              <a:gd name="connsiteY43" fmla="*/ 1069144 h 1270439"/>
              <a:gd name="connsiteX44" fmla="*/ 940731 w 1489858"/>
              <a:gd name="connsiteY44" fmla="*/ 1055077 h 1270439"/>
              <a:gd name="connsiteX45" fmla="*/ 856325 w 1489858"/>
              <a:gd name="connsiteY45" fmla="*/ 1026941 h 1270439"/>
              <a:gd name="connsiteX46" fmla="*/ 814122 w 1489858"/>
              <a:gd name="connsiteY46" fmla="*/ 1012874 h 1270439"/>
              <a:gd name="connsiteX47" fmla="*/ 800054 w 1489858"/>
              <a:gd name="connsiteY47" fmla="*/ 1055077 h 1270439"/>
              <a:gd name="connsiteX48" fmla="*/ 842257 w 1489858"/>
              <a:gd name="connsiteY48" fmla="*/ 1153551 h 1270439"/>
              <a:gd name="connsiteX49" fmla="*/ 715648 w 1489858"/>
              <a:gd name="connsiteY49" fmla="*/ 1139483 h 1270439"/>
              <a:gd name="connsiteX50" fmla="*/ 673445 w 1489858"/>
              <a:gd name="connsiteY50" fmla="*/ 1125415 h 1270439"/>
              <a:gd name="connsiteX51" fmla="*/ 574971 w 1489858"/>
              <a:gd name="connsiteY51" fmla="*/ 1111347 h 1270439"/>
              <a:gd name="connsiteX52" fmla="*/ 603106 w 1489858"/>
              <a:gd name="connsiteY52" fmla="*/ 1223889 h 1270439"/>
              <a:gd name="connsiteX53" fmla="*/ 631242 w 1489858"/>
              <a:gd name="connsiteY53" fmla="*/ 1266092 h 1270439"/>
              <a:gd name="connsiteX54" fmla="*/ 589039 w 1489858"/>
              <a:gd name="connsiteY54" fmla="*/ 1252024 h 1270439"/>
              <a:gd name="connsiteX55" fmla="*/ 546836 w 1489858"/>
              <a:gd name="connsiteY55" fmla="*/ 1223889 h 1270439"/>
              <a:gd name="connsiteX56" fmla="*/ 518700 w 1489858"/>
              <a:gd name="connsiteY56" fmla="*/ 1195754 h 1270439"/>
              <a:gd name="connsiteX57" fmla="*/ 476497 w 1489858"/>
              <a:gd name="connsiteY57" fmla="*/ 1181686 h 1270439"/>
              <a:gd name="connsiteX58" fmla="*/ 406159 w 1489858"/>
              <a:gd name="connsiteY58" fmla="*/ 1125415 h 1270439"/>
              <a:gd name="connsiteX59" fmla="*/ 349888 w 1489858"/>
              <a:gd name="connsiteY59" fmla="*/ 1069144 h 1270439"/>
              <a:gd name="connsiteX60" fmla="*/ 265482 w 1489858"/>
              <a:gd name="connsiteY60" fmla="*/ 1012874 h 1270439"/>
              <a:gd name="connsiteX61" fmla="*/ 237346 w 1489858"/>
              <a:gd name="connsiteY61" fmla="*/ 928467 h 1270439"/>
              <a:gd name="connsiteX62" fmla="*/ 223279 w 1489858"/>
              <a:gd name="connsiteY62" fmla="*/ 886264 h 1270439"/>
              <a:gd name="connsiteX63" fmla="*/ 307685 w 1489858"/>
              <a:gd name="connsiteY63" fmla="*/ 858129 h 1270439"/>
              <a:gd name="connsiteX64" fmla="*/ 420226 w 1489858"/>
              <a:gd name="connsiteY64" fmla="*/ 829994 h 1270439"/>
              <a:gd name="connsiteX65" fmla="*/ 490565 w 1489858"/>
              <a:gd name="connsiteY65" fmla="*/ 787791 h 1270439"/>
              <a:gd name="connsiteX66" fmla="*/ 560903 w 1489858"/>
              <a:gd name="connsiteY66" fmla="*/ 745587 h 1270439"/>
              <a:gd name="connsiteX67" fmla="*/ 617174 w 1489858"/>
              <a:gd name="connsiteY67" fmla="*/ 703384 h 1270439"/>
              <a:gd name="connsiteX68" fmla="*/ 771919 w 1489858"/>
              <a:gd name="connsiteY68" fmla="*/ 675249 h 1270439"/>
              <a:gd name="connsiteX69" fmla="*/ 912596 w 1489858"/>
              <a:gd name="connsiteY69" fmla="*/ 618978 h 1270439"/>
              <a:gd name="connsiteX70" fmla="*/ 968866 w 1489858"/>
              <a:gd name="connsiteY70" fmla="*/ 604911 h 1270439"/>
              <a:gd name="connsiteX71" fmla="*/ 1053273 w 1489858"/>
              <a:gd name="connsiteY71" fmla="*/ 576775 h 1270439"/>
              <a:gd name="connsiteX72" fmla="*/ 1208017 w 1489858"/>
              <a:gd name="connsiteY72" fmla="*/ 562707 h 1270439"/>
              <a:gd name="connsiteX73" fmla="*/ 1433100 w 1489858"/>
              <a:gd name="connsiteY73" fmla="*/ 576775 h 127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489858" h="1270439">
                <a:moveTo>
                  <a:pt x="167008" y="858129"/>
                </a:moveTo>
                <a:cubicBezTo>
                  <a:pt x="152940" y="834683"/>
                  <a:pt x="140698" y="810040"/>
                  <a:pt x="124805" y="787791"/>
                </a:cubicBezTo>
                <a:cubicBezTo>
                  <a:pt x="117096" y="776998"/>
                  <a:pt x="102601" y="771518"/>
                  <a:pt x="96669" y="759655"/>
                </a:cubicBezTo>
                <a:cubicBezTo>
                  <a:pt x="88023" y="742362"/>
                  <a:pt x="87913" y="721974"/>
                  <a:pt x="82602" y="703384"/>
                </a:cubicBezTo>
                <a:cubicBezTo>
                  <a:pt x="78528" y="689126"/>
                  <a:pt x="72608" y="675439"/>
                  <a:pt x="68534" y="661181"/>
                </a:cubicBezTo>
                <a:cubicBezTo>
                  <a:pt x="63222" y="642591"/>
                  <a:pt x="59777" y="623501"/>
                  <a:pt x="54466" y="604911"/>
                </a:cubicBezTo>
                <a:cubicBezTo>
                  <a:pt x="50392" y="590653"/>
                  <a:pt x="43307" y="577248"/>
                  <a:pt x="40399" y="562707"/>
                </a:cubicBezTo>
                <a:cubicBezTo>
                  <a:pt x="2350" y="372462"/>
                  <a:pt x="-33088" y="363660"/>
                  <a:pt x="54466" y="422031"/>
                </a:cubicBezTo>
                <a:cubicBezTo>
                  <a:pt x="59155" y="445477"/>
                  <a:pt x="60138" y="469981"/>
                  <a:pt x="68534" y="492369"/>
                </a:cubicBezTo>
                <a:cubicBezTo>
                  <a:pt x="79183" y="520765"/>
                  <a:pt x="104203" y="542105"/>
                  <a:pt x="124805" y="562707"/>
                </a:cubicBezTo>
                <a:cubicBezTo>
                  <a:pt x="140925" y="514348"/>
                  <a:pt x="154928" y="474376"/>
                  <a:pt x="167008" y="422031"/>
                </a:cubicBezTo>
                <a:cubicBezTo>
                  <a:pt x="173422" y="394238"/>
                  <a:pt x="174158" y="365296"/>
                  <a:pt x="181076" y="337624"/>
                </a:cubicBezTo>
                <a:cubicBezTo>
                  <a:pt x="188269" y="308852"/>
                  <a:pt x="199833" y="281353"/>
                  <a:pt x="209211" y="253218"/>
                </a:cubicBezTo>
                <a:lnTo>
                  <a:pt x="223279" y="211015"/>
                </a:lnTo>
                <a:cubicBezTo>
                  <a:pt x="232657" y="220394"/>
                  <a:pt x="244057" y="228115"/>
                  <a:pt x="251414" y="239151"/>
                </a:cubicBezTo>
                <a:cubicBezTo>
                  <a:pt x="274591" y="273918"/>
                  <a:pt x="281112" y="300111"/>
                  <a:pt x="293617" y="337624"/>
                </a:cubicBezTo>
                <a:cubicBezTo>
                  <a:pt x="307685" y="332935"/>
                  <a:pt x="325335" y="334042"/>
                  <a:pt x="335820" y="323557"/>
                </a:cubicBezTo>
                <a:cubicBezTo>
                  <a:pt x="346306" y="313072"/>
                  <a:pt x="343256" y="294617"/>
                  <a:pt x="349888" y="281354"/>
                </a:cubicBezTo>
                <a:cubicBezTo>
                  <a:pt x="357449" y="266232"/>
                  <a:pt x="368645" y="253219"/>
                  <a:pt x="378023" y="239151"/>
                </a:cubicBezTo>
                <a:cubicBezTo>
                  <a:pt x="385887" y="207697"/>
                  <a:pt x="406528" y="119021"/>
                  <a:pt x="420226" y="98474"/>
                </a:cubicBezTo>
                <a:cubicBezTo>
                  <a:pt x="429605" y="84406"/>
                  <a:pt x="437800" y="69473"/>
                  <a:pt x="448362" y="56271"/>
                </a:cubicBezTo>
                <a:cubicBezTo>
                  <a:pt x="456647" y="45914"/>
                  <a:pt x="464634" y="34067"/>
                  <a:pt x="476497" y="28135"/>
                </a:cubicBezTo>
                <a:cubicBezTo>
                  <a:pt x="503023" y="14872"/>
                  <a:pt x="560903" y="0"/>
                  <a:pt x="560903" y="0"/>
                </a:cubicBezTo>
                <a:cubicBezTo>
                  <a:pt x="565592" y="32825"/>
                  <a:pt x="568468" y="65960"/>
                  <a:pt x="574971" y="98474"/>
                </a:cubicBezTo>
                <a:cubicBezTo>
                  <a:pt x="602835" y="237790"/>
                  <a:pt x="705582" y="145974"/>
                  <a:pt x="898528" y="154744"/>
                </a:cubicBezTo>
                <a:cubicBezTo>
                  <a:pt x="983568" y="176004"/>
                  <a:pt x="936462" y="162699"/>
                  <a:pt x="1039205" y="196947"/>
                </a:cubicBezTo>
                <a:cubicBezTo>
                  <a:pt x="1053273" y="201636"/>
                  <a:pt x="1069070" y="202789"/>
                  <a:pt x="1081408" y="211015"/>
                </a:cubicBezTo>
                <a:cubicBezTo>
                  <a:pt x="1141060" y="250784"/>
                  <a:pt x="1108489" y="231590"/>
                  <a:pt x="1179882" y="267286"/>
                </a:cubicBezTo>
                <a:cubicBezTo>
                  <a:pt x="1280140" y="367544"/>
                  <a:pt x="1166354" y="259276"/>
                  <a:pt x="1264288" y="337624"/>
                </a:cubicBezTo>
                <a:cubicBezTo>
                  <a:pt x="1274645" y="345910"/>
                  <a:pt x="1282066" y="357474"/>
                  <a:pt x="1292423" y="365760"/>
                </a:cubicBezTo>
                <a:cubicBezTo>
                  <a:pt x="1305625" y="376322"/>
                  <a:pt x="1321902" y="382762"/>
                  <a:pt x="1334626" y="393895"/>
                </a:cubicBezTo>
                <a:cubicBezTo>
                  <a:pt x="1508462" y="546001"/>
                  <a:pt x="1316979" y="398245"/>
                  <a:pt x="1461236" y="506437"/>
                </a:cubicBezTo>
                <a:cubicBezTo>
                  <a:pt x="1470614" y="520505"/>
                  <a:pt x="1493472" y="532238"/>
                  <a:pt x="1489371" y="548640"/>
                </a:cubicBezTo>
                <a:cubicBezTo>
                  <a:pt x="1485774" y="563026"/>
                  <a:pt x="1459883" y="555078"/>
                  <a:pt x="1447168" y="562707"/>
                </a:cubicBezTo>
                <a:cubicBezTo>
                  <a:pt x="1435795" y="569531"/>
                  <a:pt x="1430406" y="584019"/>
                  <a:pt x="1419033" y="590843"/>
                </a:cubicBezTo>
                <a:cubicBezTo>
                  <a:pt x="1346224" y="634529"/>
                  <a:pt x="1405774" y="569013"/>
                  <a:pt x="1334626" y="633046"/>
                </a:cubicBezTo>
                <a:cubicBezTo>
                  <a:pt x="1300122" y="664100"/>
                  <a:pt x="1268978" y="698695"/>
                  <a:pt x="1236153" y="731520"/>
                </a:cubicBezTo>
                <a:cubicBezTo>
                  <a:pt x="1207679" y="759994"/>
                  <a:pt x="1158954" y="812392"/>
                  <a:pt x="1123611" y="815926"/>
                </a:cubicBezTo>
                <a:lnTo>
                  <a:pt x="982934" y="829994"/>
                </a:lnTo>
                <a:cubicBezTo>
                  <a:pt x="968866" y="834683"/>
                  <a:pt x="951216" y="833576"/>
                  <a:pt x="940731" y="844061"/>
                </a:cubicBezTo>
                <a:cubicBezTo>
                  <a:pt x="914004" y="870788"/>
                  <a:pt x="931975" y="933254"/>
                  <a:pt x="940731" y="956603"/>
                </a:cubicBezTo>
                <a:cubicBezTo>
                  <a:pt x="946667" y="972434"/>
                  <a:pt x="961305" y="983684"/>
                  <a:pt x="968866" y="998806"/>
                </a:cubicBezTo>
                <a:cubicBezTo>
                  <a:pt x="975498" y="1012069"/>
                  <a:pt x="973671" y="1029430"/>
                  <a:pt x="982934" y="1041009"/>
                </a:cubicBezTo>
                <a:cubicBezTo>
                  <a:pt x="993496" y="1054211"/>
                  <a:pt x="1041177" y="1063797"/>
                  <a:pt x="1025137" y="1069144"/>
                </a:cubicBezTo>
                <a:cubicBezTo>
                  <a:pt x="998077" y="1078164"/>
                  <a:pt x="968866" y="1059766"/>
                  <a:pt x="940731" y="1055077"/>
                </a:cubicBezTo>
                <a:lnTo>
                  <a:pt x="856325" y="1026941"/>
                </a:lnTo>
                <a:lnTo>
                  <a:pt x="814122" y="1012874"/>
                </a:lnTo>
                <a:cubicBezTo>
                  <a:pt x="809433" y="1026942"/>
                  <a:pt x="800054" y="1040248"/>
                  <a:pt x="800054" y="1055077"/>
                </a:cubicBezTo>
                <a:cubicBezTo>
                  <a:pt x="800054" y="1100495"/>
                  <a:pt x="819286" y="1119094"/>
                  <a:pt x="842257" y="1153551"/>
                </a:cubicBezTo>
                <a:cubicBezTo>
                  <a:pt x="771919" y="1176996"/>
                  <a:pt x="814121" y="1172307"/>
                  <a:pt x="715648" y="1139483"/>
                </a:cubicBezTo>
                <a:lnTo>
                  <a:pt x="673445" y="1125415"/>
                </a:lnTo>
                <a:cubicBezTo>
                  <a:pt x="652443" y="1104413"/>
                  <a:pt x="614975" y="1051341"/>
                  <a:pt x="574971" y="1111347"/>
                </a:cubicBezTo>
                <a:cubicBezTo>
                  <a:pt x="570386" y="1118225"/>
                  <a:pt x="594850" y="1207376"/>
                  <a:pt x="603106" y="1223889"/>
                </a:cubicBezTo>
                <a:cubicBezTo>
                  <a:pt x="610667" y="1239011"/>
                  <a:pt x="638803" y="1250969"/>
                  <a:pt x="631242" y="1266092"/>
                </a:cubicBezTo>
                <a:cubicBezTo>
                  <a:pt x="624611" y="1279355"/>
                  <a:pt x="602302" y="1258656"/>
                  <a:pt x="589039" y="1252024"/>
                </a:cubicBezTo>
                <a:cubicBezTo>
                  <a:pt x="573917" y="1244463"/>
                  <a:pt x="560038" y="1234451"/>
                  <a:pt x="546836" y="1223889"/>
                </a:cubicBezTo>
                <a:cubicBezTo>
                  <a:pt x="536479" y="1215604"/>
                  <a:pt x="530073" y="1202578"/>
                  <a:pt x="518700" y="1195754"/>
                </a:cubicBezTo>
                <a:cubicBezTo>
                  <a:pt x="505984" y="1188125"/>
                  <a:pt x="490565" y="1186375"/>
                  <a:pt x="476497" y="1181686"/>
                </a:cubicBezTo>
                <a:cubicBezTo>
                  <a:pt x="407940" y="1078850"/>
                  <a:pt x="492640" y="1187187"/>
                  <a:pt x="406159" y="1125415"/>
                </a:cubicBezTo>
                <a:cubicBezTo>
                  <a:pt x="384574" y="1109997"/>
                  <a:pt x="371959" y="1083858"/>
                  <a:pt x="349888" y="1069144"/>
                </a:cubicBezTo>
                <a:lnTo>
                  <a:pt x="265482" y="1012874"/>
                </a:lnTo>
                <a:lnTo>
                  <a:pt x="237346" y="928467"/>
                </a:lnTo>
                <a:lnTo>
                  <a:pt x="223279" y="886264"/>
                </a:lnTo>
                <a:cubicBezTo>
                  <a:pt x="251414" y="876886"/>
                  <a:pt x="278604" y="863945"/>
                  <a:pt x="307685" y="858129"/>
                </a:cubicBezTo>
                <a:cubicBezTo>
                  <a:pt x="392564" y="841153"/>
                  <a:pt x="355340" y="851622"/>
                  <a:pt x="420226" y="829994"/>
                </a:cubicBezTo>
                <a:cubicBezTo>
                  <a:pt x="491519" y="758701"/>
                  <a:pt x="399252" y="842579"/>
                  <a:pt x="490565" y="787791"/>
                </a:cubicBezTo>
                <a:cubicBezTo>
                  <a:pt x="587121" y="729857"/>
                  <a:pt x="441343" y="785441"/>
                  <a:pt x="560903" y="745587"/>
                </a:cubicBezTo>
                <a:cubicBezTo>
                  <a:pt x="579660" y="731519"/>
                  <a:pt x="595749" y="712906"/>
                  <a:pt x="617174" y="703384"/>
                </a:cubicBezTo>
                <a:cubicBezTo>
                  <a:pt x="630685" y="697379"/>
                  <a:pt x="765085" y="676958"/>
                  <a:pt x="771919" y="675249"/>
                </a:cubicBezTo>
                <a:cubicBezTo>
                  <a:pt x="923788" y="637282"/>
                  <a:pt x="796163" y="662640"/>
                  <a:pt x="912596" y="618978"/>
                </a:cubicBezTo>
                <a:cubicBezTo>
                  <a:pt x="930699" y="612189"/>
                  <a:pt x="950347" y="610467"/>
                  <a:pt x="968866" y="604911"/>
                </a:cubicBezTo>
                <a:cubicBezTo>
                  <a:pt x="997273" y="596389"/>
                  <a:pt x="1024067" y="581929"/>
                  <a:pt x="1053273" y="576775"/>
                </a:cubicBezTo>
                <a:cubicBezTo>
                  <a:pt x="1104279" y="567774"/>
                  <a:pt x="1156436" y="567396"/>
                  <a:pt x="1208017" y="562707"/>
                </a:cubicBezTo>
                <a:cubicBezTo>
                  <a:pt x="1395521" y="578333"/>
                  <a:pt x="1320363" y="576775"/>
                  <a:pt x="1433100" y="576775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rot="18328920">
            <a:off x="5716986" y="1576099"/>
            <a:ext cx="1489858" cy="1270439"/>
          </a:xfrm>
          <a:custGeom>
            <a:avLst/>
            <a:gdLst>
              <a:gd name="connsiteX0" fmla="*/ 167008 w 1489858"/>
              <a:gd name="connsiteY0" fmla="*/ 858129 h 1270439"/>
              <a:gd name="connsiteX1" fmla="*/ 124805 w 1489858"/>
              <a:gd name="connsiteY1" fmla="*/ 787791 h 1270439"/>
              <a:gd name="connsiteX2" fmla="*/ 96669 w 1489858"/>
              <a:gd name="connsiteY2" fmla="*/ 759655 h 1270439"/>
              <a:gd name="connsiteX3" fmla="*/ 82602 w 1489858"/>
              <a:gd name="connsiteY3" fmla="*/ 703384 h 1270439"/>
              <a:gd name="connsiteX4" fmla="*/ 68534 w 1489858"/>
              <a:gd name="connsiteY4" fmla="*/ 661181 h 1270439"/>
              <a:gd name="connsiteX5" fmla="*/ 54466 w 1489858"/>
              <a:gd name="connsiteY5" fmla="*/ 604911 h 1270439"/>
              <a:gd name="connsiteX6" fmla="*/ 40399 w 1489858"/>
              <a:gd name="connsiteY6" fmla="*/ 562707 h 1270439"/>
              <a:gd name="connsiteX7" fmla="*/ 54466 w 1489858"/>
              <a:gd name="connsiteY7" fmla="*/ 422031 h 1270439"/>
              <a:gd name="connsiteX8" fmla="*/ 68534 w 1489858"/>
              <a:gd name="connsiteY8" fmla="*/ 492369 h 1270439"/>
              <a:gd name="connsiteX9" fmla="*/ 124805 w 1489858"/>
              <a:gd name="connsiteY9" fmla="*/ 562707 h 1270439"/>
              <a:gd name="connsiteX10" fmla="*/ 167008 w 1489858"/>
              <a:gd name="connsiteY10" fmla="*/ 422031 h 1270439"/>
              <a:gd name="connsiteX11" fmla="*/ 181076 w 1489858"/>
              <a:gd name="connsiteY11" fmla="*/ 337624 h 1270439"/>
              <a:gd name="connsiteX12" fmla="*/ 209211 w 1489858"/>
              <a:gd name="connsiteY12" fmla="*/ 253218 h 1270439"/>
              <a:gd name="connsiteX13" fmla="*/ 223279 w 1489858"/>
              <a:gd name="connsiteY13" fmla="*/ 211015 h 1270439"/>
              <a:gd name="connsiteX14" fmla="*/ 251414 w 1489858"/>
              <a:gd name="connsiteY14" fmla="*/ 239151 h 1270439"/>
              <a:gd name="connsiteX15" fmla="*/ 293617 w 1489858"/>
              <a:gd name="connsiteY15" fmla="*/ 337624 h 1270439"/>
              <a:gd name="connsiteX16" fmla="*/ 335820 w 1489858"/>
              <a:gd name="connsiteY16" fmla="*/ 323557 h 1270439"/>
              <a:gd name="connsiteX17" fmla="*/ 349888 w 1489858"/>
              <a:gd name="connsiteY17" fmla="*/ 281354 h 1270439"/>
              <a:gd name="connsiteX18" fmla="*/ 378023 w 1489858"/>
              <a:gd name="connsiteY18" fmla="*/ 239151 h 1270439"/>
              <a:gd name="connsiteX19" fmla="*/ 420226 w 1489858"/>
              <a:gd name="connsiteY19" fmla="*/ 98474 h 1270439"/>
              <a:gd name="connsiteX20" fmla="*/ 448362 w 1489858"/>
              <a:gd name="connsiteY20" fmla="*/ 56271 h 1270439"/>
              <a:gd name="connsiteX21" fmla="*/ 476497 w 1489858"/>
              <a:gd name="connsiteY21" fmla="*/ 28135 h 1270439"/>
              <a:gd name="connsiteX22" fmla="*/ 560903 w 1489858"/>
              <a:gd name="connsiteY22" fmla="*/ 0 h 1270439"/>
              <a:gd name="connsiteX23" fmla="*/ 574971 w 1489858"/>
              <a:gd name="connsiteY23" fmla="*/ 98474 h 1270439"/>
              <a:gd name="connsiteX24" fmla="*/ 898528 w 1489858"/>
              <a:gd name="connsiteY24" fmla="*/ 154744 h 1270439"/>
              <a:gd name="connsiteX25" fmla="*/ 1039205 w 1489858"/>
              <a:gd name="connsiteY25" fmla="*/ 196947 h 1270439"/>
              <a:gd name="connsiteX26" fmla="*/ 1081408 w 1489858"/>
              <a:gd name="connsiteY26" fmla="*/ 211015 h 1270439"/>
              <a:gd name="connsiteX27" fmla="*/ 1179882 w 1489858"/>
              <a:gd name="connsiteY27" fmla="*/ 267286 h 1270439"/>
              <a:gd name="connsiteX28" fmla="*/ 1264288 w 1489858"/>
              <a:gd name="connsiteY28" fmla="*/ 337624 h 1270439"/>
              <a:gd name="connsiteX29" fmla="*/ 1292423 w 1489858"/>
              <a:gd name="connsiteY29" fmla="*/ 365760 h 1270439"/>
              <a:gd name="connsiteX30" fmla="*/ 1334626 w 1489858"/>
              <a:gd name="connsiteY30" fmla="*/ 393895 h 1270439"/>
              <a:gd name="connsiteX31" fmla="*/ 1461236 w 1489858"/>
              <a:gd name="connsiteY31" fmla="*/ 506437 h 1270439"/>
              <a:gd name="connsiteX32" fmla="*/ 1489371 w 1489858"/>
              <a:gd name="connsiteY32" fmla="*/ 548640 h 1270439"/>
              <a:gd name="connsiteX33" fmla="*/ 1447168 w 1489858"/>
              <a:gd name="connsiteY33" fmla="*/ 562707 h 1270439"/>
              <a:gd name="connsiteX34" fmla="*/ 1419033 w 1489858"/>
              <a:gd name="connsiteY34" fmla="*/ 590843 h 1270439"/>
              <a:gd name="connsiteX35" fmla="*/ 1334626 w 1489858"/>
              <a:gd name="connsiteY35" fmla="*/ 633046 h 1270439"/>
              <a:gd name="connsiteX36" fmla="*/ 1236153 w 1489858"/>
              <a:gd name="connsiteY36" fmla="*/ 731520 h 1270439"/>
              <a:gd name="connsiteX37" fmla="*/ 1123611 w 1489858"/>
              <a:gd name="connsiteY37" fmla="*/ 815926 h 1270439"/>
              <a:gd name="connsiteX38" fmla="*/ 982934 w 1489858"/>
              <a:gd name="connsiteY38" fmla="*/ 829994 h 1270439"/>
              <a:gd name="connsiteX39" fmla="*/ 940731 w 1489858"/>
              <a:gd name="connsiteY39" fmla="*/ 844061 h 1270439"/>
              <a:gd name="connsiteX40" fmla="*/ 940731 w 1489858"/>
              <a:gd name="connsiteY40" fmla="*/ 956603 h 1270439"/>
              <a:gd name="connsiteX41" fmla="*/ 968866 w 1489858"/>
              <a:gd name="connsiteY41" fmla="*/ 998806 h 1270439"/>
              <a:gd name="connsiteX42" fmla="*/ 982934 w 1489858"/>
              <a:gd name="connsiteY42" fmla="*/ 1041009 h 1270439"/>
              <a:gd name="connsiteX43" fmla="*/ 1025137 w 1489858"/>
              <a:gd name="connsiteY43" fmla="*/ 1069144 h 1270439"/>
              <a:gd name="connsiteX44" fmla="*/ 940731 w 1489858"/>
              <a:gd name="connsiteY44" fmla="*/ 1055077 h 1270439"/>
              <a:gd name="connsiteX45" fmla="*/ 856325 w 1489858"/>
              <a:gd name="connsiteY45" fmla="*/ 1026941 h 1270439"/>
              <a:gd name="connsiteX46" fmla="*/ 814122 w 1489858"/>
              <a:gd name="connsiteY46" fmla="*/ 1012874 h 1270439"/>
              <a:gd name="connsiteX47" fmla="*/ 800054 w 1489858"/>
              <a:gd name="connsiteY47" fmla="*/ 1055077 h 1270439"/>
              <a:gd name="connsiteX48" fmla="*/ 842257 w 1489858"/>
              <a:gd name="connsiteY48" fmla="*/ 1153551 h 1270439"/>
              <a:gd name="connsiteX49" fmla="*/ 715648 w 1489858"/>
              <a:gd name="connsiteY49" fmla="*/ 1139483 h 1270439"/>
              <a:gd name="connsiteX50" fmla="*/ 673445 w 1489858"/>
              <a:gd name="connsiteY50" fmla="*/ 1125415 h 1270439"/>
              <a:gd name="connsiteX51" fmla="*/ 574971 w 1489858"/>
              <a:gd name="connsiteY51" fmla="*/ 1111347 h 1270439"/>
              <a:gd name="connsiteX52" fmla="*/ 603106 w 1489858"/>
              <a:gd name="connsiteY52" fmla="*/ 1223889 h 1270439"/>
              <a:gd name="connsiteX53" fmla="*/ 631242 w 1489858"/>
              <a:gd name="connsiteY53" fmla="*/ 1266092 h 1270439"/>
              <a:gd name="connsiteX54" fmla="*/ 589039 w 1489858"/>
              <a:gd name="connsiteY54" fmla="*/ 1252024 h 1270439"/>
              <a:gd name="connsiteX55" fmla="*/ 546836 w 1489858"/>
              <a:gd name="connsiteY55" fmla="*/ 1223889 h 1270439"/>
              <a:gd name="connsiteX56" fmla="*/ 518700 w 1489858"/>
              <a:gd name="connsiteY56" fmla="*/ 1195754 h 1270439"/>
              <a:gd name="connsiteX57" fmla="*/ 476497 w 1489858"/>
              <a:gd name="connsiteY57" fmla="*/ 1181686 h 1270439"/>
              <a:gd name="connsiteX58" fmla="*/ 406159 w 1489858"/>
              <a:gd name="connsiteY58" fmla="*/ 1125415 h 1270439"/>
              <a:gd name="connsiteX59" fmla="*/ 349888 w 1489858"/>
              <a:gd name="connsiteY59" fmla="*/ 1069144 h 1270439"/>
              <a:gd name="connsiteX60" fmla="*/ 265482 w 1489858"/>
              <a:gd name="connsiteY60" fmla="*/ 1012874 h 1270439"/>
              <a:gd name="connsiteX61" fmla="*/ 237346 w 1489858"/>
              <a:gd name="connsiteY61" fmla="*/ 928467 h 1270439"/>
              <a:gd name="connsiteX62" fmla="*/ 223279 w 1489858"/>
              <a:gd name="connsiteY62" fmla="*/ 886264 h 1270439"/>
              <a:gd name="connsiteX63" fmla="*/ 307685 w 1489858"/>
              <a:gd name="connsiteY63" fmla="*/ 858129 h 1270439"/>
              <a:gd name="connsiteX64" fmla="*/ 420226 w 1489858"/>
              <a:gd name="connsiteY64" fmla="*/ 829994 h 1270439"/>
              <a:gd name="connsiteX65" fmla="*/ 490565 w 1489858"/>
              <a:gd name="connsiteY65" fmla="*/ 787791 h 1270439"/>
              <a:gd name="connsiteX66" fmla="*/ 560903 w 1489858"/>
              <a:gd name="connsiteY66" fmla="*/ 745587 h 1270439"/>
              <a:gd name="connsiteX67" fmla="*/ 617174 w 1489858"/>
              <a:gd name="connsiteY67" fmla="*/ 703384 h 1270439"/>
              <a:gd name="connsiteX68" fmla="*/ 771919 w 1489858"/>
              <a:gd name="connsiteY68" fmla="*/ 675249 h 1270439"/>
              <a:gd name="connsiteX69" fmla="*/ 912596 w 1489858"/>
              <a:gd name="connsiteY69" fmla="*/ 618978 h 1270439"/>
              <a:gd name="connsiteX70" fmla="*/ 968866 w 1489858"/>
              <a:gd name="connsiteY70" fmla="*/ 604911 h 1270439"/>
              <a:gd name="connsiteX71" fmla="*/ 1053273 w 1489858"/>
              <a:gd name="connsiteY71" fmla="*/ 576775 h 1270439"/>
              <a:gd name="connsiteX72" fmla="*/ 1208017 w 1489858"/>
              <a:gd name="connsiteY72" fmla="*/ 562707 h 1270439"/>
              <a:gd name="connsiteX73" fmla="*/ 1433100 w 1489858"/>
              <a:gd name="connsiteY73" fmla="*/ 576775 h 127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489858" h="1270439">
                <a:moveTo>
                  <a:pt x="167008" y="858129"/>
                </a:moveTo>
                <a:cubicBezTo>
                  <a:pt x="152940" y="834683"/>
                  <a:pt x="140698" y="810040"/>
                  <a:pt x="124805" y="787791"/>
                </a:cubicBezTo>
                <a:cubicBezTo>
                  <a:pt x="117096" y="776998"/>
                  <a:pt x="102601" y="771518"/>
                  <a:pt x="96669" y="759655"/>
                </a:cubicBezTo>
                <a:cubicBezTo>
                  <a:pt x="88023" y="742362"/>
                  <a:pt x="87913" y="721974"/>
                  <a:pt x="82602" y="703384"/>
                </a:cubicBezTo>
                <a:cubicBezTo>
                  <a:pt x="78528" y="689126"/>
                  <a:pt x="72608" y="675439"/>
                  <a:pt x="68534" y="661181"/>
                </a:cubicBezTo>
                <a:cubicBezTo>
                  <a:pt x="63222" y="642591"/>
                  <a:pt x="59777" y="623501"/>
                  <a:pt x="54466" y="604911"/>
                </a:cubicBezTo>
                <a:cubicBezTo>
                  <a:pt x="50392" y="590653"/>
                  <a:pt x="43307" y="577248"/>
                  <a:pt x="40399" y="562707"/>
                </a:cubicBezTo>
                <a:cubicBezTo>
                  <a:pt x="2350" y="372462"/>
                  <a:pt x="-33088" y="363660"/>
                  <a:pt x="54466" y="422031"/>
                </a:cubicBezTo>
                <a:cubicBezTo>
                  <a:pt x="59155" y="445477"/>
                  <a:pt x="60138" y="469981"/>
                  <a:pt x="68534" y="492369"/>
                </a:cubicBezTo>
                <a:cubicBezTo>
                  <a:pt x="79183" y="520765"/>
                  <a:pt x="104203" y="542105"/>
                  <a:pt x="124805" y="562707"/>
                </a:cubicBezTo>
                <a:cubicBezTo>
                  <a:pt x="140925" y="514348"/>
                  <a:pt x="154928" y="474376"/>
                  <a:pt x="167008" y="422031"/>
                </a:cubicBezTo>
                <a:cubicBezTo>
                  <a:pt x="173422" y="394238"/>
                  <a:pt x="174158" y="365296"/>
                  <a:pt x="181076" y="337624"/>
                </a:cubicBezTo>
                <a:cubicBezTo>
                  <a:pt x="188269" y="308852"/>
                  <a:pt x="199833" y="281353"/>
                  <a:pt x="209211" y="253218"/>
                </a:cubicBezTo>
                <a:lnTo>
                  <a:pt x="223279" y="211015"/>
                </a:lnTo>
                <a:cubicBezTo>
                  <a:pt x="232657" y="220394"/>
                  <a:pt x="244057" y="228115"/>
                  <a:pt x="251414" y="239151"/>
                </a:cubicBezTo>
                <a:cubicBezTo>
                  <a:pt x="274591" y="273918"/>
                  <a:pt x="281112" y="300111"/>
                  <a:pt x="293617" y="337624"/>
                </a:cubicBezTo>
                <a:cubicBezTo>
                  <a:pt x="307685" y="332935"/>
                  <a:pt x="325335" y="334042"/>
                  <a:pt x="335820" y="323557"/>
                </a:cubicBezTo>
                <a:cubicBezTo>
                  <a:pt x="346306" y="313072"/>
                  <a:pt x="343256" y="294617"/>
                  <a:pt x="349888" y="281354"/>
                </a:cubicBezTo>
                <a:cubicBezTo>
                  <a:pt x="357449" y="266232"/>
                  <a:pt x="368645" y="253219"/>
                  <a:pt x="378023" y="239151"/>
                </a:cubicBezTo>
                <a:cubicBezTo>
                  <a:pt x="385887" y="207697"/>
                  <a:pt x="406528" y="119021"/>
                  <a:pt x="420226" y="98474"/>
                </a:cubicBezTo>
                <a:cubicBezTo>
                  <a:pt x="429605" y="84406"/>
                  <a:pt x="437800" y="69473"/>
                  <a:pt x="448362" y="56271"/>
                </a:cubicBezTo>
                <a:cubicBezTo>
                  <a:pt x="456647" y="45914"/>
                  <a:pt x="464634" y="34067"/>
                  <a:pt x="476497" y="28135"/>
                </a:cubicBezTo>
                <a:cubicBezTo>
                  <a:pt x="503023" y="14872"/>
                  <a:pt x="560903" y="0"/>
                  <a:pt x="560903" y="0"/>
                </a:cubicBezTo>
                <a:cubicBezTo>
                  <a:pt x="565592" y="32825"/>
                  <a:pt x="568468" y="65960"/>
                  <a:pt x="574971" y="98474"/>
                </a:cubicBezTo>
                <a:cubicBezTo>
                  <a:pt x="602835" y="237790"/>
                  <a:pt x="705582" y="145974"/>
                  <a:pt x="898528" y="154744"/>
                </a:cubicBezTo>
                <a:cubicBezTo>
                  <a:pt x="983568" y="176004"/>
                  <a:pt x="936462" y="162699"/>
                  <a:pt x="1039205" y="196947"/>
                </a:cubicBezTo>
                <a:cubicBezTo>
                  <a:pt x="1053273" y="201636"/>
                  <a:pt x="1069070" y="202789"/>
                  <a:pt x="1081408" y="211015"/>
                </a:cubicBezTo>
                <a:cubicBezTo>
                  <a:pt x="1141060" y="250784"/>
                  <a:pt x="1108489" y="231590"/>
                  <a:pt x="1179882" y="267286"/>
                </a:cubicBezTo>
                <a:cubicBezTo>
                  <a:pt x="1280140" y="367544"/>
                  <a:pt x="1166354" y="259276"/>
                  <a:pt x="1264288" y="337624"/>
                </a:cubicBezTo>
                <a:cubicBezTo>
                  <a:pt x="1274645" y="345910"/>
                  <a:pt x="1282066" y="357474"/>
                  <a:pt x="1292423" y="365760"/>
                </a:cubicBezTo>
                <a:cubicBezTo>
                  <a:pt x="1305625" y="376322"/>
                  <a:pt x="1321902" y="382762"/>
                  <a:pt x="1334626" y="393895"/>
                </a:cubicBezTo>
                <a:cubicBezTo>
                  <a:pt x="1508462" y="546001"/>
                  <a:pt x="1316979" y="398245"/>
                  <a:pt x="1461236" y="506437"/>
                </a:cubicBezTo>
                <a:cubicBezTo>
                  <a:pt x="1470614" y="520505"/>
                  <a:pt x="1493472" y="532238"/>
                  <a:pt x="1489371" y="548640"/>
                </a:cubicBezTo>
                <a:cubicBezTo>
                  <a:pt x="1485774" y="563026"/>
                  <a:pt x="1459883" y="555078"/>
                  <a:pt x="1447168" y="562707"/>
                </a:cubicBezTo>
                <a:cubicBezTo>
                  <a:pt x="1435795" y="569531"/>
                  <a:pt x="1430406" y="584019"/>
                  <a:pt x="1419033" y="590843"/>
                </a:cubicBezTo>
                <a:cubicBezTo>
                  <a:pt x="1346224" y="634529"/>
                  <a:pt x="1405774" y="569013"/>
                  <a:pt x="1334626" y="633046"/>
                </a:cubicBezTo>
                <a:cubicBezTo>
                  <a:pt x="1300122" y="664100"/>
                  <a:pt x="1268978" y="698695"/>
                  <a:pt x="1236153" y="731520"/>
                </a:cubicBezTo>
                <a:cubicBezTo>
                  <a:pt x="1207679" y="759994"/>
                  <a:pt x="1158954" y="812392"/>
                  <a:pt x="1123611" y="815926"/>
                </a:cubicBezTo>
                <a:lnTo>
                  <a:pt x="982934" y="829994"/>
                </a:lnTo>
                <a:cubicBezTo>
                  <a:pt x="968866" y="834683"/>
                  <a:pt x="951216" y="833576"/>
                  <a:pt x="940731" y="844061"/>
                </a:cubicBezTo>
                <a:cubicBezTo>
                  <a:pt x="914004" y="870788"/>
                  <a:pt x="931975" y="933254"/>
                  <a:pt x="940731" y="956603"/>
                </a:cubicBezTo>
                <a:cubicBezTo>
                  <a:pt x="946667" y="972434"/>
                  <a:pt x="961305" y="983684"/>
                  <a:pt x="968866" y="998806"/>
                </a:cubicBezTo>
                <a:cubicBezTo>
                  <a:pt x="975498" y="1012069"/>
                  <a:pt x="973671" y="1029430"/>
                  <a:pt x="982934" y="1041009"/>
                </a:cubicBezTo>
                <a:cubicBezTo>
                  <a:pt x="993496" y="1054211"/>
                  <a:pt x="1041177" y="1063797"/>
                  <a:pt x="1025137" y="1069144"/>
                </a:cubicBezTo>
                <a:cubicBezTo>
                  <a:pt x="998077" y="1078164"/>
                  <a:pt x="968866" y="1059766"/>
                  <a:pt x="940731" y="1055077"/>
                </a:cubicBezTo>
                <a:lnTo>
                  <a:pt x="856325" y="1026941"/>
                </a:lnTo>
                <a:lnTo>
                  <a:pt x="814122" y="1012874"/>
                </a:lnTo>
                <a:cubicBezTo>
                  <a:pt x="809433" y="1026942"/>
                  <a:pt x="800054" y="1040248"/>
                  <a:pt x="800054" y="1055077"/>
                </a:cubicBezTo>
                <a:cubicBezTo>
                  <a:pt x="800054" y="1100495"/>
                  <a:pt x="819286" y="1119094"/>
                  <a:pt x="842257" y="1153551"/>
                </a:cubicBezTo>
                <a:cubicBezTo>
                  <a:pt x="771919" y="1176996"/>
                  <a:pt x="814121" y="1172307"/>
                  <a:pt x="715648" y="1139483"/>
                </a:cubicBezTo>
                <a:lnTo>
                  <a:pt x="673445" y="1125415"/>
                </a:lnTo>
                <a:cubicBezTo>
                  <a:pt x="652443" y="1104413"/>
                  <a:pt x="614975" y="1051341"/>
                  <a:pt x="574971" y="1111347"/>
                </a:cubicBezTo>
                <a:cubicBezTo>
                  <a:pt x="570386" y="1118225"/>
                  <a:pt x="594850" y="1207376"/>
                  <a:pt x="603106" y="1223889"/>
                </a:cubicBezTo>
                <a:cubicBezTo>
                  <a:pt x="610667" y="1239011"/>
                  <a:pt x="638803" y="1250969"/>
                  <a:pt x="631242" y="1266092"/>
                </a:cubicBezTo>
                <a:cubicBezTo>
                  <a:pt x="624611" y="1279355"/>
                  <a:pt x="602302" y="1258656"/>
                  <a:pt x="589039" y="1252024"/>
                </a:cubicBezTo>
                <a:cubicBezTo>
                  <a:pt x="573917" y="1244463"/>
                  <a:pt x="560038" y="1234451"/>
                  <a:pt x="546836" y="1223889"/>
                </a:cubicBezTo>
                <a:cubicBezTo>
                  <a:pt x="536479" y="1215604"/>
                  <a:pt x="530073" y="1202578"/>
                  <a:pt x="518700" y="1195754"/>
                </a:cubicBezTo>
                <a:cubicBezTo>
                  <a:pt x="505984" y="1188125"/>
                  <a:pt x="490565" y="1186375"/>
                  <a:pt x="476497" y="1181686"/>
                </a:cubicBezTo>
                <a:cubicBezTo>
                  <a:pt x="407940" y="1078850"/>
                  <a:pt x="492640" y="1187187"/>
                  <a:pt x="406159" y="1125415"/>
                </a:cubicBezTo>
                <a:cubicBezTo>
                  <a:pt x="384574" y="1109997"/>
                  <a:pt x="371959" y="1083858"/>
                  <a:pt x="349888" y="1069144"/>
                </a:cubicBezTo>
                <a:lnTo>
                  <a:pt x="265482" y="1012874"/>
                </a:lnTo>
                <a:lnTo>
                  <a:pt x="237346" y="928467"/>
                </a:lnTo>
                <a:lnTo>
                  <a:pt x="223279" y="886264"/>
                </a:lnTo>
                <a:cubicBezTo>
                  <a:pt x="251414" y="876886"/>
                  <a:pt x="278604" y="863945"/>
                  <a:pt x="307685" y="858129"/>
                </a:cubicBezTo>
                <a:cubicBezTo>
                  <a:pt x="392564" y="841153"/>
                  <a:pt x="355340" y="851622"/>
                  <a:pt x="420226" y="829994"/>
                </a:cubicBezTo>
                <a:cubicBezTo>
                  <a:pt x="491519" y="758701"/>
                  <a:pt x="399252" y="842579"/>
                  <a:pt x="490565" y="787791"/>
                </a:cubicBezTo>
                <a:cubicBezTo>
                  <a:pt x="587121" y="729857"/>
                  <a:pt x="441343" y="785441"/>
                  <a:pt x="560903" y="745587"/>
                </a:cubicBezTo>
                <a:cubicBezTo>
                  <a:pt x="579660" y="731519"/>
                  <a:pt x="595749" y="712906"/>
                  <a:pt x="617174" y="703384"/>
                </a:cubicBezTo>
                <a:cubicBezTo>
                  <a:pt x="630685" y="697379"/>
                  <a:pt x="765085" y="676958"/>
                  <a:pt x="771919" y="675249"/>
                </a:cubicBezTo>
                <a:cubicBezTo>
                  <a:pt x="923788" y="637282"/>
                  <a:pt x="796163" y="662640"/>
                  <a:pt x="912596" y="618978"/>
                </a:cubicBezTo>
                <a:cubicBezTo>
                  <a:pt x="930699" y="612189"/>
                  <a:pt x="950347" y="610467"/>
                  <a:pt x="968866" y="604911"/>
                </a:cubicBezTo>
                <a:cubicBezTo>
                  <a:pt x="997273" y="596389"/>
                  <a:pt x="1024067" y="581929"/>
                  <a:pt x="1053273" y="576775"/>
                </a:cubicBezTo>
                <a:cubicBezTo>
                  <a:pt x="1104279" y="567774"/>
                  <a:pt x="1156436" y="567396"/>
                  <a:pt x="1208017" y="562707"/>
                </a:cubicBezTo>
                <a:cubicBezTo>
                  <a:pt x="1395521" y="578333"/>
                  <a:pt x="1320363" y="576775"/>
                  <a:pt x="1433100" y="576775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rot="15571831">
            <a:off x="3823698" y="1684247"/>
            <a:ext cx="1489858" cy="1270439"/>
          </a:xfrm>
          <a:custGeom>
            <a:avLst/>
            <a:gdLst>
              <a:gd name="connsiteX0" fmla="*/ 167008 w 1489858"/>
              <a:gd name="connsiteY0" fmla="*/ 858129 h 1270439"/>
              <a:gd name="connsiteX1" fmla="*/ 124805 w 1489858"/>
              <a:gd name="connsiteY1" fmla="*/ 787791 h 1270439"/>
              <a:gd name="connsiteX2" fmla="*/ 96669 w 1489858"/>
              <a:gd name="connsiteY2" fmla="*/ 759655 h 1270439"/>
              <a:gd name="connsiteX3" fmla="*/ 82602 w 1489858"/>
              <a:gd name="connsiteY3" fmla="*/ 703384 h 1270439"/>
              <a:gd name="connsiteX4" fmla="*/ 68534 w 1489858"/>
              <a:gd name="connsiteY4" fmla="*/ 661181 h 1270439"/>
              <a:gd name="connsiteX5" fmla="*/ 54466 w 1489858"/>
              <a:gd name="connsiteY5" fmla="*/ 604911 h 1270439"/>
              <a:gd name="connsiteX6" fmla="*/ 40399 w 1489858"/>
              <a:gd name="connsiteY6" fmla="*/ 562707 h 1270439"/>
              <a:gd name="connsiteX7" fmla="*/ 54466 w 1489858"/>
              <a:gd name="connsiteY7" fmla="*/ 422031 h 1270439"/>
              <a:gd name="connsiteX8" fmla="*/ 68534 w 1489858"/>
              <a:gd name="connsiteY8" fmla="*/ 492369 h 1270439"/>
              <a:gd name="connsiteX9" fmla="*/ 124805 w 1489858"/>
              <a:gd name="connsiteY9" fmla="*/ 562707 h 1270439"/>
              <a:gd name="connsiteX10" fmla="*/ 167008 w 1489858"/>
              <a:gd name="connsiteY10" fmla="*/ 422031 h 1270439"/>
              <a:gd name="connsiteX11" fmla="*/ 181076 w 1489858"/>
              <a:gd name="connsiteY11" fmla="*/ 337624 h 1270439"/>
              <a:gd name="connsiteX12" fmla="*/ 209211 w 1489858"/>
              <a:gd name="connsiteY12" fmla="*/ 253218 h 1270439"/>
              <a:gd name="connsiteX13" fmla="*/ 223279 w 1489858"/>
              <a:gd name="connsiteY13" fmla="*/ 211015 h 1270439"/>
              <a:gd name="connsiteX14" fmla="*/ 251414 w 1489858"/>
              <a:gd name="connsiteY14" fmla="*/ 239151 h 1270439"/>
              <a:gd name="connsiteX15" fmla="*/ 293617 w 1489858"/>
              <a:gd name="connsiteY15" fmla="*/ 337624 h 1270439"/>
              <a:gd name="connsiteX16" fmla="*/ 335820 w 1489858"/>
              <a:gd name="connsiteY16" fmla="*/ 323557 h 1270439"/>
              <a:gd name="connsiteX17" fmla="*/ 349888 w 1489858"/>
              <a:gd name="connsiteY17" fmla="*/ 281354 h 1270439"/>
              <a:gd name="connsiteX18" fmla="*/ 378023 w 1489858"/>
              <a:gd name="connsiteY18" fmla="*/ 239151 h 1270439"/>
              <a:gd name="connsiteX19" fmla="*/ 420226 w 1489858"/>
              <a:gd name="connsiteY19" fmla="*/ 98474 h 1270439"/>
              <a:gd name="connsiteX20" fmla="*/ 448362 w 1489858"/>
              <a:gd name="connsiteY20" fmla="*/ 56271 h 1270439"/>
              <a:gd name="connsiteX21" fmla="*/ 476497 w 1489858"/>
              <a:gd name="connsiteY21" fmla="*/ 28135 h 1270439"/>
              <a:gd name="connsiteX22" fmla="*/ 560903 w 1489858"/>
              <a:gd name="connsiteY22" fmla="*/ 0 h 1270439"/>
              <a:gd name="connsiteX23" fmla="*/ 574971 w 1489858"/>
              <a:gd name="connsiteY23" fmla="*/ 98474 h 1270439"/>
              <a:gd name="connsiteX24" fmla="*/ 898528 w 1489858"/>
              <a:gd name="connsiteY24" fmla="*/ 154744 h 1270439"/>
              <a:gd name="connsiteX25" fmla="*/ 1039205 w 1489858"/>
              <a:gd name="connsiteY25" fmla="*/ 196947 h 1270439"/>
              <a:gd name="connsiteX26" fmla="*/ 1081408 w 1489858"/>
              <a:gd name="connsiteY26" fmla="*/ 211015 h 1270439"/>
              <a:gd name="connsiteX27" fmla="*/ 1179882 w 1489858"/>
              <a:gd name="connsiteY27" fmla="*/ 267286 h 1270439"/>
              <a:gd name="connsiteX28" fmla="*/ 1264288 w 1489858"/>
              <a:gd name="connsiteY28" fmla="*/ 337624 h 1270439"/>
              <a:gd name="connsiteX29" fmla="*/ 1292423 w 1489858"/>
              <a:gd name="connsiteY29" fmla="*/ 365760 h 1270439"/>
              <a:gd name="connsiteX30" fmla="*/ 1334626 w 1489858"/>
              <a:gd name="connsiteY30" fmla="*/ 393895 h 1270439"/>
              <a:gd name="connsiteX31" fmla="*/ 1461236 w 1489858"/>
              <a:gd name="connsiteY31" fmla="*/ 506437 h 1270439"/>
              <a:gd name="connsiteX32" fmla="*/ 1489371 w 1489858"/>
              <a:gd name="connsiteY32" fmla="*/ 548640 h 1270439"/>
              <a:gd name="connsiteX33" fmla="*/ 1447168 w 1489858"/>
              <a:gd name="connsiteY33" fmla="*/ 562707 h 1270439"/>
              <a:gd name="connsiteX34" fmla="*/ 1419033 w 1489858"/>
              <a:gd name="connsiteY34" fmla="*/ 590843 h 1270439"/>
              <a:gd name="connsiteX35" fmla="*/ 1334626 w 1489858"/>
              <a:gd name="connsiteY35" fmla="*/ 633046 h 1270439"/>
              <a:gd name="connsiteX36" fmla="*/ 1236153 w 1489858"/>
              <a:gd name="connsiteY36" fmla="*/ 731520 h 1270439"/>
              <a:gd name="connsiteX37" fmla="*/ 1123611 w 1489858"/>
              <a:gd name="connsiteY37" fmla="*/ 815926 h 1270439"/>
              <a:gd name="connsiteX38" fmla="*/ 982934 w 1489858"/>
              <a:gd name="connsiteY38" fmla="*/ 829994 h 1270439"/>
              <a:gd name="connsiteX39" fmla="*/ 940731 w 1489858"/>
              <a:gd name="connsiteY39" fmla="*/ 844061 h 1270439"/>
              <a:gd name="connsiteX40" fmla="*/ 940731 w 1489858"/>
              <a:gd name="connsiteY40" fmla="*/ 956603 h 1270439"/>
              <a:gd name="connsiteX41" fmla="*/ 968866 w 1489858"/>
              <a:gd name="connsiteY41" fmla="*/ 998806 h 1270439"/>
              <a:gd name="connsiteX42" fmla="*/ 982934 w 1489858"/>
              <a:gd name="connsiteY42" fmla="*/ 1041009 h 1270439"/>
              <a:gd name="connsiteX43" fmla="*/ 1025137 w 1489858"/>
              <a:gd name="connsiteY43" fmla="*/ 1069144 h 1270439"/>
              <a:gd name="connsiteX44" fmla="*/ 940731 w 1489858"/>
              <a:gd name="connsiteY44" fmla="*/ 1055077 h 1270439"/>
              <a:gd name="connsiteX45" fmla="*/ 856325 w 1489858"/>
              <a:gd name="connsiteY45" fmla="*/ 1026941 h 1270439"/>
              <a:gd name="connsiteX46" fmla="*/ 814122 w 1489858"/>
              <a:gd name="connsiteY46" fmla="*/ 1012874 h 1270439"/>
              <a:gd name="connsiteX47" fmla="*/ 800054 w 1489858"/>
              <a:gd name="connsiteY47" fmla="*/ 1055077 h 1270439"/>
              <a:gd name="connsiteX48" fmla="*/ 842257 w 1489858"/>
              <a:gd name="connsiteY48" fmla="*/ 1153551 h 1270439"/>
              <a:gd name="connsiteX49" fmla="*/ 715648 w 1489858"/>
              <a:gd name="connsiteY49" fmla="*/ 1139483 h 1270439"/>
              <a:gd name="connsiteX50" fmla="*/ 673445 w 1489858"/>
              <a:gd name="connsiteY50" fmla="*/ 1125415 h 1270439"/>
              <a:gd name="connsiteX51" fmla="*/ 574971 w 1489858"/>
              <a:gd name="connsiteY51" fmla="*/ 1111347 h 1270439"/>
              <a:gd name="connsiteX52" fmla="*/ 603106 w 1489858"/>
              <a:gd name="connsiteY52" fmla="*/ 1223889 h 1270439"/>
              <a:gd name="connsiteX53" fmla="*/ 631242 w 1489858"/>
              <a:gd name="connsiteY53" fmla="*/ 1266092 h 1270439"/>
              <a:gd name="connsiteX54" fmla="*/ 589039 w 1489858"/>
              <a:gd name="connsiteY54" fmla="*/ 1252024 h 1270439"/>
              <a:gd name="connsiteX55" fmla="*/ 546836 w 1489858"/>
              <a:gd name="connsiteY55" fmla="*/ 1223889 h 1270439"/>
              <a:gd name="connsiteX56" fmla="*/ 518700 w 1489858"/>
              <a:gd name="connsiteY56" fmla="*/ 1195754 h 1270439"/>
              <a:gd name="connsiteX57" fmla="*/ 476497 w 1489858"/>
              <a:gd name="connsiteY57" fmla="*/ 1181686 h 1270439"/>
              <a:gd name="connsiteX58" fmla="*/ 406159 w 1489858"/>
              <a:gd name="connsiteY58" fmla="*/ 1125415 h 1270439"/>
              <a:gd name="connsiteX59" fmla="*/ 349888 w 1489858"/>
              <a:gd name="connsiteY59" fmla="*/ 1069144 h 1270439"/>
              <a:gd name="connsiteX60" fmla="*/ 265482 w 1489858"/>
              <a:gd name="connsiteY60" fmla="*/ 1012874 h 1270439"/>
              <a:gd name="connsiteX61" fmla="*/ 237346 w 1489858"/>
              <a:gd name="connsiteY61" fmla="*/ 928467 h 1270439"/>
              <a:gd name="connsiteX62" fmla="*/ 223279 w 1489858"/>
              <a:gd name="connsiteY62" fmla="*/ 886264 h 1270439"/>
              <a:gd name="connsiteX63" fmla="*/ 307685 w 1489858"/>
              <a:gd name="connsiteY63" fmla="*/ 858129 h 1270439"/>
              <a:gd name="connsiteX64" fmla="*/ 420226 w 1489858"/>
              <a:gd name="connsiteY64" fmla="*/ 829994 h 1270439"/>
              <a:gd name="connsiteX65" fmla="*/ 490565 w 1489858"/>
              <a:gd name="connsiteY65" fmla="*/ 787791 h 1270439"/>
              <a:gd name="connsiteX66" fmla="*/ 560903 w 1489858"/>
              <a:gd name="connsiteY66" fmla="*/ 745587 h 1270439"/>
              <a:gd name="connsiteX67" fmla="*/ 617174 w 1489858"/>
              <a:gd name="connsiteY67" fmla="*/ 703384 h 1270439"/>
              <a:gd name="connsiteX68" fmla="*/ 771919 w 1489858"/>
              <a:gd name="connsiteY68" fmla="*/ 675249 h 1270439"/>
              <a:gd name="connsiteX69" fmla="*/ 912596 w 1489858"/>
              <a:gd name="connsiteY69" fmla="*/ 618978 h 1270439"/>
              <a:gd name="connsiteX70" fmla="*/ 968866 w 1489858"/>
              <a:gd name="connsiteY70" fmla="*/ 604911 h 1270439"/>
              <a:gd name="connsiteX71" fmla="*/ 1053273 w 1489858"/>
              <a:gd name="connsiteY71" fmla="*/ 576775 h 1270439"/>
              <a:gd name="connsiteX72" fmla="*/ 1208017 w 1489858"/>
              <a:gd name="connsiteY72" fmla="*/ 562707 h 1270439"/>
              <a:gd name="connsiteX73" fmla="*/ 1433100 w 1489858"/>
              <a:gd name="connsiteY73" fmla="*/ 576775 h 127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489858" h="1270439">
                <a:moveTo>
                  <a:pt x="167008" y="858129"/>
                </a:moveTo>
                <a:cubicBezTo>
                  <a:pt x="152940" y="834683"/>
                  <a:pt x="140698" y="810040"/>
                  <a:pt x="124805" y="787791"/>
                </a:cubicBezTo>
                <a:cubicBezTo>
                  <a:pt x="117096" y="776998"/>
                  <a:pt x="102601" y="771518"/>
                  <a:pt x="96669" y="759655"/>
                </a:cubicBezTo>
                <a:cubicBezTo>
                  <a:pt x="88023" y="742362"/>
                  <a:pt x="87913" y="721974"/>
                  <a:pt x="82602" y="703384"/>
                </a:cubicBezTo>
                <a:cubicBezTo>
                  <a:pt x="78528" y="689126"/>
                  <a:pt x="72608" y="675439"/>
                  <a:pt x="68534" y="661181"/>
                </a:cubicBezTo>
                <a:cubicBezTo>
                  <a:pt x="63222" y="642591"/>
                  <a:pt x="59777" y="623501"/>
                  <a:pt x="54466" y="604911"/>
                </a:cubicBezTo>
                <a:cubicBezTo>
                  <a:pt x="50392" y="590653"/>
                  <a:pt x="43307" y="577248"/>
                  <a:pt x="40399" y="562707"/>
                </a:cubicBezTo>
                <a:cubicBezTo>
                  <a:pt x="2350" y="372462"/>
                  <a:pt x="-33088" y="363660"/>
                  <a:pt x="54466" y="422031"/>
                </a:cubicBezTo>
                <a:cubicBezTo>
                  <a:pt x="59155" y="445477"/>
                  <a:pt x="60138" y="469981"/>
                  <a:pt x="68534" y="492369"/>
                </a:cubicBezTo>
                <a:cubicBezTo>
                  <a:pt x="79183" y="520765"/>
                  <a:pt x="104203" y="542105"/>
                  <a:pt x="124805" y="562707"/>
                </a:cubicBezTo>
                <a:cubicBezTo>
                  <a:pt x="140925" y="514348"/>
                  <a:pt x="154928" y="474376"/>
                  <a:pt x="167008" y="422031"/>
                </a:cubicBezTo>
                <a:cubicBezTo>
                  <a:pt x="173422" y="394238"/>
                  <a:pt x="174158" y="365296"/>
                  <a:pt x="181076" y="337624"/>
                </a:cubicBezTo>
                <a:cubicBezTo>
                  <a:pt x="188269" y="308852"/>
                  <a:pt x="199833" y="281353"/>
                  <a:pt x="209211" y="253218"/>
                </a:cubicBezTo>
                <a:lnTo>
                  <a:pt x="223279" y="211015"/>
                </a:lnTo>
                <a:cubicBezTo>
                  <a:pt x="232657" y="220394"/>
                  <a:pt x="244057" y="228115"/>
                  <a:pt x="251414" y="239151"/>
                </a:cubicBezTo>
                <a:cubicBezTo>
                  <a:pt x="274591" y="273918"/>
                  <a:pt x="281112" y="300111"/>
                  <a:pt x="293617" y="337624"/>
                </a:cubicBezTo>
                <a:cubicBezTo>
                  <a:pt x="307685" y="332935"/>
                  <a:pt x="325335" y="334042"/>
                  <a:pt x="335820" y="323557"/>
                </a:cubicBezTo>
                <a:cubicBezTo>
                  <a:pt x="346306" y="313072"/>
                  <a:pt x="343256" y="294617"/>
                  <a:pt x="349888" y="281354"/>
                </a:cubicBezTo>
                <a:cubicBezTo>
                  <a:pt x="357449" y="266232"/>
                  <a:pt x="368645" y="253219"/>
                  <a:pt x="378023" y="239151"/>
                </a:cubicBezTo>
                <a:cubicBezTo>
                  <a:pt x="385887" y="207697"/>
                  <a:pt x="406528" y="119021"/>
                  <a:pt x="420226" y="98474"/>
                </a:cubicBezTo>
                <a:cubicBezTo>
                  <a:pt x="429605" y="84406"/>
                  <a:pt x="437800" y="69473"/>
                  <a:pt x="448362" y="56271"/>
                </a:cubicBezTo>
                <a:cubicBezTo>
                  <a:pt x="456647" y="45914"/>
                  <a:pt x="464634" y="34067"/>
                  <a:pt x="476497" y="28135"/>
                </a:cubicBezTo>
                <a:cubicBezTo>
                  <a:pt x="503023" y="14872"/>
                  <a:pt x="560903" y="0"/>
                  <a:pt x="560903" y="0"/>
                </a:cubicBezTo>
                <a:cubicBezTo>
                  <a:pt x="565592" y="32825"/>
                  <a:pt x="568468" y="65960"/>
                  <a:pt x="574971" y="98474"/>
                </a:cubicBezTo>
                <a:cubicBezTo>
                  <a:pt x="602835" y="237790"/>
                  <a:pt x="705582" y="145974"/>
                  <a:pt x="898528" y="154744"/>
                </a:cubicBezTo>
                <a:cubicBezTo>
                  <a:pt x="983568" y="176004"/>
                  <a:pt x="936462" y="162699"/>
                  <a:pt x="1039205" y="196947"/>
                </a:cubicBezTo>
                <a:cubicBezTo>
                  <a:pt x="1053273" y="201636"/>
                  <a:pt x="1069070" y="202789"/>
                  <a:pt x="1081408" y="211015"/>
                </a:cubicBezTo>
                <a:cubicBezTo>
                  <a:pt x="1141060" y="250784"/>
                  <a:pt x="1108489" y="231590"/>
                  <a:pt x="1179882" y="267286"/>
                </a:cubicBezTo>
                <a:cubicBezTo>
                  <a:pt x="1280140" y="367544"/>
                  <a:pt x="1166354" y="259276"/>
                  <a:pt x="1264288" y="337624"/>
                </a:cubicBezTo>
                <a:cubicBezTo>
                  <a:pt x="1274645" y="345910"/>
                  <a:pt x="1282066" y="357474"/>
                  <a:pt x="1292423" y="365760"/>
                </a:cubicBezTo>
                <a:cubicBezTo>
                  <a:pt x="1305625" y="376322"/>
                  <a:pt x="1321902" y="382762"/>
                  <a:pt x="1334626" y="393895"/>
                </a:cubicBezTo>
                <a:cubicBezTo>
                  <a:pt x="1508462" y="546001"/>
                  <a:pt x="1316979" y="398245"/>
                  <a:pt x="1461236" y="506437"/>
                </a:cubicBezTo>
                <a:cubicBezTo>
                  <a:pt x="1470614" y="520505"/>
                  <a:pt x="1493472" y="532238"/>
                  <a:pt x="1489371" y="548640"/>
                </a:cubicBezTo>
                <a:cubicBezTo>
                  <a:pt x="1485774" y="563026"/>
                  <a:pt x="1459883" y="555078"/>
                  <a:pt x="1447168" y="562707"/>
                </a:cubicBezTo>
                <a:cubicBezTo>
                  <a:pt x="1435795" y="569531"/>
                  <a:pt x="1430406" y="584019"/>
                  <a:pt x="1419033" y="590843"/>
                </a:cubicBezTo>
                <a:cubicBezTo>
                  <a:pt x="1346224" y="634529"/>
                  <a:pt x="1405774" y="569013"/>
                  <a:pt x="1334626" y="633046"/>
                </a:cubicBezTo>
                <a:cubicBezTo>
                  <a:pt x="1300122" y="664100"/>
                  <a:pt x="1268978" y="698695"/>
                  <a:pt x="1236153" y="731520"/>
                </a:cubicBezTo>
                <a:cubicBezTo>
                  <a:pt x="1207679" y="759994"/>
                  <a:pt x="1158954" y="812392"/>
                  <a:pt x="1123611" y="815926"/>
                </a:cubicBezTo>
                <a:lnTo>
                  <a:pt x="982934" y="829994"/>
                </a:lnTo>
                <a:cubicBezTo>
                  <a:pt x="968866" y="834683"/>
                  <a:pt x="951216" y="833576"/>
                  <a:pt x="940731" y="844061"/>
                </a:cubicBezTo>
                <a:cubicBezTo>
                  <a:pt x="914004" y="870788"/>
                  <a:pt x="931975" y="933254"/>
                  <a:pt x="940731" y="956603"/>
                </a:cubicBezTo>
                <a:cubicBezTo>
                  <a:pt x="946667" y="972434"/>
                  <a:pt x="961305" y="983684"/>
                  <a:pt x="968866" y="998806"/>
                </a:cubicBezTo>
                <a:cubicBezTo>
                  <a:pt x="975498" y="1012069"/>
                  <a:pt x="973671" y="1029430"/>
                  <a:pt x="982934" y="1041009"/>
                </a:cubicBezTo>
                <a:cubicBezTo>
                  <a:pt x="993496" y="1054211"/>
                  <a:pt x="1041177" y="1063797"/>
                  <a:pt x="1025137" y="1069144"/>
                </a:cubicBezTo>
                <a:cubicBezTo>
                  <a:pt x="998077" y="1078164"/>
                  <a:pt x="968866" y="1059766"/>
                  <a:pt x="940731" y="1055077"/>
                </a:cubicBezTo>
                <a:lnTo>
                  <a:pt x="856325" y="1026941"/>
                </a:lnTo>
                <a:lnTo>
                  <a:pt x="814122" y="1012874"/>
                </a:lnTo>
                <a:cubicBezTo>
                  <a:pt x="809433" y="1026942"/>
                  <a:pt x="800054" y="1040248"/>
                  <a:pt x="800054" y="1055077"/>
                </a:cubicBezTo>
                <a:cubicBezTo>
                  <a:pt x="800054" y="1100495"/>
                  <a:pt x="819286" y="1119094"/>
                  <a:pt x="842257" y="1153551"/>
                </a:cubicBezTo>
                <a:cubicBezTo>
                  <a:pt x="771919" y="1176996"/>
                  <a:pt x="814121" y="1172307"/>
                  <a:pt x="715648" y="1139483"/>
                </a:cubicBezTo>
                <a:lnTo>
                  <a:pt x="673445" y="1125415"/>
                </a:lnTo>
                <a:cubicBezTo>
                  <a:pt x="652443" y="1104413"/>
                  <a:pt x="614975" y="1051341"/>
                  <a:pt x="574971" y="1111347"/>
                </a:cubicBezTo>
                <a:cubicBezTo>
                  <a:pt x="570386" y="1118225"/>
                  <a:pt x="594850" y="1207376"/>
                  <a:pt x="603106" y="1223889"/>
                </a:cubicBezTo>
                <a:cubicBezTo>
                  <a:pt x="610667" y="1239011"/>
                  <a:pt x="638803" y="1250969"/>
                  <a:pt x="631242" y="1266092"/>
                </a:cubicBezTo>
                <a:cubicBezTo>
                  <a:pt x="624611" y="1279355"/>
                  <a:pt x="602302" y="1258656"/>
                  <a:pt x="589039" y="1252024"/>
                </a:cubicBezTo>
                <a:cubicBezTo>
                  <a:pt x="573917" y="1244463"/>
                  <a:pt x="560038" y="1234451"/>
                  <a:pt x="546836" y="1223889"/>
                </a:cubicBezTo>
                <a:cubicBezTo>
                  <a:pt x="536479" y="1215604"/>
                  <a:pt x="530073" y="1202578"/>
                  <a:pt x="518700" y="1195754"/>
                </a:cubicBezTo>
                <a:cubicBezTo>
                  <a:pt x="505984" y="1188125"/>
                  <a:pt x="490565" y="1186375"/>
                  <a:pt x="476497" y="1181686"/>
                </a:cubicBezTo>
                <a:cubicBezTo>
                  <a:pt x="407940" y="1078850"/>
                  <a:pt x="492640" y="1187187"/>
                  <a:pt x="406159" y="1125415"/>
                </a:cubicBezTo>
                <a:cubicBezTo>
                  <a:pt x="384574" y="1109997"/>
                  <a:pt x="371959" y="1083858"/>
                  <a:pt x="349888" y="1069144"/>
                </a:cubicBezTo>
                <a:lnTo>
                  <a:pt x="265482" y="1012874"/>
                </a:lnTo>
                <a:lnTo>
                  <a:pt x="237346" y="928467"/>
                </a:lnTo>
                <a:lnTo>
                  <a:pt x="223279" y="886264"/>
                </a:lnTo>
                <a:cubicBezTo>
                  <a:pt x="251414" y="876886"/>
                  <a:pt x="278604" y="863945"/>
                  <a:pt x="307685" y="858129"/>
                </a:cubicBezTo>
                <a:cubicBezTo>
                  <a:pt x="392564" y="841153"/>
                  <a:pt x="355340" y="851622"/>
                  <a:pt x="420226" y="829994"/>
                </a:cubicBezTo>
                <a:cubicBezTo>
                  <a:pt x="491519" y="758701"/>
                  <a:pt x="399252" y="842579"/>
                  <a:pt x="490565" y="787791"/>
                </a:cubicBezTo>
                <a:cubicBezTo>
                  <a:pt x="587121" y="729857"/>
                  <a:pt x="441343" y="785441"/>
                  <a:pt x="560903" y="745587"/>
                </a:cubicBezTo>
                <a:cubicBezTo>
                  <a:pt x="579660" y="731519"/>
                  <a:pt x="595749" y="712906"/>
                  <a:pt x="617174" y="703384"/>
                </a:cubicBezTo>
                <a:cubicBezTo>
                  <a:pt x="630685" y="697379"/>
                  <a:pt x="765085" y="676958"/>
                  <a:pt x="771919" y="675249"/>
                </a:cubicBezTo>
                <a:cubicBezTo>
                  <a:pt x="923788" y="637282"/>
                  <a:pt x="796163" y="662640"/>
                  <a:pt x="912596" y="618978"/>
                </a:cubicBezTo>
                <a:cubicBezTo>
                  <a:pt x="930699" y="612189"/>
                  <a:pt x="950347" y="610467"/>
                  <a:pt x="968866" y="604911"/>
                </a:cubicBezTo>
                <a:cubicBezTo>
                  <a:pt x="997273" y="596389"/>
                  <a:pt x="1024067" y="581929"/>
                  <a:pt x="1053273" y="576775"/>
                </a:cubicBezTo>
                <a:cubicBezTo>
                  <a:pt x="1104279" y="567774"/>
                  <a:pt x="1156436" y="567396"/>
                  <a:pt x="1208017" y="562707"/>
                </a:cubicBezTo>
                <a:cubicBezTo>
                  <a:pt x="1395521" y="578333"/>
                  <a:pt x="1320363" y="576775"/>
                  <a:pt x="1433100" y="576775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rot="18208530">
            <a:off x="4621280" y="3859092"/>
            <a:ext cx="1973476" cy="914855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010641" y="3160770"/>
            <a:ext cx="1368340" cy="548640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17467592">
            <a:off x="3905172" y="3309081"/>
            <a:ext cx="868548" cy="1274271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2603601">
            <a:off x="4754874" y="3515508"/>
            <a:ext cx="562707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8611009">
            <a:off x="3692484" y="3188930"/>
            <a:ext cx="896331" cy="904970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316932" y="3997546"/>
            <a:ext cx="1160524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3973249">
            <a:off x="4794686" y="2891471"/>
            <a:ext cx="1524319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15024311">
            <a:off x="4931137" y="3460954"/>
            <a:ext cx="1059637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8648830">
            <a:off x="3100933" y="2566512"/>
            <a:ext cx="1499229" cy="1026442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11412411">
            <a:off x="4019235" y="2400135"/>
            <a:ext cx="1237490" cy="973921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501195" y="3601558"/>
            <a:ext cx="647113" cy="548642"/>
          </a:xfrm>
          <a:custGeom>
            <a:avLst/>
            <a:gdLst>
              <a:gd name="connsiteX0" fmla="*/ 211015 w 647113"/>
              <a:gd name="connsiteY0" fmla="*/ 267287 h 548642"/>
              <a:gd name="connsiteX1" fmla="*/ 196947 w 647113"/>
              <a:gd name="connsiteY1" fmla="*/ 126610 h 548642"/>
              <a:gd name="connsiteX2" fmla="*/ 211015 w 647113"/>
              <a:gd name="connsiteY2" fmla="*/ 70339 h 548642"/>
              <a:gd name="connsiteX3" fmla="*/ 267286 w 647113"/>
              <a:gd name="connsiteY3" fmla="*/ 84407 h 548642"/>
              <a:gd name="connsiteX4" fmla="*/ 309489 w 647113"/>
              <a:gd name="connsiteY4" fmla="*/ 140677 h 548642"/>
              <a:gd name="connsiteX5" fmla="*/ 309489 w 647113"/>
              <a:gd name="connsiteY5" fmla="*/ 337625 h 548642"/>
              <a:gd name="connsiteX6" fmla="*/ 70338 w 647113"/>
              <a:gd name="connsiteY6" fmla="*/ 323557 h 548642"/>
              <a:gd name="connsiteX7" fmla="*/ 28135 w 647113"/>
              <a:gd name="connsiteY7" fmla="*/ 309490 h 548642"/>
              <a:gd name="connsiteX8" fmla="*/ 0 w 647113"/>
              <a:gd name="connsiteY8" fmla="*/ 281354 h 548642"/>
              <a:gd name="connsiteX9" fmla="*/ 42203 w 647113"/>
              <a:gd name="connsiteY9" fmla="*/ 84407 h 548642"/>
              <a:gd name="connsiteX10" fmla="*/ 70338 w 647113"/>
              <a:gd name="connsiteY10" fmla="*/ 56271 h 548642"/>
              <a:gd name="connsiteX11" fmla="*/ 112541 w 647113"/>
              <a:gd name="connsiteY11" fmla="*/ 42204 h 548642"/>
              <a:gd name="connsiteX12" fmla="*/ 450166 w 647113"/>
              <a:gd name="connsiteY12" fmla="*/ 56271 h 548642"/>
              <a:gd name="connsiteX13" fmla="*/ 492369 w 647113"/>
              <a:gd name="connsiteY13" fmla="*/ 112542 h 548642"/>
              <a:gd name="connsiteX14" fmla="*/ 548640 w 647113"/>
              <a:gd name="connsiteY14" fmla="*/ 225084 h 548642"/>
              <a:gd name="connsiteX15" fmla="*/ 534572 w 647113"/>
              <a:gd name="connsiteY15" fmla="*/ 478302 h 548642"/>
              <a:gd name="connsiteX16" fmla="*/ 492369 w 647113"/>
              <a:gd name="connsiteY16" fmla="*/ 492370 h 548642"/>
              <a:gd name="connsiteX17" fmla="*/ 464233 w 647113"/>
              <a:gd name="connsiteY17" fmla="*/ 520505 h 548642"/>
              <a:gd name="connsiteX18" fmla="*/ 196947 w 647113"/>
              <a:gd name="connsiteY18" fmla="*/ 506437 h 548642"/>
              <a:gd name="connsiteX19" fmla="*/ 182880 w 647113"/>
              <a:gd name="connsiteY19" fmla="*/ 464234 h 548642"/>
              <a:gd name="connsiteX20" fmla="*/ 112541 w 647113"/>
              <a:gd name="connsiteY20" fmla="*/ 393896 h 548642"/>
              <a:gd name="connsiteX21" fmla="*/ 84406 w 647113"/>
              <a:gd name="connsiteY21" fmla="*/ 309490 h 548642"/>
              <a:gd name="connsiteX22" fmla="*/ 70338 w 647113"/>
              <a:gd name="connsiteY22" fmla="*/ 267287 h 548642"/>
              <a:gd name="connsiteX23" fmla="*/ 84406 w 647113"/>
              <a:gd name="connsiteY23" fmla="*/ 70339 h 548642"/>
              <a:gd name="connsiteX24" fmla="*/ 112541 w 647113"/>
              <a:gd name="connsiteY24" fmla="*/ 14068 h 548642"/>
              <a:gd name="connsiteX25" fmla="*/ 182880 w 647113"/>
              <a:gd name="connsiteY25" fmla="*/ 0 h 548642"/>
              <a:gd name="connsiteX26" fmla="*/ 407963 w 647113"/>
              <a:gd name="connsiteY26" fmla="*/ 14068 h 548642"/>
              <a:gd name="connsiteX27" fmla="*/ 492369 w 647113"/>
              <a:gd name="connsiteY27" fmla="*/ 56271 h 548642"/>
              <a:gd name="connsiteX28" fmla="*/ 576775 w 647113"/>
              <a:gd name="connsiteY28" fmla="*/ 98474 h 548642"/>
              <a:gd name="connsiteX29" fmla="*/ 633046 w 647113"/>
              <a:gd name="connsiteY29" fmla="*/ 225084 h 548642"/>
              <a:gd name="connsiteX30" fmla="*/ 647113 w 647113"/>
              <a:gd name="connsiteY30" fmla="*/ 267287 h 548642"/>
              <a:gd name="connsiteX31" fmla="*/ 618978 w 647113"/>
              <a:gd name="connsiteY31" fmla="*/ 379828 h 548642"/>
              <a:gd name="connsiteX32" fmla="*/ 562707 w 647113"/>
              <a:gd name="connsiteY32" fmla="*/ 450167 h 548642"/>
              <a:gd name="connsiteX33" fmla="*/ 520504 w 647113"/>
              <a:gd name="connsiteY33" fmla="*/ 478302 h 548642"/>
              <a:gd name="connsiteX34" fmla="*/ 464233 w 647113"/>
              <a:gd name="connsiteY34" fmla="*/ 506437 h 548642"/>
              <a:gd name="connsiteX35" fmla="*/ 436098 w 647113"/>
              <a:gd name="connsiteY35" fmla="*/ 534573 h 548642"/>
              <a:gd name="connsiteX36" fmla="*/ 295421 w 647113"/>
              <a:gd name="connsiteY36" fmla="*/ 534573 h 548642"/>
              <a:gd name="connsiteX37" fmla="*/ 267286 w 647113"/>
              <a:gd name="connsiteY37" fmla="*/ 506437 h 548642"/>
              <a:gd name="connsiteX38" fmla="*/ 225083 w 647113"/>
              <a:gd name="connsiteY38" fmla="*/ 492370 h 548642"/>
              <a:gd name="connsiteX39" fmla="*/ 211015 w 647113"/>
              <a:gd name="connsiteY39" fmla="*/ 450167 h 548642"/>
              <a:gd name="connsiteX40" fmla="*/ 182880 w 647113"/>
              <a:gd name="connsiteY40" fmla="*/ 422031 h 548642"/>
              <a:gd name="connsiteX41" fmla="*/ 140677 w 647113"/>
              <a:gd name="connsiteY41" fmla="*/ 281354 h 548642"/>
              <a:gd name="connsiteX42" fmla="*/ 140677 w 647113"/>
              <a:gd name="connsiteY42" fmla="*/ 182880 h 54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47113" h="548642">
                <a:moveTo>
                  <a:pt x="211015" y="267287"/>
                </a:moveTo>
                <a:cubicBezTo>
                  <a:pt x="206326" y="220395"/>
                  <a:pt x="196947" y="173736"/>
                  <a:pt x="196947" y="126610"/>
                </a:cubicBezTo>
                <a:cubicBezTo>
                  <a:pt x="196947" y="107276"/>
                  <a:pt x="194436" y="80286"/>
                  <a:pt x="211015" y="70339"/>
                </a:cubicBezTo>
                <a:cubicBezTo>
                  <a:pt x="227594" y="60392"/>
                  <a:pt x="248529" y="79718"/>
                  <a:pt x="267286" y="84407"/>
                </a:cubicBezTo>
                <a:cubicBezTo>
                  <a:pt x="281354" y="103164"/>
                  <a:pt x="299967" y="119252"/>
                  <a:pt x="309489" y="140677"/>
                </a:cubicBezTo>
                <a:cubicBezTo>
                  <a:pt x="337359" y="203385"/>
                  <a:pt x="316475" y="274749"/>
                  <a:pt x="309489" y="337625"/>
                </a:cubicBezTo>
                <a:cubicBezTo>
                  <a:pt x="229772" y="332936"/>
                  <a:pt x="149797" y="331503"/>
                  <a:pt x="70338" y="323557"/>
                </a:cubicBezTo>
                <a:cubicBezTo>
                  <a:pt x="55583" y="322082"/>
                  <a:pt x="40850" y="317119"/>
                  <a:pt x="28135" y="309490"/>
                </a:cubicBezTo>
                <a:cubicBezTo>
                  <a:pt x="16762" y="302666"/>
                  <a:pt x="9378" y="290733"/>
                  <a:pt x="0" y="281354"/>
                </a:cubicBezTo>
                <a:cubicBezTo>
                  <a:pt x="11132" y="158899"/>
                  <a:pt x="-13206" y="153668"/>
                  <a:pt x="42203" y="84407"/>
                </a:cubicBezTo>
                <a:cubicBezTo>
                  <a:pt x="50488" y="74050"/>
                  <a:pt x="58965" y="63095"/>
                  <a:pt x="70338" y="56271"/>
                </a:cubicBezTo>
                <a:cubicBezTo>
                  <a:pt x="83053" y="48642"/>
                  <a:pt x="98473" y="46893"/>
                  <a:pt x="112541" y="42204"/>
                </a:cubicBezTo>
                <a:cubicBezTo>
                  <a:pt x="225083" y="46893"/>
                  <a:pt x="339410" y="35761"/>
                  <a:pt x="450166" y="56271"/>
                </a:cubicBezTo>
                <a:cubicBezTo>
                  <a:pt x="473220" y="60540"/>
                  <a:pt x="480555" y="92290"/>
                  <a:pt x="492369" y="112542"/>
                </a:cubicBezTo>
                <a:cubicBezTo>
                  <a:pt x="513502" y="148771"/>
                  <a:pt x="548640" y="225084"/>
                  <a:pt x="548640" y="225084"/>
                </a:cubicBezTo>
                <a:cubicBezTo>
                  <a:pt x="543951" y="309490"/>
                  <a:pt x="551987" y="395579"/>
                  <a:pt x="534572" y="478302"/>
                </a:cubicBezTo>
                <a:cubicBezTo>
                  <a:pt x="531517" y="492813"/>
                  <a:pt x="505085" y="484741"/>
                  <a:pt x="492369" y="492370"/>
                </a:cubicBezTo>
                <a:cubicBezTo>
                  <a:pt x="480996" y="499194"/>
                  <a:pt x="473612" y="511127"/>
                  <a:pt x="464233" y="520505"/>
                </a:cubicBezTo>
                <a:cubicBezTo>
                  <a:pt x="375138" y="515816"/>
                  <a:pt x="284433" y="523934"/>
                  <a:pt x="196947" y="506437"/>
                </a:cubicBezTo>
                <a:cubicBezTo>
                  <a:pt x="182406" y="503529"/>
                  <a:pt x="191777" y="476097"/>
                  <a:pt x="182880" y="464234"/>
                </a:cubicBezTo>
                <a:cubicBezTo>
                  <a:pt x="162985" y="437708"/>
                  <a:pt x="112541" y="393896"/>
                  <a:pt x="112541" y="393896"/>
                </a:cubicBezTo>
                <a:lnTo>
                  <a:pt x="84406" y="309490"/>
                </a:lnTo>
                <a:lnTo>
                  <a:pt x="70338" y="267287"/>
                </a:lnTo>
                <a:cubicBezTo>
                  <a:pt x="75027" y="201638"/>
                  <a:pt x="73586" y="135260"/>
                  <a:pt x="84406" y="70339"/>
                </a:cubicBezTo>
                <a:cubicBezTo>
                  <a:pt x="87854" y="49653"/>
                  <a:pt x="95476" y="26257"/>
                  <a:pt x="112541" y="14068"/>
                </a:cubicBezTo>
                <a:cubicBezTo>
                  <a:pt x="131998" y="170"/>
                  <a:pt x="159434" y="4689"/>
                  <a:pt x="182880" y="0"/>
                </a:cubicBezTo>
                <a:cubicBezTo>
                  <a:pt x="257908" y="4689"/>
                  <a:pt x="333202" y="6198"/>
                  <a:pt x="407963" y="14068"/>
                </a:cubicBezTo>
                <a:cubicBezTo>
                  <a:pt x="452750" y="18783"/>
                  <a:pt x="453169" y="36671"/>
                  <a:pt x="492369" y="56271"/>
                </a:cubicBezTo>
                <a:cubicBezTo>
                  <a:pt x="608854" y="114514"/>
                  <a:pt x="455827" y="17843"/>
                  <a:pt x="576775" y="98474"/>
                </a:cubicBezTo>
                <a:cubicBezTo>
                  <a:pt x="621360" y="165353"/>
                  <a:pt x="599565" y="124639"/>
                  <a:pt x="633046" y="225084"/>
                </a:cubicBezTo>
                <a:lnTo>
                  <a:pt x="647113" y="267287"/>
                </a:lnTo>
                <a:cubicBezTo>
                  <a:pt x="641762" y="294045"/>
                  <a:pt x="633399" y="350987"/>
                  <a:pt x="618978" y="379828"/>
                </a:cubicBezTo>
                <a:cubicBezTo>
                  <a:pt x="606791" y="404201"/>
                  <a:pt x="584515" y="432720"/>
                  <a:pt x="562707" y="450167"/>
                </a:cubicBezTo>
                <a:cubicBezTo>
                  <a:pt x="549505" y="460729"/>
                  <a:pt x="535184" y="469914"/>
                  <a:pt x="520504" y="478302"/>
                </a:cubicBezTo>
                <a:cubicBezTo>
                  <a:pt x="502296" y="488706"/>
                  <a:pt x="482990" y="497059"/>
                  <a:pt x="464233" y="506437"/>
                </a:cubicBezTo>
                <a:cubicBezTo>
                  <a:pt x="454855" y="515816"/>
                  <a:pt x="447961" y="528642"/>
                  <a:pt x="436098" y="534573"/>
                </a:cubicBezTo>
                <a:cubicBezTo>
                  <a:pt x="383636" y="560804"/>
                  <a:pt x="352455" y="544078"/>
                  <a:pt x="295421" y="534573"/>
                </a:cubicBezTo>
                <a:cubicBezTo>
                  <a:pt x="286043" y="525194"/>
                  <a:pt x="278659" y="513261"/>
                  <a:pt x="267286" y="506437"/>
                </a:cubicBezTo>
                <a:cubicBezTo>
                  <a:pt x="254571" y="498808"/>
                  <a:pt x="235568" y="502855"/>
                  <a:pt x="225083" y="492370"/>
                </a:cubicBezTo>
                <a:cubicBezTo>
                  <a:pt x="214597" y="481885"/>
                  <a:pt x="218644" y="462883"/>
                  <a:pt x="211015" y="450167"/>
                </a:cubicBezTo>
                <a:cubicBezTo>
                  <a:pt x="204191" y="438794"/>
                  <a:pt x="192258" y="431410"/>
                  <a:pt x="182880" y="422031"/>
                </a:cubicBezTo>
                <a:cubicBezTo>
                  <a:pt x="177163" y="404882"/>
                  <a:pt x="143335" y="310593"/>
                  <a:pt x="140677" y="281354"/>
                </a:cubicBezTo>
                <a:cubicBezTo>
                  <a:pt x="137705" y="248664"/>
                  <a:pt x="140677" y="215705"/>
                  <a:pt x="140677" y="182880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879817" y="4333295"/>
            <a:ext cx="1671383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6884207">
            <a:off x="4096327" y="3355656"/>
            <a:ext cx="562707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3338068">
            <a:off x="3010669" y="3802218"/>
            <a:ext cx="1505330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11701508">
            <a:off x="5325903" y="1055046"/>
            <a:ext cx="562707" cy="1225195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0027435">
            <a:off x="5060680" y="1105374"/>
            <a:ext cx="562707" cy="1196442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0547463">
            <a:off x="5241138" y="1079374"/>
            <a:ext cx="537568" cy="1149094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996949" y="1683628"/>
            <a:ext cx="841238" cy="892300"/>
          </a:xfrm>
          <a:custGeom>
            <a:avLst/>
            <a:gdLst>
              <a:gd name="connsiteX0" fmla="*/ 466456 w 804080"/>
              <a:gd name="connsiteY0" fmla="*/ 1364566 h 1378071"/>
              <a:gd name="connsiteX1" fmla="*/ 466456 w 804080"/>
              <a:gd name="connsiteY1" fmla="*/ 1012874 h 1378071"/>
              <a:gd name="connsiteX2" fmla="*/ 452388 w 804080"/>
              <a:gd name="connsiteY2" fmla="*/ 956603 h 1378071"/>
              <a:gd name="connsiteX3" fmla="*/ 396117 w 804080"/>
              <a:gd name="connsiteY3" fmla="*/ 886265 h 1378071"/>
              <a:gd name="connsiteX4" fmla="*/ 367982 w 804080"/>
              <a:gd name="connsiteY4" fmla="*/ 844062 h 1378071"/>
              <a:gd name="connsiteX5" fmla="*/ 311711 w 804080"/>
              <a:gd name="connsiteY5" fmla="*/ 731520 h 1378071"/>
              <a:gd name="connsiteX6" fmla="*/ 269508 w 804080"/>
              <a:gd name="connsiteY6" fmla="*/ 647114 h 1378071"/>
              <a:gd name="connsiteX7" fmla="*/ 255440 w 804080"/>
              <a:gd name="connsiteY7" fmla="*/ 604911 h 1378071"/>
              <a:gd name="connsiteX8" fmla="*/ 227305 w 804080"/>
              <a:gd name="connsiteY8" fmla="*/ 576775 h 1378071"/>
              <a:gd name="connsiteX9" fmla="*/ 199170 w 804080"/>
              <a:gd name="connsiteY9" fmla="*/ 534572 h 1378071"/>
              <a:gd name="connsiteX10" fmla="*/ 185102 w 804080"/>
              <a:gd name="connsiteY10" fmla="*/ 492369 h 1378071"/>
              <a:gd name="connsiteX11" fmla="*/ 128831 w 804080"/>
              <a:gd name="connsiteY11" fmla="*/ 407963 h 1378071"/>
              <a:gd name="connsiteX12" fmla="*/ 86628 w 804080"/>
              <a:gd name="connsiteY12" fmla="*/ 309489 h 1378071"/>
              <a:gd name="connsiteX13" fmla="*/ 30357 w 804080"/>
              <a:gd name="connsiteY13" fmla="*/ 196948 h 1378071"/>
              <a:gd name="connsiteX14" fmla="*/ 2222 w 804080"/>
              <a:gd name="connsiteY14" fmla="*/ 84406 h 1378071"/>
              <a:gd name="connsiteX15" fmla="*/ 30357 w 804080"/>
              <a:gd name="connsiteY15" fmla="*/ 154745 h 1378071"/>
              <a:gd name="connsiteX16" fmla="*/ 72560 w 804080"/>
              <a:gd name="connsiteY16" fmla="*/ 196948 h 1378071"/>
              <a:gd name="connsiteX17" fmla="*/ 86628 w 804080"/>
              <a:gd name="connsiteY17" fmla="*/ 253218 h 1378071"/>
              <a:gd name="connsiteX18" fmla="*/ 142899 w 804080"/>
              <a:gd name="connsiteY18" fmla="*/ 281354 h 1378071"/>
              <a:gd name="connsiteX19" fmla="*/ 213237 w 804080"/>
              <a:gd name="connsiteY19" fmla="*/ 337625 h 1378071"/>
              <a:gd name="connsiteX20" fmla="*/ 255440 w 804080"/>
              <a:gd name="connsiteY20" fmla="*/ 365760 h 1378071"/>
              <a:gd name="connsiteX21" fmla="*/ 297644 w 804080"/>
              <a:gd name="connsiteY21" fmla="*/ 351692 h 1378071"/>
              <a:gd name="connsiteX22" fmla="*/ 311711 w 804080"/>
              <a:gd name="connsiteY22" fmla="*/ 239151 h 1378071"/>
              <a:gd name="connsiteX23" fmla="*/ 325779 w 804080"/>
              <a:gd name="connsiteY23" fmla="*/ 182880 h 1378071"/>
              <a:gd name="connsiteX24" fmla="*/ 339847 w 804080"/>
              <a:gd name="connsiteY24" fmla="*/ 84406 h 1378071"/>
              <a:gd name="connsiteX25" fmla="*/ 353914 w 804080"/>
              <a:gd name="connsiteY25" fmla="*/ 140677 h 1378071"/>
              <a:gd name="connsiteX26" fmla="*/ 367982 w 804080"/>
              <a:gd name="connsiteY26" fmla="*/ 182880 h 1378071"/>
              <a:gd name="connsiteX27" fmla="*/ 396117 w 804080"/>
              <a:gd name="connsiteY27" fmla="*/ 422031 h 1378071"/>
              <a:gd name="connsiteX28" fmla="*/ 424253 w 804080"/>
              <a:gd name="connsiteY28" fmla="*/ 393895 h 1378071"/>
              <a:gd name="connsiteX29" fmla="*/ 466456 w 804080"/>
              <a:gd name="connsiteY29" fmla="*/ 267286 h 1378071"/>
              <a:gd name="connsiteX30" fmla="*/ 480524 w 804080"/>
              <a:gd name="connsiteY30" fmla="*/ 196948 h 1378071"/>
              <a:gd name="connsiteX31" fmla="*/ 508659 w 804080"/>
              <a:gd name="connsiteY31" fmla="*/ 112542 h 1378071"/>
              <a:gd name="connsiteX32" fmla="*/ 536794 w 804080"/>
              <a:gd name="connsiteY32" fmla="*/ 14068 h 1378071"/>
              <a:gd name="connsiteX33" fmla="*/ 550862 w 804080"/>
              <a:gd name="connsiteY33" fmla="*/ 56271 h 1378071"/>
              <a:gd name="connsiteX34" fmla="*/ 578997 w 804080"/>
              <a:gd name="connsiteY34" fmla="*/ 126609 h 1378071"/>
              <a:gd name="connsiteX35" fmla="*/ 593065 w 804080"/>
              <a:gd name="connsiteY35" fmla="*/ 239151 h 1378071"/>
              <a:gd name="connsiteX36" fmla="*/ 621200 w 804080"/>
              <a:gd name="connsiteY36" fmla="*/ 422031 h 1378071"/>
              <a:gd name="connsiteX37" fmla="*/ 663404 w 804080"/>
              <a:gd name="connsiteY37" fmla="*/ 309489 h 1378071"/>
              <a:gd name="connsiteX38" fmla="*/ 705607 w 804080"/>
              <a:gd name="connsiteY38" fmla="*/ 225083 h 1378071"/>
              <a:gd name="connsiteX39" fmla="*/ 719674 w 804080"/>
              <a:gd name="connsiteY39" fmla="*/ 182880 h 1378071"/>
              <a:gd name="connsiteX40" fmla="*/ 747810 w 804080"/>
              <a:gd name="connsiteY40" fmla="*/ 154745 h 1378071"/>
              <a:gd name="connsiteX41" fmla="*/ 804080 w 804080"/>
              <a:gd name="connsiteY41" fmla="*/ 0 h 1378071"/>
              <a:gd name="connsiteX42" fmla="*/ 790013 w 804080"/>
              <a:gd name="connsiteY42" fmla="*/ 689317 h 1378071"/>
              <a:gd name="connsiteX43" fmla="*/ 761877 w 804080"/>
              <a:gd name="connsiteY43" fmla="*/ 844062 h 1378071"/>
              <a:gd name="connsiteX44" fmla="*/ 705607 w 804080"/>
              <a:gd name="connsiteY44" fmla="*/ 928468 h 1378071"/>
              <a:gd name="connsiteX45" fmla="*/ 677471 w 804080"/>
              <a:gd name="connsiteY45" fmla="*/ 970671 h 1378071"/>
              <a:gd name="connsiteX46" fmla="*/ 593065 w 804080"/>
              <a:gd name="connsiteY46" fmla="*/ 1069145 h 1378071"/>
              <a:gd name="connsiteX47" fmla="*/ 536794 w 804080"/>
              <a:gd name="connsiteY47" fmla="*/ 1083212 h 1378071"/>
              <a:gd name="connsiteX48" fmla="*/ 480524 w 804080"/>
              <a:gd name="connsiteY48" fmla="*/ 1195754 h 1378071"/>
              <a:gd name="connsiteX49" fmla="*/ 452388 w 804080"/>
              <a:gd name="connsiteY49" fmla="*/ 1308295 h 1378071"/>
              <a:gd name="connsiteX50" fmla="*/ 466456 w 804080"/>
              <a:gd name="connsiteY50" fmla="*/ 1364566 h 137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04080" h="1378071">
                <a:moveTo>
                  <a:pt x="466456" y="1364566"/>
                </a:moveTo>
                <a:cubicBezTo>
                  <a:pt x="468801" y="1315329"/>
                  <a:pt x="488511" y="1222391"/>
                  <a:pt x="466456" y="1012874"/>
                </a:cubicBezTo>
                <a:cubicBezTo>
                  <a:pt x="464432" y="993646"/>
                  <a:pt x="460004" y="974374"/>
                  <a:pt x="452388" y="956603"/>
                </a:cubicBezTo>
                <a:cubicBezTo>
                  <a:pt x="432402" y="909969"/>
                  <a:pt x="424044" y="921174"/>
                  <a:pt x="396117" y="886265"/>
                </a:cubicBezTo>
                <a:cubicBezTo>
                  <a:pt x="385555" y="873063"/>
                  <a:pt x="374849" y="859512"/>
                  <a:pt x="367982" y="844062"/>
                </a:cubicBezTo>
                <a:cubicBezTo>
                  <a:pt x="316256" y="727676"/>
                  <a:pt x="369493" y="789300"/>
                  <a:pt x="311711" y="731520"/>
                </a:cubicBezTo>
                <a:cubicBezTo>
                  <a:pt x="276356" y="625449"/>
                  <a:pt x="324046" y="756188"/>
                  <a:pt x="269508" y="647114"/>
                </a:cubicBezTo>
                <a:cubicBezTo>
                  <a:pt x="262876" y="633851"/>
                  <a:pt x="263069" y="617627"/>
                  <a:pt x="255440" y="604911"/>
                </a:cubicBezTo>
                <a:cubicBezTo>
                  <a:pt x="248616" y="593538"/>
                  <a:pt x="235590" y="587132"/>
                  <a:pt x="227305" y="576775"/>
                </a:cubicBezTo>
                <a:cubicBezTo>
                  <a:pt x="216743" y="563573"/>
                  <a:pt x="206731" y="549694"/>
                  <a:pt x="199170" y="534572"/>
                </a:cubicBezTo>
                <a:cubicBezTo>
                  <a:pt x="192538" y="521309"/>
                  <a:pt x="192303" y="505332"/>
                  <a:pt x="185102" y="492369"/>
                </a:cubicBezTo>
                <a:cubicBezTo>
                  <a:pt x="168680" y="462810"/>
                  <a:pt x="128831" y="407963"/>
                  <a:pt x="128831" y="407963"/>
                </a:cubicBezTo>
                <a:cubicBezTo>
                  <a:pt x="83555" y="272128"/>
                  <a:pt x="156155" y="483305"/>
                  <a:pt x="86628" y="309489"/>
                </a:cubicBezTo>
                <a:cubicBezTo>
                  <a:pt x="43522" y="201724"/>
                  <a:pt x="84284" y="250873"/>
                  <a:pt x="30357" y="196948"/>
                </a:cubicBezTo>
                <a:cubicBezTo>
                  <a:pt x="26275" y="184701"/>
                  <a:pt x="-9094" y="84406"/>
                  <a:pt x="2222" y="84406"/>
                </a:cubicBezTo>
                <a:cubicBezTo>
                  <a:pt x="27474" y="84406"/>
                  <a:pt x="16973" y="133331"/>
                  <a:pt x="30357" y="154745"/>
                </a:cubicBezTo>
                <a:cubicBezTo>
                  <a:pt x="40901" y="171616"/>
                  <a:pt x="58492" y="182880"/>
                  <a:pt x="72560" y="196948"/>
                </a:cubicBezTo>
                <a:cubicBezTo>
                  <a:pt x="77249" y="215705"/>
                  <a:pt x="74251" y="238365"/>
                  <a:pt x="86628" y="253218"/>
                </a:cubicBezTo>
                <a:cubicBezTo>
                  <a:pt x="100053" y="269328"/>
                  <a:pt x="124691" y="270949"/>
                  <a:pt x="142899" y="281354"/>
                </a:cubicBezTo>
                <a:cubicBezTo>
                  <a:pt x="218679" y="324657"/>
                  <a:pt x="155464" y="291406"/>
                  <a:pt x="213237" y="337625"/>
                </a:cubicBezTo>
                <a:cubicBezTo>
                  <a:pt x="226439" y="348187"/>
                  <a:pt x="241372" y="356382"/>
                  <a:pt x="255440" y="365760"/>
                </a:cubicBezTo>
                <a:cubicBezTo>
                  <a:pt x="269508" y="361071"/>
                  <a:pt x="291621" y="365243"/>
                  <a:pt x="297644" y="351692"/>
                </a:cubicBezTo>
                <a:cubicBezTo>
                  <a:pt x="312998" y="317145"/>
                  <a:pt x="305496" y="276442"/>
                  <a:pt x="311711" y="239151"/>
                </a:cubicBezTo>
                <a:cubicBezTo>
                  <a:pt x="314890" y="220080"/>
                  <a:pt x="322320" y="201902"/>
                  <a:pt x="325779" y="182880"/>
                </a:cubicBezTo>
                <a:cubicBezTo>
                  <a:pt x="331711" y="150257"/>
                  <a:pt x="335158" y="117231"/>
                  <a:pt x="339847" y="84406"/>
                </a:cubicBezTo>
                <a:cubicBezTo>
                  <a:pt x="344536" y="103163"/>
                  <a:pt x="348603" y="122087"/>
                  <a:pt x="353914" y="140677"/>
                </a:cubicBezTo>
                <a:cubicBezTo>
                  <a:pt x="357988" y="154935"/>
                  <a:pt x="365074" y="168339"/>
                  <a:pt x="367982" y="182880"/>
                </a:cubicBezTo>
                <a:cubicBezTo>
                  <a:pt x="380423" y="245083"/>
                  <a:pt x="390536" y="366217"/>
                  <a:pt x="396117" y="422031"/>
                </a:cubicBezTo>
                <a:cubicBezTo>
                  <a:pt x="405496" y="412652"/>
                  <a:pt x="417672" y="405411"/>
                  <a:pt x="424253" y="393895"/>
                </a:cubicBezTo>
                <a:cubicBezTo>
                  <a:pt x="445141" y="357340"/>
                  <a:pt x="457309" y="308444"/>
                  <a:pt x="466456" y="267286"/>
                </a:cubicBezTo>
                <a:cubicBezTo>
                  <a:pt x="471643" y="243945"/>
                  <a:pt x="474233" y="220016"/>
                  <a:pt x="480524" y="196948"/>
                </a:cubicBezTo>
                <a:cubicBezTo>
                  <a:pt x="488327" y="168336"/>
                  <a:pt x="501466" y="141314"/>
                  <a:pt x="508659" y="112542"/>
                </a:cubicBezTo>
                <a:cubicBezTo>
                  <a:pt x="526324" y="41885"/>
                  <a:pt x="516613" y="74613"/>
                  <a:pt x="536794" y="14068"/>
                </a:cubicBezTo>
                <a:cubicBezTo>
                  <a:pt x="541483" y="28136"/>
                  <a:pt x="545655" y="42387"/>
                  <a:pt x="550862" y="56271"/>
                </a:cubicBezTo>
                <a:cubicBezTo>
                  <a:pt x="559729" y="79915"/>
                  <a:pt x="573319" y="102004"/>
                  <a:pt x="578997" y="126609"/>
                </a:cubicBezTo>
                <a:cubicBezTo>
                  <a:pt x="587498" y="163447"/>
                  <a:pt x="587718" y="201725"/>
                  <a:pt x="593065" y="239151"/>
                </a:cubicBezTo>
                <a:cubicBezTo>
                  <a:pt x="601787" y="300208"/>
                  <a:pt x="611822" y="361071"/>
                  <a:pt x="621200" y="422031"/>
                </a:cubicBezTo>
                <a:cubicBezTo>
                  <a:pt x="647138" y="318281"/>
                  <a:pt x="619263" y="412484"/>
                  <a:pt x="663404" y="309489"/>
                </a:cubicBezTo>
                <a:cubicBezTo>
                  <a:pt x="698350" y="227947"/>
                  <a:pt x="651535" y="306189"/>
                  <a:pt x="705607" y="225083"/>
                </a:cubicBezTo>
                <a:cubicBezTo>
                  <a:pt x="710296" y="211015"/>
                  <a:pt x="712045" y="195595"/>
                  <a:pt x="719674" y="182880"/>
                </a:cubicBezTo>
                <a:cubicBezTo>
                  <a:pt x="726498" y="171507"/>
                  <a:pt x="742884" y="167060"/>
                  <a:pt x="747810" y="154745"/>
                </a:cubicBezTo>
                <a:cubicBezTo>
                  <a:pt x="828403" y="-46736"/>
                  <a:pt x="733352" y="106093"/>
                  <a:pt x="804080" y="0"/>
                </a:cubicBezTo>
                <a:cubicBezTo>
                  <a:pt x="799391" y="229772"/>
                  <a:pt x="798072" y="459638"/>
                  <a:pt x="790013" y="689317"/>
                </a:cubicBezTo>
                <a:cubicBezTo>
                  <a:pt x="789301" y="709608"/>
                  <a:pt x="781940" y="807948"/>
                  <a:pt x="761877" y="844062"/>
                </a:cubicBezTo>
                <a:cubicBezTo>
                  <a:pt x="745455" y="873621"/>
                  <a:pt x="724364" y="900333"/>
                  <a:pt x="705607" y="928468"/>
                </a:cubicBezTo>
                <a:lnTo>
                  <a:pt x="677471" y="970671"/>
                </a:lnTo>
                <a:cubicBezTo>
                  <a:pt x="660713" y="995808"/>
                  <a:pt x="620356" y="1062323"/>
                  <a:pt x="593065" y="1069145"/>
                </a:cubicBezTo>
                <a:lnTo>
                  <a:pt x="536794" y="1083212"/>
                </a:lnTo>
                <a:cubicBezTo>
                  <a:pt x="504465" y="1180201"/>
                  <a:pt x="529629" y="1146647"/>
                  <a:pt x="480524" y="1195754"/>
                </a:cubicBezTo>
                <a:cubicBezTo>
                  <a:pt x="462404" y="1250112"/>
                  <a:pt x="463705" y="1240393"/>
                  <a:pt x="452388" y="1308295"/>
                </a:cubicBezTo>
                <a:cubicBezTo>
                  <a:pt x="451617" y="1312921"/>
                  <a:pt x="464111" y="1413803"/>
                  <a:pt x="466456" y="136456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8208530">
            <a:off x="6940153" y="3710579"/>
            <a:ext cx="1973476" cy="914855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329514" y="3012257"/>
            <a:ext cx="1368340" cy="548640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17467592">
            <a:off x="6224045" y="3160568"/>
            <a:ext cx="868548" cy="1274271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2603601">
            <a:off x="7073747" y="3366995"/>
            <a:ext cx="562707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8611009">
            <a:off x="6011357" y="3040417"/>
            <a:ext cx="896331" cy="904970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635805" y="3849033"/>
            <a:ext cx="1160524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3973249">
            <a:off x="7113559" y="2742958"/>
            <a:ext cx="1524319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5024311">
            <a:off x="7250010" y="3312441"/>
            <a:ext cx="1059637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8648830">
            <a:off x="5304026" y="2277466"/>
            <a:ext cx="1499229" cy="1026442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1412411">
            <a:off x="6338108" y="2251622"/>
            <a:ext cx="1237490" cy="973921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6820068" y="3453045"/>
            <a:ext cx="647113" cy="548642"/>
          </a:xfrm>
          <a:custGeom>
            <a:avLst/>
            <a:gdLst>
              <a:gd name="connsiteX0" fmla="*/ 211015 w 647113"/>
              <a:gd name="connsiteY0" fmla="*/ 267287 h 548642"/>
              <a:gd name="connsiteX1" fmla="*/ 196947 w 647113"/>
              <a:gd name="connsiteY1" fmla="*/ 126610 h 548642"/>
              <a:gd name="connsiteX2" fmla="*/ 211015 w 647113"/>
              <a:gd name="connsiteY2" fmla="*/ 70339 h 548642"/>
              <a:gd name="connsiteX3" fmla="*/ 267286 w 647113"/>
              <a:gd name="connsiteY3" fmla="*/ 84407 h 548642"/>
              <a:gd name="connsiteX4" fmla="*/ 309489 w 647113"/>
              <a:gd name="connsiteY4" fmla="*/ 140677 h 548642"/>
              <a:gd name="connsiteX5" fmla="*/ 309489 w 647113"/>
              <a:gd name="connsiteY5" fmla="*/ 337625 h 548642"/>
              <a:gd name="connsiteX6" fmla="*/ 70338 w 647113"/>
              <a:gd name="connsiteY6" fmla="*/ 323557 h 548642"/>
              <a:gd name="connsiteX7" fmla="*/ 28135 w 647113"/>
              <a:gd name="connsiteY7" fmla="*/ 309490 h 548642"/>
              <a:gd name="connsiteX8" fmla="*/ 0 w 647113"/>
              <a:gd name="connsiteY8" fmla="*/ 281354 h 548642"/>
              <a:gd name="connsiteX9" fmla="*/ 42203 w 647113"/>
              <a:gd name="connsiteY9" fmla="*/ 84407 h 548642"/>
              <a:gd name="connsiteX10" fmla="*/ 70338 w 647113"/>
              <a:gd name="connsiteY10" fmla="*/ 56271 h 548642"/>
              <a:gd name="connsiteX11" fmla="*/ 112541 w 647113"/>
              <a:gd name="connsiteY11" fmla="*/ 42204 h 548642"/>
              <a:gd name="connsiteX12" fmla="*/ 450166 w 647113"/>
              <a:gd name="connsiteY12" fmla="*/ 56271 h 548642"/>
              <a:gd name="connsiteX13" fmla="*/ 492369 w 647113"/>
              <a:gd name="connsiteY13" fmla="*/ 112542 h 548642"/>
              <a:gd name="connsiteX14" fmla="*/ 548640 w 647113"/>
              <a:gd name="connsiteY14" fmla="*/ 225084 h 548642"/>
              <a:gd name="connsiteX15" fmla="*/ 534572 w 647113"/>
              <a:gd name="connsiteY15" fmla="*/ 478302 h 548642"/>
              <a:gd name="connsiteX16" fmla="*/ 492369 w 647113"/>
              <a:gd name="connsiteY16" fmla="*/ 492370 h 548642"/>
              <a:gd name="connsiteX17" fmla="*/ 464233 w 647113"/>
              <a:gd name="connsiteY17" fmla="*/ 520505 h 548642"/>
              <a:gd name="connsiteX18" fmla="*/ 196947 w 647113"/>
              <a:gd name="connsiteY18" fmla="*/ 506437 h 548642"/>
              <a:gd name="connsiteX19" fmla="*/ 182880 w 647113"/>
              <a:gd name="connsiteY19" fmla="*/ 464234 h 548642"/>
              <a:gd name="connsiteX20" fmla="*/ 112541 w 647113"/>
              <a:gd name="connsiteY20" fmla="*/ 393896 h 548642"/>
              <a:gd name="connsiteX21" fmla="*/ 84406 w 647113"/>
              <a:gd name="connsiteY21" fmla="*/ 309490 h 548642"/>
              <a:gd name="connsiteX22" fmla="*/ 70338 w 647113"/>
              <a:gd name="connsiteY22" fmla="*/ 267287 h 548642"/>
              <a:gd name="connsiteX23" fmla="*/ 84406 w 647113"/>
              <a:gd name="connsiteY23" fmla="*/ 70339 h 548642"/>
              <a:gd name="connsiteX24" fmla="*/ 112541 w 647113"/>
              <a:gd name="connsiteY24" fmla="*/ 14068 h 548642"/>
              <a:gd name="connsiteX25" fmla="*/ 182880 w 647113"/>
              <a:gd name="connsiteY25" fmla="*/ 0 h 548642"/>
              <a:gd name="connsiteX26" fmla="*/ 407963 w 647113"/>
              <a:gd name="connsiteY26" fmla="*/ 14068 h 548642"/>
              <a:gd name="connsiteX27" fmla="*/ 492369 w 647113"/>
              <a:gd name="connsiteY27" fmla="*/ 56271 h 548642"/>
              <a:gd name="connsiteX28" fmla="*/ 576775 w 647113"/>
              <a:gd name="connsiteY28" fmla="*/ 98474 h 548642"/>
              <a:gd name="connsiteX29" fmla="*/ 633046 w 647113"/>
              <a:gd name="connsiteY29" fmla="*/ 225084 h 548642"/>
              <a:gd name="connsiteX30" fmla="*/ 647113 w 647113"/>
              <a:gd name="connsiteY30" fmla="*/ 267287 h 548642"/>
              <a:gd name="connsiteX31" fmla="*/ 618978 w 647113"/>
              <a:gd name="connsiteY31" fmla="*/ 379828 h 548642"/>
              <a:gd name="connsiteX32" fmla="*/ 562707 w 647113"/>
              <a:gd name="connsiteY32" fmla="*/ 450167 h 548642"/>
              <a:gd name="connsiteX33" fmla="*/ 520504 w 647113"/>
              <a:gd name="connsiteY33" fmla="*/ 478302 h 548642"/>
              <a:gd name="connsiteX34" fmla="*/ 464233 w 647113"/>
              <a:gd name="connsiteY34" fmla="*/ 506437 h 548642"/>
              <a:gd name="connsiteX35" fmla="*/ 436098 w 647113"/>
              <a:gd name="connsiteY35" fmla="*/ 534573 h 548642"/>
              <a:gd name="connsiteX36" fmla="*/ 295421 w 647113"/>
              <a:gd name="connsiteY36" fmla="*/ 534573 h 548642"/>
              <a:gd name="connsiteX37" fmla="*/ 267286 w 647113"/>
              <a:gd name="connsiteY37" fmla="*/ 506437 h 548642"/>
              <a:gd name="connsiteX38" fmla="*/ 225083 w 647113"/>
              <a:gd name="connsiteY38" fmla="*/ 492370 h 548642"/>
              <a:gd name="connsiteX39" fmla="*/ 211015 w 647113"/>
              <a:gd name="connsiteY39" fmla="*/ 450167 h 548642"/>
              <a:gd name="connsiteX40" fmla="*/ 182880 w 647113"/>
              <a:gd name="connsiteY40" fmla="*/ 422031 h 548642"/>
              <a:gd name="connsiteX41" fmla="*/ 140677 w 647113"/>
              <a:gd name="connsiteY41" fmla="*/ 281354 h 548642"/>
              <a:gd name="connsiteX42" fmla="*/ 140677 w 647113"/>
              <a:gd name="connsiteY42" fmla="*/ 182880 h 54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47113" h="548642">
                <a:moveTo>
                  <a:pt x="211015" y="267287"/>
                </a:moveTo>
                <a:cubicBezTo>
                  <a:pt x="206326" y="220395"/>
                  <a:pt x="196947" y="173736"/>
                  <a:pt x="196947" y="126610"/>
                </a:cubicBezTo>
                <a:cubicBezTo>
                  <a:pt x="196947" y="107276"/>
                  <a:pt x="194436" y="80286"/>
                  <a:pt x="211015" y="70339"/>
                </a:cubicBezTo>
                <a:cubicBezTo>
                  <a:pt x="227594" y="60392"/>
                  <a:pt x="248529" y="79718"/>
                  <a:pt x="267286" y="84407"/>
                </a:cubicBezTo>
                <a:cubicBezTo>
                  <a:pt x="281354" y="103164"/>
                  <a:pt x="299967" y="119252"/>
                  <a:pt x="309489" y="140677"/>
                </a:cubicBezTo>
                <a:cubicBezTo>
                  <a:pt x="337359" y="203385"/>
                  <a:pt x="316475" y="274749"/>
                  <a:pt x="309489" y="337625"/>
                </a:cubicBezTo>
                <a:cubicBezTo>
                  <a:pt x="229772" y="332936"/>
                  <a:pt x="149797" y="331503"/>
                  <a:pt x="70338" y="323557"/>
                </a:cubicBezTo>
                <a:cubicBezTo>
                  <a:pt x="55583" y="322082"/>
                  <a:pt x="40850" y="317119"/>
                  <a:pt x="28135" y="309490"/>
                </a:cubicBezTo>
                <a:cubicBezTo>
                  <a:pt x="16762" y="302666"/>
                  <a:pt x="9378" y="290733"/>
                  <a:pt x="0" y="281354"/>
                </a:cubicBezTo>
                <a:cubicBezTo>
                  <a:pt x="11132" y="158899"/>
                  <a:pt x="-13206" y="153668"/>
                  <a:pt x="42203" y="84407"/>
                </a:cubicBezTo>
                <a:cubicBezTo>
                  <a:pt x="50488" y="74050"/>
                  <a:pt x="58965" y="63095"/>
                  <a:pt x="70338" y="56271"/>
                </a:cubicBezTo>
                <a:cubicBezTo>
                  <a:pt x="83053" y="48642"/>
                  <a:pt x="98473" y="46893"/>
                  <a:pt x="112541" y="42204"/>
                </a:cubicBezTo>
                <a:cubicBezTo>
                  <a:pt x="225083" y="46893"/>
                  <a:pt x="339410" y="35761"/>
                  <a:pt x="450166" y="56271"/>
                </a:cubicBezTo>
                <a:cubicBezTo>
                  <a:pt x="473220" y="60540"/>
                  <a:pt x="480555" y="92290"/>
                  <a:pt x="492369" y="112542"/>
                </a:cubicBezTo>
                <a:cubicBezTo>
                  <a:pt x="513502" y="148771"/>
                  <a:pt x="548640" y="225084"/>
                  <a:pt x="548640" y="225084"/>
                </a:cubicBezTo>
                <a:cubicBezTo>
                  <a:pt x="543951" y="309490"/>
                  <a:pt x="551987" y="395579"/>
                  <a:pt x="534572" y="478302"/>
                </a:cubicBezTo>
                <a:cubicBezTo>
                  <a:pt x="531517" y="492813"/>
                  <a:pt x="505085" y="484741"/>
                  <a:pt x="492369" y="492370"/>
                </a:cubicBezTo>
                <a:cubicBezTo>
                  <a:pt x="480996" y="499194"/>
                  <a:pt x="473612" y="511127"/>
                  <a:pt x="464233" y="520505"/>
                </a:cubicBezTo>
                <a:cubicBezTo>
                  <a:pt x="375138" y="515816"/>
                  <a:pt x="284433" y="523934"/>
                  <a:pt x="196947" y="506437"/>
                </a:cubicBezTo>
                <a:cubicBezTo>
                  <a:pt x="182406" y="503529"/>
                  <a:pt x="191777" y="476097"/>
                  <a:pt x="182880" y="464234"/>
                </a:cubicBezTo>
                <a:cubicBezTo>
                  <a:pt x="162985" y="437708"/>
                  <a:pt x="112541" y="393896"/>
                  <a:pt x="112541" y="393896"/>
                </a:cubicBezTo>
                <a:lnTo>
                  <a:pt x="84406" y="309490"/>
                </a:lnTo>
                <a:lnTo>
                  <a:pt x="70338" y="267287"/>
                </a:lnTo>
                <a:cubicBezTo>
                  <a:pt x="75027" y="201638"/>
                  <a:pt x="73586" y="135260"/>
                  <a:pt x="84406" y="70339"/>
                </a:cubicBezTo>
                <a:cubicBezTo>
                  <a:pt x="87854" y="49653"/>
                  <a:pt x="95476" y="26257"/>
                  <a:pt x="112541" y="14068"/>
                </a:cubicBezTo>
                <a:cubicBezTo>
                  <a:pt x="131998" y="170"/>
                  <a:pt x="159434" y="4689"/>
                  <a:pt x="182880" y="0"/>
                </a:cubicBezTo>
                <a:cubicBezTo>
                  <a:pt x="257908" y="4689"/>
                  <a:pt x="333202" y="6198"/>
                  <a:pt x="407963" y="14068"/>
                </a:cubicBezTo>
                <a:cubicBezTo>
                  <a:pt x="452750" y="18783"/>
                  <a:pt x="453169" y="36671"/>
                  <a:pt x="492369" y="56271"/>
                </a:cubicBezTo>
                <a:cubicBezTo>
                  <a:pt x="608854" y="114514"/>
                  <a:pt x="455827" y="17843"/>
                  <a:pt x="576775" y="98474"/>
                </a:cubicBezTo>
                <a:cubicBezTo>
                  <a:pt x="621360" y="165353"/>
                  <a:pt x="599565" y="124639"/>
                  <a:pt x="633046" y="225084"/>
                </a:cubicBezTo>
                <a:lnTo>
                  <a:pt x="647113" y="267287"/>
                </a:lnTo>
                <a:cubicBezTo>
                  <a:pt x="641762" y="294045"/>
                  <a:pt x="633399" y="350987"/>
                  <a:pt x="618978" y="379828"/>
                </a:cubicBezTo>
                <a:cubicBezTo>
                  <a:pt x="606791" y="404201"/>
                  <a:pt x="584515" y="432720"/>
                  <a:pt x="562707" y="450167"/>
                </a:cubicBezTo>
                <a:cubicBezTo>
                  <a:pt x="549505" y="460729"/>
                  <a:pt x="535184" y="469914"/>
                  <a:pt x="520504" y="478302"/>
                </a:cubicBezTo>
                <a:cubicBezTo>
                  <a:pt x="502296" y="488706"/>
                  <a:pt x="482990" y="497059"/>
                  <a:pt x="464233" y="506437"/>
                </a:cubicBezTo>
                <a:cubicBezTo>
                  <a:pt x="454855" y="515816"/>
                  <a:pt x="447961" y="528642"/>
                  <a:pt x="436098" y="534573"/>
                </a:cubicBezTo>
                <a:cubicBezTo>
                  <a:pt x="383636" y="560804"/>
                  <a:pt x="352455" y="544078"/>
                  <a:pt x="295421" y="534573"/>
                </a:cubicBezTo>
                <a:cubicBezTo>
                  <a:pt x="286043" y="525194"/>
                  <a:pt x="278659" y="513261"/>
                  <a:pt x="267286" y="506437"/>
                </a:cubicBezTo>
                <a:cubicBezTo>
                  <a:pt x="254571" y="498808"/>
                  <a:pt x="235568" y="502855"/>
                  <a:pt x="225083" y="492370"/>
                </a:cubicBezTo>
                <a:cubicBezTo>
                  <a:pt x="214597" y="481885"/>
                  <a:pt x="218644" y="462883"/>
                  <a:pt x="211015" y="450167"/>
                </a:cubicBezTo>
                <a:cubicBezTo>
                  <a:pt x="204191" y="438794"/>
                  <a:pt x="192258" y="431410"/>
                  <a:pt x="182880" y="422031"/>
                </a:cubicBezTo>
                <a:cubicBezTo>
                  <a:pt x="177163" y="404882"/>
                  <a:pt x="143335" y="310593"/>
                  <a:pt x="140677" y="281354"/>
                </a:cubicBezTo>
                <a:cubicBezTo>
                  <a:pt x="137705" y="248664"/>
                  <a:pt x="140677" y="215705"/>
                  <a:pt x="140677" y="182880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6198690" y="4184782"/>
            <a:ext cx="1671383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6884207">
            <a:off x="6415200" y="3207143"/>
            <a:ext cx="562707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3338068">
            <a:off x="5329542" y="3653705"/>
            <a:ext cx="1505330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18208530">
            <a:off x="6088095" y="5020405"/>
            <a:ext cx="1973476" cy="914855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477456" y="4322083"/>
            <a:ext cx="1368340" cy="548640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7467592">
            <a:off x="5371987" y="4470394"/>
            <a:ext cx="868548" cy="1274271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2603601">
            <a:off x="6221689" y="4676821"/>
            <a:ext cx="562707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rot="18611009">
            <a:off x="5159299" y="4350243"/>
            <a:ext cx="896331" cy="904970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783747" y="5158859"/>
            <a:ext cx="1160524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rot="13973249">
            <a:off x="6261501" y="4052784"/>
            <a:ext cx="1524319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5024311">
            <a:off x="6397952" y="4622267"/>
            <a:ext cx="1059637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8648830">
            <a:off x="4621243" y="3713872"/>
            <a:ext cx="1499229" cy="1026442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 rot="11412411">
            <a:off x="5486050" y="3561448"/>
            <a:ext cx="1237490" cy="973921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968010" y="4762871"/>
            <a:ext cx="647113" cy="548642"/>
          </a:xfrm>
          <a:custGeom>
            <a:avLst/>
            <a:gdLst>
              <a:gd name="connsiteX0" fmla="*/ 211015 w 647113"/>
              <a:gd name="connsiteY0" fmla="*/ 267287 h 548642"/>
              <a:gd name="connsiteX1" fmla="*/ 196947 w 647113"/>
              <a:gd name="connsiteY1" fmla="*/ 126610 h 548642"/>
              <a:gd name="connsiteX2" fmla="*/ 211015 w 647113"/>
              <a:gd name="connsiteY2" fmla="*/ 70339 h 548642"/>
              <a:gd name="connsiteX3" fmla="*/ 267286 w 647113"/>
              <a:gd name="connsiteY3" fmla="*/ 84407 h 548642"/>
              <a:gd name="connsiteX4" fmla="*/ 309489 w 647113"/>
              <a:gd name="connsiteY4" fmla="*/ 140677 h 548642"/>
              <a:gd name="connsiteX5" fmla="*/ 309489 w 647113"/>
              <a:gd name="connsiteY5" fmla="*/ 337625 h 548642"/>
              <a:gd name="connsiteX6" fmla="*/ 70338 w 647113"/>
              <a:gd name="connsiteY6" fmla="*/ 323557 h 548642"/>
              <a:gd name="connsiteX7" fmla="*/ 28135 w 647113"/>
              <a:gd name="connsiteY7" fmla="*/ 309490 h 548642"/>
              <a:gd name="connsiteX8" fmla="*/ 0 w 647113"/>
              <a:gd name="connsiteY8" fmla="*/ 281354 h 548642"/>
              <a:gd name="connsiteX9" fmla="*/ 42203 w 647113"/>
              <a:gd name="connsiteY9" fmla="*/ 84407 h 548642"/>
              <a:gd name="connsiteX10" fmla="*/ 70338 w 647113"/>
              <a:gd name="connsiteY10" fmla="*/ 56271 h 548642"/>
              <a:gd name="connsiteX11" fmla="*/ 112541 w 647113"/>
              <a:gd name="connsiteY11" fmla="*/ 42204 h 548642"/>
              <a:gd name="connsiteX12" fmla="*/ 450166 w 647113"/>
              <a:gd name="connsiteY12" fmla="*/ 56271 h 548642"/>
              <a:gd name="connsiteX13" fmla="*/ 492369 w 647113"/>
              <a:gd name="connsiteY13" fmla="*/ 112542 h 548642"/>
              <a:gd name="connsiteX14" fmla="*/ 548640 w 647113"/>
              <a:gd name="connsiteY14" fmla="*/ 225084 h 548642"/>
              <a:gd name="connsiteX15" fmla="*/ 534572 w 647113"/>
              <a:gd name="connsiteY15" fmla="*/ 478302 h 548642"/>
              <a:gd name="connsiteX16" fmla="*/ 492369 w 647113"/>
              <a:gd name="connsiteY16" fmla="*/ 492370 h 548642"/>
              <a:gd name="connsiteX17" fmla="*/ 464233 w 647113"/>
              <a:gd name="connsiteY17" fmla="*/ 520505 h 548642"/>
              <a:gd name="connsiteX18" fmla="*/ 196947 w 647113"/>
              <a:gd name="connsiteY18" fmla="*/ 506437 h 548642"/>
              <a:gd name="connsiteX19" fmla="*/ 182880 w 647113"/>
              <a:gd name="connsiteY19" fmla="*/ 464234 h 548642"/>
              <a:gd name="connsiteX20" fmla="*/ 112541 w 647113"/>
              <a:gd name="connsiteY20" fmla="*/ 393896 h 548642"/>
              <a:gd name="connsiteX21" fmla="*/ 84406 w 647113"/>
              <a:gd name="connsiteY21" fmla="*/ 309490 h 548642"/>
              <a:gd name="connsiteX22" fmla="*/ 70338 w 647113"/>
              <a:gd name="connsiteY22" fmla="*/ 267287 h 548642"/>
              <a:gd name="connsiteX23" fmla="*/ 84406 w 647113"/>
              <a:gd name="connsiteY23" fmla="*/ 70339 h 548642"/>
              <a:gd name="connsiteX24" fmla="*/ 112541 w 647113"/>
              <a:gd name="connsiteY24" fmla="*/ 14068 h 548642"/>
              <a:gd name="connsiteX25" fmla="*/ 182880 w 647113"/>
              <a:gd name="connsiteY25" fmla="*/ 0 h 548642"/>
              <a:gd name="connsiteX26" fmla="*/ 407963 w 647113"/>
              <a:gd name="connsiteY26" fmla="*/ 14068 h 548642"/>
              <a:gd name="connsiteX27" fmla="*/ 492369 w 647113"/>
              <a:gd name="connsiteY27" fmla="*/ 56271 h 548642"/>
              <a:gd name="connsiteX28" fmla="*/ 576775 w 647113"/>
              <a:gd name="connsiteY28" fmla="*/ 98474 h 548642"/>
              <a:gd name="connsiteX29" fmla="*/ 633046 w 647113"/>
              <a:gd name="connsiteY29" fmla="*/ 225084 h 548642"/>
              <a:gd name="connsiteX30" fmla="*/ 647113 w 647113"/>
              <a:gd name="connsiteY30" fmla="*/ 267287 h 548642"/>
              <a:gd name="connsiteX31" fmla="*/ 618978 w 647113"/>
              <a:gd name="connsiteY31" fmla="*/ 379828 h 548642"/>
              <a:gd name="connsiteX32" fmla="*/ 562707 w 647113"/>
              <a:gd name="connsiteY32" fmla="*/ 450167 h 548642"/>
              <a:gd name="connsiteX33" fmla="*/ 520504 w 647113"/>
              <a:gd name="connsiteY33" fmla="*/ 478302 h 548642"/>
              <a:gd name="connsiteX34" fmla="*/ 464233 w 647113"/>
              <a:gd name="connsiteY34" fmla="*/ 506437 h 548642"/>
              <a:gd name="connsiteX35" fmla="*/ 436098 w 647113"/>
              <a:gd name="connsiteY35" fmla="*/ 534573 h 548642"/>
              <a:gd name="connsiteX36" fmla="*/ 295421 w 647113"/>
              <a:gd name="connsiteY36" fmla="*/ 534573 h 548642"/>
              <a:gd name="connsiteX37" fmla="*/ 267286 w 647113"/>
              <a:gd name="connsiteY37" fmla="*/ 506437 h 548642"/>
              <a:gd name="connsiteX38" fmla="*/ 225083 w 647113"/>
              <a:gd name="connsiteY38" fmla="*/ 492370 h 548642"/>
              <a:gd name="connsiteX39" fmla="*/ 211015 w 647113"/>
              <a:gd name="connsiteY39" fmla="*/ 450167 h 548642"/>
              <a:gd name="connsiteX40" fmla="*/ 182880 w 647113"/>
              <a:gd name="connsiteY40" fmla="*/ 422031 h 548642"/>
              <a:gd name="connsiteX41" fmla="*/ 140677 w 647113"/>
              <a:gd name="connsiteY41" fmla="*/ 281354 h 548642"/>
              <a:gd name="connsiteX42" fmla="*/ 140677 w 647113"/>
              <a:gd name="connsiteY42" fmla="*/ 182880 h 54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47113" h="548642">
                <a:moveTo>
                  <a:pt x="211015" y="267287"/>
                </a:moveTo>
                <a:cubicBezTo>
                  <a:pt x="206326" y="220395"/>
                  <a:pt x="196947" y="173736"/>
                  <a:pt x="196947" y="126610"/>
                </a:cubicBezTo>
                <a:cubicBezTo>
                  <a:pt x="196947" y="107276"/>
                  <a:pt x="194436" y="80286"/>
                  <a:pt x="211015" y="70339"/>
                </a:cubicBezTo>
                <a:cubicBezTo>
                  <a:pt x="227594" y="60392"/>
                  <a:pt x="248529" y="79718"/>
                  <a:pt x="267286" y="84407"/>
                </a:cubicBezTo>
                <a:cubicBezTo>
                  <a:pt x="281354" y="103164"/>
                  <a:pt x="299967" y="119252"/>
                  <a:pt x="309489" y="140677"/>
                </a:cubicBezTo>
                <a:cubicBezTo>
                  <a:pt x="337359" y="203385"/>
                  <a:pt x="316475" y="274749"/>
                  <a:pt x="309489" y="337625"/>
                </a:cubicBezTo>
                <a:cubicBezTo>
                  <a:pt x="229772" y="332936"/>
                  <a:pt x="149797" y="331503"/>
                  <a:pt x="70338" y="323557"/>
                </a:cubicBezTo>
                <a:cubicBezTo>
                  <a:pt x="55583" y="322082"/>
                  <a:pt x="40850" y="317119"/>
                  <a:pt x="28135" y="309490"/>
                </a:cubicBezTo>
                <a:cubicBezTo>
                  <a:pt x="16762" y="302666"/>
                  <a:pt x="9378" y="290733"/>
                  <a:pt x="0" y="281354"/>
                </a:cubicBezTo>
                <a:cubicBezTo>
                  <a:pt x="11132" y="158899"/>
                  <a:pt x="-13206" y="153668"/>
                  <a:pt x="42203" y="84407"/>
                </a:cubicBezTo>
                <a:cubicBezTo>
                  <a:pt x="50488" y="74050"/>
                  <a:pt x="58965" y="63095"/>
                  <a:pt x="70338" y="56271"/>
                </a:cubicBezTo>
                <a:cubicBezTo>
                  <a:pt x="83053" y="48642"/>
                  <a:pt x="98473" y="46893"/>
                  <a:pt x="112541" y="42204"/>
                </a:cubicBezTo>
                <a:cubicBezTo>
                  <a:pt x="225083" y="46893"/>
                  <a:pt x="339410" y="35761"/>
                  <a:pt x="450166" y="56271"/>
                </a:cubicBezTo>
                <a:cubicBezTo>
                  <a:pt x="473220" y="60540"/>
                  <a:pt x="480555" y="92290"/>
                  <a:pt x="492369" y="112542"/>
                </a:cubicBezTo>
                <a:cubicBezTo>
                  <a:pt x="513502" y="148771"/>
                  <a:pt x="548640" y="225084"/>
                  <a:pt x="548640" y="225084"/>
                </a:cubicBezTo>
                <a:cubicBezTo>
                  <a:pt x="543951" y="309490"/>
                  <a:pt x="551987" y="395579"/>
                  <a:pt x="534572" y="478302"/>
                </a:cubicBezTo>
                <a:cubicBezTo>
                  <a:pt x="531517" y="492813"/>
                  <a:pt x="505085" y="484741"/>
                  <a:pt x="492369" y="492370"/>
                </a:cubicBezTo>
                <a:cubicBezTo>
                  <a:pt x="480996" y="499194"/>
                  <a:pt x="473612" y="511127"/>
                  <a:pt x="464233" y="520505"/>
                </a:cubicBezTo>
                <a:cubicBezTo>
                  <a:pt x="375138" y="515816"/>
                  <a:pt x="284433" y="523934"/>
                  <a:pt x="196947" y="506437"/>
                </a:cubicBezTo>
                <a:cubicBezTo>
                  <a:pt x="182406" y="503529"/>
                  <a:pt x="191777" y="476097"/>
                  <a:pt x="182880" y="464234"/>
                </a:cubicBezTo>
                <a:cubicBezTo>
                  <a:pt x="162985" y="437708"/>
                  <a:pt x="112541" y="393896"/>
                  <a:pt x="112541" y="393896"/>
                </a:cubicBezTo>
                <a:lnTo>
                  <a:pt x="84406" y="309490"/>
                </a:lnTo>
                <a:lnTo>
                  <a:pt x="70338" y="267287"/>
                </a:lnTo>
                <a:cubicBezTo>
                  <a:pt x="75027" y="201638"/>
                  <a:pt x="73586" y="135260"/>
                  <a:pt x="84406" y="70339"/>
                </a:cubicBezTo>
                <a:cubicBezTo>
                  <a:pt x="87854" y="49653"/>
                  <a:pt x="95476" y="26257"/>
                  <a:pt x="112541" y="14068"/>
                </a:cubicBezTo>
                <a:cubicBezTo>
                  <a:pt x="131998" y="170"/>
                  <a:pt x="159434" y="4689"/>
                  <a:pt x="182880" y="0"/>
                </a:cubicBezTo>
                <a:cubicBezTo>
                  <a:pt x="257908" y="4689"/>
                  <a:pt x="333202" y="6198"/>
                  <a:pt x="407963" y="14068"/>
                </a:cubicBezTo>
                <a:cubicBezTo>
                  <a:pt x="452750" y="18783"/>
                  <a:pt x="453169" y="36671"/>
                  <a:pt x="492369" y="56271"/>
                </a:cubicBezTo>
                <a:cubicBezTo>
                  <a:pt x="608854" y="114514"/>
                  <a:pt x="455827" y="17843"/>
                  <a:pt x="576775" y="98474"/>
                </a:cubicBezTo>
                <a:cubicBezTo>
                  <a:pt x="621360" y="165353"/>
                  <a:pt x="599565" y="124639"/>
                  <a:pt x="633046" y="225084"/>
                </a:cubicBezTo>
                <a:lnTo>
                  <a:pt x="647113" y="267287"/>
                </a:lnTo>
                <a:cubicBezTo>
                  <a:pt x="641762" y="294045"/>
                  <a:pt x="633399" y="350987"/>
                  <a:pt x="618978" y="379828"/>
                </a:cubicBezTo>
                <a:cubicBezTo>
                  <a:pt x="606791" y="404201"/>
                  <a:pt x="584515" y="432720"/>
                  <a:pt x="562707" y="450167"/>
                </a:cubicBezTo>
                <a:cubicBezTo>
                  <a:pt x="549505" y="460729"/>
                  <a:pt x="535184" y="469914"/>
                  <a:pt x="520504" y="478302"/>
                </a:cubicBezTo>
                <a:cubicBezTo>
                  <a:pt x="502296" y="488706"/>
                  <a:pt x="482990" y="497059"/>
                  <a:pt x="464233" y="506437"/>
                </a:cubicBezTo>
                <a:cubicBezTo>
                  <a:pt x="454855" y="515816"/>
                  <a:pt x="447961" y="528642"/>
                  <a:pt x="436098" y="534573"/>
                </a:cubicBezTo>
                <a:cubicBezTo>
                  <a:pt x="383636" y="560804"/>
                  <a:pt x="352455" y="544078"/>
                  <a:pt x="295421" y="534573"/>
                </a:cubicBezTo>
                <a:cubicBezTo>
                  <a:pt x="286043" y="525194"/>
                  <a:pt x="278659" y="513261"/>
                  <a:pt x="267286" y="506437"/>
                </a:cubicBezTo>
                <a:cubicBezTo>
                  <a:pt x="254571" y="498808"/>
                  <a:pt x="235568" y="502855"/>
                  <a:pt x="225083" y="492370"/>
                </a:cubicBezTo>
                <a:cubicBezTo>
                  <a:pt x="214597" y="481885"/>
                  <a:pt x="218644" y="462883"/>
                  <a:pt x="211015" y="450167"/>
                </a:cubicBezTo>
                <a:cubicBezTo>
                  <a:pt x="204191" y="438794"/>
                  <a:pt x="192258" y="431410"/>
                  <a:pt x="182880" y="422031"/>
                </a:cubicBezTo>
                <a:cubicBezTo>
                  <a:pt x="177163" y="404882"/>
                  <a:pt x="143335" y="310593"/>
                  <a:pt x="140677" y="281354"/>
                </a:cubicBezTo>
                <a:cubicBezTo>
                  <a:pt x="137705" y="248664"/>
                  <a:pt x="140677" y="215705"/>
                  <a:pt x="140677" y="182880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346632" y="5494608"/>
            <a:ext cx="1671383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rot="6884207">
            <a:off x="5563142" y="4516969"/>
            <a:ext cx="562707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 rot="3338068">
            <a:off x="4477484" y="4963531"/>
            <a:ext cx="1505330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 rot="18208530">
            <a:off x="5514571" y="3513653"/>
            <a:ext cx="1973476" cy="914855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903932" y="2815331"/>
            <a:ext cx="1368340" cy="548640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rot="17467592">
            <a:off x="4798463" y="2963642"/>
            <a:ext cx="868548" cy="1274271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rot="2603601">
            <a:off x="5648165" y="3170069"/>
            <a:ext cx="562707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 rot="18611009">
            <a:off x="4585775" y="2843491"/>
            <a:ext cx="896331" cy="904970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210223" y="3652107"/>
            <a:ext cx="1160524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rot="13973249">
            <a:off x="5687977" y="2546032"/>
            <a:ext cx="1524319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 rot="15024311">
            <a:off x="5824428" y="3115515"/>
            <a:ext cx="1059637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rot="8648830">
            <a:off x="4047719" y="2207120"/>
            <a:ext cx="1499229" cy="1026442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rot="11412411">
            <a:off x="5066295" y="1942312"/>
            <a:ext cx="1237490" cy="973921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5394486" y="3256119"/>
            <a:ext cx="647113" cy="548642"/>
          </a:xfrm>
          <a:custGeom>
            <a:avLst/>
            <a:gdLst>
              <a:gd name="connsiteX0" fmla="*/ 211015 w 647113"/>
              <a:gd name="connsiteY0" fmla="*/ 267287 h 548642"/>
              <a:gd name="connsiteX1" fmla="*/ 196947 w 647113"/>
              <a:gd name="connsiteY1" fmla="*/ 126610 h 548642"/>
              <a:gd name="connsiteX2" fmla="*/ 211015 w 647113"/>
              <a:gd name="connsiteY2" fmla="*/ 70339 h 548642"/>
              <a:gd name="connsiteX3" fmla="*/ 267286 w 647113"/>
              <a:gd name="connsiteY3" fmla="*/ 84407 h 548642"/>
              <a:gd name="connsiteX4" fmla="*/ 309489 w 647113"/>
              <a:gd name="connsiteY4" fmla="*/ 140677 h 548642"/>
              <a:gd name="connsiteX5" fmla="*/ 309489 w 647113"/>
              <a:gd name="connsiteY5" fmla="*/ 337625 h 548642"/>
              <a:gd name="connsiteX6" fmla="*/ 70338 w 647113"/>
              <a:gd name="connsiteY6" fmla="*/ 323557 h 548642"/>
              <a:gd name="connsiteX7" fmla="*/ 28135 w 647113"/>
              <a:gd name="connsiteY7" fmla="*/ 309490 h 548642"/>
              <a:gd name="connsiteX8" fmla="*/ 0 w 647113"/>
              <a:gd name="connsiteY8" fmla="*/ 281354 h 548642"/>
              <a:gd name="connsiteX9" fmla="*/ 42203 w 647113"/>
              <a:gd name="connsiteY9" fmla="*/ 84407 h 548642"/>
              <a:gd name="connsiteX10" fmla="*/ 70338 w 647113"/>
              <a:gd name="connsiteY10" fmla="*/ 56271 h 548642"/>
              <a:gd name="connsiteX11" fmla="*/ 112541 w 647113"/>
              <a:gd name="connsiteY11" fmla="*/ 42204 h 548642"/>
              <a:gd name="connsiteX12" fmla="*/ 450166 w 647113"/>
              <a:gd name="connsiteY12" fmla="*/ 56271 h 548642"/>
              <a:gd name="connsiteX13" fmla="*/ 492369 w 647113"/>
              <a:gd name="connsiteY13" fmla="*/ 112542 h 548642"/>
              <a:gd name="connsiteX14" fmla="*/ 548640 w 647113"/>
              <a:gd name="connsiteY14" fmla="*/ 225084 h 548642"/>
              <a:gd name="connsiteX15" fmla="*/ 534572 w 647113"/>
              <a:gd name="connsiteY15" fmla="*/ 478302 h 548642"/>
              <a:gd name="connsiteX16" fmla="*/ 492369 w 647113"/>
              <a:gd name="connsiteY16" fmla="*/ 492370 h 548642"/>
              <a:gd name="connsiteX17" fmla="*/ 464233 w 647113"/>
              <a:gd name="connsiteY17" fmla="*/ 520505 h 548642"/>
              <a:gd name="connsiteX18" fmla="*/ 196947 w 647113"/>
              <a:gd name="connsiteY18" fmla="*/ 506437 h 548642"/>
              <a:gd name="connsiteX19" fmla="*/ 182880 w 647113"/>
              <a:gd name="connsiteY19" fmla="*/ 464234 h 548642"/>
              <a:gd name="connsiteX20" fmla="*/ 112541 w 647113"/>
              <a:gd name="connsiteY20" fmla="*/ 393896 h 548642"/>
              <a:gd name="connsiteX21" fmla="*/ 84406 w 647113"/>
              <a:gd name="connsiteY21" fmla="*/ 309490 h 548642"/>
              <a:gd name="connsiteX22" fmla="*/ 70338 w 647113"/>
              <a:gd name="connsiteY22" fmla="*/ 267287 h 548642"/>
              <a:gd name="connsiteX23" fmla="*/ 84406 w 647113"/>
              <a:gd name="connsiteY23" fmla="*/ 70339 h 548642"/>
              <a:gd name="connsiteX24" fmla="*/ 112541 w 647113"/>
              <a:gd name="connsiteY24" fmla="*/ 14068 h 548642"/>
              <a:gd name="connsiteX25" fmla="*/ 182880 w 647113"/>
              <a:gd name="connsiteY25" fmla="*/ 0 h 548642"/>
              <a:gd name="connsiteX26" fmla="*/ 407963 w 647113"/>
              <a:gd name="connsiteY26" fmla="*/ 14068 h 548642"/>
              <a:gd name="connsiteX27" fmla="*/ 492369 w 647113"/>
              <a:gd name="connsiteY27" fmla="*/ 56271 h 548642"/>
              <a:gd name="connsiteX28" fmla="*/ 576775 w 647113"/>
              <a:gd name="connsiteY28" fmla="*/ 98474 h 548642"/>
              <a:gd name="connsiteX29" fmla="*/ 633046 w 647113"/>
              <a:gd name="connsiteY29" fmla="*/ 225084 h 548642"/>
              <a:gd name="connsiteX30" fmla="*/ 647113 w 647113"/>
              <a:gd name="connsiteY30" fmla="*/ 267287 h 548642"/>
              <a:gd name="connsiteX31" fmla="*/ 618978 w 647113"/>
              <a:gd name="connsiteY31" fmla="*/ 379828 h 548642"/>
              <a:gd name="connsiteX32" fmla="*/ 562707 w 647113"/>
              <a:gd name="connsiteY32" fmla="*/ 450167 h 548642"/>
              <a:gd name="connsiteX33" fmla="*/ 520504 w 647113"/>
              <a:gd name="connsiteY33" fmla="*/ 478302 h 548642"/>
              <a:gd name="connsiteX34" fmla="*/ 464233 w 647113"/>
              <a:gd name="connsiteY34" fmla="*/ 506437 h 548642"/>
              <a:gd name="connsiteX35" fmla="*/ 436098 w 647113"/>
              <a:gd name="connsiteY35" fmla="*/ 534573 h 548642"/>
              <a:gd name="connsiteX36" fmla="*/ 295421 w 647113"/>
              <a:gd name="connsiteY36" fmla="*/ 534573 h 548642"/>
              <a:gd name="connsiteX37" fmla="*/ 267286 w 647113"/>
              <a:gd name="connsiteY37" fmla="*/ 506437 h 548642"/>
              <a:gd name="connsiteX38" fmla="*/ 225083 w 647113"/>
              <a:gd name="connsiteY38" fmla="*/ 492370 h 548642"/>
              <a:gd name="connsiteX39" fmla="*/ 211015 w 647113"/>
              <a:gd name="connsiteY39" fmla="*/ 450167 h 548642"/>
              <a:gd name="connsiteX40" fmla="*/ 182880 w 647113"/>
              <a:gd name="connsiteY40" fmla="*/ 422031 h 548642"/>
              <a:gd name="connsiteX41" fmla="*/ 140677 w 647113"/>
              <a:gd name="connsiteY41" fmla="*/ 281354 h 548642"/>
              <a:gd name="connsiteX42" fmla="*/ 140677 w 647113"/>
              <a:gd name="connsiteY42" fmla="*/ 182880 h 54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47113" h="548642">
                <a:moveTo>
                  <a:pt x="211015" y="267287"/>
                </a:moveTo>
                <a:cubicBezTo>
                  <a:pt x="206326" y="220395"/>
                  <a:pt x="196947" y="173736"/>
                  <a:pt x="196947" y="126610"/>
                </a:cubicBezTo>
                <a:cubicBezTo>
                  <a:pt x="196947" y="107276"/>
                  <a:pt x="194436" y="80286"/>
                  <a:pt x="211015" y="70339"/>
                </a:cubicBezTo>
                <a:cubicBezTo>
                  <a:pt x="227594" y="60392"/>
                  <a:pt x="248529" y="79718"/>
                  <a:pt x="267286" y="84407"/>
                </a:cubicBezTo>
                <a:cubicBezTo>
                  <a:pt x="281354" y="103164"/>
                  <a:pt x="299967" y="119252"/>
                  <a:pt x="309489" y="140677"/>
                </a:cubicBezTo>
                <a:cubicBezTo>
                  <a:pt x="337359" y="203385"/>
                  <a:pt x="316475" y="274749"/>
                  <a:pt x="309489" y="337625"/>
                </a:cubicBezTo>
                <a:cubicBezTo>
                  <a:pt x="229772" y="332936"/>
                  <a:pt x="149797" y="331503"/>
                  <a:pt x="70338" y="323557"/>
                </a:cubicBezTo>
                <a:cubicBezTo>
                  <a:pt x="55583" y="322082"/>
                  <a:pt x="40850" y="317119"/>
                  <a:pt x="28135" y="309490"/>
                </a:cubicBezTo>
                <a:cubicBezTo>
                  <a:pt x="16762" y="302666"/>
                  <a:pt x="9378" y="290733"/>
                  <a:pt x="0" y="281354"/>
                </a:cubicBezTo>
                <a:cubicBezTo>
                  <a:pt x="11132" y="158899"/>
                  <a:pt x="-13206" y="153668"/>
                  <a:pt x="42203" y="84407"/>
                </a:cubicBezTo>
                <a:cubicBezTo>
                  <a:pt x="50488" y="74050"/>
                  <a:pt x="58965" y="63095"/>
                  <a:pt x="70338" y="56271"/>
                </a:cubicBezTo>
                <a:cubicBezTo>
                  <a:pt x="83053" y="48642"/>
                  <a:pt x="98473" y="46893"/>
                  <a:pt x="112541" y="42204"/>
                </a:cubicBezTo>
                <a:cubicBezTo>
                  <a:pt x="225083" y="46893"/>
                  <a:pt x="339410" y="35761"/>
                  <a:pt x="450166" y="56271"/>
                </a:cubicBezTo>
                <a:cubicBezTo>
                  <a:pt x="473220" y="60540"/>
                  <a:pt x="480555" y="92290"/>
                  <a:pt x="492369" y="112542"/>
                </a:cubicBezTo>
                <a:cubicBezTo>
                  <a:pt x="513502" y="148771"/>
                  <a:pt x="548640" y="225084"/>
                  <a:pt x="548640" y="225084"/>
                </a:cubicBezTo>
                <a:cubicBezTo>
                  <a:pt x="543951" y="309490"/>
                  <a:pt x="551987" y="395579"/>
                  <a:pt x="534572" y="478302"/>
                </a:cubicBezTo>
                <a:cubicBezTo>
                  <a:pt x="531517" y="492813"/>
                  <a:pt x="505085" y="484741"/>
                  <a:pt x="492369" y="492370"/>
                </a:cubicBezTo>
                <a:cubicBezTo>
                  <a:pt x="480996" y="499194"/>
                  <a:pt x="473612" y="511127"/>
                  <a:pt x="464233" y="520505"/>
                </a:cubicBezTo>
                <a:cubicBezTo>
                  <a:pt x="375138" y="515816"/>
                  <a:pt x="284433" y="523934"/>
                  <a:pt x="196947" y="506437"/>
                </a:cubicBezTo>
                <a:cubicBezTo>
                  <a:pt x="182406" y="503529"/>
                  <a:pt x="191777" y="476097"/>
                  <a:pt x="182880" y="464234"/>
                </a:cubicBezTo>
                <a:cubicBezTo>
                  <a:pt x="162985" y="437708"/>
                  <a:pt x="112541" y="393896"/>
                  <a:pt x="112541" y="393896"/>
                </a:cubicBezTo>
                <a:lnTo>
                  <a:pt x="84406" y="309490"/>
                </a:lnTo>
                <a:lnTo>
                  <a:pt x="70338" y="267287"/>
                </a:lnTo>
                <a:cubicBezTo>
                  <a:pt x="75027" y="201638"/>
                  <a:pt x="73586" y="135260"/>
                  <a:pt x="84406" y="70339"/>
                </a:cubicBezTo>
                <a:cubicBezTo>
                  <a:pt x="87854" y="49653"/>
                  <a:pt x="95476" y="26257"/>
                  <a:pt x="112541" y="14068"/>
                </a:cubicBezTo>
                <a:cubicBezTo>
                  <a:pt x="131998" y="170"/>
                  <a:pt x="159434" y="4689"/>
                  <a:pt x="182880" y="0"/>
                </a:cubicBezTo>
                <a:cubicBezTo>
                  <a:pt x="257908" y="4689"/>
                  <a:pt x="333202" y="6198"/>
                  <a:pt x="407963" y="14068"/>
                </a:cubicBezTo>
                <a:cubicBezTo>
                  <a:pt x="452750" y="18783"/>
                  <a:pt x="453169" y="36671"/>
                  <a:pt x="492369" y="56271"/>
                </a:cubicBezTo>
                <a:cubicBezTo>
                  <a:pt x="608854" y="114514"/>
                  <a:pt x="455827" y="17843"/>
                  <a:pt x="576775" y="98474"/>
                </a:cubicBezTo>
                <a:cubicBezTo>
                  <a:pt x="621360" y="165353"/>
                  <a:pt x="599565" y="124639"/>
                  <a:pt x="633046" y="225084"/>
                </a:cubicBezTo>
                <a:lnTo>
                  <a:pt x="647113" y="267287"/>
                </a:lnTo>
                <a:cubicBezTo>
                  <a:pt x="641762" y="294045"/>
                  <a:pt x="633399" y="350987"/>
                  <a:pt x="618978" y="379828"/>
                </a:cubicBezTo>
                <a:cubicBezTo>
                  <a:pt x="606791" y="404201"/>
                  <a:pt x="584515" y="432720"/>
                  <a:pt x="562707" y="450167"/>
                </a:cubicBezTo>
                <a:cubicBezTo>
                  <a:pt x="549505" y="460729"/>
                  <a:pt x="535184" y="469914"/>
                  <a:pt x="520504" y="478302"/>
                </a:cubicBezTo>
                <a:cubicBezTo>
                  <a:pt x="502296" y="488706"/>
                  <a:pt x="482990" y="497059"/>
                  <a:pt x="464233" y="506437"/>
                </a:cubicBezTo>
                <a:cubicBezTo>
                  <a:pt x="454855" y="515816"/>
                  <a:pt x="447961" y="528642"/>
                  <a:pt x="436098" y="534573"/>
                </a:cubicBezTo>
                <a:cubicBezTo>
                  <a:pt x="383636" y="560804"/>
                  <a:pt x="352455" y="544078"/>
                  <a:pt x="295421" y="534573"/>
                </a:cubicBezTo>
                <a:cubicBezTo>
                  <a:pt x="286043" y="525194"/>
                  <a:pt x="278659" y="513261"/>
                  <a:pt x="267286" y="506437"/>
                </a:cubicBezTo>
                <a:cubicBezTo>
                  <a:pt x="254571" y="498808"/>
                  <a:pt x="235568" y="502855"/>
                  <a:pt x="225083" y="492370"/>
                </a:cubicBezTo>
                <a:cubicBezTo>
                  <a:pt x="214597" y="481885"/>
                  <a:pt x="218644" y="462883"/>
                  <a:pt x="211015" y="450167"/>
                </a:cubicBezTo>
                <a:cubicBezTo>
                  <a:pt x="204191" y="438794"/>
                  <a:pt x="192258" y="431410"/>
                  <a:pt x="182880" y="422031"/>
                </a:cubicBezTo>
                <a:cubicBezTo>
                  <a:pt x="177163" y="404882"/>
                  <a:pt x="143335" y="310593"/>
                  <a:pt x="140677" y="281354"/>
                </a:cubicBezTo>
                <a:cubicBezTo>
                  <a:pt x="137705" y="248664"/>
                  <a:pt x="140677" y="215705"/>
                  <a:pt x="140677" y="182880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773108" y="3987856"/>
            <a:ext cx="1671383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 rot="6884207">
            <a:off x="4989618" y="3010217"/>
            <a:ext cx="562707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rot="3338068">
            <a:off x="3903960" y="3456779"/>
            <a:ext cx="1505330" cy="689317"/>
          </a:xfrm>
          <a:custGeom>
            <a:avLst/>
            <a:gdLst>
              <a:gd name="connsiteX0" fmla="*/ 436098 w 666610"/>
              <a:gd name="connsiteY0" fmla="*/ 618978 h 704226"/>
              <a:gd name="connsiteX1" fmla="*/ 351692 w 666610"/>
              <a:gd name="connsiteY1" fmla="*/ 703384 h 704226"/>
              <a:gd name="connsiteX2" fmla="*/ 295421 w 666610"/>
              <a:gd name="connsiteY2" fmla="*/ 661181 h 704226"/>
              <a:gd name="connsiteX3" fmla="*/ 211015 w 666610"/>
              <a:gd name="connsiteY3" fmla="*/ 604911 h 704226"/>
              <a:gd name="connsiteX4" fmla="*/ 168812 w 666610"/>
              <a:gd name="connsiteY4" fmla="*/ 576775 h 704226"/>
              <a:gd name="connsiteX5" fmla="*/ 28135 w 666610"/>
              <a:gd name="connsiteY5" fmla="*/ 450166 h 704226"/>
              <a:gd name="connsiteX6" fmla="*/ 14067 w 666610"/>
              <a:gd name="connsiteY6" fmla="*/ 393895 h 704226"/>
              <a:gd name="connsiteX7" fmla="*/ 0 w 666610"/>
              <a:gd name="connsiteY7" fmla="*/ 351692 h 704226"/>
              <a:gd name="connsiteX8" fmla="*/ 28135 w 666610"/>
              <a:gd name="connsiteY8" fmla="*/ 196947 h 704226"/>
              <a:gd name="connsiteX9" fmla="*/ 42203 w 666610"/>
              <a:gd name="connsiteY9" fmla="*/ 154744 h 704226"/>
              <a:gd name="connsiteX10" fmla="*/ 70338 w 666610"/>
              <a:gd name="connsiteY10" fmla="*/ 112541 h 704226"/>
              <a:gd name="connsiteX11" fmla="*/ 112541 w 666610"/>
              <a:gd name="connsiteY11" fmla="*/ 28135 h 704226"/>
              <a:gd name="connsiteX12" fmla="*/ 225083 w 666610"/>
              <a:gd name="connsiteY12" fmla="*/ 0 h 704226"/>
              <a:gd name="connsiteX13" fmla="*/ 534572 w 666610"/>
              <a:gd name="connsiteY13" fmla="*/ 28135 h 704226"/>
              <a:gd name="connsiteX14" fmla="*/ 562707 w 666610"/>
              <a:gd name="connsiteY14" fmla="*/ 84406 h 704226"/>
              <a:gd name="connsiteX15" fmla="*/ 633046 w 666610"/>
              <a:gd name="connsiteY15" fmla="*/ 168812 h 704226"/>
              <a:gd name="connsiteX16" fmla="*/ 647114 w 666610"/>
              <a:gd name="connsiteY16" fmla="*/ 393895 h 704226"/>
              <a:gd name="connsiteX17" fmla="*/ 562707 w 666610"/>
              <a:gd name="connsiteY17" fmla="*/ 520504 h 704226"/>
              <a:gd name="connsiteX18" fmla="*/ 506437 w 666610"/>
              <a:gd name="connsiteY18" fmla="*/ 590843 h 704226"/>
              <a:gd name="connsiteX19" fmla="*/ 436098 w 666610"/>
              <a:gd name="connsiteY19" fmla="*/ 618978 h 7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10" h="704226">
                <a:moveTo>
                  <a:pt x="436098" y="618978"/>
                </a:moveTo>
                <a:cubicBezTo>
                  <a:pt x="410307" y="637735"/>
                  <a:pt x="389803" y="691951"/>
                  <a:pt x="351692" y="703384"/>
                </a:cubicBezTo>
                <a:cubicBezTo>
                  <a:pt x="329235" y="710121"/>
                  <a:pt x="314629" y="674626"/>
                  <a:pt x="295421" y="661181"/>
                </a:cubicBezTo>
                <a:cubicBezTo>
                  <a:pt x="267719" y="641790"/>
                  <a:pt x="239150" y="623668"/>
                  <a:pt x="211015" y="604911"/>
                </a:cubicBezTo>
                <a:cubicBezTo>
                  <a:pt x="196947" y="595532"/>
                  <a:pt x="180767" y="588730"/>
                  <a:pt x="168812" y="576775"/>
                </a:cubicBezTo>
                <a:cubicBezTo>
                  <a:pt x="58383" y="466346"/>
                  <a:pt x="108963" y="504051"/>
                  <a:pt x="28135" y="450166"/>
                </a:cubicBezTo>
                <a:cubicBezTo>
                  <a:pt x="23446" y="431409"/>
                  <a:pt x="19378" y="412485"/>
                  <a:pt x="14067" y="393895"/>
                </a:cubicBezTo>
                <a:cubicBezTo>
                  <a:pt x="9993" y="379637"/>
                  <a:pt x="0" y="366521"/>
                  <a:pt x="0" y="351692"/>
                </a:cubicBezTo>
                <a:cubicBezTo>
                  <a:pt x="0" y="311840"/>
                  <a:pt x="15822" y="240043"/>
                  <a:pt x="28135" y="196947"/>
                </a:cubicBezTo>
                <a:cubicBezTo>
                  <a:pt x="32209" y="182689"/>
                  <a:pt x="35571" y="168007"/>
                  <a:pt x="42203" y="154744"/>
                </a:cubicBezTo>
                <a:cubicBezTo>
                  <a:pt x="49764" y="139622"/>
                  <a:pt x="62777" y="127663"/>
                  <a:pt x="70338" y="112541"/>
                </a:cubicBezTo>
                <a:cubicBezTo>
                  <a:pt x="87327" y="78562"/>
                  <a:pt x="78946" y="55011"/>
                  <a:pt x="112541" y="28135"/>
                </a:cubicBezTo>
                <a:cubicBezTo>
                  <a:pt x="126962" y="16598"/>
                  <a:pt x="221577" y="701"/>
                  <a:pt x="225083" y="0"/>
                </a:cubicBezTo>
                <a:cubicBezTo>
                  <a:pt x="328246" y="9378"/>
                  <a:pt x="434076" y="3011"/>
                  <a:pt x="534572" y="28135"/>
                </a:cubicBezTo>
                <a:cubicBezTo>
                  <a:pt x="554917" y="33221"/>
                  <a:pt x="552303" y="66198"/>
                  <a:pt x="562707" y="84406"/>
                </a:cubicBezTo>
                <a:cubicBezTo>
                  <a:pt x="588820" y="130103"/>
                  <a:pt x="594254" y="130020"/>
                  <a:pt x="633046" y="168812"/>
                </a:cubicBezTo>
                <a:cubicBezTo>
                  <a:pt x="664337" y="262685"/>
                  <a:pt x="682798" y="279706"/>
                  <a:pt x="647114" y="393895"/>
                </a:cubicBezTo>
                <a:cubicBezTo>
                  <a:pt x="647113" y="393900"/>
                  <a:pt x="576776" y="499401"/>
                  <a:pt x="562707" y="520504"/>
                </a:cubicBezTo>
                <a:cubicBezTo>
                  <a:pt x="552768" y="535412"/>
                  <a:pt x="526481" y="580821"/>
                  <a:pt x="506437" y="590843"/>
                </a:cubicBezTo>
                <a:cubicBezTo>
                  <a:pt x="479911" y="604106"/>
                  <a:pt x="461889" y="600221"/>
                  <a:pt x="436098" y="618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11151584">
            <a:off x="4127474" y="5013983"/>
            <a:ext cx="1489858" cy="1270439"/>
          </a:xfrm>
          <a:custGeom>
            <a:avLst/>
            <a:gdLst>
              <a:gd name="connsiteX0" fmla="*/ 167008 w 1489858"/>
              <a:gd name="connsiteY0" fmla="*/ 858129 h 1270439"/>
              <a:gd name="connsiteX1" fmla="*/ 124805 w 1489858"/>
              <a:gd name="connsiteY1" fmla="*/ 787791 h 1270439"/>
              <a:gd name="connsiteX2" fmla="*/ 96669 w 1489858"/>
              <a:gd name="connsiteY2" fmla="*/ 759655 h 1270439"/>
              <a:gd name="connsiteX3" fmla="*/ 82602 w 1489858"/>
              <a:gd name="connsiteY3" fmla="*/ 703384 h 1270439"/>
              <a:gd name="connsiteX4" fmla="*/ 68534 w 1489858"/>
              <a:gd name="connsiteY4" fmla="*/ 661181 h 1270439"/>
              <a:gd name="connsiteX5" fmla="*/ 54466 w 1489858"/>
              <a:gd name="connsiteY5" fmla="*/ 604911 h 1270439"/>
              <a:gd name="connsiteX6" fmla="*/ 40399 w 1489858"/>
              <a:gd name="connsiteY6" fmla="*/ 562707 h 1270439"/>
              <a:gd name="connsiteX7" fmla="*/ 54466 w 1489858"/>
              <a:gd name="connsiteY7" fmla="*/ 422031 h 1270439"/>
              <a:gd name="connsiteX8" fmla="*/ 68534 w 1489858"/>
              <a:gd name="connsiteY8" fmla="*/ 492369 h 1270439"/>
              <a:gd name="connsiteX9" fmla="*/ 124805 w 1489858"/>
              <a:gd name="connsiteY9" fmla="*/ 562707 h 1270439"/>
              <a:gd name="connsiteX10" fmla="*/ 167008 w 1489858"/>
              <a:gd name="connsiteY10" fmla="*/ 422031 h 1270439"/>
              <a:gd name="connsiteX11" fmla="*/ 181076 w 1489858"/>
              <a:gd name="connsiteY11" fmla="*/ 337624 h 1270439"/>
              <a:gd name="connsiteX12" fmla="*/ 209211 w 1489858"/>
              <a:gd name="connsiteY12" fmla="*/ 253218 h 1270439"/>
              <a:gd name="connsiteX13" fmla="*/ 223279 w 1489858"/>
              <a:gd name="connsiteY13" fmla="*/ 211015 h 1270439"/>
              <a:gd name="connsiteX14" fmla="*/ 251414 w 1489858"/>
              <a:gd name="connsiteY14" fmla="*/ 239151 h 1270439"/>
              <a:gd name="connsiteX15" fmla="*/ 293617 w 1489858"/>
              <a:gd name="connsiteY15" fmla="*/ 337624 h 1270439"/>
              <a:gd name="connsiteX16" fmla="*/ 335820 w 1489858"/>
              <a:gd name="connsiteY16" fmla="*/ 323557 h 1270439"/>
              <a:gd name="connsiteX17" fmla="*/ 349888 w 1489858"/>
              <a:gd name="connsiteY17" fmla="*/ 281354 h 1270439"/>
              <a:gd name="connsiteX18" fmla="*/ 378023 w 1489858"/>
              <a:gd name="connsiteY18" fmla="*/ 239151 h 1270439"/>
              <a:gd name="connsiteX19" fmla="*/ 420226 w 1489858"/>
              <a:gd name="connsiteY19" fmla="*/ 98474 h 1270439"/>
              <a:gd name="connsiteX20" fmla="*/ 448362 w 1489858"/>
              <a:gd name="connsiteY20" fmla="*/ 56271 h 1270439"/>
              <a:gd name="connsiteX21" fmla="*/ 476497 w 1489858"/>
              <a:gd name="connsiteY21" fmla="*/ 28135 h 1270439"/>
              <a:gd name="connsiteX22" fmla="*/ 560903 w 1489858"/>
              <a:gd name="connsiteY22" fmla="*/ 0 h 1270439"/>
              <a:gd name="connsiteX23" fmla="*/ 574971 w 1489858"/>
              <a:gd name="connsiteY23" fmla="*/ 98474 h 1270439"/>
              <a:gd name="connsiteX24" fmla="*/ 898528 w 1489858"/>
              <a:gd name="connsiteY24" fmla="*/ 154744 h 1270439"/>
              <a:gd name="connsiteX25" fmla="*/ 1039205 w 1489858"/>
              <a:gd name="connsiteY25" fmla="*/ 196947 h 1270439"/>
              <a:gd name="connsiteX26" fmla="*/ 1081408 w 1489858"/>
              <a:gd name="connsiteY26" fmla="*/ 211015 h 1270439"/>
              <a:gd name="connsiteX27" fmla="*/ 1179882 w 1489858"/>
              <a:gd name="connsiteY27" fmla="*/ 267286 h 1270439"/>
              <a:gd name="connsiteX28" fmla="*/ 1264288 w 1489858"/>
              <a:gd name="connsiteY28" fmla="*/ 337624 h 1270439"/>
              <a:gd name="connsiteX29" fmla="*/ 1292423 w 1489858"/>
              <a:gd name="connsiteY29" fmla="*/ 365760 h 1270439"/>
              <a:gd name="connsiteX30" fmla="*/ 1334626 w 1489858"/>
              <a:gd name="connsiteY30" fmla="*/ 393895 h 1270439"/>
              <a:gd name="connsiteX31" fmla="*/ 1461236 w 1489858"/>
              <a:gd name="connsiteY31" fmla="*/ 506437 h 1270439"/>
              <a:gd name="connsiteX32" fmla="*/ 1489371 w 1489858"/>
              <a:gd name="connsiteY32" fmla="*/ 548640 h 1270439"/>
              <a:gd name="connsiteX33" fmla="*/ 1447168 w 1489858"/>
              <a:gd name="connsiteY33" fmla="*/ 562707 h 1270439"/>
              <a:gd name="connsiteX34" fmla="*/ 1419033 w 1489858"/>
              <a:gd name="connsiteY34" fmla="*/ 590843 h 1270439"/>
              <a:gd name="connsiteX35" fmla="*/ 1334626 w 1489858"/>
              <a:gd name="connsiteY35" fmla="*/ 633046 h 1270439"/>
              <a:gd name="connsiteX36" fmla="*/ 1236153 w 1489858"/>
              <a:gd name="connsiteY36" fmla="*/ 731520 h 1270439"/>
              <a:gd name="connsiteX37" fmla="*/ 1123611 w 1489858"/>
              <a:gd name="connsiteY37" fmla="*/ 815926 h 1270439"/>
              <a:gd name="connsiteX38" fmla="*/ 982934 w 1489858"/>
              <a:gd name="connsiteY38" fmla="*/ 829994 h 1270439"/>
              <a:gd name="connsiteX39" fmla="*/ 940731 w 1489858"/>
              <a:gd name="connsiteY39" fmla="*/ 844061 h 1270439"/>
              <a:gd name="connsiteX40" fmla="*/ 940731 w 1489858"/>
              <a:gd name="connsiteY40" fmla="*/ 956603 h 1270439"/>
              <a:gd name="connsiteX41" fmla="*/ 968866 w 1489858"/>
              <a:gd name="connsiteY41" fmla="*/ 998806 h 1270439"/>
              <a:gd name="connsiteX42" fmla="*/ 982934 w 1489858"/>
              <a:gd name="connsiteY42" fmla="*/ 1041009 h 1270439"/>
              <a:gd name="connsiteX43" fmla="*/ 1025137 w 1489858"/>
              <a:gd name="connsiteY43" fmla="*/ 1069144 h 1270439"/>
              <a:gd name="connsiteX44" fmla="*/ 940731 w 1489858"/>
              <a:gd name="connsiteY44" fmla="*/ 1055077 h 1270439"/>
              <a:gd name="connsiteX45" fmla="*/ 856325 w 1489858"/>
              <a:gd name="connsiteY45" fmla="*/ 1026941 h 1270439"/>
              <a:gd name="connsiteX46" fmla="*/ 814122 w 1489858"/>
              <a:gd name="connsiteY46" fmla="*/ 1012874 h 1270439"/>
              <a:gd name="connsiteX47" fmla="*/ 800054 w 1489858"/>
              <a:gd name="connsiteY47" fmla="*/ 1055077 h 1270439"/>
              <a:gd name="connsiteX48" fmla="*/ 842257 w 1489858"/>
              <a:gd name="connsiteY48" fmla="*/ 1153551 h 1270439"/>
              <a:gd name="connsiteX49" fmla="*/ 715648 w 1489858"/>
              <a:gd name="connsiteY49" fmla="*/ 1139483 h 1270439"/>
              <a:gd name="connsiteX50" fmla="*/ 673445 w 1489858"/>
              <a:gd name="connsiteY50" fmla="*/ 1125415 h 1270439"/>
              <a:gd name="connsiteX51" fmla="*/ 574971 w 1489858"/>
              <a:gd name="connsiteY51" fmla="*/ 1111347 h 1270439"/>
              <a:gd name="connsiteX52" fmla="*/ 603106 w 1489858"/>
              <a:gd name="connsiteY52" fmla="*/ 1223889 h 1270439"/>
              <a:gd name="connsiteX53" fmla="*/ 631242 w 1489858"/>
              <a:gd name="connsiteY53" fmla="*/ 1266092 h 1270439"/>
              <a:gd name="connsiteX54" fmla="*/ 589039 w 1489858"/>
              <a:gd name="connsiteY54" fmla="*/ 1252024 h 1270439"/>
              <a:gd name="connsiteX55" fmla="*/ 546836 w 1489858"/>
              <a:gd name="connsiteY55" fmla="*/ 1223889 h 1270439"/>
              <a:gd name="connsiteX56" fmla="*/ 518700 w 1489858"/>
              <a:gd name="connsiteY56" fmla="*/ 1195754 h 1270439"/>
              <a:gd name="connsiteX57" fmla="*/ 476497 w 1489858"/>
              <a:gd name="connsiteY57" fmla="*/ 1181686 h 1270439"/>
              <a:gd name="connsiteX58" fmla="*/ 406159 w 1489858"/>
              <a:gd name="connsiteY58" fmla="*/ 1125415 h 1270439"/>
              <a:gd name="connsiteX59" fmla="*/ 349888 w 1489858"/>
              <a:gd name="connsiteY59" fmla="*/ 1069144 h 1270439"/>
              <a:gd name="connsiteX60" fmla="*/ 265482 w 1489858"/>
              <a:gd name="connsiteY60" fmla="*/ 1012874 h 1270439"/>
              <a:gd name="connsiteX61" fmla="*/ 237346 w 1489858"/>
              <a:gd name="connsiteY61" fmla="*/ 928467 h 1270439"/>
              <a:gd name="connsiteX62" fmla="*/ 223279 w 1489858"/>
              <a:gd name="connsiteY62" fmla="*/ 886264 h 1270439"/>
              <a:gd name="connsiteX63" fmla="*/ 307685 w 1489858"/>
              <a:gd name="connsiteY63" fmla="*/ 858129 h 1270439"/>
              <a:gd name="connsiteX64" fmla="*/ 420226 w 1489858"/>
              <a:gd name="connsiteY64" fmla="*/ 829994 h 1270439"/>
              <a:gd name="connsiteX65" fmla="*/ 490565 w 1489858"/>
              <a:gd name="connsiteY65" fmla="*/ 787791 h 1270439"/>
              <a:gd name="connsiteX66" fmla="*/ 560903 w 1489858"/>
              <a:gd name="connsiteY66" fmla="*/ 745587 h 1270439"/>
              <a:gd name="connsiteX67" fmla="*/ 617174 w 1489858"/>
              <a:gd name="connsiteY67" fmla="*/ 703384 h 1270439"/>
              <a:gd name="connsiteX68" fmla="*/ 771919 w 1489858"/>
              <a:gd name="connsiteY68" fmla="*/ 675249 h 1270439"/>
              <a:gd name="connsiteX69" fmla="*/ 912596 w 1489858"/>
              <a:gd name="connsiteY69" fmla="*/ 618978 h 1270439"/>
              <a:gd name="connsiteX70" fmla="*/ 968866 w 1489858"/>
              <a:gd name="connsiteY70" fmla="*/ 604911 h 1270439"/>
              <a:gd name="connsiteX71" fmla="*/ 1053273 w 1489858"/>
              <a:gd name="connsiteY71" fmla="*/ 576775 h 1270439"/>
              <a:gd name="connsiteX72" fmla="*/ 1208017 w 1489858"/>
              <a:gd name="connsiteY72" fmla="*/ 562707 h 1270439"/>
              <a:gd name="connsiteX73" fmla="*/ 1433100 w 1489858"/>
              <a:gd name="connsiteY73" fmla="*/ 576775 h 127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489858" h="1270439">
                <a:moveTo>
                  <a:pt x="167008" y="858129"/>
                </a:moveTo>
                <a:cubicBezTo>
                  <a:pt x="152940" y="834683"/>
                  <a:pt x="140698" y="810040"/>
                  <a:pt x="124805" y="787791"/>
                </a:cubicBezTo>
                <a:cubicBezTo>
                  <a:pt x="117096" y="776998"/>
                  <a:pt x="102601" y="771518"/>
                  <a:pt x="96669" y="759655"/>
                </a:cubicBezTo>
                <a:cubicBezTo>
                  <a:pt x="88023" y="742362"/>
                  <a:pt x="87913" y="721974"/>
                  <a:pt x="82602" y="703384"/>
                </a:cubicBezTo>
                <a:cubicBezTo>
                  <a:pt x="78528" y="689126"/>
                  <a:pt x="72608" y="675439"/>
                  <a:pt x="68534" y="661181"/>
                </a:cubicBezTo>
                <a:cubicBezTo>
                  <a:pt x="63222" y="642591"/>
                  <a:pt x="59777" y="623501"/>
                  <a:pt x="54466" y="604911"/>
                </a:cubicBezTo>
                <a:cubicBezTo>
                  <a:pt x="50392" y="590653"/>
                  <a:pt x="43307" y="577248"/>
                  <a:pt x="40399" y="562707"/>
                </a:cubicBezTo>
                <a:cubicBezTo>
                  <a:pt x="2350" y="372462"/>
                  <a:pt x="-33088" y="363660"/>
                  <a:pt x="54466" y="422031"/>
                </a:cubicBezTo>
                <a:cubicBezTo>
                  <a:pt x="59155" y="445477"/>
                  <a:pt x="60138" y="469981"/>
                  <a:pt x="68534" y="492369"/>
                </a:cubicBezTo>
                <a:cubicBezTo>
                  <a:pt x="79183" y="520765"/>
                  <a:pt x="104203" y="542105"/>
                  <a:pt x="124805" y="562707"/>
                </a:cubicBezTo>
                <a:cubicBezTo>
                  <a:pt x="140925" y="514348"/>
                  <a:pt x="154928" y="474376"/>
                  <a:pt x="167008" y="422031"/>
                </a:cubicBezTo>
                <a:cubicBezTo>
                  <a:pt x="173422" y="394238"/>
                  <a:pt x="174158" y="365296"/>
                  <a:pt x="181076" y="337624"/>
                </a:cubicBezTo>
                <a:cubicBezTo>
                  <a:pt x="188269" y="308852"/>
                  <a:pt x="199833" y="281353"/>
                  <a:pt x="209211" y="253218"/>
                </a:cubicBezTo>
                <a:lnTo>
                  <a:pt x="223279" y="211015"/>
                </a:lnTo>
                <a:cubicBezTo>
                  <a:pt x="232657" y="220394"/>
                  <a:pt x="244057" y="228115"/>
                  <a:pt x="251414" y="239151"/>
                </a:cubicBezTo>
                <a:cubicBezTo>
                  <a:pt x="274591" y="273918"/>
                  <a:pt x="281112" y="300111"/>
                  <a:pt x="293617" y="337624"/>
                </a:cubicBezTo>
                <a:cubicBezTo>
                  <a:pt x="307685" y="332935"/>
                  <a:pt x="325335" y="334042"/>
                  <a:pt x="335820" y="323557"/>
                </a:cubicBezTo>
                <a:cubicBezTo>
                  <a:pt x="346306" y="313072"/>
                  <a:pt x="343256" y="294617"/>
                  <a:pt x="349888" y="281354"/>
                </a:cubicBezTo>
                <a:cubicBezTo>
                  <a:pt x="357449" y="266232"/>
                  <a:pt x="368645" y="253219"/>
                  <a:pt x="378023" y="239151"/>
                </a:cubicBezTo>
                <a:cubicBezTo>
                  <a:pt x="385887" y="207697"/>
                  <a:pt x="406528" y="119021"/>
                  <a:pt x="420226" y="98474"/>
                </a:cubicBezTo>
                <a:cubicBezTo>
                  <a:pt x="429605" y="84406"/>
                  <a:pt x="437800" y="69473"/>
                  <a:pt x="448362" y="56271"/>
                </a:cubicBezTo>
                <a:cubicBezTo>
                  <a:pt x="456647" y="45914"/>
                  <a:pt x="464634" y="34067"/>
                  <a:pt x="476497" y="28135"/>
                </a:cubicBezTo>
                <a:cubicBezTo>
                  <a:pt x="503023" y="14872"/>
                  <a:pt x="560903" y="0"/>
                  <a:pt x="560903" y="0"/>
                </a:cubicBezTo>
                <a:cubicBezTo>
                  <a:pt x="565592" y="32825"/>
                  <a:pt x="568468" y="65960"/>
                  <a:pt x="574971" y="98474"/>
                </a:cubicBezTo>
                <a:cubicBezTo>
                  <a:pt x="602835" y="237790"/>
                  <a:pt x="705582" y="145974"/>
                  <a:pt x="898528" y="154744"/>
                </a:cubicBezTo>
                <a:cubicBezTo>
                  <a:pt x="983568" y="176004"/>
                  <a:pt x="936462" y="162699"/>
                  <a:pt x="1039205" y="196947"/>
                </a:cubicBezTo>
                <a:cubicBezTo>
                  <a:pt x="1053273" y="201636"/>
                  <a:pt x="1069070" y="202789"/>
                  <a:pt x="1081408" y="211015"/>
                </a:cubicBezTo>
                <a:cubicBezTo>
                  <a:pt x="1141060" y="250784"/>
                  <a:pt x="1108489" y="231590"/>
                  <a:pt x="1179882" y="267286"/>
                </a:cubicBezTo>
                <a:cubicBezTo>
                  <a:pt x="1280140" y="367544"/>
                  <a:pt x="1166354" y="259276"/>
                  <a:pt x="1264288" y="337624"/>
                </a:cubicBezTo>
                <a:cubicBezTo>
                  <a:pt x="1274645" y="345910"/>
                  <a:pt x="1282066" y="357474"/>
                  <a:pt x="1292423" y="365760"/>
                </a:cubicBezTo>
                <a:cubicBezTo>
                  <a:pt x="1305625" y="376322"/>
                  <a:pt x="1321902" y="382762"/>
                  <a:pt x="1334626" y="393895"/>
                </a:cubicBezTo>
                <a:cubicBezTo>
                  <a:pt x="1508462" y="546001"/>
                  <a:pt x="1316979" y="398245"/>
                  <a:pt x="1461236" y="506437"/>
                </a:cubicBezTo>
                <a:cubicBezTo>
                  <a:pt x="1470614" y="520505"/>
                  <a:pt x="1493472" y="532238"/>
                  <a:pt x="1489371" y="548640"/>
                </a:cubicBezTo>
                <a:cubicBezTo>
                  <a:pt x="1485774" y="563026"/>
                  <a:pt x="1459883" y="555078"/>
                  <a:pt x="1447168" y="562707"/>
                </a:cubicBezTo>
                <a:cubicBezTo>
                  <a:pt x="1435795" y="569531"/>
                  <a:pt x="1430406" y="584019"/>
                  <a:pt x="1419033" y="590843"/>
                </a:cubicBezTo>
                <a:cubicBezTo>
                  <a:pt x="1346224" y="634529"/>
                  <a:pt x="1405774" y="569013"/>
                  <a:pt x="1334626" y="633046"/>
                </a:cubicBezTo>
                <a:cubicBezTo>
                  <a:pt x="1300122" y="664100"/>
                  <a:pt x="1268978" y="698695"/>
                  <a:pt x="1236153" y="731520"/>
                </a:cubicBezTo>
                <a:cubicBezTo>
                  <a:pt x="1207679" y="759994"/>
                  <a:pt x="1158954" y="812392"/>
                  <a:pt x="1123611" y="815926"/>
                </a:cubicBezTo>
                <a:lnTo>
                  <a:pt x="982934" y="829994"/>
                </a:lnTo>
                <a:cubicBezTo>
                  <a:pt x="968866" y="834683"/>
                  <a:pt x="951216" y="833576"/>
                  <a:pt x="940731" y="844061"/>
                </a:cubicBezTo>
                <a:cubicBezTo>
                  <a:pt x="914004" y="870788"/>
                  <a:pt x="931975" y="933254"/>
                  <a:pt x="940731" y="956603"/>
                </a:cubicBezTo>
                <a:cubicBezTo>
                  <a:pt x="946667" y="972434"/>
                  <a:pt x="961305" y="983684"/>
                  <a:pt x="968866" y="998806"/>
                </a:cubicBezTo>
                <a:cubicBezTo>
                  <a:pt x="975498" y="1012069"/>
                  <a:pt x="973671" y="1029430"/>
                  <a:pt x="982934" y="1041009"/>
                </a:cubicBezTo>
                <a:cubicBezTo>
                  <a:pt x="993496" y="1054211"/>
                  <a:pt x="1041177" y="1063797"/>
                  <a:pt x="1025137" y="1069144"/>
                </a:cubicBezTo>
                <a:cubicBezTo>
                  <a:pt x="998077" y="1078164"/>
                  <a:pt x="968866" y="1059766"/>
                  <a:pt x="940731" y="1055077"/>
                </a:cubicBezTo>
                <a:lnTo>
                  <a:pt x="856325" y="1026941"/>
                </a:lnTo>
                <a:lnTo>
                  <a:pt x="814122" y="1012874"/>
                </a:lnTo>
                <a:cubicBezTo>
                  <a:pt x="809433" y="1026942"/>
                  <a:pt x="800054" y="1040248"/>
                  <a:pt x="800054" y="1055077"/>
                </a:cubicBezTo>
                <a:cubicBezTo>
                  <a:pt x="800054" y="1100495"/>
                  <a:pt x="819286" y="1119094"/>
                  <a:pt x="842257" y="1153551"/>
                </a:cubicBezTo>
                <a:cubicBezTo>
                  <a:pt x="771919" y="1176996"/>
                  <a:pt x="814121" y="1172307"/>
                  <a:pt x="715648" y="1139483"/>
                </a:cubicBezTo>
                <a:lnTo>
                  <a:pt x="673445" y="1125415"/>
                </a:lnTo>
                <a:cubicBezTo>
                  <a:pt x="652443" y="1104413"/>
                  <a:pt x="614975" y="1051341"/>
                  <a:pt x="574971" y="1111347"/>
                </a:cubicBezTo>
                <a:cubicBezTo>
                  <a:pt x="570386" y="1118225"/>
                  <a:pt x="594850" y="1207376"/>
                  <a:pt x="603106" y="1223889"/>
                </a:cubicBezTo>
                <a:cubicBezTo>
                  <a:pt x="610667" y="1239011"/>
                  <a:pt x="638803" y="1250969"/>
                  <a:pt x="631242" y="1266092"/>
                </a:cubicBezTo>
                <a:cubicBezTo>
                  <a:pt x="624611" y="1279355"/>
                  <a:pt x="602302" y="1258656"/>
                  <a:pt x="589039" y="1252024"/>
                </a:cubicBezTo>
                <a:cubicBezTo>
                  <a:pt x="573917" y="1244463"/>
                  <a:pt x="560038" y="1234451"/>
                  <a:pt x="546836" y="1223889"/>
                </a:cubicBezTo>
                <a:cubicBezTo>
                  <a:pt x="536479" y="1215604"/>
                  <a:pt x="530073" y="1202578"/>
                  <a:pt x="518700" y="1195754"/>
                </a:cubicBezTo>
                <a:cubicBezTo>
                  <a:pt x="505984" y="1188125"/>
                  <a:pt x="490565" y="1186375"/>
                  <a:pt x="476497" y="1181686"/>
                </a:cubicBezTo>
                <a:cubicBezTo>
                  <a:pt x="407940" y="1078850"/>
                  <a:pt x="492640" y="1187187"/>
                  <a:pt x="406159" y="1125415"/>
                </a:cubicBezTo>
                <a:cubicBezTo>
                  <a:pt x="384574" y="1109997"/>
                  <a:pt x="371959" y="1083858"/>
                  <a:pt x="349888" y="1069144"/>
                </a:cubicBezTo>
                <a:lnTo>
                  <a:pt x="265482" y="1012874"/>
                </a:lnTo>
                <a:lnTo>
                  <a:pt x="237346" y="928467"/>
                </a:lnTo>
                <a:lnTo>
                  <a:pt x="223279" y="886264"/>
                </a:lnTo>
                <a:cubicBezTo>
                  <a:pt x="251414" y="876886"/>
                  <a:pt x="278604" y="863945"/>
                  <a:pt x="307685" y="858129"/>
                </a:cubicBezTo>
                <a:cubicBezTo>
                  <a:pt x="392564" y="841153"/>
                  <a:pt x="355340" y="851622"/>
                  <a:pt x="420226" y="829994"/>
                </a:cubicBezTo>
                <a:cubicBezTo>
                  <a:pt x="491519" y="758701"/>
                  <a:pt x="399252" y="842579"/>
                  <a:pt x="490565" y="787791"/>
                </a:cubicBezTo>
                <a:cubicBezTo>
                  <a:pt x="587121" y="729857"/>
                  <a:pt x="441343" y="785441"/>
                  <a:pt x="560903" y="745587"/>
                </a:cubicBezTo>
                <a:cubicBezTo>
                  <a:pt x="579660" y="731519"/>
                  <a:pt x="595749" y="712906"/>
                  <a:pt x="617174" y="703384"/>
                </a:cubicBezTo>
                <a:cubicBezTo>
                  <a:pt x="630685" y="697379"/>
                  <a:pt x="765085" y="676958"/>
                  <a:pt x="771919" y="675249"/>
                </a:cubicBezTo>
                <a:cubicBezTo>
                  <a:pt x="923788" y="637282"/>
                  <a:pt x="796163" y="662640"/>
                  <a:pt x="912596" y="618978"/>
                </a:cubicBezTo>
                <a:cubicBezTo>
                  <a:pt x="930699" y="612189"/>
                  <a:pt x="950347" y="610467"/>
                  <a:pt x="968866" y="604911"/>
                </a:cubicBezTo>
                <a:cubicBezTo>
                  <a:pt x="997273" y="596389"/>
                  <a:pt x="1024067" y="581929"/>
                  <a:pt x="1053273" y="576775"/>
                </a:cubicBezTo>
                <a:cubicBezTo>
                  <a:pt x="1104279" y="567774"/>
                  <a:pt x="1156436" y="567396"/>
                  <a:pt x="1208017" y="562707"/>
                </a:cubicBezTo>
                <a:cubicBezTo>
                  <a:pt x="1395521" y="578333"/>
                  <a:pt x="1320363" y="576775"/>
                  <a:pt x="1433100" y="576775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 rot="12626012">
            <a:off x="3676023" y="4277021"/>
            <a:ext cx="1489858" cy="1270439"/>
          </a:xfrm>
          <a:custGeom>
            <a:avLst/>
            <a:gdLst>
              <a:gd name="connsiteX0" fmla="*/ 167008 w 1489858"/>
              <a:gd name="connsiteY0" fmla="*/ 858129 h 1270439"/>
              <a:gd name="connsiteX1" fmla="*/ 124805 w 1489858"/>
              <a:gd name="connsiteY1" fmla="*/ 787791 h 1270439"/>
              <a:gd name="connsiteX2" fmla="*/ 96669 w 1489858"/>
              <a:gd name="connsiteY2" fmla="*/ 759655 h 1270439"/>
              <a:gd name="connsiteX3" fmla="*/ 82602 w 1489858"/>
              <a:gd name="connsiteY3" fmla="*/ 703384 h 1270439"/>
              <a:gd name="connsiteX4" fmla="*/ 68534 w 1489858"/>
              <a:gd name="connsiteY4" fmla="*/ 661181 h 1270439"/>
              <a:gd name="connsiteX5" fmla="*/ 54466 w 1489858"/>
              <a:gd name="connsiteY5" fmla="*/ 604911 h 1270439"/>
              <a:gd name="connsiteX6" fmla="*/ 40399 w 1489858"/>
              <a:gd name="connsiteY6" fmla="*/ 562707 h 1270439"/>
              <a:gd name="connsiteX7" fmla="*/ 54466 w 1489858"/>
              <a:gd name="connsiteY7" fmla="*/ 422031 h 1270439"/>
              <a:gd name="connsiteX8" fmla="*/ 68534 w 1489858"/>
              <a:gd name="connsiteY8" fmla="*/ 492369 h 1270439"/>
              <a:gd name="connsiteX9" fmla="*/ 124805 w 1489858"/>
              <a:gd name="connsiteY9" fmla="*/ 562707 h 1270439"/>
              <a:gd name="connsiteX10" fmla="*/ 167008 w 1489858"/>
              <a:gd name="connsiteY10" fmla="*/ 422031 h 1270439"/>
              <a:gd name="connsiteX11" fmla="*/ 181076 w 1489858"/>
              <a:gd name="connsiteY11" fmla="*/ 337624 h 1270439"/>
              <a:gd name="connsiteX12" fmla="*/ 209211 w 1489858"/>
              <a:gd name="connsiteY12" fmla="*/ 253218 h 1270439"/>
              <a:gd name="connsiteX13" fmla="*/ 223279 w 1489858"/>
              <a:gd name="connsiteY13" fmla="*/ 211015 h 1270439"/>
              <a:gd name="connsiteX14" fmla="*/ 251414 w 1489858"/>
              <a:gd name="connsiteY14" fmla="*/ 239151 h 1270439"/>
              <a:gd name="connsiteX15" fmla="*/ 293617 w 1489858"/>
              <a:gd name="connsiteY15" fmla="*/ 337624 h 1270439"/>
              <a:gd name="connsiteX16" fmla="*/ 335820 w 1489858"/>
              <a:gd name="connsiteY16" fmla="*/ 323557 h 1270439"/>
              <a:gd name="connsiteX17" fmla="*/ 349888 w 1489858"/>
              <a:gd name="connsiteY17" fmla="*/ 281354 h 1270439"/>
              <a:gd name="connsiteX18" fmla="*/ 378023 w 1489858"/>
              <a:gd name="connsiteY18" fmla="*/ 239151 h 1270439"/>
              <a:gd name="connsiteX19" fmla="*/ 420226 w 1489858"/>
              <a:gd name="connsiteY19" fmla="*/ 98474 h 1270439"/>
              <a:gd name="connsiteX20" fmla="*/ 448362 w 1489858"/>
              <a:gd name="connsiteY20" fmla="*/ 56271 h 1270439"/>
              <a:gd name="connsiteX21" fmla="*/ 476497 w 1489858"/>
              <a:gd name="connsiteY21" fmla="*/ 28135 h 1270439"/>
              <a:gd name="connsiteX22" fmla="*/ 560903 w 1489858"/>
              <a:gd name="connsiteY22" fmla="*/ 0 h 1270439"/>
              <a:gd name="connsiteX23" fmla="*/ 574971 w 1489858"/>
              <a:gd name="connsiteY23" fmla="*/ 98474 h 1270439"/>
              <a:gd name="connsiteX24" fmla="*/ 898528 w 1489858"/>
              <a:gd name="connsiteY24" fmla="*/ 154744 h 1270439"/>
              <a:gd name="connsiteX25" fmla="*/ 1039205 w 1489858"/>
              <a:gd name="connsiteY25" fmla="*/ 196947 h 1270439"/>
              <a:gd name="connsiteX26" fmla="*/ 1081408 w 1489858"/>
              <a:gd name="connsiteY26" fmla="*/ 211015 h 1270439"/>
              <a:gd name="connsiteX27" fmla="*/ 1179882 w 1489858"/>
              <a:gd name="connsiteY27" fmla="*/ 267286 h 1270439"/>
              <a:gd name="connsiteX28" fmla="*/ 1264288 w 1489858"/>
              <a:gd name="connsiteY28" fmla="*/ 337624 h 1270439"/>
              <a:gd name="connsiteX29" fmla="*/ 1292423 w 1489858"/>
              <a:gd name="connsiteY29" fmla="*/ 365760 h 1270439"/>
              <a:gd name="connsiteX30" fmla="*/ 1334626 w 1489858"/>
              <a:gd name="connsiteY30" fmla="*/ 393895 h 1270439"/>
              <a:gd name="connsiteX31" fmla="*/ 1461236 w 1489858"/>
              <a:gd name="connsiteY31" fmla="*/ 506437 h 1270439"/>
              <a:gd name="connsiteX32" fmla="*/ 1489371 w 1489858"/>
              <a:gd name="connsiteY32" fmla="*/ 548640 h 1270439"/>
              <a:gd name="connsiteX33" fmla="*/ 1447168 w 1489858"/>
              <a:gd name="connsiteY33" fmla="*/ 562707 h 1270439"/>
              <a:gd name="connsiteX34" fmla="*/ 1419033 w 1489858"/>
              <a:gd name="connsiteY34" fmla="*/ 590843 h 1270439"/>
              <a:gd name="connsiteX35" fmla="*/ 1334626 w 1489858"/>
              <a:gd name="connsiteY35" fmla="*/ 633046 h 1270439"/>
              <a:gd name="connsiteX36" fmla="*/ 1236153 w 1489858"/>
              <a:gd name="connsiteY36" fmla="*/ 731520 h 1270439"/>
              <a:gd name="connsiteX37" fmla="*/ 1123611 w 1489858"/>
              <a:gd name="connsiteY37" fmla="*/ 815926 h 1270439"/>
              <a:gd name="connsiteX38" fmla="*/ 982934 w 1489858"/>
              <a:gd name="connsiteY38" fmla="*/ 829994 h 1270439"/>
              <a:gd name="connsiteX39" fmla="*/ 940731 w 1489858"/>
              <a:gd name="connsiteY39" fmla="*/ 844061 h 1270439"/>
              <a:gd name="connsiteX40" fmla="*/ 940731 w 1489858"/>
              <a:gd name="connsiteY40" fmla="*/ 956603 h 1270439"/>
              <a:gd name="connsiteX41" fmla="*/ 968866 w 1489858"/>
              <a:gd name="connsiteY41" fmla="*/ 998806 h 1270439"/>
              <a:gd name="connsiteX42" fmla="*/ 982934 w 1489858"/>
              <a:gd name="connsiteY42" fmla="*/ 1041009 h 1270439"/>
              <a:gd name="connsiteX43" fmla="*/ 1025137 w 1489858"/>
              <a:gd name="connsiteY43" fmla="*/ 1069144 h 1270439"/>
              <a:gd name="connsiteX44" fmla="*/ 940731 w 1489858"/>
              <a:gd name="connsiteY44" fmla="*/ 1055077 h 1270439"/>
              <a:gd name="connsiteX45" fmla="*/ 856325 w 1489858"/>
              <a:gd name="connsiteY45" fmla="*/ 1026941 h 1270439"/>
              <a:gd name="connsiteX46" fmla="*/ 814122 w 1489858"/>
              <a:gd name="connsiteY46" fmla="*/ 1012874 h 1270439"/>
              <a:gd name="connsiteX47" fmla="*/ 800054 w 1489858"/>
              <a:gd name="connsiteY47" fmla="*/ 1055077 h 1270439"/>
              <a:gd name="connsiteX48" fmla="*/ 842257 w 1489858"/>
              <a:gd name="connsiteY48" fmla="*/ 1153551 h 1270439"/>
              <a:gd name="connsiteX49" fmla="*/ 715648 w 1489858"/>
              <a:gd name="connsiteY49" fmla="*/ 1139483 h 1270439"/>
              <a:gd name="connsiteX50" fmla="*/ 673445 w 1489858"/>
              <a:gd name="connsiteY50" fmla="*/ 1125415 h 1270439"/>
              <a:gd name="connsiteX51" fmla="*/ 574971 w 1489858"/>
              <a:gd name="connsiteY51" fmla="*/ 1111347 h 1270439"/>
              <a:gd name="connsiteX52" fmla="*/ 603106 w 1489858"/>
              <a:gd name="connsiteY52" fmla="*/ 1223889 h 1270439"/>
              <a:gd name="connsiteX53" fmla="*/ 631242 w 1489858"/>
              <a:gd name="connsiteY53" fmla="*/ 1266092 h 1270439"/>
              <a:gd name="connsiteX54" fmla="*/ 589039 w 1489858"/>
              <a:gd name="connsiteY54" fmla="*/ 1252024 h 1270439"/>
              <a:gd name="connsiteX55" fmla="*/ 546836 w 1489858"/>
              <a:gd name="connsiteY55" fmla="*/ 1223889 h 1270439"/>
              <a:gd name="connsiteX56" fmla="*/ 518700 w 1489858"/>
              <a:gd name="connsiteY56" fmla="*/ 1195754 h 1270439"/>
              <a:gd name="connsiteX57" fmla="*/ 476497 w 1489858"/>
              <a:gd name="connsiteY57" fmla="*/ 1181686 h 1270439"/>
              <a:gd name="connsiteX58" fmla="*/ 406159 w 1489858"/>
              <a:gd name="connsiteY58" fmla="*/ 1125415 h 1270439"/>
              <a:gd name="connsiteX59" fmla="*/ 349888 w 1489858"/>
              <a:gd name="connsiteY59" fmla="*/ 1069144 h 1270439"/>
              <a:gd name="connsiteX60" fmla="*/ 265482 w 1489858"/>
              <a:gd name="connsiteY60" fmla="*/ 1012874 h 1270439"/>
              <a:gd name="connsiteX61" fmla="*/ 237346 w 1489858"/>
              <a:gd name="connsiteY61" fmla="*/ 928467 h 1270439"/>
              <a:gd name="connsiteX62" fmla="*/ 223279 w 1489858"/>
              <a:gd name="connsiteY62" fmla="*/ 886264 h 1270439"/>
              <a:gd name="connsiteX63" fmla="*/ 307685 w 1489858"/>
              <a:gd name="connsiteY63" fmla="*/ 858129 h 1270439"/>
              <a:gd name="connsiteX64" fmla="*/ 420226 w 1489858"/>
              <a:gd name="connsiteY64" fmla="*/ 829994 h 1270439"/>
              <a:gd name="connsiteX65" fmla="*/ 490565 w 1489858"/>
              <a:gd name="connsiteY65" fmla="*/ 787791 h 1270439"/>
              <a:gd name="connsiteX66" fmla="*/ 560903 w 1489858"/>
              <a:gd name="connsiteY66" fmla="*/ 745587 h 1270439"/>
              <a:gd name="connsiteX67" fmla="*/ 617174 w 1489858"/>
              <a:gd name="connsiteY67" fmla="*/ 703384 h 1270439"/>
              <a:gd name="connsiteX68" fmla="*/ 771919 w 1489858"/>
              <a:gd name="connsiteY68" fmla="*/ 675249 h 1270439"/>
              <a:gd name="connsiteX69" fmla="*/ 912596 w 1489858"/>
              <a:gd name="connsiteY69" fmla="*/ 618978 h 1270439"/>
              <a:gd name="connsiteX70" fmla="*/ 968866 w 1489858"/>
              <a:gd name="connsiteY70" fmla="*/ 604911 h 1270439"/>
              <a:gd name="connsiteX71" fmla="*/ 1053273 w 1489858"/>
              <a:gd name="connsiteY71" fmla="*/ 576775 h 1270439"/>
              <a:gd name="connsiteX72" fmla="*/ 1208017 w 1489858"/>
              <a:gd name="connsiteY72" fmla="*/ 562707 h 1270439"/>
              <a:gd name="connsiteX73" fmla="*/ 1433100 w 1489858"/>
              <a:gd name="connsiteY73" fmla="*/ 576775 h 127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489858" h="1270439">
                <a:moveTo>
                  <a:pt x="167008" y="858129"/>
                </a:moveTo>
                <a:cubicBezTo>
                  <a:pt x="152940" y="834683"/>
                  <a:pt x="140698" y="810040"/>
                  <a:pt x="124805" y="787791"/>
                </a:cubicBezTo>
                <a:cubicBezTo>
                  <a:pt x="117096" y="776998"/>
                  <a:pt x="102601" y="771518"/>
                  <a:pt x="96669" y="759655"/>
                </a:cubicBezTo>
                <a:cubicBezTo>
                  <a:pt x="88023" y="742362"/>
                  <a:pt x="87913" y="721974"/>
                  <a:pt x="82602" y="703384"/>
                </a:cubicBezTo>
                <a:cubicBezTo>
                  <a:pt x="78528" y="689126"/>
                  <a:pt x="72608" y="675439"/>
                  <a:pt x="68534" y="661181"/>
                </a:cubicBezTo>
                <a:cubicBezTo>
                  <a:pt x="63222" y="642591"/>
                  <a:pt x="59777" y="623501"/>
                  <a:pt x="54466" y="604911"/>
                </a:cubicBezTo>
                <a:cubicBezTo>
                  <a:pt x="50392" y="590653"/>
                  <a:pt x="43307" y="577248"/>
                  <a:pt x="40399" y="562707"/>
                </a:cubicBezTo>
                <a:cubicBezTo>
                  <a:pt x="2350" y="372462"/>
                  <a:pt x="-33088" y="363660"/>
                  <a:pt x="54466" y="422031"/>
                </a:cubicBezTo>
                <a:cubicBezTo>
                  <a:pt x="59155" y="445477"/>
                  <a:pt x="60138" y="469981"/>
                  <a:pt x="68534" y="492369"/>
                </a:cubicBezTo>
                <a:cubicBezTo>
                  <a:pt x="79183" y="520765"/>
                  <a:pt x="104203" y="542105"/>
                  <a:pt x="124805" y="562707"/>
                </a:cubicBezTo>
                <a:cubicBezTo>
                  <a:pt x="140925" y="514348"/>
                  <a:pt x="154928" y="474376"/>
                  <a:pt x="167008" y="422031"/>
                </a:cubicBezTo>
                <a:cubicBezTo>
                  <a:pt x="173422" y="394238"/>
                  <a:pt x="174158" y="365296"/>
                  <a:pt x="181076" y="337624"/>
                </a:cubicBezTo>
                <a:cubicBezTo>
                  <a:pt x="188269" y="308852"/>
                  <a:pt x="199833" y="281353"/>
                  <a:pt x="209211" y="253218"/>
                </a:cubicBezTo>
                <a:lnTo>
                  <a:pt x="223279" y="211015"/>
                </a:lnTo>
                <a:cubicBezTo>
                  <a:pt x="232657" y="220394"/>
                  <a:pt x="244057" y="228115"/>
                  <a:pt x="251414" y="239151"/>
                </a:cubicBezTo>
                <a:cubicBezTo>
                  <a:pt x="274591" y="273918"/>
                  <a:pt x="281112" y="300111"/>
                  <a:pt x="293617" y="337624"/>
                </a:cubicBezTo>
                <a:cubicBezTo>
                  <a:pt x="307685" y="332935"/>
                  <a:pt x="325335" y="334042"/>
                  <a:pt x="335820" y="323557"/>
                </a:cubicBezTo>
                <a:cubicBezTo>
                  <a:pt x="346306" y="313072"/>
                  <a:pt x="343256" y="294617"/>
                  <a:pt x="349888" y="281354"/>
                </a:cubicBezTo>
                <a:cubicBezTo>
                  <a:pt x="357449" y="266232"/>
                  <a:pt x="368645" y="253219"/>
                  <a:pt x="378023" y="239151"/>
                </a:cubicBezTo>
                <a:cubicBezTo>
                  <a:pt x="385887" y="207697"/>
                  <a:pt x="406528" y="119021"/>
                  <a:pt x="420226" y="98474"/>
                </a:cubicBezTo>
                <a:cubicBezTo>
                  <a:pt x="429605" y="84406"/>
                  <a:pt x="437800" y="69473"/>
                  <a:pt x="448362" y="56271"/>
                </a:cubicBezTo>
                <a:cubicBezTo>
                  <a:pt x="456647" y="45914"/>
                  <a:pt x="464634" y="34067"/>
                  <a:pt x="476497" y="28135"/>
                </a:cubicBezTo>
                <a:cubicBezTo>
                  <a:pt x="503023" y="14872"/>
                  <a:pt x="560903" y="0"/>
                  <a:pt x="560903" y="0"/>
                </a:cubicBezTo>
                <a:cubicBezTo>
                  <a:pt x="565592" y="32825"/>
                  <a:pt x="568468" y="65960"/>
                  <a:pt x="574971" y="98474"/>
                </a:cubicBezTo>
                <a:cubicBezTo>
                  <a:pt x="602835" y="237790"/>
                  <a:pt x="705582" y="145974"/>
                  <a:pt x="898528" y="154744"/>
                </a:cubicBezTo>
                <a:cubicBezTo>
                  <a:pt x="983568" y="176004"/>
                  <a:pt x="936462" y="162699"/>
                  <a:pt x="1039205" y="196947"/>
                </a:cubicBezTo>
                <a:cubicBezTo>
                  <a:pt x="1053273" y="201636"/>
                  <a:pt x="1069070" y="202789"/>
                  <a:pt x="1081408" y="211015"/>
                </a:cubicBezTo>
                <a:cubicBezTo>
                  <a:pt x="1141060" y="250784"/>
                  <a:pt x="1108489" y="231590"/>
                  <a:pt x="1179882" y="267286"/>
                </a:cubicBezTo>
                <a:cubicBezTo>
                  <a:pt x="1280140" y="367544"/>
                  <a:pt x="1166354" y="259276"/>
                  <a:pt x="1264288" y="337624"/>
                </a:cubicBezTo>
                <a:cubicBezTo>
                  <a:pt x="1274645" y="345910"/>
                  <a:pt x="1282066" y="357474"/>
                  <a:pt x="1292423" y="365760"/>
                </a:cubicBezTo>
                <a:cubicBezTo>
                  <a:pt x="1305625" y="376322"/>
                  <a:pt x="1321902" y="382762"/>
                  <a:pt x="1334626" y="393895"/>
                </a:cubicBezTo>
                <a:cubicBezTo>
                  <a:pt x="1508462" y="546001"/>
                  <a:pt x="1316979" y="398245"/>
                  <a:pt x="1461236" y="506437"/>
                </a:cubicBezTo>
                <a:cubicBezTo>
                  <a:pt x="1470614" y="520505"/>
                  <a:pt x="1493472" y="532238"/>
                  <a:pt x="1489371" y="548640"/>
                </a:cubicBezTo>
                <a:cubicBezTo>
                  <a:pt x="1485774" y="563026"/>
                  <a:pt x="1459883" y="555078"/>
                  <a:pt x="1447168" y="562707"/>
                </a:cubicBezTo>
                <a:cubicBezTo>
                  <a:pt x="1435795" y="569531"/>
                  <a:pt x="1430406" y="584019"/>
                  <a:pt x="1419033" y="590843"/>
                </a:cubicBezTo>
                <a:cubicBezTo>
                  <a:pt x="1346224" y="634529"/>
                  <a:pt x="1405774" y="569013"/>
                  <a:pt x="1334626" y="633046"/>
                </a:cubicBezTo>
                <a:cubicBezTo>
                  <a:pt x="1300122" y="664100"/>
                  <a:pt x="1268978" y="698695"/>
                  <a:pt x="1236153" y="731520"/>
                </a:cubicBezTo>
                <a:cubicBezTo>
                  <a:pt x="1207679" y="759994"/>
                  <a:pt x="1158954" y="812392"/>
                  <a:pt x="1123611" y="815926"/>
                </a:cubicBezTo>
                <a:lnTo>
                  <a:pt x="982934" y="829994"/>
                </a:lnTo>
                <a:cubicBezTo>
                  <a:pt x="968866" y="834683"/>
                  <a:pt x="951216" y="833576"/>
                  <a:pt x="940731" y="844061"/>
                </a:cubicBezTo>
                <a:cubicBezTo>
                  <a:pt x="914004" y="870788"/>
                  <a:pt x="931975" y="933254"/>
                  <a:pt x="940731" y="956603"/>
                </a:cubicBezTo>
                <a:cubicBezTo>
                  <a:pt x="946667" y="972434"/>
                  <a:pt x="961305" y="983684"/>
                  <a:pt x="968866" y="998806"/>
                </a:cubicBezTo>
                <a:cubicBezTo>
                  <a:pt x="975498" y="1012069"/>
                  <a:pt x="973671" y="1029430"/>
                  <a:pt x="982934" y="1041009"/>
                </a:cubicBezTo>
                <a:cubicBezTo>
                  <a:pt x="993496" y="1054211"/>
                  <a:pt x="1041177" y="1063797"/>
                  <a:pt x="1025137" y="1069144"/>
                </a:cubicBezTo>
                <a:cubicBezTo>
                  <a:pt x="998077" y="1078164"/>
                  <a:pt x="968866" y="1059766"/>
                  <a:pt x="940731" y="1055077"/>
                </a:cubicBezTo>
                <a:lnTo>
                  <a:pt x="856325" y="1026941"/>
                </a:lnTo>
                <a:lnTo>
                  <a:pt x="814122" y="1012874"/>
                </a:lnTo>
                <a:cubicBezTo>
                  <a:pt x="809433" y="1026942"/>
                  <a:pt x="800054" y="1040248"/>
                  <a:pt x="800054" y="1055077"/>
                </a:cubicBezTo>
                <a:cubicBezTo>
                  <a:pt x="800054" y="1100495"/>
                  <a:pt x="819286" y="1119094"/>
                  <a:pt x="842257" y="1153551"/>
                </a:cubicBezTo>
                <a:cubicBezTo>
                  <a:pt x="771919" y="1176996"/>
                  <a:pt x="814121" y="1172307"/>
                  <a:pt x="715648" y="1139483"/>
                </a:cubicBezTo>
                <a:lnTo>
                  <a:pt x="673445" y="1125415"/>
                </a:lnTo>
                <a:cubicBezTo>
                  <a:pt x="652443" y="1104413"/>
                  <a:pt x="614975" y="1051341"/>
                  <a:pt x="574971" y="1111347"/>
                </a:cubicBezTo>
                <a:cubicBezTo>
                  <a:pt x="570386" y="1118225"/>
                  <a:pt x="594850" y="1207376"/>
                  <a:pt x="603106" y="1223889"/>
                </a:cubicBezTo>
                <a:cubicBezTo>
                  <a:pt x="610667" y="1239011"/>
                  <a:pt x="638803" y="1250969"/>
                  <a:pt x="631242" y="1266092"/>
                </a:cubicBezTo>
                <a:cubicBezTo>
                  <a:pt x="624611" y="1279355"/>
                  <a:pt x="602302" y="1258656"/>
                  <a:pt x="589039" y="1252024"/>
                </a:cubicBezTo>
                <a:cubicBezTo>
                  <a:pt x="573917" y="1244463"/>
                  <a:pt x="560038" y="1234451"/>
                  <a:pt x="546836" y="1223889"/>
                </a:cubicBezTo>
                <a:cubicBezTo>
                  <a:pt x="536479" y="1215604"/>
                  <a:pt x="530073" y="1202578"/>
                  <a:pt x="518700" y="1195754"/>
                </a:cubicBezTo>
                <a:cubicBezTo>
                  <a:pt x="505984" y="1188125"/>
                  <a:pt x="490565" y="1186375"/>
                  <a:pt x="476497" y="1181686"/>
                </a:cubicBezTo>
                <a:cubicBezTo>
                  <a:pt x="407940" y="1078850"/>
                  <a:pt x="492640" y="1187187"/>
                  <a:pt x="406159" y="1125415"/>
                </a:cubicBezTo>
                <a:cubicBezTo>
                  <a:pt x="384574" y="1109997"/>
                  <a:pt x="371959" y="1083858"/>
                  <a:pt x="349888" y="1069144"/>
                </a:cubicBezTo>
                <a:lnTo>
                  <a:pt x="265482" y="1012874"/>
                </a:lnTo>
                <a:lnTo>
                  <a:pt x="237346" y="928467"/>
                </a:lnTo>
                <a:lnTo>
                  <a:pt x="223279" y="886264"/>
                </a:lnTo>
                <a:cubicBezTo>
                  <a:pt x="251414" y="876886"/>
                  <a:pt x="278604" y="863945"/>
                  <a:pt x="307685" y="858129"/>
                </a:cubicBezTo>
                <a:cubicBezTo>
                  <a:pt x="392564" y="841153"/>
                  <a:pt x="355340" y="851622"/>
                  <a:pt x="420226" y="829994"/>
                </a:cubicBezTo>
                <a:cubicBezTo>
                  <a:pt x="491519" y="758701"/>
                  <a:pt x="399252" y="842579"/>
                  <a:pt x="490565" y="787791"/>
                </a:cubicBezTo>
                <a:cubicBezTo>
                  <a:pt x="587121" y="729857"/>
                  <a:pt x="441343" y="785441"/>
                  <a:pt x="560903" y="745587"/>
                </a:cubicBezTo>
                <a:cubicBezTo>
                  <a:pt x="579660" y="731519"/>
                  <a:pt x="595749" y="712906"/>
                  <a:pt x="617174" y="703384"/>
                </a:cubicBezTo>
                <a:cubicBezTo>
                  <a:pt x="630685" y="697379"/>
                  <a:pt x="765085" y="676958"/>
                  <a:pt x="771919" y="675249"/>
                </a:cubicBezTo>
                <a:cubicBezTo>
                  <a:pt x="923788" y="637282"/>
                  <a:pt x="796163" y="662640"/>
                  <a:pt x="912596" y="618978"/>
                </a:cubicBezTo>
                <a:cubicBezTo>
                  <a:pt x="930699" y="612189"/>
                  <a:pt x="950347" y="610467"/>
                  <a:pt x="968866" y="604911"/>
                </a:cubicBezTo>
                <a:cubicBezTo>
                  <a:pt x="997273" y="596389"/>
                  <a:pt x="1024067" y="581929"/>
                  <a:pt x="1053273" y="576775"/>
                </a:cubicBezTo>
                <a:cubicBezTo>
                  <a:pt x="1104279" y="567774"/>
                  <a:pt x="1156436" y="567396"/>
                  <a:pt x="1208017" y="562707"/>
                </a:cubicBezTo>
                <a:cubicBezTo>
                  <a:pt x="1395521" y="578333"/>
                  <a:pt x="1320363" y="576775"/>
                  <a:pt x="1433100" y="576775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 rot="828949">
            <a:off x="7013454" y="4619090"/>
            <a:ext cx="1489858" cy="1270439"/>
          </a:xfrm>
          <a:custGeom>
            <a:avLst/>
            <a:gdLst>
              <a:gd name="connsiteX0" fmla="*/ 167008 w 1489858"/>
              <a:gd name="connsiteY0" fmla="*/ 858129 h 1270439"/>
              <a:gd name="connsiteX1" fmla="*/ 124805 w 1489858"/>
              <a:gd name="connsiteY1" fmla="*/ 787791 h 1270439"/>
              <a:gd name="connsiteX2" fmla="*/ 96669 w 1489858"/>
              <a:gd name="connsiteY2" fmla="*/ 759655 h 1270439"/>
              <a:gd name="connsiteX3" fmla="*/ 82602 w 1489858"/>
              <a:gd name="connsiteY3" fmla="*/ 703384 h 1270439"/>
              <a:gd name="connsiteX4" fmla="*/ 68534 w 1489858"/>
              <a:gd name="connsiteY4" fmla="*/ 661181 h 1270439"/>
              <a:gd name="connsiteX5" fmla="*/ 54466 w 1489858"/>
              <a:gd name="connsiteY5" fmla="*/ 604911 h 1270439"/>
              <a:gd name="connsiteX6" fmla="*/ 40399 w 1489858"/>
              <a:gd name="connsiteY6" fmla="*/ 562707 h 1270439"/>
              <a:gd name="connsiteX7" fmla="*/ 54466 w 1489858"/>
              <a:gd name="connsiteY7" fmla="*/ 422031 h 1270439"/>
              <a:gd name="connsiteX8" fmla="*/ 68534 w 1489858"/>
              <a:gd name="connsiteY8" fmla="*/ 492369 h 1270439"/>
              <a:gd name="connsiteX9" fmla="*/ 124805 w 1489858"/>
              <a:gd name="connsiteY9" fmla="*/ 562707 h 1270439"/>
              <a:gd name="connsiteX10" fmla="*/ 167008 w 1489858"/>
              <a:gd name="connsiteY10" fmla="*/ 422031 h 1270439"/>
              <a:gd name="connsiteX11" fmla="*/ 181076 w 1489858"/>
              <a:gd name="connsiteY11" fmla="*/ 337624 h 1270439"/>
              <a:gd name="connsiteX12" fmla="*/ 209211 w 1489858"/>
              <a:gd name="connsiteY12" fmla="*/ 253218 h 1270439"/>
              <a:gd name="connsiteX13" fmla="*/ 223279 w 1489858"/>
              <a:gd name="connsiteY13" fmla="*/ 211015 h 1270439"/>
              <a:gd name="connsiteX14" fmla="*/ 251414 w 1489858"/>
              <a:gd name="connsiteY14" fmla="*/ 239151 h 1270439"/>
              <a:gd name="connsiteX15" fmla="*/ 293617 w 1489858"/>
              <a:gd name="connsiteY15" fmla="*/ 337624 h 1270439"/>
              <a:gd name="connsiteX16" fmla="*/ 335820 w 1489858"/>
              <a:gd name="connsiteY16" fmla="*/ 323557 h 1270439"/>
              <a:gd name="connsiteX17" fmla="*/ 349888 w 1489858"/>
              <a:gd name="connsiteY17" fmla="*/ 281354 h 1270439"/>
              <a:gd name="connsiteX18" fmla="*/ 378023 w 1489858"/>
              <a:gd name="connsiteY18" fmla="*/ 239151 h 1270439"/>
              <a:gd name="connsiteX19" fmla="*/ 420226 w 1489858"/>
              <a:gd name="connsiteY19" fmla="*/ 98474 h 1270439"/>
              <a:gd name="connsiteX20" fmla="*/ 448362 w 1489858"/>
              <a:gd name="connsiteY20" fmla="*/ 56271 h 1270439"/>
              <a:gd name="connsiteX21" fmla="*/ 476497 w 1489858"/>
              <a:gd name="connsiteY21" fmla="*/ 28135 h 1270439"/>
              <a:gd name="connsiteX22" fmla="*/ 560903 w 1489858"/>
              <a:gd name="connsiteY22" fmla="*/ 0 h 1270439"/>
              <a:gd name="connsiteX23" fmla="*/ 574971 w 1489858"/>
              <a:gd name="connsiteY23" fmla="*/ 98474 h 1270439"/>
              <a:gd name="connsiteX24" fmla="*/ 898528 w 1489858"/>
              <a:gd name="connsiteY24" fmla="*/ 154744 h 1270439"/>
              <a:gd name="connsiteX25" fmla="*/ 1039205 w 1489858"/>
              <a:gd name="connsiteY25" fmla="*/ 196947 h 1270439"/>
              <a:gd name="connsiteX26" fmla="*/ 1081408 w 1489858"/>
              <a:gd name="connsiteY26" fmla="*/ 211015 h 1270439"/>
              <a:gd name="connsiteX27" fmla="*/ 1179882 w 1489858"/>
              <a:gd name="connsiteY27" fmla="*/ 267286 h 1270439"/>
              <a:gd name="connsiteX28" fmla="*/ 1264288 w 1489858"/>
              <a:gd name="connsiteY28" fmla="*/ 337624 h 1270439"/>
              <a:gd name="connsiteX29" fmla="*/ 1292423 w 1489858"/>
              <a:gd name="connsiteY29" fmla="*/ 365760 h 1270439"/>
              <a:gd name="connsiteX30" fmla="*/ 1334626 w 1489858"/>
              <a:gd name="connsiteY30" fmla="*/ 393895 h 1270439"/>
              <a:gd name="connsiteX31" fmla="*/ 1461236 w 1489858"/>
              <a:gd name="connsiteY31" fmla="*/ 506437 h 1270439"/>
              <a:gd name="connsiteX32" fmla="*/ 1489371 w 1489858"/>
              <a:gd name="connsiteY32" fmla="*/ 548640 h 1270439"/>
              <a:gd name="connsiteX33" fmla="*/ 1447168 w 1489858"/>
              <a:gd name="connsiteY33" fmla="*/ 562707 h 1270439"/>
              <a:gd name="connsiteX34" fmla="*/ 1419033 w 1489858"/>
              <a:gd name="connsiteY34" fmla="*/ 590843 h 1270439"/>
              <a:gd name="connsiteX35" fmla="*/ 1334626 w 1489858"/>
              <a:gd name="connsiteY35" fmla="*/ 633046 h 1270439"/>
              <a:gd name="connsiteX36" fmla="*/ 1236153 w 1489858"/>
              <a:gd name="connsiteY36" fmla="*/ 731520 h 1270439"/>
              <a:gd name="connsiteX37" fmla="*/ 1123611 w 1489858"/>
              <a:gd name="connsiteY37" fmla="*/ 815926 h 1270439"/>
              <a:gd name="connsiteX38" fmla="*/ 982934 w 1489858"/>
              <a:gd name="connsiteY38" fmla="*/ 829994 h 1270439"/>
              <a:gd name="connsiteX39" fmla="*/ 940731 w 1489858"/>
              <a:gd name="connsiteY39" fmla="*/ 844061 h 1270439"/>
              <a:gd name="connsiteX40" fmla="*/ 940731 w 1489858"/>
              <a:gd name="connsiteY40" fmla="*/ 956603 h 1270439"/>
              <a:gd name="connsiteX41" fmla="*/ 968866 w 1489858"/>
              <a:gd name="connsiteY41" fmla="*/ 998806 h 1270439"/>
              <a:gd name="connsiteX42" fmla="*/ 982934 w 1489858"/>
              <a:gd name="connsiteY42" fmla="*/ 1041009 h 1270439"/>
              <a:gd name="connsiteX43" fmla="*/ 1025137 w 1489858"/>
              <a:gd name="connsiteY43" fmla="*/ 1069144 h 1270439"/>
              <a:gd name="connsiteX44" fmla="*/ 940731 w 1489858"/>
              <a:gd name="connsiteY44" fmla="*/ 1055077 h 1270439"/>
              <a:gd name="connsiteX45" fmla="*/ 856325 w 1489858"/>
              <a:gd name="connsiteY45" fmla="*/ 1026941 h 1270439"/>
              <a:gd name="connsiteX46" fmla="*/ 814122 w 1489858"/>
              <a:gd name="connsiteY46" fmla="*/ 1012874 h 1270439"/>
              <a:gd name="connsiteX47" fmla="*/ 800054 w 1489858"/>
              <a:gd name="connsiteY47" fmla="*/ 1055077 h 1270439"/>
              <a:gd name="connsiteX48" fmla="*/ 842257 w 1489858"/>
              <a:gd name="connsiteY48" fmla="*/ 1153551 h 1270439"/>
              <a:gd name="connsiteX49" fmla="*/ 715648 w 1489858"/>
              <a:gd name="connsiteY49" fmla="*/ 1139483 h 1270439"/>
              <a:gd name="connsiteX50" fmla="*/ 673445 w 1489858"/>
              <a:gd name="connsiteY50" fmla="*/ 1125415 h 1270439"/>
              <a:gd name="connsiteX51" fmla="*/ 574971 w 1489858"/>
              <a:gd name="connsiteY51" fmla="*/ 1111347 h 1270439"/>
              <a:gd name="connsiteX52" fmla="*/ 603106 w 1489858"/>
              <a:gd name="connsiteY52" fmla="*/ 1223889 h 1270439"/>
              <a:gd name="connsiteX53" fmla="*/ 631242 w 1489858"/>
              <a:gd name="connsiteY53" fmla="*/ 1266092 h 1270439"/>
              <a:gd name="connsiteX54" fmla="*/ 589039 w 1489858"/>
              <a:gd name="connsiteY54" fmla="*/ 1252024 h 1270439"/>
              <a:gd name="connsiteX55" fmla="*/ 546836 w 1489858"/>
              <a:gd name="connsiteY55" fmla="*/ 1223889 h 1270439"/>
              <a:gd name="connsiteX56" fmla="*/ 518700 w 1489858"/>
              <a:gd name="connsiteY56" fmla="*/ 1195754 h 1270439"/>
              <a:gd name="connsiteX57" fmla="*/ 476497 w 1489858"/>
              <a:gd name="connsiteY57" fmla="*/ 1181686 h 1270439"/>
              <a:gd name="connsiteX58" fmla="*/ 406159 w 1489858"/>
              <a:gd name="connsiteY58" fmla="*/ 1125415 h 1270439"/>
              <a:gd name="connsiteX59" fmla="*/ 349888 w 1489858"/>
              <a:gd name="connsiteY59" fmla="*/ 1069144 h 1270439"/>
              <a:gd name="connsiteX60" fmla="*/ 265482 w 1489858"/>
              <a:gd name="connsiteY60" fmla="*/ 1012874 h 1270439"/>
              <a:gd name="connsiteX61" fmla="*/ 237346 w 1489858"/>
              <a:gd name="connsiteY61" fmla="*/ 928467 h 1270439"/>
              <a:gd name="connsiteX62" fmla="*/ 223279 w 1489858"/>
              <a:gd name="connsiteY62" fmla="*/ 886264 h 1270439"/>
              <a:gd name="connsiteX63" fmla="*/ 307685 w 1489858"/>
              <a:gd name="connsiteY63" fmla="*/ 858129 h 1270439"/>
              <a:gd name="connsiteX64" fmla="*/ 420226 w 1489858"/>
              <a:gd name="connsiteY64" fmla="*/ 829994 h 1270439"/>
              <a:gd name="connsiteX65" fmla="*/ 490565 w 1489858"/>
              <a:gd name="connsiteY65" fmla="*/ 787791 h 1270439"/>
              <a:gd name="connsiteX66" fmla="*/ 560903 w 1489858"/>
              <a:gd name="connsiteY66" fmla="*/ 745587 h 1270439"/>
              <a:gd name="connsiteX67" fmla="*/ 617174 w 1489858"/>
              <a:gd name="connsiteY67" fmla="*/ 703384 h 1270439"/>
              <a:gd name="connsiteX68" fmla="*/ 771919 w 1489858"/>
              <a:gd name="connsiteY68" fmla="*/ 675249 h 1270439"/>
              <a:gd name="connsiteX69" fmla="*/ 912596 w 1489858"/>
              <a:gd name="connsiteY69" fmla="*/ 618978 h 1270439"/>
              <a:gd name="connsiteX70" fmla="*/ 968866 w 1489858"/>
              <a:gd name="connsiteY70" fmla="*/ 604911 h 1270439"/>
              <a:gd name="connsiteX71" fmla="*/ 1053273 w 1489858"/>
              <a:gd name="connsiteY71" fmla="*/ 576775 h 1270439"/>
              <a:gd name="connsiteX72" fmla="*/ 1208017 w 1489858"/>
              <a:gd name="connsiteY72" fmla="*/ 562707 h 1270439"/>
              <a:gd name="connsiteX73" fmla="*/ 1433100 w 1489858"/>
              <a:gd name="connsiteY73" fmla="*/ 576775 h 127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489858" h="1270439">
                <a:moveTo>
                  <a:pt x="167008" y="858129"/>
                </a:moveTo>
                <a:cubicBezTo>
                  <a:pt x="152940" y="834683"/>
                  <a:pt x="140698" y="810040"/>
                  <a:pt x="124805" y="787791"/>
                </a:cubicBezTo>
                <a:cubicBezTo>
                  <a:pt x="117096" y="776998"/>
                  <a:pt x="102601" y="771518"/>
                  <a:pt x="96669" y="759655"/>
                </a:cubicBezTo>
                <a:cubicBezTo>
                  <a:pt x="88023" y="742362"/>
                  <a:pt x="87913" y="721974"/>
                  <a:pt x="82602" y="703384"/>
                </a:cubicBezTo>
                <a:cubicBezTo>
                  <a:pt x="78528" y="689126"/>
                  <a:pt x="72608" y="675439"/>
                  <a:pt x="68534" y="661181"/>
                </a:cubicBezTo>
                <a:cubicBezTo>
                  <a:pt x="63222" y="642591"/>
                  <a:pt x="59777" y="623501"/>
                  <a:pt x="54466" y="604911"/>
                </a:cubicBezTo>
                <a:cubicBezTo>
                  <a:pt x="50392" y="590653"/>
                  <a:pt x="43307" y="577248"/>
                  <a:pt x="40399" y="562707"/>
                </a:cubicBezTo>
                <a:cubicBezTo>
                  <a:pt x="2350" y="372462"/>
                  <a:pt x="-33088" y="363660"/>
                  <a:pt x="54466" y="422031"/>
                </a:cubicBezTo>
                <a:cubicBezTo>
                  <a:pt x="59155" y="445477"/>
                  <a:pt x="60138" y="469981"/>
                  <a:pt x="68534" y="492369"/>
                </a:cubicBezTo>
                <a:cubicBezTo>
                  <a:pt x="79183" y="520765"/>
                  <a:pt x="104203" y="542105"/>
                  <a:pt x="124805" y="562707"/>
                </a:cubicBezTo>
                <a:cubicBezTo>
                  <a:pt x="140925" y="514348"/>
                  <a:pt x="154928" y="474376"/>
                  <a:pt x="167008" y="422031"/>
                </a:cubicBezTo>
                <a:cubicBezTo>
                  <a:pt x="173422" y="394238"/>
                  <a:pt x="174158" y="365296"/>
                  <a:pt x="181076" y="337624"/>
                </a:cubicBezTo>
                <a:cubicBezTo>
                  <a:pt x="188269" y="308852"/>
                  <a:pt x="199833" y="281353"/>
                  <a:pt x="209211" y="253218"/>
                </a:cubicBezTo>
                <a:lnTo>
                  <a:pt x="223279" y="211015"/>
                </a:lnTo>
                <a:cubicBezTo>
                  <a:pt x="232657" y="220394"/>
                  <a:pt x="244057" y="228115"/>
                  <a:pt x="251414" y="239151"/>
                </a:cubicBezTo>
                <a:cubicBezTo>
                  <a:pt x="274591" y="273918"/>
                  <a:pt x="281112" y="300111"/>
                  <a:pt x="293617" y="337624"/>
                </a:cubicBezTo>
                <a:cubicBezTo>
                  <a:pt x="307685" y="332935"/>
                  <a:pt x="325335" y="334042"/>
                  <a:pt x="335820" y="323557"/>
                </a:cubicBezTo>
                <a:cubicBezTo>
                  <a:pt x="346306" y="313072"/>
                  <a:pt x="343256" y="294617"/>
                  <a:pt x="349888" y="281354"/>
                </a:cubicBezTo>
                <a:cubicBezTo>
                  <a:pt x="357449" y="266232"/>
                  <a:pt x="368645" y="253219"/>
                  <a:pt x="378023" y="239151"/>
                </a:cubicBezTo>
                <a:cubicBezTo>
                  <a:pt x="385887" y="207697"/>
                  <a:pt x="406528" y="119021"/>
                  <a:pt x="420226" y="98474"/>
                </a:cubicBezTo>
                <a:cubicBezTo>
                  <a:pt x="429605" y="84406"/>
                  <a:pt x="437800" y="69473"/>
                  <a:pt x="448362" y="56271"/>
                </a:cubicBezTo>
                <a:cubicBezTo>
                  <a:pt x="456647" y="45914"/>
                  <a:pt x="464634" y="34067"/>
                  <a:pt x="476497" y="28135"/>
                </a:cubicBezTo>
                <a:cubicBezTo>
                  <a:pt x="503023" y="14872"/>
                  <a:pt x="560903" y="0"/>
                  <a:pt x="560903" y="0"/>
                </a:cubicBezTo>
                <a:cubicBezTo>
                  <a:pt x="565592" y="32825"/>
                  <a:pt x="568468" y="65960"/>
                  <a:pt x="574971" y="98474"/>
                </a:cubicBezTo>
                <a:cubicBezTo>
                  <a:pt x="602835" y="237790"/>
                  <a:pt x="705582" y="145974"/>
                  <a:pt x="898528" y="154744"/>
                </a:cubicBezTo>
                <a:cubicBezTo>
                  <a:pt x="983568" y="176004"/>
                  <a:pt x="936462" y="162699"/>
                  <a:pt x="1039205" y="196947"/>
                </a:cubicBezTo>
                <a:cubicBezTo>
                  <a:pt x="1053273" y="201636"/>
                  <a:pt x="1069070" y="202789"/>
                  <a:pt x="1081408" y="211015"/>
                </a:cubicBezTo>
                <a:cubicBezTo>
                  <a:pt x="1141060" y="250784"/>
                  <a:pt x="1108489" y="231590"/>
                  <a:pt x="1179882" y="267286"/>
                </a:cubicBezTo>
                <a:cubicBezTo>
                  <a:pt x="1280140" y="367544"/>
                  <a:pt x="1166354" y="259276"/>
                  <a:pt x="1264288" y="337624"/>
                </a:cubicBezTo>
                <a:cubicBezTo>
                  <a:pt x="1274645" y="345910"/>
                  <a:pt x="1282066" y="357474"/>
                  <a:pt x="1292423" y="365760"/>
                </a:cubicBezTo>
                <a:cubicBezTo>
                  <a:pt x="1305625" y="376322"/>
                  <a:pt x="1321902" y="382762"/>
                  <a:pt x="1334626" y="393895"/>
                </a:cubicBezTo>
                <a:cubicBezTo>
                  <a:pt x="1508462" y="546001"/>
                  <a:pt x="1316979" y="398245"/>
                  <a:pt x="1461236" y="506437"/>
                </a:cubicBezTo>
                <a:cubicBezTo>
                  <a:pt x="1470614" y="520505"/>
                  <a:pt x="1493472" y="532238"/>
                  <a:pt x="1489371" y="548640"/>
                </a:cubicBezTo>
                <a:cubicBezTo>
                  <a:pt x="1485774" y="563026"/>
                  <a:pt x="1459883" y="555078"/>
                  <a:pt x="1447168" y="562707"/>
                </a:cubicBezTo>
                <a:cubicBezTo>
                  <a:pt x="1435795" y="569531"/>
                  <a:pt x="1430406" y="584019"/>
                  <a:pt x="1419033" y="590843"/>
                </a:cubicBezTo>
                <a:cubicBezTo>
                  <a:pt x="1346224" y="634529"/>
                  <a:pt x="1405774" y="569013"/>
                  <a:pt x="1334626" y="633046"/>
                </a:cubicBezTo>
                <a:cubicBezTo>
                  <a:pt x="1300122" y="664100"/>
                  <a:pt x="1268978" y="698695"/>
                  <a:pt x="1236153" y="731520"/>
                </a:cubicBezTo>
                <a:cubicBezTo>
                  <a:pt x="1207679" y="759994"/>
                  <a:pt x="1158954" y="812392"/>
                  <a:pt x="1123611" y="815926"/>
                </a:cubicBezTo>
                <a:lnTo>
                  <a:pt x="982934" y="829994"/>
                </a:lnTo>
                <a:cubicBezTo>
                  <a:pt x="968866" y="834683"/>
                  <a:pt x="951216" y="833576"/>
                  <a:pt x="940731" y="844061"/>
                </a:cubicBezTo>
                <a:cubicBezTo>
                  <a:pt x="914004" y="870788"/>
                  <a:pt x="931975" y="933254"/>
                  <a:pt x="940731" y="956603"/>
                </a:cubicBezTo>
                <a:cubicBezTo>
                  <a:pt x="946667" y="972434"/>
                  <a:pt x="961305" y="983684"/>
                  <a:pt x="968866" y="998806"/>
                </a:cubicBezTo>
                <a:cubicBezTo>
                  <a:pt x="975498" y="1012069"/>
                  <a:pt x="973671" y="1029430"/>
                  <a:pt x="982934" y="1041009"/>
                </a:cubicBezTo>
                <a:cubicBezTo>
                  <a:pt x="993496" y="1054211"/>
                  <a:pt x="1041177" y="1063797"/>
                  <a:pt x="1025137" y="1069144"/>
                </a:cubicBezTo>
                <a:cubicBezTo>
                  <a:pt x="998077" y="1078164"/>
                  <a:pt x="968866" y="1059766"/>
                  <a:pt x="940731" y="1055077"/>
                </a:cubicBezTo>
                <a:lnTo>
                  <a:pt x="856325" y="1026941"/>
                </a:lnTo>
                <a:lnTo>
                  <a:pt x="814122" y="1012874"/>
                </a:lnTo>
                <a:cubicBezTo>
                  <a:pt x="809433" y="1026942"/>
                  <a:pt x="800054" y="1040248"/>
                  <a:pt x="800054" y="1055077"/>
                </a:cubicBezTo>
                <a:cubicBezTo>
                  <a:pt x="800054" y="1100495"/>
                  <a:pt x="819286" y="1119094"/>
                  <a:pt x="842257" y="1153551"/>
                </a:cubicBezTo>
                <a:cubicBezTo>
                  <a:pt x="771919" y="1176996"/>
                  <a:pt x="814121" y="1172307"/>
                  <a:pt x="715648" y="1139483"/>
                </a:cubicBezTo>
                <a:lnTo>
                  <a:pt x="673445" y="1125415"/>
                </a:lnTo>
                <a:cubicBezTo>
                  <a:pt x="652443" y="1104413"/>
                  <a:pt x="614975" y="1051341"/>
                  <a:pt x="574971" y="1111347"/>
                </a:cubicBezTo>
                <a:cubicBezTo>
                  <a:pt x="570386" y="1118225"/>
                  <a:pt x="594850" y="1207376"/>
                  <a:pt x="603106" y="1223889"/>
                </a:cubicBezTo>
                <a:cubicBezTo>
                  <a:pt x="610667" y="1239011"/>
                  <a:pt x="638803" y="1250969"/>
                  <a:pt x="631242" y="1266092"/>
                </a:cubicBezTo>
                <a:cubicBezTo>
                  <a:pt x="624611" y="1279355"/>
                  <a:pt x="602302" y="1258656"/>
                  <a:pt x="589039" y="1252024"/>
                </a:cubicBezTo>
                <a:cubicBezTo>
                  <a:pt x="573917" y="1244463"/>
                  <a:pt x="560038" y="1234451"/>
                  <a:pt x="546836" y="1223889"/>
                </a:cubicBezTo>
                <a:cubicBezTo>
                  <a:pt x="536479" y="1215604"/>
                  <a:pt x="530073" y="1202578"/>
                  <a:pt x="518700" y="1195754"/>
                </a:cubicBezTo>
                <a:cubicBezTo>
                  <a:pt x="505984" y="1188125"/>
                  <a:pt x="490565" y="1186375"/>
                  <a:pt x="476497" y="1181686"/>
                </a:cubicBezTo>
                <a:cubicBezTo>
                  <a:pt x="407940" y="1078850"/>
                  <a:pt x="492640" y="1187187"/>
                  <a:pt x="406159" y="1125415"/>
                </a:cubicBezTo>
                <a:cubicBezTo>
                  <a:pt x="384574" y="1109997"/>
                  <a:pt x="371959" y="1083858"/>
                  <a:pt x="349888" y="1069144"/>
                </a:cubicBezTo>
                <a:lnTo>
                  <a:pt x="265482" y="1012874"/>
                </a:lnTo>
                <a:lnTo>
                  <a:pt x="237346" y="928467"/>
                </a:lnTo>
                <a:lnTo>
                  <a:pt x="223279" y="886264"/>
                </a:lnTo>
                <a:cubicBezTo>
                  <a:pt x="251414" y="876886"/>
                  <a:pt x="278604" y="863945"/>
                  <a:pt x="307685" y="858129"/>
                </a:cubicBezTo>
                <a:cubicBezTo>
                  <a:pt x="392564" y="841153"/>
                  <a:pt x="355340" y="851622"/>
                  <a:pt x="420226" y="829994"/>
                </a:cubicBezTo>
                <a:cubicBezTo>
                  <a:pt x="491519" y="758701"/>
                  <a:pt x="399252" y="842579"/>
                  <a:pt x="490565" y="787791"/>
                </a:cubicBezTo>
                <a:cubicBezTo>
                  <a:pt x="587121" y="729857"/>
                  <a:pt x="441343" y="785441"/>
                  <a:pt x="560903" y="745587"/>
                </a:cubicBezTo>
                <a:cubicBezTo>
                  <a:pt x="579660" y="731519"/>
                  <a:pt x="595749" y="712906"/>
                  <a:pt x="617174" y="703384"/>
                </a:cubicBezTo>
                <a:cubicBezTo>
                  <a:pt x="630685" y="697379"/>
                  <a:pt x="765085" y="676958"/>
                  <a:pt x="771919" y="675249"/>
                </a:cubicBezTo>
                <a:cubicBezTo>
                  <a:pt x="923788" y="637282"/>
                  <a:pt x="796163" y="662640"/>
                  <a:pt x="912596" y="618978"/>
                </a:cubicBezTo>
                <a:cubicBezTo>
                  <a:pt x="930699" y="612189"/>
                  <a:pt x="950347" y="610467"/>
                  <a:pt x="968866" y="604911"/>
                </a:cubicBezTo>
                <a:cubicBezTo>
                  <a:pt x="997273" y="596389"/>
                  <a:pt x="1024067" y="581929"/>
                  <a:pt x="1053273" y="576775"/>
                </a:cubicBezTo>
                <a:cubicBezTo>
                  <a:pt x="1104279" y="567774"/>
                  <a:pt x="1156436" y="567396"/>
                  <a:pt x="1208017" y="562707"/>
                </a:cubicBezTo>
                <a:cubicBezTo>
                  <a:pt x="1395521" y="578333"/>
                  <a:pt x="1320363" y="576775"/>
                  <a:pt x="1433100" y="576775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005661" y="948796"/>
            <a:ext cx="9601200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6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এখানেই শেষ</a:t>
            </a:r>
            <a:endParaRPr lang="en-US" sz="6000" b="1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6000" b="1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6000" dirty="0" smtClean="0">
              <a:ln w="0"/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smtClean="0">
                <a:ln w="0"/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60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60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bn-IN" sz="60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7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14054866">
            <a:off x="3052219" y="1996869"/>
            <a:ext cx="2657472" cy="2855434"/>
          </a:xfrm>
          <a:custGeom>
            <a:avLst/>
            <a:gdLst>
              <a:gd name="connsiteX0" fmla="*/ 1108364 w 2549237"/>
              <a:gd name="connsiteY0" fmla="*/ 1731818 h 3061982"/>
              <a:gd name="connsiteX1" fmla="*/ 1080655 w 2549237"/>
              <a:gd name="connsiteY1" fmla="*/ 1801091 h 3061982"/>
              <a:gd name="connsiteX2" fmla="*/ 942109 w 2549237"/>
              <a:gd name="connsiteY2" fmla="*/ 1856509 h 3061982"/>
              <a:gd name="connsiteX3" fmla="*/ 817419 w 2549237"/>
              <a:gd name="connsiteY3" fmla="*/ 1884218 h 3061982"/>
              <a:gd name="connsiteX4" fmla="*/ 775855 w 2549237"/>
              <a:gd name="connsiteY4" fmla="*/ 1898073 h 3061982"/>
              <a:gd name="connsiteX5" fmla="*/ 692728 w 2549237"/>
              <a:gd name="connsiteY5" fmla="*/ 1911927 h 3061982"/>
              <a:gd name="connsiteX6" fmla="*/ 568037 w 2549237"/>
              <a:gd name="connsiteY6" fmla="*/ 1898073 h 3061982"/>
              <a:gd name="connsiteX7" fmla="*/ 332509 w 2549237"/>
              <a:gd name="connsiteY7" fmla="*/ 1870364 h 3061982"/>
              <a:gd name="connsiteX8" fmla="*/ 166255 w 2549237"/>
              <a:gd name="connsiteY8" fmla="*/ 1828800 h 3061982"/>
              <a:gd name="connsiteX9" fmla="*/ 138546 w 2549237"/>
              <a:gd name="connsiteY9" fmla="*/ 1787237 h 3061982"/>
              <a:gd name="connsiteX10" fmla="*/ 110837 w 2549237"/>
              <a:gd name="connsiteY10" fmla="*/ 1759527 h 3061982"/>
              <a:gd name="connsiteX11" fmla="*/ 55419 w 2549237"/>
              <a:gd name="connsiteY11" fmla="*/ 1620982 h 3061982"/>
              <a:gd name="connsiteX12" fmla="*/ 41564 w 2549237"/>
              <a:gd name="connsiteY12" fmla="*/ 1579418 h 3061982"/>
              <a:gd name="connsiteX13" fmla="*/ 27709 w 2549237"/>
              <a:gd name="connsiteY13" fmla="*/ 1537855 h 3061982"/>
              <a:gd name="connsiteX14" fmla="*/ 13855 w 2549237"/>
              <a:gd name="connsiteY14" fmla="*/ 1316182 h 3061982"/>
              <a:gd name="connsiteX15" fmla="*/ 0 w 2549237"/>
              <a:gd name="connsiteY15" fmla="*/ 1274618 h 3061982"/>
              <a:gd name="connsiteX16" fmla="*/ 13855 w 2549237"/>
              <a:gd name="connsiteY16" fmla="*/ 886691 h 3061982"/>
              <a:gd name="connsiteX17" fmla="*/ 55419 w 2549237"/>
              <a:gd name="connsiteY17" fmla="*/ 789709 h 3061982"/>
              <a:gd name="connsiteX18" fmla="*/ 96982 w 2549237"/>
              <a:gd name="connsiteY18" fmla="*/ 692727 h 3061982"/>
              <a:gd name="connsiteX19" fmla="*/ 138546 w 2549237"/>
              <a:gd name="connsiteY19" fmla="*/ 651164 h 3061982"/>
              <a:gd name="connsiteX20" fmla="*/ 249382 w 2549237"/>
              <a:gd name="connsiteY20" fmla="*/ 526473 h 3061982"/>
              <a:gd name="connsiteX21" fmla="*/ 304800 w 2549237"/>
              <a:gd name="connsiteY21" fmla="*/ 471055 h 3061982"/>
              <a:gd name="connsiteX22" fmla="*/ 401782 w 2549237"/>
              <a:gd name="connsiteY22" fmla="*/ 387927 h 3061982"/>
              <a:gd name="connsiteX23" fmla="*/ 443346 w 2549237"/>
              <a:gd name="connsiteY23" fmla="*/ 374073 h 3061982"/>
              <a:gd name="connsiteX24" fmla="*/ 498764 w 2549237"/>
              <a:gd name="connsiteY24" fmla="*/ 346364 h 3061982"/>
              <a:gd name="connsiteX25" fmla="*/ 623455 w 2549237"/>
              <a:gd name="connsiteY25" fmla="*/ 332509 h 3061982"/>
              <a:gd name="connsiteX26" fmla="*/ 1787237 w 2549237"/>
              <a:gd name="connsiteY26" fmla="*/ 318655 h 3061982"/>
              <a:gd name="connsiteX27" fmla="*/ 1856509 w 2549237"/>
              <a:gd name="connsiteY27" fmla="*/ 304800 h 3061982"/>
              <a:gd name="connsiteX28" fmla="*/ 1911928 w 2549237"/>
              <a:gd name="connsiteY28" fmla="*/ 290946 h 3061982"/>
              <a:gd name="connsiteX29" fmla="*/ 1995055 w 2549237"/>
              <a:gd name="connsiteY29" fmla="*/ 277091 h 3061982"/>
              <a:gd name="connsiteX30" fmla="*/ 2078182 w 2549237"/>
              <a:gd name="connsiteY30" fmla="*/ 249382 h 3061982"/>
              <a:gd name="connsiteX31" fmla="*/ 2119746 w 2549237"/>
              <a:gd name="connsiteY31" fmla="*/ 235527 h 3061982"/>
              <a:gd name="connsiteX32" fmla="*/ 2202873 w 2549237"/>
              <a:gd name="connsiteY32" fmla="*/ 180109 h 3061982"/>
              <a:gd name="connsiteX33" fmla="*/ 2313709 w 2549237"/>
              <a:gd name="connsiteY33" fmla="*/ 138546 h 3061982"/>
              <a:gd name="connsiteX34" fmla="*/ 2355273 w 2549237"/>
              <a:gd name="connsiteY34" fmla="*/ 110837 h 3061982"/>
              <a:gd name="connsiteX35" fmla="*/ 2410691 w 2549237"/>
              <a:gd name="connsiteY35" fmla="*/ 96982 h 3061982"/>
              <a:gd name="connsiteX36" fmla="*/ 2479964 w 2549237"/>
              <a:gd name="connsiteY36" fmla="*/ 13855 h 3061982"/>
              <a:gd name="connsiteX37" fmla="*/ 2521528 w 2549237"/>
              <a:gd name="connsiteY37" fmla="*/ 0 h 3061982"/>
              <a:gd name="connsiteX38" fmla="*/ 2507673 w 2549237"/>
              <a:gd name="connsiteY38" fmla="*/ 55418 h 3061982"/>
              <a:gd name="connsiteX39" fmla="*/ 2479964 w 2549237"/>
              <a:gd name="connsiteY39" fmla="*/ 152400 h 3061982"/>
              <a:gd name="connsiteX40" fmla="*/ 2466109 w 2549237"/>
              <a:gd name="connsiteY40" fmla="*/ 249382 h 3061982"/>
              <a:gd name="connsiteX41" fmla="*/ 2452255 w 2549237"/>
              <a:gd name="connsiteY41" fmla="*/ 318655 h 3061982"/>
              <a:gd name="connsiteX42" fmla="*/ 2452255 w 2549237"/>
              <a:gd name="connsiteY42" fmla="*/ 1219200 h 3061982"/>
              <a:gd name="connsiteX43" fmla="*/ 2466109 w 2549237"/>
              <a:gd name="connsiteY43" fmla="*/ 1288473 h 3061982"/>
              <a:gd name="connsiteX44" fmla="*/ 2493819 w 2549237"/>
              <a:gd name="connsiteY44" fmla="*/ 1371600 h 3061982"/>
              <a:gd name="connsiteX45" fmla="*/ 2521528 w 2549237"/>
              <a:gd name="connsiteY45" fmla="*/ 1607127 h 3061982"/>
              <a:gd name="connsiteX46" fmla="*/ 2549237 w 2549237"/>
              <a:gd name="connsiteY46" fmla="*/ 1801091 h 3061982"/>
              <a:gd name="connsiteX47" fmla="*/ 2535382 w 2549237"/>
              <a:gd name="connsiteY47" fmla="*/ 2535382 h 3061982"/>
              <a:gd name="connsiteX48" fmla="*/ 2507673 w 2549237"/>
              <a:gd name="connsiteY48" fmla="*/ 2576946 h 3061982"/>
              <a:gd name="connsiteX49" fmla="*/ 2452255 w 2549237"/>
              <a:gd name="connsiteY49" fmla="*/ 2673927 h 3061982"/>
              <a:gd name="connsiteX50" fmla="*/ 2424546 w 2549237"/>
              <a:gd name="connsiteY50" fmla="*/ 2715491 h 3061982"/>
              <a:gd name="connsiteX51" fmla="*/ 2313709 w 2549237"/>
              <a:gd name="connsiteY51" fmla="*/ 2826327 h 3061982"/>
              <a:gd name="connsiteX52" fmla="*/ 2244437 w 2549237"/>
              <a:gd name="connsiteY52" fmla="*/ 2895600 h 3061982"/>
              <a:gd name="connsiteX53" fmla="*/ 2161309 w 2549237"/>
              <a:gd name="connsiteY53" fmla="*/ 2937164 h 3061982"/>
              <a:gd name="connsiteX54" fmla="*/ 2133600 w 2549237"/>
              <a:gd name="connsiteY54" fmla="*/ 2978727 h 3061982"/>
              <a:gd name="connsiteX55" fmla="*/ 1995055 w 2549237"/>
              <a:gd name="connsiteY55" fmla="*/ 3020291 h 3061982"/>
              <a:gd name="connsiteX56" fmla="*/ 1939637 w 2549237"/>
              <a:gd name="connsiteY56" fmla="*/ 3048000 h 3061982"/>
              <a:gd name="connsiteX57" fmla="*/ 1565564 w 2549237"/>
              <a:gd name="connsiteY57" fmla="*/ 3048000 h 3061982"/>
              <a:gd name="connsiteX58" fmla="*/ 1427019 w 2549237"/>
              <a:gd name="connsiteY58" fmla="*/ 3020291 h 3061982"/>
              <a:gd name="connsiteX59" fmla="*/ 1343891 w 2549237"/>
              <a:gd name="connsiteY59" fmla="*/ 2992582 h 3061982"/>
              <a:gd name="connsiteX60" fmla="*/ 1316182 w 2549237"/>
              <a:gd name="connsiteY60" fmla="*/ 2951018 h 3061982"/>
              <a:gd name="connsiteX61" fmla="*/ 1274619 w 2549237"/>
              <a:gd name="connsiteY61" fmla="*/ 2909455 h 3061982"/>
              <a:gd name="connsiteX62" fmla="*/ 1246909 w 2549237"/>
              <a:gd name="connsiteY62" fmla="*/ 2826327 h 3061982"/>
              <a:gd name="connsiteX63" fmla="*/ 1219200 w 2549237"/>
              <a:gd name="connsiteY63" fmla="*/ 2784764 h 3061982"/>
              <a:gd name="connsiteX64" fmla="*/ 1191491 w 2549237"/>
              <a:gd name="connsiteY64" fmla="*/ 2701637 h 3061982"/>
              <a:gd name="connsiteX65" fmla="*/ 1177637 w 2549237"/>
              <a:gd name="connsiteY65" fmla="*/ 2660073 h 3061982"/>
              <a:gd name="connsiteX66" fmla="*/ 1149928 w 2549237"/>
              <a:gd name="connsiteY66" fmla="*/ 2563091 h 3061982"/>
              <a:gd name="connsiteX67" fmla="*/ 1136073 w 2549237"/>
              <a:gd name="connsiteY67" fmla="*/ 2438400 h 3061982"/>
              <a:gd name="connsiteX68" fmla="*/ 1149928 w 2549237"/>
              <a:gd name="connsiteY68" fmla="*/ 1856509 h 3061982"/>
              <a:gd name="connsiteX69" fmla="*/ 1108364 w 2549237"/>
              <a:gd name="connsiteY69" fmla="*/ 1731818 h 306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549237" h="3061982">
                <a:moveTo>
                  <a:pt x="1108364" y="1731818"/>
                </a:moveTo>
                <a:cubicBezTo>
                  <a:pt x="1096819" y="1722582"/>
                  <a:pt x="1098240" y="1783505"/>
                  <a:pt x="1080655" y="1801091"/>
                </a:cubicBezTo>
                <a:cubicBezTo>
                  <a:pt x="1049848" y="1831898"/>
                  <a:pt x="984957" y="1846987"/>
                  <a:pt x="942109" y="1856509"/>
                </a:cubicBezTo>
                <a:cubicBezTo>
                  <a:pt x="877853" y="1870788"/>
                  <a:pt x="876528" y="1867330"/>
                  <a:pt x="817419" y="1884218"/>
                </a:cubicBezTo>
                <a:cubicBezTo>
                  <a:pt x="803377" y="1888230"/>
                  <a:pt x="790111" y="1894905"/>
                  <a:pt x="775855" y="1898073"/>
                </a:cubicBezTo>
                <a:cubicBezTo>
                  <a:pt x="748433" y="1904167"/>
                  <a:pt x="720437" y="1907309"/>
                  <a:pt x="692728" y="1911927"/>
                </a:cubicBezTo>
                <a:lnTo>
                  <a:pt x="568037" y="1898073"/>
                </a:lnTo>
                <a:cubicBezTo>
                  <a:pt x="435887" y="1885487"/>
                  <a:pt x="431934" y="1893758"/>
                  <a:pt x="332509" y="1870364"/>
                </a:cubicBezTo>
                <a:cubicBezTo>
                  <a:pt x="276904" y="1857280"/>
                  <a:pt x="166255" y="1828800"/>
                  <a:pt x="166255" y="1828800"/>
                </a:cubicBezTo>
                <a:cubicBezTo>
                  <a:pt x="157019" y="1814946"/>
                  <a:pt x="148948" y="1800239"/>
                  <a:pt x="138546" y="1787237"/>
                </a:cubicBezTo>
                <a:cubicBezTo>
                  <a:pt x="130386" y="1777037"/>
                  <a:pt x="118083" y="1770396"/>
                  <a:pt x="110837" y="1759527"/>
                </a:cubicBezTo>
                <a:cubicBezTo>
                  <a:pt x="83656" y="1718755"/>
                  <a:pt x="70440" y="1666045"/>
                  <a:pt x="55419" y="1620982"/>
                </a:cubicBezTo>
                <a:lnTo>
                  <a:pt x="41564" y="1579418"/>
                </a:lnTo>
                <a:lnTo>
                  <a:pt x="27709" y="1537855"/>
                </a:lnTo>
                <a:cubicBezTo>
                  <a:pt x="23091" y="1463964"/>
                  <a:pt x="21605" y="1389810"/>
                  <a:pt x="13855" y="1316182"/>
                </a:cubicBezTo>
                <a:cubicBezTo>
                  <a:pt x="12326" y="1301658"/>
                  <a:pt x="0" y="1289222"/>
                  <a:pt x="0" y="1274618"/>
                </a:cubicBezTo>
                <a:cubicBezTo>
                  <a:pt x="0" y="1145227"/>
                  <a:pt x="6027" y="1015845"/>
                  <a:pt x="13855" y="886691"/>
                </a:cubicBezTo>
                <a:cubicBezTo>
                  <a:pt x="18092" y="816788"/>
                  <a:pt x="17813" y="827313"/>
                  <a:pt x="55419" y="789709"/>
                </a:cubicBezTo>
                <a:cubicBezTo>
                  <a:pt x="66725" y="755790"/>
                  <a:pt x="75582" y="722687"/>
                  <a:pt x="96982" y="692727"/>
                </a:cubicBezTo>
                <a:cubicBezTo>
                  <a:pt x="108370" y="676783"/>
                  <a:pt x="126003" y="666216"/>
                  <a:pt x="138546" y="651164"/>
                </a:cubicBezTo>
                <a:cubicBezTo>
                  <a:pt x="262170" y="502817"/>
                  <a:pt x="-20088" y="795943"/>
                  <a:pt x="249382" y="526473"/>
                </a:cubicBezTo>
                <a:lnTo>
                  <a:pt x="304800" y="471055"/>
                </a:lnTo>
                <a:cubicBezTo>
                  <a:pt x="337555" y="438300"/>
                  <a:pt x="360313" y="411623"/>
                  <a:pt x="401782" y="387927"/>
                </a:cubicBezTo>
                <a:cubicBezTo>
                  <a:pt x="414462" y="380681"/>
                  <a:pt x="429923" y="379826"/>
                  <a:pt x="443346" y="374073"/>
                </a:cubicBezTo>
                <a:cubicBezTo>
                  <a:pt x="462329" y="365937"/>
                  <a:pt x="478640" y="351008"/>
                  <a:pt x="498764" y="346364"/>
                </a:cubicBezTo>
                <a:cubicBezTo>
                  <a:pt x="539512" y="336960"/>
                  <a:pt x="581645" y="333408"/>
                  <a:pt x="623455" y="332509"/>
                </a:cubicBezTo>
                <a:lnTo>
                  <a:pt x="1787237" y="318655"/>
                </a:lnTo>
                <a:cubicBezTo>
                  <a:pt x="1810328" y="314037"/>
                  <a:pt x="1833522" y="309908"/>
                  <a:pt x="1856509" y="304800"/>
                </a:cubicBezTo>
                <a:cubicBezTo>
                  <a:pt x="1875097" y="300669"/>
                  <a:pt x="1893256" y="294680"/>
                  <a:pt x="1911928" y="290946"/>
                </a:cubicBezTo>
                <a:cubicBezTo>
                  <a:pt x="1939474" y="285437"/>
                  <a:pt x="1967803" y="283904"/>
                  <a:pt x="1995055" y="277091"/>
                </a:cubicBezTo>
                <a:cubicBezTo>
                  <a:pt x="2023391" y="270007"/>
                  <a:pt x="2050473" y="258618"/>
                  <a:pt x="2078182" y="249382"/>
                </a:cubicBezTo>
                <a:cubicBezTo>
                  <a:pt x="2092037" y="244764"/>
                  <a:pt x="2107595" y="243628"/>
                  <a:pt x="2119746" y="235527"/>
                </a:cubicBezTo>
                <a:cubicBezTo>
                  <a:pt x="2147455" y="217054"/>
                  <a:pt x="2171953" y="192477"/>
                  <a:pt x="2202873" y="180109"/>
                </a:cubicBezTo>
                <a:cubicBezTo>
                  <a:pt x="2285705" y="146976"/>
                  <a:pt x="2248552" y="160264"/>
                  <a:pt x="2313709" y="138546"/>
                </a:cubicBezTo>
                <a:cubicBezTo>
                  <a:pt x="2327564" y="129310"/>
                  <a:pt x="2339968" y="117396"/>
                  <a:pt x="2355273" y="110837"/>
                </a:cubicBezTo>
                <a:cubicBezTo>
                  <a:pt x="2372775" y="103336"/>
                  <a:pt x="2394159" y="106429"/>
                  <a:pt x="2410691" y="96982"/>
                </a:cubicBezTo>
                <a:cubicBezTo>
                  <a:pt x="2503044" y="44208"/>
                  <a:pt x="2408231" y="71241"/>
                  <a:pt x="2479964" y="13855"/>
                </a:cubicBezTo>
                <a:cubicBezTo>
                  <a:pt x="2491368" y="4732"/>
                  <a:pt x="2507673" y="4618"/>
                  <a:pt x="2521528" y="0"/>
                </a:cubicBezTo>
                <a:cubicBezTo>
                  <a:pt x="2516910" y="18473"/>
                  <a:pt x="2512904" y="37109"/>
                  <a:pt x="2507673" y="55418"/>
                </a:cubicBezTo>
                <a:cubicBezTo>
                  <a:pt x="2492838" y="107341"/>
                  <a:pt x="2490790" y="92860"/>
                  <a:pt x="2479964" y="152400"/>
                </a:cubicBezTo>
                <a:cubicBezTo>
                  <a:pt x="2474122" y="184529"/>
                  <a:pt x="2471478" y="217171"/>
                  <a:pt x="2466109" y="249382"/>
                </a:cubicBezTo>
                <a:cubicBezTo>
                  <a:pt x="2462238" y="272610"/>
                  <a:pt x="2456873" y="295564"/>
                  <a:pt x="2452255" y="318655"/>
                </a:cubicBezTo>
                <a:cubicBezTo>
                  <a:pt x="2422109" y="710544"/>
                  <a:pt x="2428742" y="549066"/>
                  <a:pt x="2452255" y="1219200"/>
                </a:cubicBezTo>
                <a:cubicBezTo>
                  <a:pt x="2453081" y="1242734"/>
                  <a:pt x="2459913" y="1265755"/>
                  <a:pt x="2466109" y="1288473"/>
                </a:cubicBezTo>
                <a:cubicBezTo>
                  <a:pt x="2473794" y="1316652"/>
                  <a:pt x="2493819" y="1371600"/>
                  <a:pt x="2493819" y="1371600"/>
                </a:cubicBezTo>
                <a:cubicBezTo>
                  <a:pt x="2526379" y="1566970"/>
                  <a:pt x="2486389" y="1314300"/>
                  <a:pt x="2521528" y="1607127"/>
                </a:cubicBezTo>
                <a:cubicBezTo>
                  <a:pt x="2529310" y="1671973"/>
                  <a:pt x="2549237" y="1801091"/>
                  <a:pt x="2549237" y="1801091"/>
                </a:cubicBezTo>
                <a:cubicBezTo>
                  <a:pt x="2544619" y="2045855"/>
                  <a:pt x="2548478" y="2290925"/>
                  <a:pt x="2535382" y="2535382"/>
                </a:cubicBezTo>
                <a:cubicBezTo>
                  <a:pt x="2534491" y="2552009"/>
                  <a:pt x="2515120" y="2562053"/>
                  <a:pt x="2507673" y="2576946"/>
                </a:cubicBezTo>
                <a:cubicBezTo>
                  <a:pt x="2447720" y="2696853"/>
                  <a:pt x="2563926" y="2517588"/>
                  <a:pt x="2452255" y="2673927"/>
                </a:cubicBezTo>
                <a:cubicBezTo>
                  <a:pt x="2442577" y="2687477"/>
                  <a:pt x="2435608" y="2703046"/>
                  <a:pt x="2424546" y="2715491"/>
                </a:cubicBezTo>
                <a:cubicBezTo>
                  <a:pt x="2424498" y="2715545"/>
                  <a:pt x="2338356" y="2801680"/>
                  <a:pt x="2313709" y="2826327"/>
                </a:cubicBezTo>
                <a:lnTo>
                  <a:pt x="2244437" y="2895600"/>
                </a:lnTo>
                <a:lnTo>
                  <a:pt x="2161309" y="2937164"/>
                </a:lnTo>
                <a:cubicBezTo>
                  <a:pt x="2152073" y="2951018"/>
                  <a:pt x="2147149" y="2969049"/>
                  <a:pt x="2133600" y="2978727"/>
                </a:cubicBezTo>
                <a:cubicBezTo>
                  <a:pt x="2098155" y="3004045"/>
                  <a:pt x="2035983" y="3012106"/>
                  <a:pt x="1995055" y="3020291"/>
                </a:cubicBezTo>
                <a:cubicBezTo>
                  <a:pt x="1976582" y="3029527"/>
                  <a:pt x="1959761" y="3043356"/>
                  <a:pt x="1939637" y="3048000"/>
                </a:cubicBezTo>
                <a:cubicBezTo>
                  <a:pt x="1818888" y="3075865"/>
                  <a:pt x="1684120" y="3054587"/>
                  <a:pt x="1565564" y="3048000"/>
                </a:cubicBezTo>
                <a:cubicBezTo>
                  <a:pt x="1450297" y="3009580"/>
                  <a:pt x="1633989" y="3068054"/>
                  <a:pt x="1427019" y="3020291"/>
                </a:cubicBezTo>
                <a:cubicBezTo>
                  <a:pt x="1398559" y="3013723"/>
                  <a:pt x="1343891" y="2992582"/>
                  <a:pt x="1343891" y="2992582"/>
                </a:cubicBezTo>
                <a:cubicBezTo>
                  <a:pt x="1334655" y="2978727"/>
                  <a:pt x="1326842" y="2963810"/>
                  <a:pt x="1316182" y="2951018"/>
                </a:cubicBezTo>
                <a:cubicBezTo>
                  <a:pt x="1303639" y="2935966"/>
                  <a:pt x="1284134" y="2926582"/>
                  <a:pt x="1274619" y="2909455"/>
                </a:cubicBezTo>
                <a:cubicBezTo>
                  <a:pt x="1260434" y="2883922"/>
                  <a:pt x="1263111" y="2850630"/>
                  <a:pt x="1246909" y="2826327"/>
                </a:cubicBezTo>
                <a:lnTo>
                  <a:pt x="1219200" y="2784764"/>
                </a:lnTo>
                <a:lnTo>
                  <a:pt x="1191491" y="2701637"/>
                </a:lnTo>
                <a:cubicBezTo>
                  <a:pt x="1186873" y="2687782"/>
                  <a:pt x="1181179" y="2674241"/>
                  <a:pt x="1177637" y="2660073"/>
                </a:cubicBezTo>
                <a:cubicBezTo>
                  <a:pt x="1160240" y="2590487"/>
                  <a:pt x="1169803" y="2622719"/>
                  <a:pt x="1149928" y="2563091"/>
                </a:cubicBezTo>
                <a:cubicBezTo>
                  <a:pt x="1145310" y="2521527"/>
                  <a:pt x="1136073" y="2480219"/>
                  <a:pt x="1136073" y="2438400"/>
                </a:cubicBezTo>
                <a:cubicBezTo>
                  <a:pt x="1136073" y="2244381"/>
                  <a:pt x="1146124" y="2050490"/>
                  <a:pt x="1149928" y="1856509"/>
                </a:cubicBezTo>
                <a:cubicBezTo>
                  <a:pt x="1150743" y="1814953"/>
                  <a:pt x="1119909" y="1741054"/>
                  <a:pt x="1108364" y="1731818"/>
                </a:cubicBezTo>
                <a:close/>
              </a:path>
            </a:pathLst>
          </a:custGeom>
          <a:solidFill>
            <a:srgbClr val="E64A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9184493">
            <a:off x="4110736" y="1172208"/>
            <a:ext cx="2570256" cy="3055151"/>
          </a:xfrm>
          <a:custGeom>
            <a:avLst/>
            <a:gdLst>
              <a:gd name="connsiteX0" fmla="*/ 1108364 w 2549237"/>
              <a:gd name="connsiteY0" fmla="*/ 1731818 h 3061982"/>
              <a:gd name="connsiteX1" fmla="*/ 1080655 w 2549237"/>
              <a:gd name="connsiteY1" fmla="*/ 1801091 h 3061982"/>
              <a:gd name="connsiteX2" fmla="*/ 942109 w 2549237"/>
              <a:gd name="connsiteY2" fmla="*/ 1856509 h 3061982"/>
              <a:gd name="connsiteX3" fmla="*/ 817419 w 2549237"/>
              <a:gd name="connsiteY3" fmla="*/ 1884218 h 3061982"/>
              <a:gd name="connsiteX4" fmla="*/ 775855 w 2549237"/>
              <a:gd name="connsiteY4" fmla="*/ 1898073 h 3061982"/>
              <a:gd name="connsiteX5" fmla="*/ 692728 w 2549237"/>
              <a:gd name="connsiteY5" fmla="*/ 1911927 h 3061982"/>
              <a:gd name="connsiteX6" fmla="*/ 568037 w 2549237"/>
              <a:gd name="connsiteY6" fmla="*/ 1898073 h 3061982"/>
              <a:gd name="connsiteX7" fmla="*/ 332509 w 2549237"/>
              <a:gd name="connsiteY7" fmla="*/ 1870364 h 3061982"/>
              <a:gd name="connsiteX8" fmla="*/ 166255 w 2549237"/>
              <a:gd name="connsiteY8" fmla="*/ 1828800 h 3061982"/>
              <a:gd name="connsiteX9" fmla="*/ 138546 w 2549237"/>
              <a:gd name="connsiteY9" fmla="*/ 1787237 h 3061982"/>
              <a:gd name="connsiteX10" fmla="*/ 110837 w 2549237"/>
              <a:gd name="connsiteY10" fmla="*/ 1759527 h 3061982"/>
              <a:gd name="connsiteX11" fmla="*/ 55419 w 2549237"/>
              <a:gd name="connsiteY11" fmla="*/ 1620982 h 3061982"/>
              <a:gd name="connsiteX12" fmla="*/ 41564 w 2549237"/>
              <a:gd name="connsiteY12" fmla="*/ 1579418 h 3061982"/>
              <a:gd name="connsiteX13" fmla="*/ 27709 w 2549237"/>
              <a:gd name="connsiteY13" fmla="*/ 1537855 h 3061982"/>
              <a:gd name="connsiteX14" fmla="*/ 13855 w 2549237"/>
              <a:gd name="connsiteY14" fmla="*/ 1316182 h 3061982"/>
              <a:gd name="connsiteX15" fmla="*/ 0 w 2549237"/>
              <a:gd name="connsiteY15" fmla="*/ 1274618 h 3061982"/>
              <a:gd name="connsiteX16" fmla="*/ 13855 w 2549237"/>
              <a:gd name="connsiteY16" fmla="*/ 886691 h 3061982"/>
              <a:gd name="connsiteX17" fmla="*/ 55419 w 2549237"/>
              <a:gd name="connsiteY17" fmla="*/ 789709 h 3061982"/>
              <a:gd name="connsiteX18" fmla="*/ 96982 w 2549237"/>
              <a:gd name="connsiteY18" fmla="*/ 692727 h 3061982"/>
              <a:gd name="connsiteX19" fmla="*/ 138546 w 2549237"/>
              <a:gd name="connsiteY19" fmla="*/ 651164 h 3061982"/>
              <a:gd name="connsiteX20" fmla="*/ 249382 w 2549237"/>
              <a:gd name="connsiteY20" fmla="*/ 526473 h 3061982"/>
              <a:gd name="connsiteX21" fmla="*/ 304800 w 2549237"/>
              <a:gd name="connsiteY21" fmla="*/ 471055 h 3061982"/>
              <a:gd name="connsiteX22" fmla="*/ 401782 w 2549237"/>
              <a:gd name="connsiteY22" fmla="*/ 387927 h 3061982"/>
              <a:gd name="connsiteX23" fmla="*/ 443346 w 2549237"/>
              <a:gd name="connsiteY23" fmla="*/ 374073 h 3061982"/>
              <a:gd name="connsiteX24" fmla="*/ 498764 w 2549237"/>
              <a:gd name="connsiteY24" fmla="*/ 346364 h 3061982"/>
              <a:gd name="connsiteX25" fmla="*/ 623455 w 2549237"/>
              <a:gd name="connsiteY25" fmla="*/ 332509 h 3061982"/>
              <a:gd name="connsiteX26" fmla="*/ 1787237 w 2549237"/>
              <a:gd name="connsiteY26" fmla="*/ 318655 h 3061982"/>
              <a:gd name="connsiteX27" fmla="*/ 1856509 w 2549237"/>
              <a:gd name="connsiteY27" fmla="*/ 304800 h 3061982"/>
              <a:gd name="connsiteX28" fmla="*/ 1911928 w 2549237"/>
              <a:gd name="connsiteY28" fmla="*/ 290946 h 3061982"/>
              <a:gd name="connsiteX29" fmla="*/ 1995055 w 2549237"/>
              <a:gd name="connsiteY29" fmla="*/ 277091 h 3061982"/>
              <a:gd name="connsiteX30" fmla="*/ 2078182 w 2549237"/>
              <a:gd name="connsiteY30" fmla="*/ 249382 h 3061982"/>
              <a:gd name="connsiteX31" fmla="*/ 2119746 w 2549237"/>
              <a:gd name="connsiteY31" fmla="*/ 235527 h 3061982"/>
              <a:gd name="connsiteX32" fmla="*/ 2202873 w 2549237"/>
              <a:gd name="connsiteY32" fmla="*/ 180109 h 3061982"/>
              <a:gd name="connsiteX33" fmla="*/ 2313709 w 2549237"/>
              <a:gd name="connsiteY33" fmla="*/ 138546 h 3061982"/>
              <a:gd name="connsiteX34" fmla="*/ 2355273 w 2549237"/>
              <a:gd name="connsiteY34" fmla="*/ 110837 h 3061982"/>
              <a:gd name="connsiteX35" fmla="*/ 2410691 w 2549237"/>
              <a:gd name="connsiteY35" fmla="*/ 96982 h 3061982"/>
              <a:gd name="connsiteX36" fmla="*/ 2479964 w 2549237"/>
              <a:gd name="connsiteY36" fmla="*/ 13855 h 3061982"/>
              <a:gd name="connsiteX37" fmla="*/ 2521528 w 2549237"/>
              <a:gd name="connsiteY37" fmla="*/ 0 h 3061982"/>
              <a:gd name="connsiteX38" fmla="*/ 2507673 w 2549237"/>
              <a:gd name="connsiteY38" fmla="*/ 55418 h 3061982"/>
              <a:gd name="connsiteX39" fmla="*/ 2479964 w 2549237"/>
              <a:gd name="connsiteY39" fmla="*/ 152400 h 3061982"/>
              <a:gd name="connsiteX40" fmla="*/ 2466109 w 2549237"/>
              <a:gd name="connsiteY40" fmla="*/ 249382 h 3061982"/>
              <a:gd name="connsiteX41" fmla="*/ 2452255 w 2549237"/>
              <a:gd name="connsiteY41" fmla="*/ 318655 h 3061982"/>
              <a:gd name="connsiteX42" fmla="*/ 2452255 w 2549237"/>
              <a:gd name="connsiteY42" fmla="*/ 1219200 h 3061982"/>
              <a:gd name="connsiteX43" fmla="*/ 2466109 w 2549237"/>
              <a:gd name="connsiteY43" fmla="*/ 1288473 h 3061982"/>
              <a:gd name="connsiteX44" fmla="*/ 2493819 w 2549237"/>
              <a:gd name="connsiteY44" fmla="*/ 1371600 h 3061982"/>
              <a:gd name="connsiteX45" fmla="*/ 2521528 w 2549237"/>
              <a:gd name="connsiteY45" fmla="*/ 1607127 h 3061982"/>
              <a:gd name="connsiteX46" fmla="*/ 2549237 w 2549237"/>
              <a:gd name="connsiteY46" fmla="*/ 1801091 h 3061982"/>
              <a:gd name="connsiteX47" fmla="*/ 2535382 w 2549237"/>
              <a:gd name="connsiteY47" fmla="*/ 2535382 h 3061982"/>
              <a:gd name="connsiteX48" fmla="*/ 2507673 w 2549237"/>
              <a:gd name="connsiteY48" fmla="*/ 2576946 h 3061982"/>
              <a:gd name="connsiteX49" fmla="*/ 2452255 w 2549237"/>
              <a:gd name="connsiteY49" fmla="*/ 2673927 h 3061982"/>
              <a:gd name="connsiteX50" fmla="*/ 2424546 w 2549237"/>
              <a:gd name="connsiteY50" fmla="*/ 2715491 h 3061982"/>
              <a:gd name="connsiteX51" fmla="*/ 2313709 w 2549237"/>
              <a:gd name="connsiteY51" fmla="*/ 2826327 h 3061982"/>
              <a:gd name="connsiteX52" fmla="*/ 2244437 w 2549237"/>
              <a:gd name="connsiteY52" fmla="*/ 2895600 h 3061982"/>
              <a:gd name="connsiteX53" fmla="*/ 2161309 w 2549237"/>
              <a:gd name="connsiteY53" fmla="*/ 2937164 h 3061982"/>
              <a:gd name="connsiteX54" fmla="*/ 2133600 w 2549237"/>
              <a:gd name="connsiteY54" fmla="*/ 2978727 h 3061982"/>
              <a:gd name="connsiteX55" fmla="*/ 1995055 w 2549237"/>
              <a:gd name="connsiteY55" fmla="*/ 3020291 h 3061982"/>
              <a:gd name="connsiteX56" fmla="*/ 1939637 w 2549237"/>
              <a:gd name="connsiteY56" fmla="*/ 3048000 h 3061982"/>
              <a:gd name="connsiteX57" fmla="*/ 1565564 w 2549237"/>
              <a:gd name="connsiteY57" fmla="*/ 3048000 h 3061982"/>
              <a:gd name="connsiteX58" fmla="*/ 1427019 w 2549237"/>
              <a:gd name="connsiteY58" fmla="*/ 3020291 h 3061982"/>
              <a:gd name="connsiteX59" fmla="*/ 1343891 w 2549237"/>
              <a:gd name="connsiteY59" fmla="*/ 2992582 h 3061982"/>
              <a:gd name="connsiteX60" fmla="*/ 1316182 w 2549237"/>
              <a:gd name="connsiteY60" fmla="*/ 2951018 h 3061982"/>
              <a:gd name="connsiteX61" fmla="*/ 1274619 w 2549237"/>
              <a:gd name="connsiteY61" fmla="*/ 2909455 h 3061982"/>
              <a:gd name="connsiteX62" fmla="*/ 1246909 w 2549237"/>
              <a:gd name="connsiteY62" fmla="*/ 2826327 h 3061982"/>
              <a:gd name="connsiteX63" fmla="*/ 1219200 w 2549237"/>
              <a:gd name="connsiteY63" fmla="*/ 2784764 h 3061982"/>
              <a:gd name="connsiteX64" fmla="*/ 1191491 w 2549237"/>
              <a:gd name="connsiteY64" fmla="*/ 2701637 h 3061982"/>
              <a:gd name="connsiteX65" fmla="*/ 1177637 w 2549237"/>
              <a:gd name="connsiteY65" fmla="*/ 2660073 h 3061982"/>
              <a:gd name="connsiteX66" fmla="*/ 1149928 w 2549237"/>
              <a:gd name="connsiteY66" fmla="*/ 2563091 h 3061982"/>
              <a:gd name="connsiteX67" fmla="*/ 1136073 w 2549237"/>
              <a:gd name="connsiteY67" fmla="*/ 2438400 h 3061982"/>
              <a:gd name="connsiteX68" fmla="*/ 1149928 w 2549237"/>
              <a:gd name="connsiteY68" fmla="*/ 1856509 h 3061982"/>
              <a:gd name="connsiteX69" fmla="*/ 1108364 w 2549237"/>
              <a:gd name="connsiteY69" fmla="*/ 1731818 h 306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549237" h="3061982">
                <a:moveTo>
                  <a:pt x="1108364" y="1731818"/>
                </a:moveTo>
                <a:cubicBezTo>
                  <a:pt x="1096819" y="1722582"/>
                  <a:pt x="1098240" y="1783505"/>
                  <a:pt x="1080655" y="1801091"/>
                </a:cubicBezTo>
                <a:cubicBezTo>
                  <a:pt x="1049848" y="1831898"/>
                  <a:pt x="984957" y="1846987"/>
                  <a:pt x="942109" y="1856509"/>
                </a:cubicBezTo>
                <a:cubicBezTo>
                  <a:pt x="877853" y="1870788"/>
                  <a:pt x="876528" y="1867330"/>
                  <a:pt x="817419" y="1884218"/>
                </a:cubicBezTo>
                <a:cubicBezTo>
                  <a:pt x="803377" y="1888230"/>
                  <a:pt x="790111" y="1894905"/>
                  <a:pt x="775855" y="1898073"/>
                </a:cubicBezTo>
                <a:cubicBezTo>
                  <a:pt x="748433" y="1904167"/>
                  <a:pt x="720437" y="1907309"/>
                  <a:pt x="692728" y="1911927"/>
                </a:cubicBezTo>
                <a:lnTo>
                  <a:pt x="568037" y="1898073"/>
                </a:lnTo>
                <a:cubicBezTo>
                  <a:pt x="435887" y="1885487"/>
                  <a:pt x="431934" y="1893758"/>
                  <a:pt x="332509" y="1870364"/>
                </a:cubicBezTo>
                <a:cubicBezTo>
                  <a:pt x="276904" y="1857280"/>
                  <a:pt x="166255" y="1828800"/>
                  <a:pt x="166255" y="1828800"/>
                </a:cubicBezTo>
                <a:cubicBezTo>
                  <a:pt x="157019" y="1814946"/>
                  <a:pt x="148948" y="1800239"/>
                  <a:pt x="138546" y="1787237"/>
                </a:cubicBezTo>
                <a:cubicBezTo>
                  <a:pt x="130386" y="1777037"/>
                  <a:pt x="118083" y="1770396"/>
                  <a:pt x="110837" y="1759527"/>
                </a:cubicBezTo>
                <a:cubicBezTo>
                  <a:pt x="83656" y="1718755"/>
                  <a:pt x="70440" y="1666045"/>
                  <a:pt x="55419" y="1620982"/>
                </a:cubicBezTo>
                <a:lnTo>
                  <a:pt x="41564" y="1579418"/>
                </a:lnTo>
                <a:lnTo>
                  <a:pt x="27709" y="1537855"/>
                </a:lnTo>
                <a:cubicBezTo>
                  <a:pt x="23091" y="1463964"/>
                  <a:pt x="21605" y="1389810"/>
                  <a:pt x="13855" y="1316182"/>
                </a:cubicBezTo>
                <a:cubicBezTo>
                  <a:pt x="12326" y="1301658"/>
                  <a:pt x="0" y="1289222"/>
                  <a:pt x="0" y="1274618"/>
                </a:cubicBezTo>
                <a:cubicBezTo>
                  <a:pt x="0" y="1145227"/>
                  <a:pt x="6027" y="1015845"/>
                  <a:pt x="13855" y="886691"/>
                </a:cubicBezTo>
                <a:cubicBezTo>
                  <a:pt x="18092" y="816788"/>
                  <a:pt x="17813" y="827313"/>
                  <a:pt x="55419" y="789709"/>
                </a:cubicBezTo>
                <a:cubicBezTo>
                  <a:pt x="66725" y="755790"/>
                  <a:pt x="75582" y="722687"/>
                  <a:pt x="96982" y="692727"/>
                </a:cubicBezTo>
                <a:cubicBezTo>
                  <a:pt x="108370" y="676783"/>
                  <a:pt x="126003" y="666216"/>
                  <a:pt x="138546" y="651164"/>
                </a:cubicBezTo>
                <a:cubicBezTo>
                  <a:pt x="262170" y="502817"/>
                  <a:pt x="-20088" y="795943"/>
                  <a:pt x="249382" y="526473"/>
                </a:cubicBezTo>
                <a:lnTo>
                  <a:pt x="304800" y="471055"/>
                </a:lnTo>
                <a:cubicBezTo>
                  <a:pt x="337555" y="438300"/>
                  <a:pt x="360313" y="411623"/>
                  <a:pt x="401782" y="387927"/>
                </a:cubicBezTo>
                <a:cubicBezTo>
                  <a:pt x="414462" y="380681"/>
                  <a:pt x="429923" y="379826"/>
                  <a:pt x="443346" y="374073"/>
                </a:cubicBezTo>
                <a:cubicBezTo>
                  <a:pt x="462329" y="365937"/>
                  <a:pt x="478640" y="351008"/>
                  <a:pt x="498764" y="346364"/>
                </a:cubicBezTo>
                <a:cubicBezTo>
                  <a:pt x="539512" y="336960"/>
                  <a:pt x="581645" y="333408"/>
                  <a:pt x="623455" y="332509"/>
                </a:cubicBezTo>
                <a:lnTo>
                  <a:pt x="1787237" y="318655"/>
                </a:lnTo>
                <a:cubicBezTo>
                  <a:pt x="1810328" y="314037"/>
                  <a:pt x="1833522" y="309908"/>
                  <a:pt x="1856509" y="304800"/>
                </a:cubicBezTo>
                <a:cubicBezTo>
                  <a:pt x="1875097" y="300669"/>
                  <a:pt x="1893256" y="294680"/>
                  <a:pt x="1911928" y="290946"/>
                </a:cubicBezTo>
                <a:cubicBezTo>
                  <a:pt x="1939474" y="285437"/>
                  <a:pt x="1967803" y="283904"/>
                  <a:pt x="1995055" y="277091"/>
                </a:cubicBezTo>
                <a:cubicBezTo>
                  <a:pt x="2023391" y="270007"/>
                  <a:pt x="2050473" y="258618"/>
                  <a:pt x="2078182" y="249382"/>
                </a:cubicBezTo>
                <a:cubicBezTo>
                  <a:pt x="2092037" y="244764"/>
                  <a:pt x="2107595" y="243628"/>
                  <a:pt x="2119746" y="235527"/>
                </a:cubicBezTo>
                <a:cubicBezTo>
                  <a:pt x="2147455" y="217054"/>
                  <a:pt x="2171953" y="192477"/>
                  <a:pt x="2202873" y="180109"/>
                </a:cubicBezTo>
                <a:cubicBezTo>
                  <a:pt x="2285705" y="146976"/>
                  <a:pt x="2248552" y="160264"/>
                  <a:pt x="2313709" y="138546"/>
                </a:cubicBezTo>
                <a:cubicBezTo>
                  <a:pt x="2327564" y="129310"/>
                  <a:pt x="2339968" y="117396"/>
                  <a:pt x="2355273" y="110837"/>
                </a:cubicBezTo>
                <a:cubicBezTo>
                  <a:pt x="2372775" y="103336"/>
                  <a:pt x="2394159" y="106429"/>
                  <a:pt x="2410691" y="96982"/>
                </a:cubicBezTo>
                <a:cubicBezTo>
                  <a:pt x="2503044" y="44208"/>
                  <a:pt x="2408231" y="71241"/>
                  <a:pt x="2479964" y="13855"/>
                </a:cubicBezTo>
                <a:cubicBezTo>
                  <a:pt x="2491368" y="4732"/>
                  <a:pt x="2507673" y="4618"/>
                  <a:pt x="2521528" y="0"/>
                </a:cubicBezTo>
                <a:cubicBezTo>
                  <a:pt x="2516910" y="18473"/>
                  <a:pt x="2512904" y="37109"/>
                  <a:pt x="2507673" y="55418"/>
                </a:cubicBezTo>
                <a:cubicBezTo>
                  <a:pt x="2492838" y="107341"/>
                  <a:pt x="2490790" y="92860"/>
                  <a:pt x="2479964" y="152400"/>
                </a:cubicBezTo>
                <a:cubicBezTo>
                  <a:pt x="2474122" y="184529"/>
                  <a:pt x="2471478" y="217171"/>
                  <a:pt x="2466109" y="249382"/>
                </a:cubicBezTo>
                <a:cubicBezTo>
                  <a:pt x="2462238" y="272610"/>
                  <a:pt x="2456873" y="295564"/>
                  <a:pt x="2452255" y="318655"/>
                </a:cubicBezTo>
                <a:cubicBezTo>
                  <a:pt x="2422109" y="710544"/>
                  <a:pt x="2428742" y="549066"/>
                  <a:pt x="2452255" y="1219200"/>
                </a:cubicBezTo>
                <a:cubicBezTo>
                  <a:pt x="2453081" y="1242734"/>
                  <a:pt x="2459913" y="1265755"/>
                  <a:pt x="2466109" y="1288473"/>
                </a:cubicBezTo>
                <a:cubicBezTo>
                  <a:pt x="2473794" y="1316652"/>
                  <a:pt x="2493819" y="1371600"/>
                  <a:pt x="2493819" y="1371600"/>
                </a:cubicBezTo>
                <a:cubicBezTo>
                  <a:pt x="2526379" y="1566970"/>
                  <a:pt x="2486389" y="1314300"/>
                  <a:pt x="2521528" y="1607127"/>
                </a:cubicBezTo>
                <a:cubicBezTo>
                  <a:pt x="2529310" y="1671973"/>
                  <a:pt x="2549237" y="1801091"/>
                  <a:pt x="2549237" y="1801091"/>
                </a:cubicBezTo>
                <a:cubicBezTo>
                  <a:pt x="2544619" y="2045855"/>
                  <a:pt x="2548478" y="2290925"/>
                  <a:pt x="2535382" y="2535382"/>
                </a:cubicBezTo>
                <a:cubicBezTo>
                  <a:pt x="2534491" y="2552009"/>
                  <a:pt x="2515120" y="2562053"/>
                  <a:pt x="2507673" y="2576946"/>
                </a:cubicBezTo>
                <a:cubicBezTo>
                  <a:pt x="2447720" y="2696853"/>
                  <a:pt x="2563926" y="2517588"/>
                  <a:pt x="2452255" y="2673927"/>
                </a:cubicBezTo>
                <a:cubicBezTo>
                  <a:pt x="2442577" y="2687477"/>
                  <a:pt x="2435608" y="2703046"/>
                  <a:pt x="2424546" y="2715491"/>
                </a:cubicBezTo>
                <a:cubicBezTo>
                  <a:pt x="2424498" y="2715545"/>
                  <a:pt x="2338356" y="2801680"/>
                  <a:pt x="2313709" y="2826327"/>
                </a:cubicBezTo>
                <a:lnTo>
                  <a:pt x="2244437" y="2895600"/>
                </a:lnTo>
                <a:lnTo>
                  <a:pt x="2161309" y="2937164"/>
                </a:lnTo>
                <a:cubicBezTo>
                  <a:pt x="2152073" y="2951018"/>
                  <a:pt x="2147149" y="2969049"/>
                  <a:pt x="2133600" y="2978727"/>
                </a:cubicBezTo>
                <a:cubicBezTo>
                  <a:pt x="2098155" y="3004045"/>
                  <a:pt x="2035983" y="3012106"/>
                  <a:pt x="1995055" y="3020291"/>
                </a:cubicBezTo>
                <a:cubicBezTo>
                  <a:pt x="1976582" y="3029527"/>
                  <a:pt x="1959761" y="3043356"/>
                  <a:pt x="1939637" y="3048000"/>
                </a:cubicBezTo>
                <a:cubicBezTo>
                  <a:pt x="1818888" y="3075865"/>
                  <a:pt x="1684120" y="3054587"/>
                  <a:pt x="1565564" y="3048000"/>
                </a:cubicBezTo>
                <a:cubicBezTo>
                  <a:pt x="1450297" y="3009580"/>
                  <a:pt x="1633989" y="3068054"/>
                  <a:pt x="1427019" y="3020291"/>
                </a:cubicBezTo>
                <a:cubicBezTo>
                  <a:pt x="1398559" y="3013723"/>
                  <a:pt x="1343891" y="2992582"/>
                  <a:pt x="1343891" y="2992582"/>
                </a:cubicBezTo>
                <a:cubicBezTo>
                  <a:pt x="1334655" y="2978727"/>
                  <a:pt x="1326842" y="2963810"/>
                  <a:pt x="1316182" y="2951018"/>
                </a:cubicBezTo>
                <a:cubicBezTo>
                  <a:pt x="1303639" y="2935966"/>
                  <a:pt x="1284134" y="2926582"/>
                  <a:pt x="1274619" y="2909455"/>
                </a:cubicBezTo>
                <a:cubicBezTo>
                  <a:pt x="1260434" y="2883922"/>
                  <a:pt x="1263111" y="2850630"/>
                  <a:pt x="1246909" y="2826327"/>
                </a:cubicBezTo>
                <a:lnTo>
                  <a:pt x="1219200" y="2784764"/>
                </a:lnTo>
                <a:lnTo>
                  <a:pt x="1191491" y="2701637"/>
                </a:lnTo>
                <a:cubicBezTo>
                  <a:pt x="1186873" y="2687782"/>
                  <a:pt x="1181179" y="2674241"/>
                  <a:pt x="1177637" y="2660073"/>
                </a:cubicBezTo>
                <a:cubicBezTo>
                  <a:pt x="1160240" y="2590487"/>
                  <a:pt x="1169803" y="2622719"/>
                  <a:pt x="1149928" y="2563091"/>
                </a:cubicBezTo>
                <a:cubicBezTo>
                  <a:pt x="1145310" y="2521527"/>
                  <a:pt x="1136073" y="2480219"/>
                  <a:pt x="1136073" y="2438400"/>
                </a:cubicBezTo>
                <a:cubicBezTo>
                  <a:pt x="1136073" y="2244381"/>
                  <a:pt x="1146124" y="2050490"/>
                  <a:pt x="1149928" y="1856509"/>
                </a:cubicBezTo>
                <a:cubicBezTo>
                  <a:pt x="1150743" y="1814953"/>
                  <a:pt x="1119909" y="1741054"/>
                  <a:pt x="1108364" y="17318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3191102">
            <a:off x="5195133" y="2175394"/>
            <a:ext cx="2564645" cy="2915990"/>
          </a:xfrm>
          <a:custGeom>
            <a:avLst/>
            <a:gdLst>
              <a:gd name="connsiteX0" fmla="*/ 1108364 w 2549237"/>
              <a:gd name="connsiteY0" fmla="*/ 1731818 h 3061982"/>
              <a:gd name="connsiteX1" fmla="*/ 1080655 w 2549237"/>
              <a:gd name="connsiteY1" fmla="*/ 1801091 h 3061982"/>
              <a:gd name="connsiteX2" fmla="*/ 942109 w 2549237"/>
              <a:gd name="connsiteY2" fmla="*/ 1856509 h 3061982"/>
              <a:gd name="connsiteX3" fmla="*/ 817419 w 2549237"/>
              <a:gd name="connsiteY3" fmla="*/ 1884218 h 3061982"/>
              <a:gd name="connsiteX4" fmla="*/ 775855 w 2549237"/>
              <a:gd name="connsiteY4" fmla="*/ 1898073 h 3061982"/>
              <a:gd name="connsiteX5" fmla="*/ 692728 w 2549237"/>
              <a:gd name="connsiteY5" fmla="*/ 1911927 h 3061982"/>
              <a:gd name="connsiteX6" fmla="*/ 568037 w 2549237"/>
              <a:gd name="connsiteY6" fmla="*/ 1898073 h 3061982"/>
              <a:gd name="connsiteX7" fmla="*/ 332509 w 2549237"/>
              <a:gd name="connsiteY7" fmla="*/ 1870364 h 3061982"/>
              <a:gd name="connsiteX8" fmla="*/ 166255 w 2549237"/>
              <a:gd name="connsiteY8" fmla="*/ 1828800 h 3061982"/>
              <a:gd name="connsiteX9" fmla="*/ 138546 w 2549237"/>
              <a:gd name="connsiteY9" fmla="*/ 1787237 h 3061982"/>
              <a:gd name="connsiteX10" fmla="*/ 110837 w 2549237"/>
              <a:gd name="connsiteY10" fmla="*/ 1759527 h 3061982"/>
              <a:gd name="connsiteX11" fmla="*/ 55419 w 2549237"/>
              <a:gd name="connsiteY11" fmla="*/ 1620982 h 3061982"/>
              <a:gd name="connsiteX12" fmla="*/ 41564 w 2549237"/>
              <a:gd name="connsiteY12" fmla="*/ 1579418 h 3061982"/>
              <a:gd name="connsiteX13" fmla="*/ 27709 w 2549237"/>
              <a:gd name="connsiteY13" fmla="*/ 1537855 h 3061982"/>
              <a:gd name="connsiteX14" fmla="*/ 13855 w 2549237"/>
              <a:gd name="connsiteY14" fmla="*/ 1316182 h 3061982"/>
              <a:gd name="connsiteX15" fmla="*/ 0 w 2549237"/>
              <a:gd name="connsiteY15" fmla="*/ 1274618 h 3061982"/>
              <a:gd name="connsiteX16" fmla="*/ 13855 w 2549237"/>
              <a:gd name="connsiteY16" fmla="*/ 886691 h 3061982"/>
              <a:gd name="connsiteX17" fmla="*/ 55419 w 2549237"/>
              <a:gd name="connsiteY17" fmla="*/ 789709 h 3061982"/>
              <a:gd name="connsiteX18" fmla="*/ 96982 w 2549237"/>
              <a:gd name="connsiteY18" fmla="*/ 692727 h 3061982"/>
              <a:gd name="connsiteX19" fmla="*/ 138546 w 2549237"/>
              <a:gd name="connsiteY19" fmla="*/ 651164 h 3061982"/>
              <a:gd name="connsiteX20" fmla="*/ 249382 w 2549237"/>
              <a:gd name="connsiteY20" fmla="*/ 526473 h 3061982"/>
              <a:gd name="connsiteX21" fmla="*/ 304800 w 2549237"/>
              <a:gd name="connsiteY21" fmla="*/ 471055 h 3061982"/>
              <a:gd name="connsiteX22" fmla="*/ 401782 w 2549237"/>
              <a:gd name="connsiteY22" fmla="*/ 387927 h 3061982"/>
              <a:gd name="connsiteX23" fmla="*/ 443346 w 2549237"/>
              <a:gd name="connsiteY23" fmla="*/ 374073 h 3061982"/>
              <a:gd name="connsiteX24" fmla="*/ 498764 w 2549237"/>
              <a:gd name="connsiteY24" fmla="*/ 346364 h 3061982"/>
              <a:gd name="connsiteX25" fmla="*/ 623455 w 2549237"/>
              <a:gd name="connsiteY25" fmla="*/ 332509 h 3061982"/>
              <a:gd name="connsiteX26" fmla="*/ 1787237 w 2549237"/>
              <a:gd name="connsiteY26" fmla="*/ 318655 h 3061982"/>
              <a:gd name="connsiteX27" fmla="*/ 1856509 w 2549237"/>
              <a:gd name="connsiteY27" fmla="*/ 304800 h 3061982"/>
              <a:gd name="connsiteX28" fmla="*/ 1911928 w 2549237"/>
              <a:gd name="connsiteY28" fmla="*/ 290946 h 3061982"/>
              <a:gd name="connsiteX29" fmla="*/ 1995055 w 2549237"/>
              <a:gd name="connsiteY29" fmla="*/ 277091 h 3061982"/>
              <a:gd name="connsiteX30" fmla="*/ 2078182 w 2549237"/>
              <a:gd name="connsiteY30" fmla="*/ 249382 h 3061982"/>
              <a:gd name="connsiteX31" fmla="*/ 2119746 w 2549237"/>
              <a:gd name="connsiteY31" fmla="*/ 235527 h 3061982"/>
              <a:gd name="connsiteX32" fmla="*/ 2202873 w 2549237"/>
              <a:gd name="connsiteY32" fmla="*/ 180109 h 3061982"/>
              <a:gd name="connsiteX33" fmla="*/ 2313709 w 2549237"/>
              <a:gd name="connsiteY33" fmla="*/ 138546 h 3061982"/>
              <a:gd name="connsiteX34" fmla="*/ 2355273 w 2549237"/>
              <a:gd name="connsiteY34" fmla="*/ 110837 h 3061982"/>
              <a:gd name="connsiteX35" fmla="*/ 2410691 w 2549237"/>
              <a:gd name="connsiteY35" fmla="*/ 96982 h 3061982"/>
              <a:gd name="connsiteX36" fmla="*/ 2479964 w 2549237"/>
              <a:gd name="connsiteY36" fmla="*/ 13855 h 3061982"/>
              <a:gd name="connsiteX37" fmla="*/ 2521528 w 2549237"/>
              <a:gd name="connsiteY37" fmla="*/ 0 h 3061982"/>
              <a:gd name="connsiteX38" fmla="*/ 2507673 w 2549237"/>
              <a:gd name="connsiteY38" fmla="*/ 55418 h 3061982"/>
              <a:gd name="connsiteX39" fmla="*/ 2479964 w 2549237"/>
              <a:gd name="connsiteY39" fmla="*/ 152400 h 3061982"/>
              <a:gd name="connsiteX40" fmla="*/ 2466109 w 2549237"/>
              <a:gd name="connsiteY40" fmla="*/ 249382 h 3061982"/>
              <a:gd name="connsiteX41" fmla="*/ 2452255 w 2549237"/>
              <a:gd name="connsiteY41" fmla="*/ 318655 h 3061982"/>
              <a:gd name="connsiteX42" fmla="*/ 2452255 w 2549237"/>
              <a:gd name="connsiteY42" fmla="*/ 1219200 h 3061982"/>
              <a:gd name="connsiteX43" fmla="*/ 2466109 w 2549237"/>
              <a:gd name="connsiteY43" fmla="*/ 1288473 h 3061982"/>
              <a:gd name="connsiteX44" fmla="*/ 2493819 w 2549237"/>
              <a:gd name="connsiteY44" fmla="*/ 1371600 h 3061982"/>
              <a:gd name="connsiteX45" fmla="*/ 2521528 w 2549237"/>
              <a:gd name="connsiteY45" fmla="*/ 1607127 h 3061982"/>
              <a:gd name="connsiteX46" fmla="*/ 2549237 w 2549237"/>
              <a:gd name="connsiteY46" fmla="*/ 1801091 h 3061982"/>
              <a:gd name="connsiteX47" fmla="*/ 2535382 w 2549237"/>
              <a:gd name="connsiteY47" fmla="*/ 2535382 h 3061982"/>
              <a:gd name="connsiteX48" fmla="*/ 2507673 w 2549237"/>
              <a:gd name="connsiteY48" fmla="*/ 2576946 h 3061982"/>
              <a:gd name="connsiteX49" fmla="*/ 2452255 w 2549237"/>
              <a:gd name="connsiteY49" fmla="*/ 2673927 h 3061982"/>
              <a:gd name="connsiteX50" fmla="*/ 2424546 w 2549237"/>
              <a:gd name="connsiteY50" fmla="*/ 2715491 h 3061982"/>
              <a:gd name="connsiteX51" fmla="*/ 2313709 w 2549237"/>
              <a:gd name="connsiteY51" fmla="*/ 2826327 h 3061982"/>
              <a:gd name="connsiteX52" fmla="*/ 2244437 w 2549237"/>
              <a:gd name="connsiteY52" fmla="*/ 2895600 h 3061982"/>
              <a:gd name="connsiteX53" fmla="*/ 2161309 w 2549237"/>
              <a:gd name="connsiteY53" fmla="*/ 2937164 h 3061982"/>
              <a:gd name="connsiteX54" fmla="*/ 2133600 w 2549237"/>
              <a:gd name="connsiteY54" fmla="*/ 2978727 h 3061982"/>
              <a:gd name="connsiteX55" fmla="*/ 1995055 w 2549237"/>
              <a:gd name="connsiteY55" fmla="*/ 3020291 h 3061982"/>
              <a:gd name="connsiteX56" fmla="*/ 1939637 w 2549237"/>
              <a:gd name="connsiteY56" fmla="*/ 3048000 h 3061982"/>
              <a:gd name="connsiteX57" fmla="*/ 1565564 w 2549237"/>
              <a:gd name="connsiteY57" fmla="*/ 3048000 h 3061982"/>
              <a:gd name="connsiteX58" fmla="*/ 1427019 w 2549237"/>
              <a:gd name="connsiteY58" fmla="*/ 3020291 h 3061982"/>
              <a:gd name="connsiteX59" fmla="*/ 1343891 w 2549237"/>
              <a:gd name="connsiteY59" fmla="*/ 2992582 h 3061982"/>
              <a:gd name="connsiteX60" fmla="*/ 1316182 w 2549237"/>
              <a:gd name="connsiteY60" fmla="*/ 2951018 h 3061982"/>
              <a:gd name="connsiteX61" fmla="*/ 1274619 w 2549237"/>
              <a:gd name="connsiteY61" fmla="*/ 2909455 h 3061982"/>
              <a:gd name="connsiteX62" fmla="*/ 1246909 w 2549237"/>
              <a:gd name="connsiteY62" fmla="*/ 2826327 h 3061982"/>
              <a:gd name="connsiteX63" fmla="*/ 1219200 w 2549237"/>
              <a:gd name="connsiteY63" fmla="*/ 2784764 h 3061982"/>
              <a:gd name="connsiteX64" fmla="*/ 1191491 w 2549237"/>
              <a:gd name="connsiteY64" fmla="*/ 2701637 h 3061982"/>
              <a:gd name="connsiteX65" fmla="*/ 1177637 w 2549237"/>
              <a:gd name="connsiteY65" fmla="*/ 2660073 h 3061982"/>
              <a:gd name="connsiteX66" fmla="*/ 1149928 w 2549237"/>
              <a:gd name="connsiteY66" fmla="*/ 2563091 h 3061982"/>
              <a:gd name="connsiteX67" fmla="*/ 1136073 w 2549237"/>
              <a:gd name="connsiteY67" fmla="*/ 2438400 h 3061982"/>
              <a:gd name="connsiteX68" fmla="*/ 1149928 w 2549237"/>
              <a:gd name="connsiteY68" fmla="*/ 1856509 h 3061982"/>
              <a:gd name="connsiteX69" fmla="*/ 1108364 w 2549237"/>
              <a:gd name="connsiteY69" fmla="*/ 1731818 h 306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549237" h="3061982">
                <a:moveTo>
                  <a:pt x="1108364" y="1731818"/>
                </a:moveTo>
                <a:cubicBezTo>
                  <a:pt x="1096819" y="1722582"/>
                  <a:pt x="1098240" y="1783505"/>
                  <a:pt x="1080655" y="1801091"/>
                </a:cubicBezTo>
                <a:cubicBezTo>
                  <a:pt x="1049848" y="1831898"/>
                  <a:pt x="984957" y="1846987"/>
                  <a:pt x="942109" y="1856509"/>
                </a:cubicBezTo>
                <a:cubicBezTo>
                  <a:pt x="877853" y="1870788"/>
                  <a:pt x="876528" y="1867330"/>
                  <a:pt x="817419" y="1884218"/>
                </a:cubicBezTo>
                <a:cubicBezTo>
                  <a:pt x="803377" y="1888230"/>
                  <a:pt x="790111" y="1894905"/>
                  <a:pt x="775855" y="1898073"/>
                </a:cubicBezTo>
                <a:cubicBezTo>
                  <a:pt x="748433" y="1904167"/>
                  <a:pt x="720437" y="1907309"/>
                  <a:pt x="692728" y="1911927"/>
                </a:cubicBezTo>
                <a:lnTo>
                  <a:pt x="568037" y="1898073"/>
                </a:lnTo>
                <a:cubicBezTo>
                  <a:pt x="435887" y="1885487"/>
                  <a:pt x="431934" y="1893758"/>
                  <a:pt x="332509" y="1870364"/>
                </a:cubicBezTo>
                <a:cubicBezTo>
                  <a:pt x="276904" y="1857280"/>
                  <a:pt x="166255" y="1828800"/>
                  <a:pt x="166255" y="1828800"/>
                </a:cubicBezTo>
                <a:cubicBezTo>
                  <a:pt x="157019" y="1814946"/>
                  <a:pt x="148948" y="1800239"/>
                  <a:pt x="138546" y="1787237"/>
                </a:cubicBezTo>
                <a:cubicBezTo>
                  <a:pt x="130386" y="1777037"/>
                  <a:pt x="118083" y="1770396"/>
                  <a:pt x="110837" y="1759527"/>
                </a:cubicBezTo>
                <a:cubicBezTo>
                  <a:pt x="83656" y="1718755"/>
                  <a:pt x="70440" y="1666045"/>
                  <a:pt x="55419" y="1620982"/>
                </a:cubicBezTo>
                <a:lnTo>
                  <a:pt x="41564" y="1579418"/>
                </a:lnTo>
                <a:lnTo>
                  <a:pt x="27709" y="1537855"/>
                </a:lnTo>
                <a:cubicBezTo>
                  <a:pt x="23091" y="1463964"/>
                  <a:pt x="21605" y="1389810"/>
                  <a:pt x="13855" y="1316182"/>
                </a:cubicBezTo>
                <a:cubicBezTo>
                  <a:pt x="12326" y="1301658"/>
                  <a:pt x="0" y="1289222"/>
                  <a:pt x="0" y="1274618"/>
                </a:cubicBezTo>
                <a:cubicBezTo>
                  <a:pt x="0" y="1145227"/>
                  <a:pt x="6027" y="1015845"/>
                  <a:pt x="13855" y="886691"/>
                </a:cubicBezTo>
                <a:cubicBezTo>
                  <a:pt x="18092" y="816788"/>
                  <a:pt x="17813" y="827313"/>
                  <a:pt x="55419" y="789709"/>
                </a:cubicBezTo>
                <a:cubicBezTo>
                  <a:pt x="66725" y="755790"/>
                  <a:pt x="75582" y="722687"/>
                  <a:pt x="96982" y="692727"/>
                </a:cubicBezTo>
                <a:cubicBezTo>
                  <a:pt x="108370" y="676783"/>
                  <a:pt x="126003" y="666216"/>
                  <a:pt x="138546" y="651164"/>
                </a:cubicBezTo>
                <a:cubicBezTo>
                  <a:pt x="262170" y="502817"/>
                  <a:pt x="-20088" y="795943"/>
                  <a:pt x="249382" y="526473"/>
                </a:cubicBezTo>
                <a:lnTo>
                  <a:pt x="304800" y="471055"/>
                </a:lnTo>
                <a:cubicBezTo>
                  <a:pt x="337555" y="438300"/>
                  <a:pt x="360313" y="411623"/>
                  <a:pt x="401782" y="387927"/>
                </a:cubicBezTo>
                <a:cubicBezTo>
                  <a:pt x="414462" y="380681"/>
                  <a:pt x="429923" y="379826"/>
                  <a:pt x="443346" y="374073"/>
                </a:cubicBezTo>
                <a:cubicBezTo>
                  <a:pt x="462329" y="365937"/>
                  <a:pt x="478640" y="351008"/>
                  <a:pt x="498764" y="346364"/>
                </a:cubicBezTo>
                <a:cubicBezTo>
                  <a:pt x="539512" y="336960"/>
                  <a:pt x="581645" y="333408"/>
                  <a:pt x="623455" y="332509"/>
                </a:cubicBezTo>
                <a:lnTo>
                  <a:pt x="1787237" y="318655"/>
                </a:lnTo>
                <a:cubicBezTo>
                  <a:pt x="1810328" y="314037"/>
                  <a:pt x="1833522" y="309908"/>
                  <a:pt x="1856509" y="304800"/>
                </a:cubicBezTo>
                <a:cubicBezTo>
                  <a:pt x="1875097" y="300669"/>
                  <a:pt x="1893256" y="294680"/>
                  <a:pt x="1911928" y="290946"/>
                </a:cubicBezTo>
                <a:cubicBezTo>
                  <a:pt x="1939474" y="285437"/>
                  <a:pt x="1967803" y="283904"/>
                  <a:pt x="1995055" y="277091"/>
                </a:cubicBezTo>
                <a:cubicBezTo>
                  <a:pt x="2023391" y="270007"/>
                  <a:pt x="2050473" y="258618"/>
                  <a:pt x="2078182" y="249382"/>
                </a:cubicBezTo>
                <a:cubicBezTo>
                  <a:pt x="2092037" y="244764"/>
                  <a:pt x="2107595" y="243628"/>
                  <a:pt x="2119746" y="235527"/>
                </a:cubicBezTo>
                <a:cubicBezTo>
                  <a:pt x="2147455" y="217054"/>
                  <a:pt x="2171953" y="192477"/>
                  <a:pt x="2202873" y="180109"/>
                </a:cubicBezTo>
                <a:cubicBezTo>
                  <a:pt x="2285705" y="146976"/>
                  <a:pt x="2248552" y="160264"/>
                  <a:pt x="2313709" y="138546"/>
                </a:cubicBezTo>
                <a:cubicBezTo>
                  <a:pt x="2327564" y="129310"/>
                  <a:pt x="2339968" y="117396"/>
                  <a:pt x="2355273" y="110837"/>
                </a:cubicBezTo>
                <a:cubicBezTo>
                  <a:pt x="2372775" y="103336"/>
                  <a:pt x="2394159" y="106429"/>
                  <a:pt x="2410691" y="96982"/>
                </a:cubicBezTo>
                <a:cubicBezTo>
                  <a:pt x="2503044" y="44208"/>
                  <a:pt x="2408231" y="71241"/>
                  <a:pt x="2479964" y="13855"/>
                </a:cubicBezTo>
                <a:cubicBezTo>
                  <a:pt x="2491368" y="4732"/>
                  <a:pt x="2507673" y="4618"/>
                  <a:pt x="2521528" y="0"/>
                </a:cubicBezTo>
                <a:cubicBezTo>
                  <a:pt x="2516910" y="18473"/>
                  <a:pt x="2512904" y="37109"/>
                  <a:pt x="2507673" y="55418"/>
                </a:cubicBezTo>
                <a:cubicBezTo>
                  <a:pt x="2492838" y="107341"/>
                  <a:pt x="2490790" y="92860"/>
                  <a:pt x="2479964" y="152400"/>
                </a:cubicBezTo>
                <a:cubicBezTo>
                  <a:pt x="2474122" y="184529"/>
                  <a:pt x="2471478" y="217171"/>
                  <a:pt x="2466109" y="249382"/>
                </a:cubicBezTo>
                <a:cubicBezTo>
                  <a:pt x="2462238" y="272610"/>
                  <a:pt x="2456873" y="295564"/>
                  <a:pt x="2452255" y="318655"/>
                </a:cubicBezTo>
                <a:cubicBezTo>
                  <a:pt x="2422109" y="710544"/>
                  <a:pt x="2428742" y="549066"/>
                  <a:pt x="2452255" y="1219200"/>
                </a:cubicBezTo>
                <a:cubicBezTo>
                  <a:pt x="2453081" y="1242734"/>
                  <a:pt x="2459913" y="1265755"/>
                  <a:pt x="2466109" y="1288473"/>
                </a:cubicBezTo>
                <a:cubicBezTo>
                  <a:pt x="2473794" y="1316652"/>
                  <a:pt x="2493819" y="1371600"/>
                  <a:pt x="2493819" y="1371600"/>
                </a:cubicBezTo>
                <a:cubicBezTo>
                  <a:pt x="2526379" y="1566970"/>
                  <a:pt x="2486389" y="1314300"/>
                  <a:pt x="2521528" y="1607127"/>
                </a:cubicBezTo>
                <a:cubicBezTo>
                  <a:pt x="2529310" y="1671973"/>
                  <a:pt x="2549237" y="1801091"/>
                  <a:pt x="2549237" y="1801091"/>
                </a:cubicBezTo>
                <a:cubicBezTo>
                  <a:pt x="2544619" y="2045855"/>
                  <a:pt x="2548478" y="2290925"/>
                  <a:pt x="2535382" y="2535382"/>
                </a:cubicBezTo>
                <a:cubicBezTo>
                  <a:pt x="2534491" y="2552009"/>
                  <a:pt x="2515120" y="2562053"/>
                  <a:pt x="2507673" y="2576946"/>
                </a:cubicBezTo>
                <a:cubicBezTo>
                  <a:pt x="2447720" y="2696853"/>
                  <a:pt x="2563926" y="2517588"/>
                  <a:pt x="2452255" y="2673927"/>
                </a:cubicBezTo>
                <a:cubicBezTo>
                  <a:pt x="2442577" y="2687477"/>
                  <a:pt x="2435608" y="2703046"/>
                  <a:pt x="2424546" y="2715491"/>
                </a:cubicBezTo>
                <a:cubicBezTo>
                  <a:pt x="2424498" y="2715545"/>
                  <a:pt x="2338356" y="2801680"/>
                  <a:pt x="2313709" y="2826327"/>
                </a:cubicBezTo>
                <a:lnTo>
                  <a:pt x="2244437" y="2895600"/>
                </a:lnTo>
                <a:lnTo>
                  <a:pt x="2161309" y="2937164"/>
                </a:lnTo>
                <a:cubicBezTo>
                  <a:pt x="2152073" y="2951018"/>
                  <a:pt x="2147149" y="2969049"/>
                  <a:pt x="2133600" y="2978727"/>
                </a:cubicBezTo>
                <a:cubicBezTo>
                  <a:pt x="2098155" y="3004045"/>
                  <a:pt x="2035983" y="3012106"/>
                  <a:pt x="1995055" y="3020291"/>
                </a:cubicBezTo>
                <a:cubicBezTo>
                  <a:pt x="1976582" y="3029527"/>
                  <a:pt x="1959761" y="3043356"/>
                  <a:pt x="1939637" y="3048000"/>
                </a:cubicBezTo>
                <a:cubicBezTo>
                  <a:pt x="1818888" y="3075865"/>
                  <a:pt x="1684120" y="3054587"/>
                  <a:pt x="1565564" y="3048000"/>
                </a:cubicBezTo>
                <a:cubicBezTo>
                  <a:pt x="1450297" y="3009580"/>
                  <a:pt x="1633989" y="3068054"/>
                  <a:pt x="1427019" y="3020291"/>
                </a:cubicBezTo>
                <a:cubicBezTo>
                  <a:pt x="1398559" y="3013723"/>
                  <a:pt x="1343891" y="2992582"/>
                  <a:pt x="1343891" y="2992582"/>
                </a:cubicBezTo>
                <a:cubicBezTo>
                  <a:pt x="1334655" y="2978727"/>
                  <a:pt x="1326842" y="2963810"/>
                  <a:pt x="1316182" y="2951018"/>
                </a:cubicBezTo>
                <a:cubicBezTo>
                  <a:pt x="1303639" y="2935966"/>
                  <a:pt x="1284134" y="2926582"/>
                  <a:pt x="1274619" y="2909455"/>
                </a:cubicBezTo>
                <a:cubicBezTo>
                  <a:pt x="1260434" y="2883922"/>
                  <a:pt x="1263111" y="2850630"/>
                  <a:pt x="1246909" y="2826327"/>
                </a:cubicBezTo>
                <a:lnTo>
                  <a:pt x="1219200" y="2784764"/>
                </a:lnTo>
                <a:lnTo>
                  <a:pt x="1191491" y="2701637"/>
                </a:lnTo>
                <a:cubicBezTo>
                  <a:pt x="1186873" y="2687782"/>
                  <a:pt x="1181179" y="2674241"/>
                  <a:pt x="1177637" y="2660073"/>
                </a:cubicBezTo>
                <a:cubicBezTo>
                  <a:pt x="1160240" y="2590487"/>
                  <a:pt x="1169803" y="2622719"/>
                  <a:pt x="1149928" y="2563091"/>
                </a:cubicBezTo>
                <a:cubicBezTo>
                  <a:pt x="1145310" y="2521527"/>
                  <a:pt x="1136073" y="2480219"/>
                  <a:pt x="1136073" y="2438400"/>
                </a:cubicBezTo>
                <a:cubicBezTo>
                  <a:pt x="1136073" y="2244381"/>
                  <a:pt x="1146124" y="2050490"/>
                  <a:pt x="1149928" y="1856509"/>
                </a:cubicBezTo>
                <a:cubicBezTo>
                  <a:pt x="1150743" y="1814953"/>
                  <a:pt x="1119909" y="1741054"/>
                  <a:pt x="1108364" y="173181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8087376">
            <a:off x="4155551" y="2553664"/>
            <a:ext cx="2752629" cy="2955749"/>
          </a:xfrm>
          <a:custGeom>
            <a:avLst/>
            <a:gdLst>
              <a:gd name="connsiteX0" fmla="*/ 1108364 w 2549237"/>
              <a:gd name="connsiteY0" fmla="*/ 1731818 h 3061982"/>
              <a:gd name="connsiteX1" fmla="*/ 1080655 w 2549237"/>
              <a:gd name="connsiteY1" fmla="*/ 1801091 h 3061982"/>
              <a:gd name="connsiteX2" fmla="*/ 942109 w 2549237"/>
              <a:gd name="connsiteY2" fmla="*/ 1856509 h 3061982"/>
              <a:gd name="connsiteX3" fmla="*/ 817419 w 2549237"/>
              <a:gd name="connsiteY3" fmla="*/ 1884218 h 3061982"/>
              <a:gd name="connsiteX4" fmla="*/ 775855 w 2549237"/>
              <a:gd name="connsiteY4" fmla="*/ 1898073 h 3061982"/>
              <a:gd name="connsiteX5" fmla="*/ 692728 w 2549237"/>
              <a:gd name="connsiteY5" fmla="*/ 1911927 h 3061982"/>
              <a:gd name="connsiteX6" fmla="*/ 568037 w 2549237"/>
              <a:gd name="connsiteY6" fmla="*/ 1898073 h 3061982"/>
              <a:gd name="connsiteX7" fmla="*/ 332509 w 2549237"/>
              <a:gd name="connsiteY7" fmla="*/ 1870364 h 3061982"/>
              <a:gd name="connsiteX8" fmla="*/ 166255 w 2549237"/>
              <a:gd name="connsiteY8" fmla="*/ 1828800 h 3061982"/>
              <a:gd name="connsiteX9" fmla="*/ 138546 w 2549237"/>
              <a:gd name="connsiteY9" fmla="*/ 1787237 h 3061982"/>
              <a:gd name="connsiteX10" fmla="*/ 110837 w 2549237"/>
              <a:gd name="connsiteY10" fmla="*/ 1759527 h 3061982"/>
              <a:gd name="connsiteX11" fmla="*/ 55419 w 2549237"/>
              <a:gd name="connsiteY11" fmla="*/ 1620982 h 3061982"/>
              <a:gd name="connsiteX12" fmla="*/ 41564 w 2549237"/>
              <a:gd name="connsiteY12" fmla="*/ 1579418 h 3061982"/>
              <a:gd name="connsiteX13" fmla="*/ 27709 w 2549237"/>
              <a:gd name="connsiteY13" fmla="*/ 1537855 h 3061982"/>
              <a:gd name="connsiteX14" fmla="*/ 13855 w 2549237"/>
              <a:gd name="connsiteY14" fmla="*/ 1316182 h 3061982"/>
              <a:gd name="connsiteX15" fmla="*/ 0 w 2549237"/>
              <a:gd name="connsiteY15" fmla="*/ 1274618 h 3061982"/>
              <a:gd name="connsiteX16" fmla="*/ 13855 w 2549237"/>
              <a:gd name="connsiteY16" fmla="*/ 886691 h 3061982"/>
              <a:gd name="connsiteX17" fmla="*/ 55419 w 2549237"/>
              <a:gd name="connsiteY17" fmla="*/ 789709 h 3061982"/>
              <a:gd name="connsiteX18" fmla="*/ 96982 w 2549237"/>
              <a:gd name="connsiteY18" fmla="*/ 692727 h 3061982"/>
              <a:gd name="connsiteX19" fmla="*/ 138546 w 2549237"/>
              <a:gd name="connsiteY19" fmla="*/ 651164 h 3061982"/>
              <a:gd name="connsiteX20" fmla="*/ 249382 w 2549237"/>
              <a:gd name="connsiteY20" fmla="*/ 526473 h 3061982"/>
              <a:gd name="connsiteX21" fmla="*/ 304800 w 2549237"/>
              <a:gd name="connsiteY21" fmla="*/ 471055 h 3061982"/>
              <a:gd name="connsiteX22" fmla="*/ 401782 w 2549237"/>
              <a:gd name="connsiteY22" fmla="*/ 387927 h 3061982"/>
              <a:gd name="connsiteX23" fmla="*/ 443346 w 2549237"/>
              <a:gd name="connsiteY23" fmla="*/ 374073 h 3061982"/>
              <a:gd name="connsiteX24" fmla="*/ 498764 w 2549237"/>
              <a:gd name="connsiteY24" fmla="*/ 346364 h 3061982"/>
              <a:gd name="connsiteX25" fmla="*/ 623455 w 2549237"/>
              <a:gd name="connsiteY25" fmla="*/ 332509 h 3061982"/>
              <a:gd name="connsiteX26" fmla="*/ 1787237 w 2549237"/>
              <a:gd name="connsiteY26" fmla="*/ 318655 h 3061982"/>
              <a:gd name="connsiteX27" fmla="*/ 1856509 w 2549237"/>
              <a:gd name="connsiteY27" fmla="*/ 304800 h 3061982"/>
              <a:gd name="connsiteX28" fmla="*/ 1911928 w 2549237"/>
              <a:gd name="connsiteY28" fmla="*/ 290946 h 3061982"/>
              <a:gd name="connsiteX29" fmla="*/ 1995055 w 2549237"/>
              <a:gd name="connsiteY29" fmla="*/ 277091 h 3061982"/>
              <a:gd name="connsiteX30" fmla="*/ 2078182 w 2549237"/>
              <a:gd name="connsiteY30" fmla="*/ 249382 h 3061982"/>
              <a:gd name="connsiteX31" fmla="*/ 2119746 w 2549237"/>
              <a:gd name="connsiteY31" fmla="*/ 235527 h 3061982"/>
              <a:gd name="connsiteX32" fmla="*/ 2202873 w 2549237"/>
              <a:gd name="connsiteY32" fmla="*/ 180109 h 3061982"/>
              <a:gd name="connsiteX33" fmla="*/ 2313709 w 2549237"/>
              <a:gd name="connsiteY33" fmla="*/ 138546 h 3061982"/>
              <a:gd name="connsiteX34" fmla="*/ 2355273 w 2549237"/>
              <a:gd name="connsiteY34" fmla="*/ 110837 h 3061982"/>
              <a:gd name="connsiteX35" fmla="*/ 2410691 w 2549237"/>
              <a:gd name="connsiteY35" fmla="*/ 96982 h 3061982"/>
              <a:gd name="connsiteX36" fmla="*/ 2479964 w 2549237"/>
              <a:gd name="connsiteY36" fmla="*/ 13855 h 3061982"/>
              <a:gd name="connsiteX37" fmla="*/ 2521528 w 2549237"/>
              <a:gd name="connsiteY37" fmla="*/ 0 h 3061982"/>
              <a:gd name="connsiteX38" fmla="*/ 2507673 w 2549237"/>
              <a:gd name="connsiteY38" fmla="*/ 55418 h 3061982"/>
              <a:gd name="connsiteX39" fmla="*/ 2479964 w 2549237"/>
              <a:gd name="connsiteY39" fmla="*/ 152400 h 3061982"/>
              <a:gd name="connsiteX40" fmla="*/ 2466109 w 2549237"/>
              <a:gd name="connsiteY40" fmla="*/ 249382 h 3061982"/>
              <a:gd name="connsiteX41" fmla="*/ 2452255 w 2549237"/>
              <a:gd name="connsiteY41" fmla="*/ 318655 h 3061982"/>
              <a:gd name="connsiteX42" fmla="*/ 2452255 w 2549237"/>
              <a:gd name="connsiteY42" fmla="*/ 1219200 h 3061982"/>
              <a:gd name="connsiteX43" fmla="*/ 2466109 w 2549237"/>
              <a:gd name="connsiteY43" fmla="*/ 1288473 h 3061982"/>
              <a:gd name="connsiteX44" fmla="*/ 2493819 w 2549237"/>
              <a:gd name="connsiteY44" fmla="*/ 1371600 h 3061982"/>
              <a:gd name="connsiteX45" fmla="*/ 2521528 w 2549237"/>
              <a:gd name="connsiteY45" fmla="*/ 1607127 h 3061982"/>
              <a:gd name="connsiteX46" fmla="*/ 2549237 w 2549237"/>
              <a:gd name="connsiteY46" fmla="*/ 1801091 h 3061982"/>
              <a:gd name="connsiteX47" fmla="*/ 2535382 w 2549237"/>
              <a:gd name="connsiteY47" fmla="*/ 2535382 h 3061982"/>
              <a:gd name="connsiteX48" fmla="*/ 2507673 w 2549237"/>
              <a:gd name="connsiteY48" fmla="*/ 2576946 h 3061982"/>
              <a:gd name="connsiteX49" fmla="*/ 2452255 w 2549237"/>
              <a:gd name="connsiteY49" fmla="*/ 2673927 h 3061982"/>
              <a:gd name="connsiteX50" fmla="*/ 2424546 w 2549237"/>
              <a:gd name="connsiteY50" fmla="*/ 2715491 h 3061982"/>
              <a:gd name="connsiteX51" fmla="*/ 2313709 w 2549237"/>
              <a:gd name="connsiteY51" fmla="*/ 2826327 h 3061982"/>
              <a:gd name="connsiteX52" fmla="*/ 2244437 w 2549237"/>
              <a:gd name="connsiteY52" fmla="*/ 2895600 h 3061982"/>
              <a:gd name="connsiteX53" fmla="*/ 2161309 w 2549237"/>
              <a:gd name="connsiteY53" fmla="*/ 2937164 h 3061982"/>
              <a:gd name="connsiteX54" fmla="*/ 2133600 w 2549237"/>
              <a:gd name="connsiteY54" fmla="*/ 2978727 h 3061982"/>
              <a:gd name="connsiteX55" fmla="*/ 1995055 w 2549237"/>
              <a:gd name="connsiteY55" fmla="*/ 3020291 h 3061982"/>
              <a:gd name="connsiteX56" fmla="*/ 1939637 w 2549237"/>
              <a:gd name="connsiteY56" fmla="*/ 3048000 h 3061982"/>
              <a:gd name="connsiteX57" fmla="*/ 1565564 w 2549237"/>
              <a:gd name="connsiteY57" fmla="*/ 3048000 h 3061982"/>
              <a:gd name="connsiteX58" fmla="*/ 1427019 w 2549237"/>
              <a:gd name="connsiteY58" fmla="*/ 3020291 h 3061982"/>
              <a:gd name="connsiteX59" fmla="*/ 1343891 w 2549237"/>
              <a:gd name="connsiteY59" fmla="*/ 2992582 h 3061982"/>
              <a:gd name="connsiteX60" fmla="*/ 1316182 w 2549237"/>
              <a:gd name="connsiteY60" fmla="*/ 2951018 h 3061982"/>
              <a:gd name="connsiteX61" fmla="*/ 1274619 w 2549237"/>
              <a:gd name="connsiteY61" fmla="*/ 2909455 h 3061982"/>
              <a:gd name="connsiteX62" fmla="*/ 1246909 w 2549237"/>
              <a:gd name="connsiteY62" fmla="*/ 2826327 h 3061982"/>
              <a:gd name="connsiteX63" fmla="*/ 1219200 w 2549237"/>
              <a:gd name="connsiteY63" fmla="*/ 2784764 h 3061982"/>
              <a:gd name="connsiteX64" fmla="*/ 1191491 w 2549237"/>
              <a:gd name="connsiteY64" fmla="*/ 2701637 h 3061982"/>
              <a:gd name="connsiteX65" fmla="*/ 1177637 w 2549237"/>
              <a:gd name="connsiteY65" fmla="*/ 2660073 h 3061982"/>
              <a:gd name="connsiteX66" fmla="*/ 1149928 w 2549237"/>
              <a:gd name="connsiteY66" fmla="*/ 2563091 h 3061982"/>
              <a:gd name="connsiteX67" fmla="*/ 1136073 w 2549237"/>
              <a:gd name="connsiteY67" fmla="*/ 2438400 h 3061982"/>
              <a:gd name="connsiteX68" fmla="*/ 1149928 w 2549237"/>
              <a:gd name="connsiteY68" fmla="*/ 1856509 h 3061982"/>
              <a:gd name="connsiteX69" fmla="*/ 1108364 w 2549237"/>
              <a:gd name="connsiteY69" fmla="*/ 1731818 h 306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549237" h="3061982">
                <a:moveTo>
                  <a:pt x="1108364" y="1731818"/>
                </a:moveTo>
                <a:cubicBezTo>
                  <a:pt x="1096819" y="1722582"/>
                  <a:pt x="1098240" y="1783505"/>
                  <a:pt x="1080655" y="1801091"/>
                </a:cubicBezTo>
                <a:cubicBezTo>
                  <a:pt x="1049848" y="1831898"/>
                  <a:pt x="984957" y="1846987"/>
                  <a:pt x="942109" y="1856509"/>
                </a:cubicBezTo>
                <a:cubicBezTo>
                  <a:pt x="877853" y="1870788"/>
                  <a:pt x="876528" y="1867330"/>
                  <a:pt x="817419" y="1884218"/>
                </a:cubicBezTo>
                <a:cubicBezTo>
                  <a:pt x="803377" y="1888230"/>
                  <a:pt x="790111" y="1894905"/>
                  <a:pt x="775855" y="1898073"/>
                </a:cubicBezTo>
                <a:cubicBezTo>
                  <a:pt x="748433" y="1904167"/>
                  <a:pt x="720437" y="1907309"/>
                  <a:pt x="692728" y="1911927"/>
                </a:cubicBezTo>
                <a:lnTo>
                  <a:pt x="568037" y="1898073"/>
                </a:lnTo>
                <a:cubicBezTo>
                  <a:pt x="435887" y="1885487"/>
                  <a:pt x="431934" y="1893758"/>
                  <a:pt x="332509" y="1870364"/>
                </a:cubicBezTo>
                <a:cubicBezTo>
                  <a:pt x="276904" y="1857280"/>
                  <a:pt x="166255" y="1828800"/>
                  <a:pt x="166255" y="1828800"/>
                </a:cubicBezTo>
                <a:cubicBezTo>
                  <a:pt x="157019" y="1814946"/>
                  <a:pt x="148948" y="1800239"/>
                  <a:pt x="138546" y="1787237"/>
                </a:cubicBezTo>
                <a:cubicBezTo>
                  <a:pt x="130386" y="1777037"/>
                  <a:pt x="118083" y="1770396"/>
                  <a:pt x="110837" y="1759527"/>
                </a:cubicBezTo>
                <a:cubicBezTo>
                  <a:pt x="83656" y="1718755"/>
                  <a:pt x="70440" y="1666045"/>
                  <a:pt x="55419" y="1620982"/>
                </a:cubicBezTo>
                <a:lnTo>
                  <a:pt x="41564" y="1579418"/>
                </a:lnTo>
                <a:lnTo>
                  <a:pt x="27709" y="1537855"/>
                </a:lnTo>
                <a:cubicBezTo>
                  <a:pt x="23091" y="1463964"/>
                  <a:pt x="21605" y="1389810"/>
                  <a:pt x="13855" y="1316182"/>
                </a:cubicBezTo>
                <a:cubicBezTo>
                  <a:pt x="12326" y="1301658"/>
                  <a:pt x="0" y="1289222"/>
                  <a:pt x="0" y="1274618"/>
                </a:cubicBezTo>
                <a:cubicBezTo>
                  <a:pt x="0" y="1145227"/>
                  <a:pt x="6027" y="1015845"/>
                  <a:pt x="13855" y="886691"/>
                </a:cubicBezTo>
                <a:cubicBezTo>
                  <a:pt x="18092" y="816788"/>
                  <a:pt x="17813" y="827313"/>
                  <a:pt x="55419" y="789709"/>
                </a:cubicBezTo>
                <a:cubicBezTo>
                  <a:pt x="66725" y="755790"/>
                  <a:pt x="75582" y="722687"/>
                  <a:pt x="96982" y="692727"/>
                </a:cubicBezTo>
                <a:cubicBezTo>
                  <a:pt x="108370" y="676783"/>
                  <a:pt x="126003" y="666216"/>
                  <a:pt x="138546" y="651164"/>
                </a:cubicBezTo>
                <a:cubicBezTo>
                  <a:pt x="262170" y="502817"/>
                  <a:pt x="-20088" y="795943"/>
                  <a:pt x="249382" y="526473"/>
                </a:cubicBezTo>
                <a:lnTo>
                  <a:pt x="304800" y="471055"/>
                </a:lnTo>
                <a:cubicBezTo>
                  <a:pt x="337555" y="438300"/>
                  <a:pt x="360313" y="411623"/>
                  <a:pt x="401782" y="387927"/>
                </a:cubicBezTo>
                <a:cubicBezTo>
                  <a:pt x="414462" y="380681"/>
                  <a:pt x="429923" y="379826"/>
                  <a:pt x="443346" y="374073"/>
                </a:cubicBezTo>
                <a:cubicBezTo>
                  <a:pt x="462329" y="365937"/>
                  <a:pt x="478640" y="351008"/>
                  <a:pt x="498764" y="346364"/>
                </a:cubicBezTo>
                <a:cubicBezTo>
                  <a:pt x="539512" y="336960"/>
                  <a:pt x="581645" y="333408"/>
                  <a:pt x="623455" y="332509"/>
                </a:cubicBezTo>
                <a:lnTo>
                  <a:pt x="1787237" y="318655"/>
                </a:lnTo>
                <a:cubicBezTo>
                  <a:pt x="1810328" y="314037"/>
                  <a:pt x="1833522" y="309908"/>
                  <a:pt x="1856509" y="304800"/>
                </a:cubicBezTo>
                <a:cubicBezTo>
                  <a:pt x="1875097" y="300669"/>
                  <a:pt x="1893256" y="294680"/>
                  <a:pt x="1911928" y="290946"/>
                </a:cubicBezTo>
                <a:cubicBezTo>
                  <a:pt x="1939474" y="285437"/>
                  <a:pt x="1967803" y="283904"/>
                  <a:pt x="1995055" y="277091"/>
                </a:cubicBezTo>
                <a:cubicBezTo>
                  <a:pt x="2023391" y="270007"/>
                  <a:pt x="2050473" y="258618"/>
                  <a:pt x="2078182" y="249382"/>
                </a:cubicBezTo>
                <a:cubicBezTo>
                  <a:pt x="2092037" y="244764"/>
                  <a:pt x="2107595" y="243628"/>
                  <a:pt x="2119746" y="235527"/>
                </a:cubicBezTo>
                <a:cubicBezTo>
                  <a:pt x="2147455" y="217054"/>
                  <a:pt x="2171953" y="192477"/>
                  <a:pt x="2202873" y="180109"/>
                </a:cubicBezTo>
                <a:cubicBezTo>
                  <a:pt x="2285705" y="146976"/>
                  <a:pt x="2248552" y="160264"/>
                  <a:pt x="2313709" y="138546"/>
                </a:cubicBezTo>
                <a:cubicBezTo>
                  <a:pt x="2327564" y="129310"/>
                  <a:pt x="2339968" y="117396"/>
                  <a:pt x="2355273" y="110837"/>
                </a:cubicBezTo>
                <a:cubicBezTo>
                  <a:pt x="2372775" y="103336"/>
                  <a:pt x="2394159" y="106429"/>
                  <a:pt x="2410691" y="96982"/>
                </a:cubicBezTo>
                <a:cubicBezTo>
                  <a:pt x="2503044" y="44208"/>
                  <a:pt x="2408231" y="71241"/>
                  <a:pt x="2479964" y="13855"/>
                </a:cubicBezTo>
                <a:cubicBezTo>
                  <a:pt x="2491368" y="4732"/>
                  <a:pt x="2507673" y="4618"/>
                  <a:pt x="2521528" y="0"/>
                </a:cubicBezTo>
                <a:cubicBezTo>
                  <a:pt x="2516910" y="18473"/>
                  <a:pt x="2512904" y="37109"/>
                  <a:pt x="2507673" y="55418"/>
                </a:cubicBezTo>
                <a:cubicBezTo>
                  <a:pt x="2492838" y="107341"/>
                  <a:pt x="2490790" y="92860"/>
                  <a:pt x="2479964" y="152400"/>
                </a:cubicBezTo>
                <a:cubicBezTo>
                  <a:pt x="2474122" y="184529"/>
                  <a:pt x="2471478" y="217171"/>
                  <a:pt x="2466109" y="249382"/>
                </a:cubicBezTo>
                <a:cubicBezTo>
                  <a:pt x="2462238" y="272610"/>
                  <a:pt x="2456873" y="295564"/>
                  <a:pt x="2452255" y="318655"/>
                </a:cubicBezTo>
                <a:cubicBezTo>
                  <a:pt x="2422109" y="710544"/>
                  <a:pt x="2428742" y="549066"/>
                  <a:pt x="2452255" y="1219200"/>
                </a:cubicBezTo>
                <a:cubicBezTo>
                  <a:pt x="2453081" y="1242734"/>
                  <a:pt x="2459913" y="1265755"/>
                  <a:pt x="2466109" y="1288473"/>
                </a:cubicBezTo>
                <a:cubicBezTo>
                  <a:pt x="2473794" y="1316652"/>
                  <a:pt x="2493819" y="1371600"/>
                  <a:pt x="2493819" y="1371600"/>
                </a:cubicBezTo>
                <a:cubicBezTo>
                  <a:pt x="2526379" y="1566970"/>
                  <a:pt x="2486389" y="1314300"/>
                  <a:pt x="2521528" y="1607127"/>
                </a:cubicBezTo>
                <a:cubicBezTo>
                  <a:pt x="2529310" y="1671973"/>
                  <a:pt x="2549237" y="1801091"/>
                  <a:pt x="2549237" y="1801091"/>
                </a:cubicBezTo>
                <a:cubicBezTo>
                  <a:pt x="2544619" y="2045855"/>
                  <a:pt x="2548478" y="2290925"/>
                  <a:pt x="2535382" y="2535382"/>
                </a:cubicBezTo>
                <a:cubicBezTo>
                  <a:pt x="2534491" y="2552009"/>
                  <a:pt x="2515120" y="2562053"/>
                  <a:pt x="2507673" y="2576946"/>
                </a:cubicBezTo>
                <a:cubicBezTo>
                  <a:pt x="2447720" y="2696853"/>
                  <a:pt x="2563926" y="2517588"/>
                  <a:pt x="2452255" y="2673927"/>
                </a:cubicBezTo>
                <a:cubicBezTo>
                  <a:pt x="2442577" y="2687477"/>
                  <a:pt x="2435608" y="2703046"/>
                  <a:pt x="2424546" y="2715491"/>
                </a:cubicBezTo>
                <a:cubicBezTo>
                  <a:pt x="2424498" y="2715545"/>
                  <a:pt x="2338356" y="2801680"/>
                  <a:pt x="2313709" y="2826327"/>
                </a:cubicBezTo>
                <a:lnTo>
                  <a:pt x="2244437" y="2895600"/>
                </a:lnTo>
                <a:lnTo>
                  <a:pt x="2161309" y="2937164"/>
                </a:lnTo>
                <a:cubicBezTo>
                  <a:pt x="2152073" y="2951018"/>
                  <a:pt x="2147149" y="2969049"/>
                  <a:pt x="2133600" y="2978727"/>
                </a:cubicBezTo>
                <a:cubicBezTo>
                  <a:pt x="2098155" y="3004045"/>
                  <a:pt x="2035983" y="3012106"/>
                  <a:pt x="1995055" y="3020291"/>
                </a:cubicBezTo>
                <a:cubicBezTo>
                  <a:pt x="1976582" y="3029527"/>
                  <a:pt x="1959761" y="3043356"/>
                  <a:pt x="1939637" y="3048000"/>
                </a:cubicBezTo>
                <a:cubicBezTo>
                  <a:pt x="1818888" y="3075865"/>
                  <a:pt x="1684120" y="3054587"/>
                  <a:pt x="1565564" y="3048000"/>
                </a:cubicBezTo>
                <a:cubicBezTo>
                  <a:pt x="1450297" y="3009580"/>
                  <a:pt x="1633989" y="3068054"/>
                  <a:pt x="1427019" y="3020291"/>
                </a:cubicBezTo>
                <a:cubicBezTo>
                  <a:pt x="1398559" y="3013723"/>
                  <a:pt x="1343891" y="2992582"/>
                  <a:pt x="1343891" y="2992582"/>
                </a:cubicBezTo>
                <a:cubicBezTo>
                  <a:pt x="1334655" y="2978727"/>
                  <a:pt x="1326842" y="2963810"/>
                  <a:pt x="1316182" y="2951018"/>
                </a:cubicBezTo>
                <a:cubicBezTo>
                  <a:pt x="1303639" y="2935966"/>
                  <a:pt x="1284134" y="2926582"/>
                  <a:pt x="1274619" y="2909455"/>
                </a:cubicBezTo>
                <a:cubicBezTo>
                  <a:pt x="1260434" y="2883922"/>
                  <a:pt x="1263111" y="2850630"/>
                  <a:pt x="1246909" y="2826327"/>
                </a:cubicBezTo>
                <a:lnTo>
                  <a:pt x="1219200" y="2784764"/>
                </a:lnTo>
                <a:lnTo>
                  <a:pt x="1191491" y="2701637"/>
                </a:lnTo>
                <a:cubicBezTo>
                  <a:pt x="1186873" y="2687782"/>
                  <a:pt x="1181179" y="2674241"/>
                  <a:pt x="1177637" y="2660073"/>
                </a:cubicBezTo>
                <a:cubicBezTo>
                  <a:pt x="1160240" y="2590487"/>
                  <a:pt x="1169803" y="2622719"/>
                  <a:pt x="1149928" y="2563091"/>
                </a:cubicBezTo>
                <a:cubicBezTo>
                  <a:pt x="1145310" y="2521527"/>
                  <a:pt x="1136073" y="2480219"/>
                  <a:pt x="1136073" y="2438400"/>
                </a:cubicBezTo>
                <a:cubicBezTo>
                  <a:pt x="1136073" y="2244381"/>
                  <a:pt x="1146124" y="2050490"/>
                  <a:pt x="1149928" y="1856509"/>
                </a:cubicBezTo>
                <a:cubicBezTo>
                  <a:pt x="1150743" y="1814953"/>
                  <a:pt x="1119909" y="1741054"/>
                  <a:pt x="1108364" y="173181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2" y="799696"/>
            <a:ext cx="5282807" cy="2013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81" y="4003843"/>
            <a:ext cx="4882641" cy="1828098"/>
          </a:xfrm>
          <a:prstGeom prst="rect">
            <a:avLst/>
          </a:prstGeom>
        </p:spPr>
      </p:pic>
      <p:sp>
        <p:nvSpPr>
          <p:cNvPr id="15" name="Explosion 2 14"/>
          <p:cNvSpPr/>
          <p:nvPr/>
        </p:nvSpPr>
        <p:spPr>
          <a:xfrm>
            <a:off x="7312286" y="306204"/>
            <a:ext cx="4499190" cy="2913251"/>
          </a:xfrm>
          <a:prstGeom prst="irregularSeal2">
            <a:avLst/>
          </a:prstGeom>
          <a:solidFill>
            <a:srgbClr val="39D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7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4" y="124691"/>
            <a:ext cx="12025745" cy="65947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6421" y="3217875"/>
            <a:ext cx="5939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ল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.সা.গু এর পূর্ণ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রূ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 কি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729" y="1782572"/>
            <a:ext cx="544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গুণিতক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কাকে বলে ?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096" y="459658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লসাগু কাকে বলে?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7382" y="447736"/>
            <a:ext cx="4073237" cy="13300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421" y="2452977"/>
            <a:ext cx="11373797" cy="7253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উ: </a:t>
            </a:r>
            <a:r>
              <a:rPr lang="as-I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</a:t>
            </a:r>
            <a:r>
              <a:rPr lang="as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 সঙ্গে যেকোনো পূর্ণসংখ্যার গুণফলকে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 বলে।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6421" y="3910729"/>
            <a:ext cx="4529652" cy="7253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উ: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লঘিষ্ঠ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729" y="5179776"/>
            <a:ext cx="11266229" cy="1227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উ: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গুনিতক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গুনিতক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লঘিষ্ঠ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.সা.গু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90446" y="100601"/>
            <a:ext cx="12025745" cy="6594764"/>
          </a:xfrm>
          <a:prstGeom prst="frame">
            <a:avLst>
              <a:gd name="adj1" fmla="val 1591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9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5236" y="2757054"/>
            <a:ext cx="10377055" cy="3048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বিষয়বস্তুঃ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উৎপাদকের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গসাগু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4000" b="1" dirty="0">
              <a:solidFill>
                <a:srgbClr val="002060"/>
              </a:solidFill>
            </a:endParaRPr>
          </a:p>
          <a:p>
            <a:pPr algn="ctr"/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5236" y="858982"/>
            <a:ext cx="10377055" cy="1579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পাঠের শিরোনাম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10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872833" y="609600"/>
            <a:ext cx="10432473" cy="5417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মৌলিক উৎপাদকের সাহায্যে গ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নির্ণয় করতে পারবে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১৭.২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bn-IN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সমাধান করতে পারবে।</a:t>
            </a:r>
            <a:endParaRPr lang="en-US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82669" y="761999"/>
            <a:ext cx="2147511" cy="6324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7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3508FD-E5CC-4D53-B76D-9EEECDCBB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442" y="78464"/>
            <a:ext cx="4895061" cy="38943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1928DF-1494-4078-BCE4-3C48753F2B4A}"/>
              </a:ext>
            </a:extLst>
          </p:cNvPr>
          <p:cNvSpPr txBox="1"/>
          <p:nvPr/>
        </p:nvSpPr>
        <p:spPr>
          <a:xfrm>
            <a:off x="457200" y="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ডানপাশের ছকে তোমরা কী 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279090-DB96-488D-A642-AE0A6D4B1F78}"/>
              </a:ext>
            </a:extLst>
          </p:cNvPr>
          <p:cNvSpPr txBox="1"/>
          <p:nvPr/>
        </p:nvSpPr>
        <p:spPr>
          <a:xfrm>
            <a:off x="685800" y="648415"/>
            <a:ext cx="5181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মৌলিক সংখ্যা নির্ণয়ের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9A70F-31F4-4D30-880B-2606E26D699B}"/>
              </a:ext>
            </a:extLst>
          </p:cNvPr>
          <p:cNvSpPr txBox="1"/>
          <p:nvPr/>
        </p:nvSpPr>
        <p:spPr>
          <a:xfrm>
            <a:off x="975041" y="1855993"/>
            <a:ext cx="583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   ৪    ২   ২   ৩   ২   ২   ৩   ২   ১ = ২৫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058102-07F5-4607-91EB-B2B6FC00A152}"/>
              </a:ext>
            </a:extLst>
          </p:cNvPr>
          <p:cNvCxnSpPr/>
          <p:nvPr/>
        </p:nvCxnSpPr>
        <p:spPr>
          <a:xfrm>
            <a:off x="1156889" y="2350908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6C8EC39-399E-4485-8554-EC3F34D2E534}"/>
              </a:ext>
            </a:extLst>
          </p:cNvPr>
          <p:cNvCxnSpPr/>
          <p:nvPr/>
        </p:nvCxnSpPr>
        <p:spPr>
          <a:xfrm>
            <a:off x="1677559" y="2350908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F5582A-729F-4FC0-A54F-47B075D2D479}"/>
              </a:ext>
            </a:extLst>
          </p:cNvPr>
          <p:cNvCxnSpPr/>
          <p:nvPr/>
        </p:nvCxnSpPr>
        <p:spPr>
          <a:xfrm>
            <a:off x="2244723" y="2350908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96D318-CEC2-4615-A844-8B148C2B6E9E}"/>
              </a:ext>
            </a:extLst>
          </p:cNvPr>
          <p:cNvCxnSpPr/>
          <p:nvPr/>
        </p:nvCxnSpPr>
        <p:spPr>
          <a:xfrm>
            <a:off x="2749895" y="2350908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F79E47-09B8-4F87-AA2A-4414A7EE2523}"/>
              </a:ext>
            </a:extLst>
          </p:cNvPr>
          <p:cNvCxnSpPr/>
          <p:nvPr/>
        </p:nvCxnSpPr>
        <p:spPr>
          <a:xfrm>
            <a:off x="3239569" y="2350908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0201B7-5964-41EA-AF14-40E37F370259}"/>
              </a:ext>
            </a:extLst>
          </p:cNvPr>
          <p:cNvCxnSpPr/>
          <p:nvPr/>
        </p:nvCxnSpPr>
        <p:spPr>
          <a:xfrm>
            <a:off x="3744741" y="2350908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5DF6E8-92D1-4CD3-AF05-8E85A1CB8115}"/>
              </a:ext>
            </a:extLst>
          </p:cNvPr>
          <p:cNvCxnSpPr/>
          <p:nvPr/>
        </p:nvCxnSpPr>
        <p:spPr>
          <a:xfrm>
            <a:off x="4234415" y="2350908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7A4A579-ACDC-4268-A0BE-0731B6CD3697}"/>
              </a:ext>
            </a:extLst>
          </p:cNvPr>
          <p:cNvCxnSpPr/>
          <p:nvPr/>
        </p:nvCxnSpPr>
        <p:spPr>
          <a:xfrm>
            <a:off x="4739587" y="2350908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CC5810-AAC9-4646-B369-AA8DA7EC32BA}"/>
              </a:ext>
            </a:extLst>
          </p:cNvPr>
          <p:cNvCxnSpPr/>
          <p:nvPr/>
        </p:nvCxnSpPr>
        <p:spPr>
          <a:xfrm>
            <a:off x="5244759" y="2350908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DDA05F-A83C-42C8-8F68-EF91984C845E}"/>
              </a:ext>
            </a:extLst>
          </p:cNvPr>
          <p:cNvCxnSpPr/>
          <p:nvPr/>
        </p:nvCxnSpPr>
        <p:spPr>
          <a:xfrm>
            <a:off x="5703434" y="2350908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87C1495-639A-4FEB-BC17-0570F5C5843B}"/>
              </a:ext>
            </a:extLst>
          </p:cNvPr>
          <p:cNvSpPr txBox="1"/>
          <p:nvPr/>
        </p:nvSpPr>
        <p:spPr>
          <a:xfrm>
            <a:off x="856249" y="3340227"/>
            <a:ext cx="6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EC2F0F-45F3-4BD6-B878-10A103CA0090}"/>
              </a:ext>
            </a:extLst>
          </p:cNvPr>
          <p:cNvSpPr txBox="1"/>
          <p:nvPr/>
        </p:nvSpPr>
        <p:spPr>
          <a:xfrm>
            <a:off x="1368550" y="3340227"/>
            <a:ext cx="6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D9DAB3-7D57-43CF-969D-466D37520B47}"/>
              </a:ext>
            </a:extLst>
          </p:cNvPr>
          <p:cNvSpPr txBox="1"/>
          <p:nvPr/>
        </p:nvSpPr>
        <p:spPr>
          <a:xfrm>
            <a:off x="1896349" y="3340227"/>
            <a:ext cx="6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855C7D-51E4-497D-AF25-2BD0F8464A2D}"/>
              </a:ext>
            </a:extLst>
          </p:cNvPr>
          <p:cNvSpPr txBox="1"/>
          <p:nvPr/>
        </p:nvSpPr>
        <p:spPr>
          <a:xfrm>
            <a:off x="2459111" y="3340227"/>
            <a:ext cx="6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483060-E215-40BD-99E0-7E2A9FC05B37}"/>
              </a:ext>
            </a:extLst>
          </p:cNvPr>
          <p:cNvSpPr txBox="1"/>
          <p:nvPr/>
        </p:nvSpPr>
        <p:spPr>
          <a:xfrm>
            <a:off x="2992511" y="3340227"/>
            <a:ext cx="6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9ADDF3-6A7E-4A22-B577-87486C62E600}"/>
              </a:ext>
            </a:extLst>
          </p:cNvPr>
          <p:cNvSpPr txBox="1"/>
          <p:nvPr/>
        </p:nvSpPr>
        <p:spPr>
          <a:xfrm>
            <a:off x="3417754" y="3340227"/>
            <a:ext cx="6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AA1842-56BB-4FF7-B92C-FCE8972364ED}"/>
              </a:ext>
            </a:extLst>
          </p:cNvPr>
          <p:cNvSpPr txBox="1"/>
          <p:nvPr/>
        </p:nvSpPr>
        <p:spPr>
          <a:xfrm>
            <a:off x="3930055" y="3340227"/>
            <a:ext cx="6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EFCB98-9286-4CBA-B2BC-2BB3F1BD2AF7}"/>
              </a:ext>
            </a:extLst>
          </p:cNvPr>
          <p:cNvSpPr txBox="1"/>
          <p:nvPr/>
        </p:nvSpPr>
        <p:spPr>
          <a:xfrm>
            <a:off x="4442356" y="3340227"/>
            <a:ext cx="6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44BB26-DFB5-4E5A-AAAD-C83140398998}"/>
              </a:ext>
            </a:extLst>
          </p:cNvPr>
          <p:cNvSpPr txBox="1"/>
          <p:nvPr/>
        </p:nvSpPr>
        <p:spPr>
          <a:xfrm>
            <a:off x="4954657" y="3340227"/>
            <a:ext cx="6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1DE8BF-EE13-48C4-A971-F4EFA1263316}"/>
              </a:ext>
            </a:extLst>
          </p:cNvPr>
          <p:cNvSpPr txBox="1"/>
          <p:nvPr/>
        </p:nvSpPr>
        <p:spPr>
          <a:xfrm>
            <a:off x="5482456" y="3340227"/>
            <a:ext cx="7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4955D6-7ED7-41C5-9ACC-5AF3D9E44538}"/>
              </a:ext>
            </a:extLst>
          </p:cNvPr>
          <p:cNvSpPr txBox="1"/>
          <p:nvPr/>
        </p:nvSpPr>
        <p:spPr>
          <a:xfrm>
            <a:off x="836668" y="3972791"/>
            <a:ext cx="486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- ১০ এর মধ্যে মৌলিক সংখ্যা ৪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65647D-5E83-4307-8FFD-BF1C7C021EEB}"/>
              </a:ext>
            </a:extLst>
          </p:cNvPr>
          <p:cNvSpPr txBox="1"/>
          <p:nvPr/>
        </p:nvSpPr>
        <p:spPr>
          <a:xfrm>
            <a:off x="821169" y="4370120"/>
            <a:ext cx="4993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- ২০ এর মধ্যে মৌলিক সংখ্যা ৪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BA8380-91D8-4D11-8D2F-60E55467EBA9}"/>
              </a:ext>
            </a:extLst>
          </p:cNvPr>
          <p:cNvSpPr txBox="1"/>
          <p:nvPr/>
        </p:nvSpPr>
        <p:spPr>
          <a:xfrm>
            <a:off x="836668" y="4824461"/>
            <a:ext cx="499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- ৩০ এর মধ্যে মৌলিক সংখ্যা ২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9F503F-77C4-44E2-98BE-428A0FF124CE}"/>
              </a:ext>
            </a:extLst>
          </p:cNvPr>
          <p:cNvSpPr txBox="1"/>
          <p:nvPr/>
        </p:nvSpPr>
        <p:spPr>
          <a:xfrm>
            <a:off x="836668" y="5214547"/>
            <a:ext cx="499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- ৪০ এর মধ্যে মৌলিক সংখ্যা ২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759F1B-C8E7-4BCA-AA2E-44C781C1C99B}"/>
              </a:ext>
            </a:extLst>
          </p:cNvPr>
          <p:cNvSpPr txBox="1"/>
          <p:nvPr/>
        </p:nvSpPr>
        <p:spPr>
          <a:xfrm>
            <a:off x="836668" y="5676131"/>
            <a:ext cx="4993336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- ৫০ এর মধ্যে মৌলিক সংখ্যা ৩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5BAED9-B5AC-4C0F-9F8D-33C75E281ADB}"/>
              </a:ext>
            </a:extLst>
          </p:cNvPr>
          <p:cNvSpPr txBox="1"/>
          <p:nvPr/>
        </p:nvSpPr>
        <p:spPr>
          <a:xfrm>
            <a:off x="6214882" y="3911413"/>
            <a:ext cx="499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- ৬০ এর মধ্যে মৌলিক সংখ্যা ২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F58F7A-4A4A-45CB-88E4-9CA945BF2AC9}"/>
              </a:ext>
            </a:extLst>
          </p:cNvPr>
          <p:cNvSpPr txBox="1"/>
          <p:nvPr/>
        </p:nvSpPr>
        <p:spPr>
          <a:xfrm>
            <a:off x="6214882" y="4387948"/>
            <a:ext cx="499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- ৭০ এর মধ্যে মৌলিক সংখ্যা ২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E88567-FA67-4B16-9023-6E423C7AF0E2}"/>
              </a:ext>
            </a:extLst>
          </p:cNvPr>
          <p:cNvSpPr txBox="1"/>
          <p:nvPr/>
        </p:nvSpPr>
        <p:spPr>
          <a:xfrm>
            <a:off x="6214881" y="4852723"/>
            <a:ext cx="5117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- ৮০ এর মধ্যে মৌলিক সংখ্যা ৩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392DC5-FB68-4DAF-BD1A-B762990FB254}"/>
              </a:ext>
            </a:extLst>
          </p:cNvPr>
          <p:cNvSpPr txBox="1"/>
          <p:nvPr/>
        </p:nvSpPr>
        <p:spPr>
          <a:xfrm>
            <a:off x="6214881" y="5296274"/>
            <a:ext cx="5117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- ৯০ এর মধ্যে মৌলিক সংখ্যা ২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799B39-1797-4E08-943F-87342540A54C}"/>
              </a:ext>
            </a:extLst>
          </p:cNvPr>
          <p:cNvSpPr txBox="1"/>
          <p:nvPr/>
        </p:nvSpPr>
        <p:spPr>
          <a:xfrm>
            <a:off x="6199383" y="5739825"/>
            <a:ext cx="5333998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- ১০০ এর মধ্যে মৌলিক সংখ্যা ১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4B65BC-FD60-45F7-A742-30A1CA64A3C7}"/>
              </a:ext>
            </a:extLst>
          </p:cNvPr>
          <p:cNvSpPr txBox="1"/>
          <p:nvPr/>
        </p:nvSpPr>
        <p:spPr>
          <a:xfrm>
            <a:off x="990541" y="1408202"/>
            <a:ext cx="520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এসো মৌলিক সংখ্যা কতটি জেনে নেই।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7395537" y="146284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7891485" y="129335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8825621" y="129335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9759757" y="129335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6934259" y="523706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7904088" y="552594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9732888" y="552594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10723488" y="552594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6927332" y="1314594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9732888" y="1314594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6913488" y="1713507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7891484" y="1684818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</a:t>
            </a:r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9732888" y="1656129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</a:t>
            </a:r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7882988" y="932481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</a:t>
            </a:r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7882990" y="2053232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০০</a:t>
            </a:r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10723488" y="2088157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০০</a:t>
            </a:r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6918542" y="2433129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০০</a:t>
            </a:r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9732888" y="2402056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০০</a:t>
            </a:r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6934259" y="2783316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০০</a:t>
            </a:r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7882989" y="2807878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০০</a:t>
            </a:r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10685463" y="2806013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০০</a:t>
            </a:r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10713125" y="911908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</a:t>
            </a:r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7882987" y="3187765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</a:t>
            </a:r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10685463" y="3199084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</a:t>
            </a:r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9732888" y="3526240"/>
            <a:ext cx="325571" cy="363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3744741" y="6249268"/>
            <a:ext cx="4872786" cy="47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৪৪   ২২৩  ২২৩  ২১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3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668" y="1371818"/>
            <a:ext cx="1193736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গুণনীয়ক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69" y="3706209"/>
            <a:ext cx="1193736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মৌলিক </a:t>
            </a:r>
            <a:r>
              <a:rPr lang="bn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 কাকে বলে?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669" y="2603295"/>
            <a:ext cx="11937367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মৌলিক উৎপাদক কাকে বলে?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667" y="833209"/>
            <a:ext cx="1193736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গুণনীয়কের অপর নাম কী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667" y="4938060"/>
            <a:ext cx="1193736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গ.সা.গু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 পূর্ণরূপ কী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667" y="4291019"/>
            <a:ext cx="1193736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মানে কী?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1583" y="161182"/>
            <a:ext cx="3043646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62975" y="965870"/>
            <a:ext cx="2081533" cy="4520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উৎপাদক।</a:t>
            </a:r>
            <a:endParaRPr lang="bn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66" y="1863078"/>
            <a:ext cx="11806643" cy="6316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সংখ্যা যে যে সংখ্যা দ্বারা নিঃশেষে বিভাজ্য ঐ সংখ্যা গুলোকে সংখ্যাটির গুণনীয়ক বলে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666" y="3025108"/>
            <a:ext cx="11806644" cy="6469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সংখ্যার গুণনীয়ক গুলোর মধ্যে যে গুলো মৌলিক সংখ্যা সেগুলোকে মৌলিক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বলে।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28052" y="3756361"/>
            <a:ext cx="8239258" cy="4987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সংখ্যার গুণনীয়ক ২ টি (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এবং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 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তাকে মৌলিক সংখ্যা বলে।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4582" y="4290505"/>
            <a:ext cx="8112730" cy="551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সংখ্যা সব রাশিতে আছে।</a:t>
            </a:r>
            <a:endParaRPr lang="en-US" sz="3200"/>
          </a:p>
        </p:txBody>
      </p:sp>
      <p:sp>
        <p:nvSpPr>
          <p:cNvPr id="8" name="Rectangle 7"/>
          <p:cNvSpPr/>
          <p:nvPr/>
        </p:nvSpPr>
        <p:spPr>
          <a:xfrm>
            <a:off x="3754582" y="4901490"/>
            <a:ext cx="8112728" cy="600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গরিষ্ঠ সাধারণ গু্ণনীয়ক।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666" y="5660157"/>
            <a:ext cx="1193736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রিষ্ঠ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কী?</a:t>
            </a:r>
            <a:endParaRPr lang="bn-IN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17856" y="5683826"/>
            <a:ext cx="2147455" cy="5818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bn-IN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/>
          </a:p>
        </p:txBody>
      </p:sp>
      <p:sp>
        <p:nvSpPr>
          <p:cNvPr id="17" name="Rectangle 16"/>
          <p:cNvSpPr/>
          <p:nvPr/>
        </p:nvSpPr>
        <p:spPr>
          <a:xfrm>
            <a:off x="60666" y="6265717"/>
            <a:ext cx="11937369" cy="550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একটিমাত্র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30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22" grpId="0" animBg="1"/>
      <p:bldP spid="23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8687035" y="1584847"/>
            <a:ext cx="3406177" cy="1872776"/>
          </a:xfrm>
          <a:prstGeom prst="cube">
            <a:avLst>
              <a:gd name="adj" fmla="val 1513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4187" y="2900306"/>
            <a:ext cx="2233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 জনকে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টি দেওয়া যেতে পারে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47590" y="5500102"/>
            <a:ext cx="2227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জনকে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দেওয়া যেতে পারে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82025" y="3165231"/>
            <a:ext cx="2446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জনকে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যেতে পারে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63604" y="5198964"/>
            <a:ext cx="2331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জনকে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যেতে পারে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0" name="Picture 49" descr="2556.jpg_wh860.jpg"/>
          <p:cNvPicPr>
            <a:picLocks noChangeAspect="1"/>
          </p:cNvPicPr>
          <p:nvPr/>
        </p:nvPicPr>
        <p:blipFill>
          <a:blip r:embed="rId2" cstate="print"/>
          <a:srcRect l="20388" t="18889" r="21375" b="8519"/>
          <a:stretch>
            <a:fillRect/>
          </a:stretch>
        </p:blipFill>
        <p:spPr>
          <a:xfrm>
            <a:off x="1757654" y="3893080"/>
            <a:ext cx="824160" cy="680828"/>
          </a:xfrm>
          <a:prstGeom prst="ellipse">
            <a:avLst/>
          </a:prstGeom>
        </p:spPr>
      </p:pic>
      <p:pic>
        <p:nvPicPr>
          <p:cNvPr id="51" name="Picture 50" descr="2556.jpg_wh860.jpg"/>
          <p:cNvPicPr>
            <a:picLocks noChangeAspect="1"/>
          </p:cNvPicPr>
          <p:nvPr/>
        </p:nvPicPr>
        <p:blipFill>
          <a:blip r:embed="rId2" cstate="print"/>
          <a:srcRect l="20388" t="18889" r="21375" b="8519"/>
          <a:stretch>
            <a:fillRect/>
          </a:stretch>
        </p:blipFill>
        <p:spPr>
          <a:xfrm>
            <a:off x="1855669" y="4520212"/>
            <a:ext cx="824160" cy="680828"/>
          </a:xfrm>
          <a:prstGeom prst="ellipse">
            <a:avLst/>
          </a:prstGeom>
        </p:spPr>
      </p:pic>
      <p:pic>
        <p:nvPicPr>
          <p:cNvPr id="52" name="Picture 51" descr="2556.jpg_wh860.jpg"/>
          <p:cNvPicPr>
            <a:picLocks noChangeAspect="1"/>
          </p:cNvPicPr>
          <p:nvPr/>
        </p:nvPicPr>
        <p:blipFill>
          <a:blip r:embed="rId2" cstate="print"/>
          <a:srcRect l="20388" t="18889" r="21375" b="8519"/>
          <a:stretch>
            <a:fillRect/>
          </a:stretch>
        </p:blipFill>
        <p:spPr>
          <a:xfrm>
            <a:off x="11006548" y="2639637"/>
            <a:ext cx="824160" cy="680828"/>
          </a:xfrm>
          <a:prstGeom prst="ellipse">
            <a:avLst/>
          </a:prstGeom>
        </p:spPr>
      </p:pic>
      <p:pic>
        <p:nvPicPr>
          <p:cNvPr id="53" name="Picture 52" descr="2556.jpg_wh860.jpg"/>
          <p:cNvPicPr>
            <a:picLocks noChangeAspect="1"/>
          </p:cNvPicPr>
          <p:nvPr/>
        </p:nvPicPr>
        <p:blipFill>
          <a:blip r:embed="rId2" cstate="print"/>
          <a:srcRect l="20388" t="18889" r="21375" b="8519"/>
          <a:stretch>
            <a:fillRect/>
          </a:stretch>
        </p:blipFill>
        <p:spPr>
          <a:xfrm>
            <a:off x="10959299" y="1942035"/>
            <a:ext cx="824160" cy="680828"/>
          </a:xfrm>
          <a:prstGeom prst="ellipse">
            <a:avLst/>
          </a:prstGeom>
        </p:spPr>
      </p:pic>
      <p:pic>
        <p:nvPicPr>
          <p:cNvPr id="54" name="Picture 53" descr="2556.jpg_wh860.jpg"/>
          <p:cNvPicPr>
            <a:picLocks noChangeAspect="1"/>
          </p:cNvPicPr>
          <p:nvPr/>
        </p:nvPicPr>
        <p:blipFill>
          <a:blip r:embed="rId2" cstate="print"/>
          <a:srcRect l="20388" t="18889" r="21375" b="8519"/>
          <a:stretch>
            <a:fillRect/>
          </a:stretch>
        </p:blipFill>
        <p:spPr>
          <a:xfrm>
            <a:off x="2585596" y="4549151"/>
            <a:ext cx="824160" cy="680828"/>
          </a:xfrm>
          <a:prstGeom prst="ellipse">
            <a:avLst/>
          </a:prstGeom>
        </p:spPr>
      </p:pic>
      <p:pic>
        <p:nvPicPr>
          <p:cNvPr id="55" name="Picture 54" descr="2556.jpg_wh860.jpg"/>
          <p:cNvPicPr>
            <a:picLocks noChangeAspect="1"/>
          </p:cNvPicPr>
          <p:nvPr/>
        </p:nvPicPr>
        <p:blipFill>
          <a:blip r:embed="rId2" cstate="print"/>
          <a:srcRect l="20388" t="18889" r="21375" b="8519"/>
          <a:stretch>
            <a:fillRect/>
          </a:stretch>
        </p:blipFill>
        <p:spPr>
          <a:xfrm>
            <a:off x="2557211" y="3854413"/>
            <a:ext cx="824160" cy="680828"/>
          </a:xfrm>
          <a:prstGeom prst="ellipse">
            <a:avLst/>
          </a:prstGeom>
        </p:spPr>
      </p:pic>
      <p:pic>
        <p:nvPicPr>
          <p:cNvPr id="56" name="Picture 55" descr="2556.jpg_wh860.jpg"/>
          <p:cNvPicPr>
            <a:picLocks noChangeAspect="1"/>
          </p:cNvPicPr>
          <p:nvPr/>
        </p:nvPicPr>
        <p:blipFill>
          <a:blip r:embed="rId2" cstate="print"/>
          <a:srcRect l="20388" t="18889" r="21375" b="8519"/>
          <a:stretch>
            <a:fillRect/>
          </a:stretch>
        </p:blipFill>
        <p:spPr>
          <a:xfrm>
            <a:off x="10291079" y="2665712"/>
            <a:ext cx="824160" cy="680828"/>
          </a:xfrm>
          <a:prstGeom prst="ellipse">
            <a:avLst/>
          </a:prstGeom>
        </p:spPr>
      </p:pic>
      <p:pic>
        <p:nvPicPr>
          <p:cNvPr id="57" name="Picture 56" descr="2556.jpg_wh860.jpg"/>
          <p:cNvPicPr>
            <a:picLocks noChangeAspect="1"/>
          </p:cNvPicPr>
          <p:nvPr/>
        </p:nvPicPr>
        <p:blipFill>
          <a:blip r:embed="rId2" cstate="print"/>
          <a:srcRect l="20388" t="18889" r="21375" b="8519"/>
          <a:stretch>
            <a:fillRect/>
          </a:stretch>
        </p:blipFill>
        <p:spPr>
          <a:xfrm>
            <a:off x="10278229" y="1942035"/>
            <a:ext cx="824160" cy="680828"/>
          </a:xfrm>
          <a:prstGeom prst="ellipse">
            <a:avLst/>
          </a:prstGeom>
        </p:spPr>
      </p:pic>
      <p:pic>
        <p:nvPicPr>
          <p:cNvPr id="58" name="Picture 57" descr="2556.jpg_wh860.jpg"/>
          <p:cNvPicPr>
            <a:picLocks noChangeAspect="1"/>
          </p:cNvPicPr>
          <p:nvPr/>
        </p:nvPicPr>
        <p:blipFill>
          <a:blip r:embed="rId2" cstate="print"/>
          <a:srcRect l="20388" t="18889" r="21375" b="8519"/>
          <a:stretch>
            <a:fillRect/>
          </a:stretch>
        </p:blipFill>
        <p:spPr>
          <a:xfrm>
            <a:off x="334624" y="3880191"/>
            <a:ext cx="824160" cy="680828"/>
          </a:xfrm>
          <a:prstGeom prst="ellipse">
            <a:avLst/>
          </a:prstGeom>
        </p:spPr>
      </p:pic>
      <p:pic>
        <p:nvPicPr>
          <p:cNvPr id="59" name="Picture 58" descr="2556.jpg_wh860.jpg"/>
          <p:cNvPicPr>
            <a:picLocks noChangeAspect="1"/>
          </p:cNvPicPr>
          <p:nvPr/>
        </p:nvPicPr>
        <p:blipFill>
          <a:blip r:embed="rId2" cstate="print"/>
          <a:srcRect l="20388" t="18889" r="21375" b="8519"/>
          <a:stretch>
            <a:fillRect/>
          </a:stretch>
        </p:blipFill>
        <p:spPr>
          <a:xfrm>
            <a:off x="316944" y="4586797"/>
            <a:ext cx="824160" cy="680828"/>
          </a:xfrm>
          <a:prstGeom prst="ellipse">
            <a:avLst/>
          </a:prstGeom>
        </p:spPr>
      </p:pic>
      <p:pic>
        <p:nvPicPr>
          <p:cNvPr id="60" name="Picture 59" descr="2556.jpg_wh860.jpg"/>
          <p:cNvPicPr>
            <a:picLocks noChangeAspect="1"/>
          </p:cNvPicPr>
          <p:nvPr/>
        </p:nvPicPr>
        <p:blipFill>
          <a:blip r:embed="rId2" cstate="print"/>
          <a:srcRect l="20388" t="18889" r="21375" b="8519"/>
          <a:stretch>
            <a:fillRect/>
          </a:stretch>
        </p:blipFill>
        <p:spPr>
          <a:xfrm>
            <a:off x="1154643" y="4612575"/>
            <a:ext cx="824160" cy="680828"/>
          </a:xfrm>
          <a:prstGeom prst="ellipse">
            <a:avLst/>
          </a:prstGeom>
        </p:spPr>
      </p:pic>
      <p:pic>
        <p:nvPicPr>
          <p:cNvPr id="61" name="Picture 60" descr="2556.jpg_wh860.jpg"/>
          <p:cNvPicPr>
            <a:picLocks noChangeAspect="1"/>
          </p:cNvPicPr>
          <p:nvPr/>
        </p:nvPicPr>
        <p:blipFill>
          <a:blip r:embed="rId2" cstate="print"/>
          <a:srcRect l="20388" t="18889" r="21375" b="8519"/>
          <a:stretch>
            <a:fillRect/>
          </a:stretch>
        </p:blipFill>
        <p:spPr>
          <a:xfrm>
            <a:off x="970200" y="3854413"/>
            <a:ext cx="824160" cy="680828"/>
          </a:xfrm>
          <a:prstGeom prst="ellipse">
            <a:avLst/>
          </a:prstGeom>
        </p:spPr>
      </p:pic>
      <p:pic>
        <p:nvPicPr>
          <p:cNvPr id="62" name="Picture 61" descr="2556.jpg_wh860.jpg"/>
          <p:cNvPicPr>
            <a:picLocks noChangeAspect="1"/>
          </p:cNvPicPr>
          <p:nvPr/>
        </p:nvPicPr>
        <p:blipFill>
          <a:blip r:embed="rId2" cstate="print"/>
          <a:srcRect l="20388" t="18889" r="21375" b="8519"/>
          <a:stretch>
            <a:fillRect/>
          </a:stretch>
        </p:blipFill>
        <p:spPr>
          <a:xfrm>
            <a:off x="4250787" y="4650387"/>
            <a:ext cx="824160" cy="680828"/>
          </a:xfrm>
          <a:prstGeom prst="ellipse">
            <a:avLst/>
          </a:prstGeom>
        </p:spPr>
      </p:pic>
      <p:pic>
        <p:nvPicPr>
          <p:cNvPr id="63" name="Picture 62" descr="2556.jpg_wh860.jpg"/>
          <p:cNvPicPr>
            <a:picLocks noChangeAspect="1"/>
          </p:cNvPicPr>
          <p:nvPr/>
        </p:nvPicPr>
        <p:blipFill>
          <a:blip r:embed="rId2" cstate="print"/>
          <a:srcRect l="20388" t="18889" r="21375" b="8519"/>
          <a:stretch>
            <a:fillRect/>
          </a:stretch>
        </p:blipFill>
        <p:spPr>
          <a:xfrm>
            <a:off x="5029754" y="4649900"/>
            <a:ext cx="824160" cy="680828"/>
          </a:xfrm>
          <a:prstGeom prst="ellipse">
            <a:avLst/>
          </a:prstGeom>
        </p:spPr>
      </p:pic>
      <p:pic>
        <p:nvPicPr>
          <p:cNvPr id="64" name="Picture 63" descr="2556.jpg_wh860.jpg"/>
          <p:cNvPicPr>
            <a:picLocks noChangeAspect="1"/>
          </p:cNvPicPr>
          <p:nvPr/>
        </p:nvPicPr>
        <p:blipFill>
          <a:blip r:embed="rId2" cstate="print"/>
          <a:srcRect l="20388" t="18889" r="21375" b="8519"/>
          <a:stretch>
            <a:fillRect/>
          </a:stretch>
        </p:blipFill>
        <p:spPr>
          <a:xfrm>
            <a:off x="5037010" y="4013790"/>
            <a:ext cx="824160" cy="680828"/>
          </a:xfrm>
          <a:prstGeom prst="ellipse">
            <a:avLst/>
          </a:prstGeom>
        </p:spPr>
      </p:pic>
      <p:pic>
        <p:nvPicPr>
          <p:cNvPr id="65" name="Picture 64" descr="2556.jpg_wh860.jpg"/>
          <p:cNvPicPr>
            <a:picLocks noChangeAspect="1"/>
          </p:cNvPicPr>
          <p:nvPr/>
        </p:nvPicPr>
        <p:blipFill>
          <a:blip r:embed="rId2" cstate="print"/>
          <a:srcRect l="20388" t="18889" r="21375" b="8519"/>
          <a:stretch>
            <a:fillRect/>
          </a:stretch>
        </p:blipFill>
        <p:spPr>
          <a:xfrm>
            <a:off x="4364558" y="3952128"/>
            <a:ext cx="824160" cy="680828"/>
          </a:xfrm>
          <a:prstGeom prst="ellipse">
            <a:avLst/>
          </a:prstGeom>
        </p:spPr>
      </p:pic>
      <p:pic>
        <p:nvPicPr>
          <p:cNvPr id="66" name="Picture 65" descr="2556.jpg_wh860.jpg"/>
          <p:cNvPicPr>
            <a:picLocks noChangeAspect="1"/>
          </p:cNvPicPr>
          <p:nvPr/>
        </p:nvPicPr>
        <p:blipFill>
          <a:blip r:embed="rId2" cstate="print"/>
          <a:srcRect l="20388" t="18889" r="21375" b="8519"/>
          <a:stretch>
            <a:fillRect/>
          </a:stretch>
        </p:blipFill>
        <p:spPr>
          <a:xfrm>
            <a:off x="6841126" y="4201451"/>
            <a:ext cx="824160" cy="680828"/>
          </a:xfrm>
          <a:prstGeom prst="ellipse">
            <a:avLst/>
          </a:prstGeom>
        </p:spPr>
      </p:pic>
      <p:pic>
        <p:nvPicPr>
          <p:cNvPr id="67" name="Picture 66" descr="2556.jpg_wh860.jpg"/>
          <p:cNvPicPr>
            <a:picLocks noChangeAspect="1"/>
          </p:cNvPicPr>
          <p:nvPr/>
        </p:nvPicPr>
        <p:blipFill>
          <a:blip r:embed="rId2" cstate="print"/>
          <a:srcRect l="20388" t="18889" r="21375" b="8519"/>
          <a:stretch>
            <a:fillRect/>
          </a:stretch>
        </p:blipFill>
        <p:spPr>
          <a:xfrm>
            <a:off x="7723501" y="4201451"/>
            <a:ext cx="824160" cy="680828"/>
          </a:xfrm>
          <a:prstGeom prst="ellipse">
            <a:avLst/>
          </a:prstGeom>
        </p:spPr>
      </p:pic>
      <p:pic>
        <p:nvPicPr>
          <p:cNvPr id="68" name="Picture 67" descr="2556.jpg_wh860.jpg"/>
          <p:cNvPicPr>
            <a:picLocks noChangeAspect="1"/>
          </p:cNvPicPr>
          <p:nvPr/>
        </p:nvPicPr>
        <p:blipFill>
          <a:blip r:embed="rId2" cstate="print"/>
          <a:srcRect l="20388" t="18889" r="21375" b="8519"/>
          <a:stretch>
            <a:fillRect/>
          </a:stretch>
        </p:blipFill>
        <p:spPr>
          <a:xfrm>
            <a:off x="9784831" y="4220605"/>
            <a:ext cx="824160" cy="680828"/>
          </a:xfrm>
          <a:prstGeom prst="ellipse">
            <a:avLst/>
          </a:prstGeom>
        </p:spPr>
      </p:pic>
      <p:pic>
        <p:nvPicPr>
          <p:cNvPr id="69" name="Picture 68" descr="2556.jpg_wh860.jpg"/>
          <p:cNvPicPr>
            <a:picLocks noChangeAspect="1"/>
          </p:cNvPicPr>
          <p:nvPr/>
        </p:nvPicPr>
        <p:blipFill>
          <a:blip r:embed="rId2" cstate="print"/>
          <a:srcRect l="20388" t="18889" r="21375" b="8519"/>
          <a:stretch>
            <a:fillRect/>
          </a:stretch>
        </p:blipFill>
        <p:spPr>
          <a:xfrm>
            <a:off x="9510570" y="1925261"/>
            <a:ext cx="824160" cy="680828"/>
          </a:xfrm>
          <a:prstGeom prst="ellipse">
            <a:avLst/>
          </a:prstGeom>
        </p:spPr>
      </p:pic>
      <p:pic>
        <p:nvPicPr>
          <p:cNvPr id="70" name="Picture 69" descr="2556.jpg_wh860.jpg"/>
          <p:cNvPicPr>
            <a:picLocks noChangeAspect="1"/>
          </p:cNvPicPr>
          <p:nvPr/>
        </p:nvPicPr>
        <p:blipFill>
          <a:blip r:embed="rId2" cstate="print"/>
          <a:srcRect l="20388" t="18889" r="21375" b="8519"/>
          <a:stretch>
            <a:fillRect/>
          </a:stretch>
        </p:blipFill>
        <p:spPr>
          <a:xfrm>
            <a:off x="8641045" y="1942035"/>
            <a:ext cx="824160" cy="680828"/>
          </a:xfrm>
          <a:prstGeom prst="ellipse">
            <a:avLst/>
          </a:prstGeom>
        </p:spPr>
      </p:pic>
      <p:pic>
        <p:nvPicPr>
          <p:cNvPr id="71" name="Picture 70" descr="2556.jpg_wh860.jpg"/>
          <p:cNvPicPr>
            <a:picLocks noChangeAspect="1"/>
          </p:cNvPicPr>
          <p:nvPr/>
        </p:nvPicPr>
        <p:blipFill>
          <a:blip r:embed="rId2" cstate="print"/>
          <a:srcRect l="20388" t="18889" r="21375" b="8519"/>
          <a:stretch>
            <a:fillRect/>
          </a:stretch>
        </p:blipFill>
        <p:spPr>
          <a:xfrm>
            <a:off x="8737649" y="2606089"/>
            <a:ext cx="824160" cy="680828"/>
          </a:xfrm>
          <a:prstGeom prst="ellipse">
            <a:avLst/>
          </a:prstGeom>
        </p:spPr>
      </p:pic>
      <p:pic>
        <p:nvPicPr>
          <p:cNvPr id="72" name="Picture 71" descr="2556.jpg_wh860.jpg"/>
          <p:cNvPicPr>
            <a:picLocks noChangeAspect="1"/>
          </p:cNvPicPr>
          <p:nvPr/>
        </p:nvPicPr>
        <p:blipFill>
          <a:blip r:embed="rId2" cstate="print"/>
          <a:srcRect l="20388" t="18889" r="21375" b="8519"/>
          <a:stretch>
            <a:fillRect/>
          </a:stretch>
        </p:blipFill>
        <p:spPr>
          <a:xfrm>
            <a:off x="9565963" y="2674151"/>
            <a:ext cx="824160" cy="680828"/>
          </a:xfrm>
          <a:prstGeom prst="ellipse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77971" y="515953"/>
            <a:ext cx="11364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Wingdings" panose="05000000000000000000" pitchFamily="2" charset="2"/>
              <a:buChar char="Ø"/>
            </a:pPr>
            <a:r>
              <a:rPr lang="bn-IN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একজন শিক্ষক ৮টি কমলা তার শিক্ষার্থীদের মধ্যে ভাগ করে দিতে চান। তিনি কতজন শিক্ষার্থীর মধ্যে কমলাগুলো সমানভাবে ভাগ করে দিতে পারবেন ? </a:t>
            </a:r>
            <a:endParaRPr lang="en-US" sz="36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3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1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2031</Words>
  <Application>Microsoft Office PowerPoint</Application>
  <PresentationFormat>Widescreen</PresentationFormat>
  <Paragraphs>356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Kalpurush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asiddiqua1912@gmail.com</dc:creator>
  <cp:lastModifiedBy>asiddiqua1912@gmail.com</cp:lastModifiedBy>
  <cp:revision>63</cp:revision>
  <dcterms:created xsi:type="dcterms:W3CDTF">2021-07-13T04:08:01Z</dcterms:created>
  <dcterms:modified xsi:type="dcterms:W3CDTF">2021-07-26T12:06:11Z</dcterms:modified>
</cp:coreProperties>
</file>