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6" r:id="rId2"/>
    <p:sldId id="279" r:id="rId3"/>
    <p:sldId id="277" r:id="rId4"/>
    <p:sldId id="258" r:id="rId5"/>
    <p:sldId id="259" r:id="rId6"/>
    <p:sldId id="282" r:id="rId7"/>
    <p:sldId id="270" r:id="rId8"/>
    <p:sldId id="285" r:id="rId9"/>
    <p:sldId id="286" r:id="rId10"/>
    <p:sldId id="283" r:id="rId11"/>
    <p:sldId id="287" r:id="rId12"/>
    <p:sldId id="289" r:id="rId13"/>
    <p:sldId id="290" r:id="rId14"/>
    <p:sldId id="273" r:id="rId15"/>
    <p:sldId id="265" r:id="rId16"/>
    <p:sldId id="264" r:id="rId17"/>
    <p:sldId id="26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D4C90"/>
    <a:srgbClr val="405DD7"/>
    <a:srgbClr val="E7F7EC"/>
    <a:srgbClr val="EDC8A1"/>
    <a:srgbClr val="2C46E2"/>
    <a:srgbClr val="5889E7"/>
    <a:srgbClr val="8EBDC4"/>
    <a:srgbClr val="D17A4F"/>
    <a:srgbClr val="819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0E994-2F84-4ED4-ADC6-52C93FD74A5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CB033E-D0BF-4A0F-94AC-0447101CEAFB}">
      <dgm:prSet phldrT="[Text]" custT="1"/>
      <dgm:spPr/>
      <dgm:t>
        <a:bodyPr/>
        <a:lstStyle/>
        <a:p>
          <a:pPr algn="ctr"/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স্টিম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বয়লার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BE6FE8-D30C-4CF6-9406-482C444931D5}" type="parTrans" cxnId="{8C7673BC-31A3-422E-A2F9-1392324DD95A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15650E-726F-4A94-9E77-5C95B59ACFB7}" type="sibTrans" cxnId="{8C7673BC-31A3-422E-A2F9-1392324DD95A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E30CC4-6087-4871-912E-DCE2BB06DC83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ওয়াটার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টিউব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901A36-68F6-464D-BA7F-5FF24AAA7769}" type="parTrans" cxnId="{3EEDD7E4-E2F4-4C30-B69A-5D037AD10987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E00EE5-0DB4-4798-B704-E41F4FF5E931}" type="sibTrans" cxnId="{3EEDD7E4-E2F4-4C30-B69A-5D037AD10987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618DE5-0209-4137-9458-CF984299B383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ব্যবকক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উইলকক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C872F4-1163-4D48-B455-3044E75B33DD}" type="parTrans" cxnId="{02BE8819-B891-465D-98B8-C82529A4426E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8ACA07-0C55-420F-AE3A-332AE912CCFB}" type="sibTrans" cxnId="{02BE8819-B891-465D-98B8-C82529A4426E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523CD-6372-4A3A-8B81-10B954D49CE1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ইয়ারো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1C2EF6-23CC-4913-92C4-A080E79B1FD7}" type="parTrans" cxnId="{9E84C8C3-71F9-4941-B162-E10A15B9AC9B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6577AE-0A38-4436-8A9A-189FF8EBB965}" type="sibTrans" cxnId="{9E84C8C3-71F9-4941-B162-E10A15B9AC9B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1CB05-FC52-4E57-9684-0A59CC287374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ফায়ার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টিউব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C227B5-608E-4EB8-BC93-E99CF8DE2C62}" type="parTrans" cxnId="{C81268B3-8090-4EF6-B144-36E40CE713EA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40D925-35C0-4ECE-B7A0-7E5683E74DA2}" type="sibTrans" cxnId="{C81268B3-8090-4EF6-B144-36E40CE713EA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049E9E-A4C6-4436-9F35-2CA47A1A2723}">
      <dgm:prSet custT="1"/>
      <dgm:spPr/>
      <dgm:t>
        <a:bodyPr/>
        <a:lstStyle/>
        <a:p>
          <a:pPr algn="ctr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স্টারলিং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53D4B7-EA50-4DE1-89DC-2D2AC2A4A7BE}" type="parTrans" cxnId="{F86E6131-7BB9-4FA5-AE62-1C1EAA5ED33F}">
      <dgm:prSet/>
      <dgm:spPr/>
      <dgm:t>
        <a:bodyPr/>
        <a:lstStyle/>
        <a:p>
          <a:endParaRPr lang="en-US" sz="1800"/>
        </a:p>
      </dgm:t>
    </dgm:pt>
    <dgm:pt modelId="{4FD3B8AD-1E89-4085-B7C9-FB89D0F8123E}" type="sibTrans" cxnId="{F86E6131-7BB9-4FA5-AE62-1C1EAA5ED33F}">
      <dgm:prSet/>
      <dgm:spPr/>
      <dgm:t>
        <a:bodyPr/>
        <a:lstStyle/>
        <a:p>
          <a:endParaRPr lang="en-US" sz="1800"/>
        </a:p>
      </dgm:t>
    </dgm:pt>
    <dgm:pt modelId="{65B95AB0-5388-4020-A3B4-93E26FA9B855}" type="pres">
      <dgm:prSet presAssocID="{75E0E994-2F84-4ED4-ADC6-52C93FD74A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261B70-FBAD-4470-BCBE-146837F1D94E}" type="pres">
      <dgm:prSet presAssocID="{55CB033E-D0BF-4A0F-94AC-0447101CEAFB}" presName="hierRoot1" presStyleCnt="0"/>
      <dgm:spPr/>
    </dgm:pt>
    <dgm:pt modelId="{1CE3C03D-E13B-4E21-87B2-B7F48A0D5D22}" type="pres">
      <dgm:prSet presAssocID="{55CB033E-D0BF-4A0F-94AC-0447101CEAFB}" presName="composite" presStyleCnt="0"/>
      <dgm:spPr/>
    </dgm:pt>
    <dgm:pt modelId="{3BECD508-2602-407B-A4BB-ADAB45D7649A}" type="pres">
      <dgm:prSet presAssocID="{55CB033E-D0BF-4A0F-94AC-0447101CEAFB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2626E37-174D-4F20-82EE-724FDB4B1200}" type="pres">
      <dgm:prSet presAssocID="{55CB033E-D0BF-4A0F-94AC-0447101CEAFB}" presName="text" presStyleLbl="revTx" presStyleIdx="0" presStyleCnt="6">
        <dgm:presLayoutVars>
          <dgm:chPref val="3"/>
        </dgm:presLayoutVars>
      </dgm:prSet>
      <dgm:spPr/>
    </dgm:pt>
    <dgm:pt modelId="{428FC726-2A01-4972-897A-CD324D3583EE}" type="pres">
      <dgm:prSet presAssocID="{55CB033E-D0BF-4A0F-94AC-0447101CEAFB}" presName="hierChild2" presStyleCnt="0"/>
      <dgm:spPr/>
    </dgm:pt>
    <dgm:pt modelId="{789C19A1-0B8C-48AB-A8E6-307E4336C782}" type="pres">
      <dgm:prSet presAssocID="{E0901A36-68F6-464D-BA7F-5FF24AAA7769}" presName="Name10" presStyleLbl="parChTrans1D2" presStyleIdx="0" presStyleCnt="2"/>
      <dgm:spPr/>
    </dgm:pt>
    <dgm:pt modelId="{2403F749-BE22-4F67-913F-01B5D191E56E}" type="pres">
      <dgm:prSet presAssocID="{DEE30CC4-6087-4871-912E-DCE2BB06DC83}" presName="hierRoot2" presStyleCnt="0"/>
      <dgm:spPr/>
    </dgm:pt>
    <dgm:pt modelId="{5A9AEAAD-E290-40A5-BFAB-5970DB3E4996}" type="pres">
      <dgm:prSet presAssocID="{DEE30CC4-6087-4871-912E-DCE2BB06DC83}" presName="composite2" presStyleCnt="0"/>
      <dgm:spPr/>
    </dgm:pt>
    <dgm:pt modelId="{23F6FB31-2891-4C44-A5FA-87A126534792}" type="pres">
      <dgm:prSet presAssocID="{DEE30CC4-6087-4871-912E-DCE2BB06DC83}" presName="image2" presStyleLbl="node2" presStyleIdx="0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49" r="-116698"/>
          </a:stretch>
        </a:blipFill>
      </dgm:spPr>
    </dgm:pt>
    <dgm:pt modelId="{4EC1A7F6-51D6-4DA6-B2A5-D54F08F85C4F}" type="pres">
      <dgm:prSet presAssocID="{DEE30CC4-6087-4871-912E-DCE2BB06DC83}" presName="text2" presStyleLbl="revTx" presStyleIdx="1" presStyleCnt="6">
        <dgm:presLayoutVars>
          <dgm:chPref val="3"/>
        </dgm:presLayoutVars>
      </dgm:prSet>
      <dgm:spPr/>
    </dgm:pt>
    <dgm:pt modelId="{6329ABA3-1D70-4FA8-930B-047CBF68196F}" type="pres">
      <dgm:prSet presAssocID="{DEE30CC4-6087-4871-912E-DCE2BB06DC83}" presName="hierChild3" presStyleCnt="0"/>
      <dgm:spPr/>
    </dgm:pt>
    <dgm:pt modelId="{752117B7-2230-470B-A1DA-3FB16CFBB3C4}" type="pres">
      <dgm:prSet presAssocID="{93C872F4-1163-4D48-B455-3044E75B33DD}" presName="Name17" presStyleLbl="parChTrans1D3" presStyleIdx="0" presStyleCnt="3"/>
      <dgm:spPr/>
    </dgm:pt>
    <dgm:pt modelId="{EB1CC11C-6D5C-46AA-8F76-F69E9BEF0B4D}" type="pres">
      <dgm:prSet presAssocID="{87618DE5-0209-4137-9458-CF984299B383}" presName="hierRoot3" presStyleCnt="0"/>
      <dgm:spPr/>
    </dgm:pt>
    <dgm:pt modelId="{602C4B91-2DA3-46EB-B42D-4B2CFDD424E3}" type="pres">
      <dgm:prSet presAssocID="{87618DE5-0209-4137-9458-CF984299B383}" presName="composite3" presStyleCnt="0"/>
      <dgm:spPr/>
    </dgm:pt>
    <dgm:pt modelId="{CF733DA8-DB86-4D11-BB15-E00301D01759}" type="pres">
      <dgm:prSet presAssocID="{87618DE5-0209-4137-9458-CF984299B383}" presName="image3" presStyleLbl="node3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16B8DD3C-8F60-4941-95F9-5E6EA6722B74}" type="pres">
      <dgm:prSet presAssocID="{87618DE5-0209-4137-9458-CF984299B383}" presName="text3" presStyleLbl="revTx" presStyleIdx="2" presStyleCnt="6" custLinFactNeighborX="4285" custLinFactNeighborY="-3827">
        <dgm:presLayoutVars>
          <dgm:chPref val="3"/>
        </dgm:presLayoutVars>
      </dgm:prSet>
      <dgm:spPr/>
    </dgm:pt>
    <dgm:pt modelId="{55B03B6B-696D-4BF1-A102-2BB55C4A4C6F}" type="pres">
      <dgm:prSet presAssocID="{87618DE5-0209-4137-9458-CF984299B383}" presName="hierChild4" presStyleCnt="0"/>
      <dgm:spPr/>
    </dgm:pt>
    <dgm:pt modelId="{F6DA9636-B730-43F5-9DA6-0D3A72FC5F1F}" type="pres">
      <dgm:prSet presAssocID="{5153D4B7-EA50-4DE1-89DC-2D2AC2A4A7BE}" presName="Name17" presStyleLbl="parChTrans1D3" presStyleIdx="1" presStyleCnt="3"/>
      <dgm:spPr/>
    </dgm:pt>
    <dgm:pt modelId="{C29D39B9-55D7-4860-B642-B16FD8F012E4}" type="pres">
      <dgm:prSet presAssocID="{A1049E9E-A4C6-4436-9F35-2CA47A1A2723}" presName="hierRoot3" presStyleCnt="0"/>
      <dgm:spPr/>
    </dgm:pt>
    <dgm:pt modelId="{54062864-B030-480A-B3B8-26E022A257FB}" type="pres">
      <dgm:prSet presAssocID="{A1049E9E-A4C6-4436-9F35-2CA47A1A2723}" presName="composite3" presStyleCnt="0"/>
      <dgm:spPr/>
    </dgm:pt>
    <dgm:pt modelId="{919318FE-E7D5-4796-8BA3-09C11CE83139}" type="pres">
      <dgm:prSet presAssocID="{A1049E9E-A4C6-4436-9F35-2CA47A1A2723}" presName="image3" presStyleLbl="node3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8F8B3E4-A59E-4865-A451-34945EAC4F7E}" type="pres">
      <dgm:prSet presAssocID="{A1049E9E-A4C6-4436-9F35-2CA47A1A2723}" presName="text3" presStyleLbl="revTx" presStyleIdx="3" presStyleCnt="6">
        <dgm:presLayoutVars>
          <dgm:chPref val="3"/>
        </dgm:presLayoutVars>
      </dgm:prSet>
      <dgm:spPr/>
    </dgm:pt>
    <dgm:pt modelId="{138615C6-DC37-4D07-989A-E1E966AA2F16}" type="pres">
      <dgm:prSet presAssocID="{A1049E9E-A4C6-4436-9F35-2CA47A1A2723}" presName="hierChild4" presStyleCnt="0"/>
      <dgm:spPr/>
    </dgm:pt>
    <dgm:pt modelId="{B237CB86-95D6-4D5F-9657-8972C293F070}" type="pres">
      <dgm:prSet presAssocID="{361C2EF6-23CC-4913-92C4-A080E79B1FD7}" presName="Name17" presStyleLbl="parChTrans1D3" presStyleIdx="2" presStyleCnt="3"/>
      <dgm:spPr/>
    </dgm:pt>
    <dgm:pt modelId="{C63CD860-66C8-4FB4-B9D9-DDA7EB408855}" type="pres">
      <dgm:prSet presAssocID="{F29523CD-6372-4A3A-8B81-10B954D49CE1}" presName="hierRoot3" presStyleCnt="0"/>
      <dgm:spPr/>
    </dgm:pt>
    <dgm:pt modelId="{D8286DA2-6829-47F8-9EBF-6CC48B05EF15}" type="pres">
      <dgm:prSet presAssocID="{F29523CD-6372-4A3A-8B81-10B954D49CE1}" presName="composite3" presStyleCnt="0"/>
      <dgm:spPr/>
    </dgm:pt>
    <dgm:pt modelId="{B5F8E8F4-A5B1-43E2-A7EC-BB0C6A24FAE4}" type="pres">
      <dgm:prSet presAssocID="{F29523CD-6372-4A3A-8B81-10B954D49CE1}" presName="image3" presStyleLbl="node3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08B5CA3-1C0C-46DC-B8BC-D7427E3550EC}" type="pres">
      <dgm:prSet presAssocID="{F29523CD-6372-4A3A-8B81-10B954D49CE1}" presName="text3" presStyleLbl="revTx" presStyleIdx="4" presStyleCnt="6">
        <dgm:presLayoutVars>
          <dgm:chPref val="3"/>
        </dgm:presLayoutVars>
      </dgm:prSet>
      <dgm:spPr/>
    </dgm:pt>
    <dgm:pt modelId="{5C7B3AA0-F538-4334-821B-4282C6957056}" type="pres">
      <dgm:prSet presAssocID="{F29523CD-6372-4A3A-8B81-10B954D49CE1}" presName="hierChild4" presStyleCnt="0"/>
      <dgm:spPr/>
    </dgm:pt>
    <dgm:pt modelId="{80C00125-9CC4-4AEB-9CE6-AEC418569F60}" type="pres">
      <dgm:prSet presAssocID="{51C227B5-608E-4EB8-BC93-E99CF8DE2C62}" presName="Name10" presStyleLbl="parChTrans1D2" presStyleIdx="1" presStyleCnt="2"/>
      <dgm:spPr/>
    </dgm:pt>
    <dgm:pt modelId="{8E1438D7-8543-4F21-BE57-EF43786325C0}" type="pres">
      <dgm:prSet presAssocID="{F2B1CB05-FC52-4E57-9684-0A59CC287374}" presName="hierRoot2" presStyleCnt="0"/>
      <dgm:spPr/>
    </dgm:pt>
    <dgm:pt modelId="{59244067-F959-4BA7-BE9A-D47A55886B3B}" type="pres">
      <dgm:prSet presAssocID="{F2B1CB05-FC52-4E57-9684-0A59CC287374}" presName="composite2" presStyleCnt="0"/>
      <dgm:spPr/>
    </dgm:pt>
    <dgm:pt modelId="{95ADF682-C1ED-42EB-8F3F-058430F46B0D}" type="pres">
      <dgm:prSet presAssocID="{F2B1CB05-FC52-4E57-9684-0A59CC287374}" presName="image2" presStyleLbl="node2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305" t="-2374" r="-2255"/>
          </a:stretch>
        </a:blipFill>
      </dgm:spPr>
    </dgm:pt>
    <dgm:pt modelId="{457C2D9C-2B6D-48E8-AF0E-3D127A363133}" type="pres">
      <dgm:prSet presAssocID="{F2B1CB05-FC52-4E57-9684-0A59CC287374}" presName="text2" presStyleLbl="revTx" presStyleIdx="5" presStyleCnt="6">
        <dgm:presLayoutVars>
          <dgm:chPref val="3"/>
        </dgm:presLayoutVars>
      </dgm:prSet>
      <dgm:spPr/>
    </dgm:pt>
    <dgm:pt modelId="{5C400EC8-C362-40E6-9AFC-191D54D7AA0A}" type="pres">
      <dgm:prSet presAssocID="{F2B1CB05-FC52-4E57-9684-0A59CC287374}" presName="hierChild3" presStyleCnt="0"/>
      <dgm:spPr/>
    </dgm:pt>
  </dgm:ptLst>
  <dgm:cxnLst>
    <dgm:cxn modelId="{8834DA14-6061-4295-A460-CFA8C1063C04}" type="presOf" srcId="{F29523CD-6372-4A3A-8B81-10B954D49CE1}" destId="{708B5CA3-1C0C-46DC-B8BC-D7427E3550EC}" srcOrd="0" destOrd="0" presId="urn:microsoft.com/office/officeart/2009/layout/CirclePictureHierarchy"/>
    <dgm:cxn modelId="{02BE8819-B891-465D-98B8-C82529A4426E}" srcId="{DEE30CC4-6087-4871-912E-DCE2BB06DC83}" destId="{87618DE5-0209-4137-9458-CF984299B383}" srcOrd="0" destOrd="0" parTransId="{93C872F4-1163-4D48-B455-3044E75B33DD}" sibTransId="{598ACA07-0C55-420F-AE3A-332AE912CCFB}"/>
    <dgm:cxn modelId="{F86E6131-7BB9-4FA5-AE62-1C1EAA5ED33F}" srcId="{DEE30CC4-6087-4871-912E-DCE2BB06DC83}" destId="{A1049E9E-A4C6-4436-9F35-2CA47A1A2723}" srcOrd="1" destOrd="0" parTransId="{5153D4B7-EA50-4DE1-89DC-2D2AC2A4A7BE}" sibTransId="{4FD3B8AD-1E89-4085-B7C9-FB89D0F8123E}"/>
    <dgm:cxn modelId="{9128E434-97DB-490D-88B2-8F2397B0DC3D}" type="presOf" srcId="{5153D4B7-EA50-4DE1-89DC-2D2AC2A4A7BE}" destId="{F6DA9636-B730-43F5-9DA6-0D3A72FC5F1F}" srcOrd="0" destOrd="0" presId="urn:microsoft.com/office/officeart/2009/layout/CirclePictureHierarchy"/>
    <dgm:cxn modelId="{29AA313B-9E27-4D0D-8471-2D9E002E9376}" type="presOf" srcId="{F2B1CB05-FC52-4E57-9684-0A59CC287374}" destId="{457C2D9C-2B6D-48E8-AF0E-3D127A363133}" srcOrd="0" destOrd="0" presId="urn:microsoft.com/office/officeart/2009/layout/CirclePictureHierarchy"/>
    <dgm:cxn modelId="{FD921045-63FA-4791-9A3D-6AFCFC209F51}" type="presOf" srcId="{75E0E994-2F84-4ED4-ADC6-52C93FD74A58}" destId="{65B95AB0-5388-4020-A3B4-93E26FA9B855}" srcOrd="0" destOrd="0" presId="urn:microsoft.com/office/officeart/2009/layout/CirclePictureHierarchy"/>
    <dgm:cxn modelId="{2A41FB6F-BA76-4490-92B7-8A258269ABEB}" type="presOf" srcId="{361C2EF6-23CC-4913-92C4-A080E79B1FD7}" destId="{B237CB86-95D6-4D5F-9657-8972C293F070}" srcOrd="0" destOrd="0" presId="urn:microsoft.com/office/officeart/2009/layout/CirclePictureHierarchy"/>
    <dgm:cxn modelId="{09D01E74-4FB2-413F-8B9A-D3D99DAACC5D}" type="presOf" srcId="{55CB033E-D0BF-4A0F-94AC-0447101CEAFB}" destId="{22626E37-174D-4F20-82EE-724FDB4B1200}" srcOrd="0" destOrd="0" presId="urn:microsoft.com/office/officeart/2009/layout/CirclePictureHierarchy"/>
    <dgm:cxn modelId="{320BCF54-6520-417A-92AB-EB323DB4C151}" type="presOf" srcId="{87618DE5-0209-4137-9458-CF984299B383}" destId="{16B8DD3C-8F60-4941-95F9-5E6EA6722B74}" srcOrd="0" destOrd="0" presId="urn:microsoft.com/office/officeart/2009/layout/CirclePictureHierarchy"/>
    <dgm:cxn modelId="{CCEA159E-F712-49A3-802E-F1A55F33DF5B}" type="presOf" srcId="{93C872F4-1163-4D48-B455-3044E75B33DD}" destId="{752117B7-2230-470B-A1DA-3FB16CFBB3C4}" srcOrd="0" destOrd="0" presId="urn:microsoft.com/office/officeart/2009/layout/CirclePictureHierarchy"/>
    <dgm:cxn modelId="{CFB638AF-2786-40E7-89CE-65D6B00B2F7B}" type="presOf" srcId="{A1049E9E-A4C6-4436-9F35-2CA47A1A2723}" destId="{18F8B3E4-A59E-4865-A451-34945EAC4F7E}" srcOrd="0" destOrd="0" presId="urn:microsoft.com/office/officeart/2009/layout/CirclePictureHierarchy"/>
    <dgm:cxn modelId="{0ECEAFB1-1462-42A9-9049-6A8E4572D579}" type="presOf" srcId="{DEE30CC4-6087-4871-912E-DCE2BB06DC83}" destId="{4EC1A7F6-51D6-4DA6-B2A5-D54F08F85C4F}" srcOrd="0" destOrd="0" presId="urn:microsoft.com/office/officeart/2009/layout/CirclePictureHierarchy"/>
    <dgm:cxn modelId="{C81268B3-8090-4EF6-B144-36E40CE713EA}" srcId="{55CB033E-D0BF-4A0F-94AC-0447101CEAFB}" destId="{F2B1CB05-FC52-4E57-9684-0A59CC287374}" srcOrd="1" destOrd="0" parTransId="{51C227B5-608E-4EB8-BC93-E99CF8DE2C62}" sibTransId="{DB40D925-35C0-4ECE-B7A0-7E5683E74DA2}"/>
    <dgm:cxn modelId="{8C7673BC-31A3-422E-A2F9-1392324DD95A}" srcId="{75E0E994-2F84-4ED4-ADC6-52C93FD74A58}" destId="{55CB033E-D0BF-4A0F-94AC-0447101CEAFB}" srcOrd="0" destOrd="0" parTransId="{01BE6FE8-D30C-4CF6-9406-482C444931D5}" sibTransId="{3015650E-726F-4A94-9E77-5C95B59ACFB7}"/>
    <dgm:cxn modelId="{14FBE5C1-D5DE-452E-889E-4D904573DECF}" type="presOf" srcId="{51C227B5-608E-4EB8-BC93-E99CF8DE2C62}" destId="{80C00125-9CC4-4AEB-9CE6-AEC418569F60}" srcOrd="0" destOrd="0" presId="urn:microsoft.com/office/officeart/2009/layout/CirclePictureHierarchy"/>
    <dgm:cxn modelId="{9E84C8C3-71F9-4941-B162-E10A15B9AC9B}" srcId="{DEE30CC4-6087-4871-912E-DCE2BB06DC83}" destId="{F29523CD-6372-4A3A-8B81-10B954D49CE1}" srcOrd="2" destOrd="0" parTransId="{361C2EF6-23CC-4913-92C4-A080E79B1FD7}" sibTransId="{F56577AE-0A38-4436-8A9A-189FF8EBB965}"/>
    <dgm:cxn modelId="{ECC7BCD4-CEA0-495F-8A14-6AB4E9254DD7}" type="presOf" srcId="{E0901A36-68F6-464D-BA7F-5FF24AAA7769}" destId="{789C19A1-0B8C-48AB-A8E6-307E4336C782}" srcOrd="0" destOrd="0" presId="urn:microsoft.com/office/officeart/2009/layout/CirclePictureHierarchy"/>
    <dgm:cxn modelId="{3EEDD7E4-E2F4-4C30-B69A-5D037AD10987}" srcId="{55CB033E-D0BF-4A0F-94AC-0447101CEAFB}" destId="{DEE30CC4-6087-4871-912E-DCE2BB06DC83}" srcOrd="0" destOrd="0" parTransId="{E0901A36-68F6-464D-BA7F-5FF24AAA7769}" sibTransId="{B9E00EE5-0DB4-4798-B704-E41F4FF5E931}"/>
    <dgm:cxn modelId="{4F834288-2BCE-4423-ADE5-EAC4BF4FE974}" type="presParOf" srcId="{65B95AB0-5388-4020-A3B4-93E26FA9B855}" destId="{0C261B70-FBAD-4470-BCBE-146837F1D94E}" srcOrd="0" destOrd="0" presId="urn:microsoft.com/office/officeart/2009/layout/CirclePictureHierarchy"/>
    <dgm:cxn modelId="{C58EF4DD-7046-409B-A8BA-3C78DD2DB6D7}" type="presParOf" srcId="{0C261B70-FBAD-4470-BCBE-146837F1D94E}" destId="{1CE3C03D-E13B-4E21-87B2-B7F48A0D5D22}" srcOrd="0" destOrd="0" presId="urn:microsoft.com/office/officeart/2009/layout/CirclePictureHierarchy"/>
    <dgm:cxn modelId="{ACDDF5BA-53D1-4A90-A311-9BD3B0F8799E}" type="presParOf" srcId="{1CE3C03D-E13B-4E21-87B2-B7F48A0D5D22}" destId="{3BECD508-2602-407B-A4BB-ADAB45D7649A}" srcOrd="0" destOrd="0" presId="urn:microsoft.com/office/officeart/2009/layout/CirclePictureHierarchy"/>
    <dgm:cxn modelId="{CB1E30F3-0219-4013-9980-AB8C4BD39EC5}" type="presParOf" srcId="{1CE3C03D-E13B-4E21-87B2-B7F48A0D5D22}" destId="{22626E37-174D-4F20-82EE-724FDB4B1200}" srcOrd="1" destOrd="0" presId="urn:microsoft.com/office/officeart/2009/layout/CirclePictureHierarchy"/>
    <dgm:cxn modelId="{3F30EB44-A9EC-49B1-BD8E-85441A887C64}" type="presParOf" srcId="{0C261B70-FBAD-4470-BCBE-146837F1D94E}" destId="{428FC726-2A01-4972-897A-CD324D3583EE}" srcOrd="1" destOrd="0" presId="urn:microsoft.com/office/officeart/2009/layout/CirclePictureHierarchy"/>
    <dgm:cxn modelId="{6CF5CE3C-57E1-47A2-A507-BDC44B7CB118}" type="presParOf" srcId="{428FC726-2A01-4972-897A-CD324D3583EE}" destId="{789C19A1-0B8C-48AB-A8E6-307E4336C782}" srcOrd="0" destOrd="0" presId="urn:microsoft.com/office/officeart/2009/layout/CirclePictureHierarchy"/>
    <dgm:cxn modelId="{7CB72964-D323-4C76-966B-DEFBA30ADE21}" type="presParOf" srcId="{428FC726-2A01-4972-897A-CD324D3583EE}" destId="{2403F749-BE22-4F67-913F-01B5D191E56E}" srcOrd="1" destOrd="0" presId="urn:microsoft.com/office/officeart/2009/layout/CirclePictureHierarchy"/>
    <dgm:cxn modelId="{E33E45E9-8E50-41AC-A71C-1B1AA1CE0792}" type="presParOf" srcId="{2403F749-BE22-4F67-913F-01B5D191E56E}" destId="{5A9AEAAD-E290-40A5-BFAB-5970DB3E4996}" srcOrd="0" destOrd="0" presId="urn:microsoft.com/office/officeart/2009/layout/CirclePictureHierarchy"/>
    <dgm:cxn modelId="{0091E78F-C9B2-4D2E-ACA8-D9F0EB2CFDF9}" type="presParOf" srcId="{5A9AEAAD-E290-40A5-BFAB-5970DB3E4996}" destId="{23F6FB31-2891-4C44-A5FA-87A126534792}" srcOrd="0" destOrd="0" presId="urn:microsoft.com/office/officeart/2009/layout/CirclePictureHierarchy"/>
    <dgm:cxn modelId="{32C1237B-305F-4D76-BAA4-0BE27B085178}" type="presParOf" srcId="{5A9AEAAD-E290-40A5-BFAB-5970DB3E4996}" destId="{4EC1A7F6-51D6-4DA6-B2A5-D54F08F85C4F}" srcOrd="1" destOrd="0" presId="urn:microsoft.com/office/officeart/2009/layout/CirclePictureHierarchy"/>
    <dgm:cxn modelId="{91CCA3B1-50F3-4DF8-86C9-F45ECB7B9583}" type="presParOf" srcId="{2403F749-BE22-4F67-913F-01B5D191E56E}" destId="{6329ABA3-1D70-4FA8-930B-047CBF68196F}" srcOrd="1" destOrd="0" presId="urn:microsoft.com/office/officeart/2009/layout/CirclePictureHierarchy"/>
    <dgm:cxn modelId="{C4077942-F6DE-4FD8-8CD3-E5C8CBBE2F72}" type="presParOf" srcId="{6329ABA3-1D70-4FA8-930B-047CBF68196F}" destId="{752117B7-2230-470B-A1DA-3FB16CFBB3C4}" srcOrd="0" destOrd="0" presId="urn:microsoft.com/office/officeart/2009/layout/CirclePictureHierarchy"/>
    <dgm:cxn modelId="{18F68203-935E-4255-8A0F-20EEB72E13BA}" type="presParOf" srcId="{6329ABA3-1D70-4FA8-930B-047CBF68196F}" destId="{EB1CC11C-6D5C-46AA-8F76-F69E9BEF0B4D}" srcOrd="1" destOrd="0" presId="urn:microsoft.com/office/officeart/2009/layout/CirclePictureHierarchy"/>
    <dgm:cxn modelId="{36AD7D2E-9D57-4A39-9FFD-B6177FEFEFC3}" type="presParOf" srcId="{EB1CC11C-6D5C-46AA-8F76-F69E9BEF0B4D}" destId="{602C4B91-2DA3-46EB-B42D-4B2CFDD424E3}" srcOrd="0" destOrd="0" presId="urn:microsoft.com/office/officeart/2009/layout/CirclePictureHierarchy"/>
    <dgm:cxn modelId="{AD4AC761-1207-4053-884B-0C40D5E3A70A}" type="presParOf" srcId="{602C4B91-2DA3-46EB-B42D-4B2CFDD424E3}" destId="{CF733DA8-DB86-4D11-BB15-E00301D01759}" srcOrd="0" destOrd="0" presId="urn:microsoft.com/office/officeart/2009/layout/CirclePictureHierarchy"/>
    <dgm:cxn modelId="{B3D68F4E-20D6-46CB-BC7F-8C2BE4439D6E}" type="presParOf" srcId="{602C4B91-2DA3-46EB-B42D-4B2CFDD424E3}" destId="{16B8DD3C-8F60-4941-95F9-5E6EA6722B74}" srcOrd="1" destOrd="0" presId="urn:microsoft.com/office/officeart/2009/layout/CirclePictureHierarchy"/>
    <dgm:cxn modelId="{C2EDDB2B-8626-4C01-81BB-E40B03FC9168}" type="presParOf" srcId="{EB1CC11C-6D5C-46AA-8F76-F69E9BEF0B4D}" destId="{55B03B6B-696D-4BF1-A102-2BB55C4A4C6F}" srcOrd="1" destOrd="0" presId="urn:microsoft.com/office/officeart/2009/layout/CirclePictureHierarchy"/>
    <dgm:cxn modelId="{8057B8B8-0DD1-46D2-B652-8131F0C1A9EB}" type="presParOf" srcId="{6329ABA3-1D70-4FA8-930B-047CBF68196F}" destId="{F6DA9636-B730-43F5-9DA6-0D3A72FC5F1F}" srcOrd="2" destOrd="0" presId="urn:microsoft.com/office/officeart/2009/layout/CirclePictureHierarchy"/>
    <dgm:cxn modelId="{ED884E97-D4B9-4860-9D5B-5B6A74F04FA2}" type="presParOf" srcId="{6329ABA3-1D70-4FA8-930B-047CBF68196F}" destId="{C29D39B9-55D7-4860-B642-B16FD8F012E4}" srcOrd="3" destOrd="0" presId="urn:microsoft.com/office/officeart/2009/layout/CirclePictureHierarchy"/>
    <dgm:cxn modelId="{E3523A55-5868-4186-A9F6-D24CCC2D627A}" type="presParOf" srcId="{C29D39B9-55D7-4860-B642-B16FD8F012E4}" destId="{54062864-B030-480A-B3B8-26E022A257FB}" srcOrd="0" destOrd="0" presId="urn:microsoft.com/office/officeart/2009/layout/CirclePictureHierarchy"/>
    <dgm:cxn modelId="{175A9D84-9790-423F-82D9-CB61AFBAC49D}" type="presParOf" srcId="{54062864-B030-480A-B3B8-26E022A257FB}" destId="{919318FE-E7D5-4796-8BA3-09C11CE83139}" srcOrd="0" destOrd="0" presId="urn:microsoft.com/office/officeart/2009/layout/CirclePictureHierarchy"/>
    <dgm:cxn modelId="{860D8122-0C0A-497A-A9B5-2F8C52A52F6B}" type="presParOf" srcId="{54062864-B030-480A-B3B8-26E022A257FB}" destId="{18F8B3E4-A59E-4865-A451-34945EAC4F7E}" srcOrd="1" destOrd="0" presId="urn:microsoft.com/office/officeart/2009/layout/CirclePictureHierarchy"/>
    <dgm:cxn modelId="{B1F23E09-B968-495C-BFB9-09F9BA3A317B}" type="presParOf" srcId="{C29D39B9-55D7-4860-B642-B16FD8F012E4}" destId="{138615C6-DC37-4D07-989A-E1E966AA2F16}" srcOrd="1" destOrd="0" presId="urn:microsoft.com/office/officeart/2009/layout/CirclePictureHierarchy"/>
    <dgm:cxn modelId="{8245D8DE-FFC5-4EF6-BA7F-E0BE1CA0BDF2}" type="presParOf" srcId="{6329ABA3-1D70-4FA8-930B-047CBF68196F}" destId="{B237CB86-95D6-4D5F-9657-8972C293F070}" srcOrd="4" destOrd="0" presId="urn:microsoft.com/office/officeart/2009/layout/CirclePictureHierarchy"/>
    <dgm:cxn modelId="{52D07658-E47B-43DA-9B0A-C9E38A431090}" type="presParOf" srcId="{6329ABA3-1D70-4FA8-930B-047CBF68196F}" destId="{C63CD860-66C8-4FB4-B9D9-DDA7EB408855}" srcOrd="5" destOrd="0" presId="urn:microsoft.com/office/officeart/2009/layout/CirclePictureHierarchy"/>
    <dgm:cxn modelId="{7FFBCF7E-4C5E-4F5F-9BCA-20E9655C821D}" type="presParOf" srcId="{C63CD860-66C8-4FB4-B9D9-DDA7EB408855}" destId="{D8286DA2-6829-47F8-9EBF-6CC48B05EF15}" srcOrd="0" destOrd="0" presId="urn:microsoft.com/office/officeart/2009/layout/CirclePictureHierarchy"/>
    <dgm:cxn modelId="{9C7532FC-CE19-490B-90AE-090139C0C0B3}" type="presParOf" srcId="{D8286DA2-6829-47F8-9EBF-6CC48B05EF15}" destId="{B5F8E8F4-A5B1-43E2-A7EC-BB0C6A24FAE4}" srcOrd="0" destOrd="0" presId="urn:microsoft.com/office/officeart/2009/layout/CirclePictureHierarchy"/>
    <dgm:cxn modelId="{4CBF3D9D-F601-4410-8C09-49B3458D97E1}" type="presParOf" srcId="{D8286DA2-6829-47F8-9EBF-6CC48B05EF15}" destId="{708B5CA3-1C0C-46DC-B8BC-D7427E3550EC}" srcOrd="1" destOrd="0" presId="urn:microsoft.com/office/officeart/2009/layout/CirclePictureHierarchy"/>
    <dgm:cxn modelId="{D091979E-4406-4120-A907-1EC5BC340CCB}" type="presParOf" srcId="{C63CD860-66C8-4FB4-B9D9-DDA7EB408855}" destId="{5C7B3AA0-F538-4334-821B-4282C6957056}" srcOrd="1" destOrd="0" presId="urn:microsoft.com/office/officeart/2009/layout/CirclePictureHierarchy"/>
    <dgm:cxn modelId="{13C4CD69-89A7-42D0-9CE1-29A235D8B099}" type="presParOf" srcId="{428FC726-2A01-4972-897A-CD324D3583EE}" destId="{80C00125-9CC4-4AEB-9CE6-AEC418569F60}" srcOrd="2" destOrd="0" presId="urn:microsoft.com/office/officeart/2009/layout/CirclePictureHierarchy"/>
    <dgm:cxn modelId="{2AB8987B-AC8F-4822-ABF4-3C50F82C7C6E}" type="presParOf" srcId="{428FC726-2A01-4972-897A-CD324D3583EE}" destId="{8E1438D7-8543-4F21-BE57-EF43786325C0}" srcOrd="3" destOrd="0" presId="urn:microsoft.com/office/officeart/2009/layout/CirclePictureHierarchy"/>
    <dgm:cxn modelId="{85317607-61BC-456E-B044-D3042DABCE82}" type="presParOf" srcId="{8E1438D7-8543-4F21-BE57-EF43786325C0}" destId="{59244067-F959-4BA7-BE9A-D47A55886B3B}" srcOrd="0" destOrd="0" presId="urn:microsoft.com/office/officeart/2009/layout/CirclePictureHierarchy"/>
    <dgm:cxn modelId="{3600EDFA-712D-4CF5-B239-1D4149E77936}" type="presParOf" srcId="{59244067-F959-4BA7-BE9A-D47A55886B3B}" destId="{95ADF682-C1ED-42EB-8F3F-058430F46B0D}" srcOrd="0" destOrd="0" presId="urn:microsoft.com/office/officeart/2009/layout/CirclePictureHierarchy"/>
    <dgm:cxn modelId="{60920118-329A-4C6C-8457-C67595319BF5}" type="presParOf" srcId="{59244067-F959-4BA7-BE9A-D47A55886B3B}" destId="{457C2D9C-2B6D-48E8-AF0E-3D127A363133}" srcOrd="1" destOrd="0" presId="urn:microsoft.com/office/officeart/2009/layout/CirclePictureHierarchy"/>
    <dgm:cxn modelId="{0AF652A7-97CC-42E3-81DB-2AE93A4C2BD9}" type="presParOf" srcId="{8E1438D7-8543-4F21-BE57-EF43786325C0}" destId="{5C400EC8-C362-40E6-9AFC-191D54D7AA0A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00125-9CC4-4AEB-9CE6-AEC418569F60}">
      <dsp:nvSpPr>
        <dsp:cNvPr id="0" name=""/>
        <dsp:cNvSpPr/>
      </dsp:nvSpPr>
      <dsp:spPr>
        <a:xfrm>
          <a:off x="7048499" y="2188845"/>
          <a:ext cx="2095499" cy="480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934"/>
              </a:lnTo>
              <a:lnTo>
                <a:pt x="2095499" y="241934"/>
              </a:lnTo>
              <a:lnTo>
                <a:pt x="2095499" y="480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7CB86-95D6-4D5F-9657-8972C293F070}">
      <dsp:nvSpPr>
        <dsp:cNvPr id="0" name=""/>
        <dsp:cNvSpPr/>
      </dsp:nvSpPr>
      <dsp:spPr>
        <a:xfrm>
          <a:off x="4952999" y="4192904"/>
          <a:ext cx="4190999" cy="480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934"/>
              </a:lnTo>
              <a:lnTo>
                <a:pt x="4190999" y="241934"/>
              </a:lnTo>
              <a:lnTo>
                <a:pt x="4190999" y="4800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A9636-B730-43F5-9DA6-0D3A72FC5F1F}">
      <dsp:nvSpPr>
        <dsp:cNvPr id="0" name=""/>
        <dsp:cNvSpPr/>
      </dsp:nvSpPr>
      <dsp:spPr>
        <a:xfrm>
          <a:off x="4907279" y="4192904"/>
          <a:ext cx="91440" cy="480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0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117B7-2230-470B-A1DA-3FB16CFBB3C4}">
      <dsp:nvSpPr>
        <dsp:cNvPr id="0" name=""/>
        <dsp:cNvSpPr/>
      </dsp:nvSpPr>
      <dsp:spPr>
        <a:xfrm>
          <a:off x="761999" y="4192904"/>
          <a:ext cx="4190999" cy="480059"/>
        </a:xfrm>
        <a:custGeom>
          <a:avLst/>
          <a:gdLst/>
          <a:ahLst/>
          <a:cxnLst/>
          <a:rect l="0" t="0" r="0" b="0"/>
          <a:pathLst>
            <a:path>
              <a:moveTo>
                <a:pt x="4190999" y="0"/>
              </a:moveTo>
              <a:lnTo>
                <a:pt x="4190999" y="241934"/>
              </a:lnTo>
              <a:lnTo>
                <a:pt x="0" y="241934"/>
              </a:lnTo>
              <a:lnTo>
                <a:pt x="0" y="4800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C19A1-0B8C-48AB-A8E6-307E4336C782}">
      <dsp:nvSpPr>
        <dsp:cNvPr id="0" name=""/>
        <dsp:cNvSpPr/>
      </dsp:nvSpPr>
      <dsp:spPr>
        <a:xfrm>
          <a:off x="4952999" y="2188845"/>
          <a:ext cx="2095499" cy="480059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241934"/>
              </a:lnTo>
              <a:lnTo>
                <a:pt x="0" y="241934"/>
              </a:lnTo>
              <a:lnTo>
                <a:pt x="0" y="480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D508-2602-407B-A4BB-ADAB45D7649A}">
      <dsp:nvSpPr>
        <dsp:cNvPr id="0" name=""/>
        <dsp:cNvSpPr/>
      </dsp:nvSpPr>
      <dsp:spPr>
        <a:xfrm>
          <a:off x="6286499" y="664845"/>
          <a:ext cx="1523999" cy="15239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26E37-174D-4F20-82EE-724FDB4B1200}">
      <dsp:nvSpPr>
        <dsp:cNvPr id="0" name=""/>
        <dsp:cNvSpPr/>
      </dsp:nvSpPr>
      <dsp:spPr>
        <a:xfrm>
          <a:off x="7810499" y="661035"/>
          <a:ext cx="2285999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স্টিম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বয়লার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0499" y="661035"/>
        <a:ext cx="2285999" cy="1523999"/>
      </dsp:txXfrm>
    </dsp:sp>
    <dsp:sp modelId="{23F6FB31-2891-4C44-A5FA-87A126534792}">
      <dsp:nvSpPr>
        <dsp:cNvPr id="0" name=""/>
        <dsp:cNvSpPr/>
      </dsp:nvSpPr>
      <dsp:spPr>
        <a:xfrm>
          <a:off x="4190999" y="2668905"/>
          <a:ext cx="1523999" cy="152399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49" r="-11669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1A7F6-51D6-4DA6-B2A5-D54F08F85C4F}">
      <dsp:nvSpPr>
        <dsp:cNvPr id="0" name=""/>
        <dsp:cNvSpPr/>
      </dsp:nvSpPr>
      <dsp:spPr>
        <a:xfrm>
          <a:off x="5714999" y="2665095"/>
          <a:ext cx="2285999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ওয়াটার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টিউব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4999" y="2665095"/>
        <a:ext cx="2285999" cy="1523999"/>
      </dsp:txXfrm>
    </dsp:sp>
    <dsp:sp modelId="{CF733DA8-DB86-4D11-BB15-E00301D01759}">
      <dsp:nvSpPr>
        <dsp:cNvPr id="0" name=""/>
        <dsp:cNvSpPr/>
      </dsp:nvSpPr>
      <dsp:spPr>
        <a:xfrm>
          <a:off x="0" y="4672964"/>
          <a:ext cx="1523999" cy="15239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8DD3C-8F60-4941-95F9-5E6EA6722B74}">
      <dsp:nvSpPr>
        <dsp:cNvPr id="0" name=""/>
        <dsp:cNvSpPr/>
      </dsp:nvSpPr>
      <dsp:spPr>
        <a:xfrm>
          <a:off x="1621954" y="4610831"/>
          <a:ext cx="2285999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ব্যবকক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উইলকক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1954" y="4610831"/>
        <a:ext cx="2285999" cy="1523999"/>
      </dsp:txXfrm>
    </dsp:sp>
    <dsp:sp modelId="{919318FE-E7D5-4796-8BA3-09C11CE83139}">
      <dsp:nvSpPr>
        <dsp:cNvPr id="0" name=""/>
        <dsp:cNvSpPr/>
      </dsp:nvSpPr>
      <dsp:spPr>
        <a:xfrm>
          <a:off x="4190999" y="4672964"/>
          <a:ext cx="1523999" cy="15239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B3E4-A59E-4865-A451-34945EAC4F7E}">
      <dsp:nvSpPr>
        <dsp:cNvPr id="0" name=""/>
        <dsp:cNvSpPr/>
      </dsp:nvSpPr>
      <dsp:spPr>
        <a:xfrm>
          <a:off x="5714999" y="4669154"/>
          <a:ext cx="2285999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স্টারলিং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4999" y="4669154"/>
        <a:ext cx="2285999" cy="1523999"/>
      </dsp:txXfrm>
    </dsp:sp>
    <dsp:sp modelId="{B5F8E8F4-A5B1-43E2-A7EC-BB0C6A24FAE4}">
      <dsp:nvSpPr>
        <dsp:cNvPr id="0" name=""/>
        <dsp:cNvSpPr/>
      </dsp:nvSpPr>
      <dsp:spPr>
        <a:xfrm>
          <a:off x="8381999" y="4672964"/>
          <a:ext cx="1523999" cy="15239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B5CA3-1C0C-46DC-B8BC-D7427E3550EC}">
      <dsp:nvSpPr>
        <dsp:cNvPr id="0" name=""/>
        <dsp:cNvSpPr/>
      </dsp:nvSpPr>
      <dsp:spPr>
        <a:xfrm>
          <a:off x="9905999" y="4669154"/>
          <a:ext cx="2285999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ইয়ারো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05999" y="4669154"/>
        <a:ext cx="2285999" cy="1523999"/>
      </dsp:txXfrm>
    </dsp:sp>
    <dsp:sp modelId="{95ADF682-C1ED-42EB-8F3F-058430F46B0D}">
      <dsp:nvSpPr>
        <dsp:cNvPr id="0" name=""/>
        <dsp:cNvSpPr/>
      </dsp:nvSpPr>
      <dsp:spPr>
        <a:xfrm>
          <a:off x="8381999" y="2668905"/>
          <a:ext cx="1523999" cy="152399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305" t="-2374" r="-225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C2D9C-2B6D-48E8-AF0E-3D127A363133}">
      <dsp:nvSpPr>
        <dsp:cNvPr id="0" name=""/>
        <dsp:cNvSpPr/>
      </dsp:nvSpPr>
      <dsp:spPr>
        <a:xfrm>
          <a:off x="9905999" y="2665095"/>
          <a:ext cx="2285999" cy="152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ফায়ার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টিউব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05999" y="2665095"/>
        <a:ext cx="2285999" cy="152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C0527-A230-46DE-BD7B-035927D3F0D2}" type="datetimeFigureOut">
              <a:rPr lang="en-US" smtClean="0"/>
              <a:t>27-Jul-21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7D207-74BC-4B16-9C96-96AFF08D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6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সম্মানিত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মন্ডলি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দেথেয়ে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পরবর্তী</a:t>
            </a:r>
            <a:r>
              <a:rPr lang="en-US" dirty="0"/>
              <a:t> </a:t>
            </a:r>
            <a:r>
              <a:rPr lang="en-US" dirty="0" err="1"/>
              <a:t>ধাপে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7D207-74BC-4B16-9C96-96AFF08D91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7D207-74BC-4B16-9C96-96AFF08D91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8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3" y="6324600"/>
            <a:ext cx="1600200" cy="279400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FE6AC4-7BD5-4511-9A52-B837A20787D4}" type="datetime1">
              <a:rPr lang="en-US" smtClean="0"/>
              <a:t>27-Jul-21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500" y="6324600"/>
            <a:ext cx="542697" cy="279400"/>
          </a:xfrm>
        </p:spPr>
        <p:txBody>
          <a:bodyPr/>
          <a:lstStyle>
            <a:lvl1pPr>
              <a:defRPr b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15525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815255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600200" cy="279400"/>
          </a:xfrm>
        </p:spPr>
        <p:txBody>
          <a:bodyPr/>
          <a:lstStyle/>
          <a:p>
            <a:fld id="{827246F5-B48D-457D-BA3B-BE2B574B8372}" type="datetime1">
              <a:rPr lang="en-US" smtClean="0"/>
              <a:t>27-Jul-21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2100" y="6324600"/>
            <a:ext cx="542697" cy="2794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81836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37746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9FCAC6-7EC7-4F04-A32C-9376DE1CFA60}" type="datetime1">
              <a:rPr lang="en-US" smtClean="0"/>
              <a:t>27-Jul-21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440055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6203138-7E31-4C9D-A65F-2E218A4F29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4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3" r:id="rId2"/>
    <p:sldLayoutId id="2147483734" r:id="rId3"/>
  </p:sldLayoutIdLst>
  <p:transition spd="slow">
    <p:cover dir="ru"/>
  </p:transition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DA546-F847-4E61-9794-006720F8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723E-7021-44F8-829F-F7471DEC26DA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2B761-1DAB-48EE-9165-42F087E0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0" y="228600"/>
            <a:ext cx="11291667" cy="50292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D38423F-8330-4975-A156-FABE68EB5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67371"/>
              </p:ext>
            </p:extLst>
          </p:nvPr>
        </p:nvGraphicFramePr>
        <p:xfrm>
          <a:off x="421150" y="4282440"/>
          <a:ext cx="1132068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850">
                  <a:extLst>
                    <a:ext uri="{9D8B030D-6E8A-4147-A177-3AD203B41FA5}">
                      <a16:colId xmlns:a16="http://schemas.microsoft.com/office/drawing/2014/main" val="2754159285"/>
                    </a:ext>
                  </a:extLst>
                </a:gridCol>
                <a:gridCol w="5645833">
                  <a:extLst>
                    <a:ext uri="{9D8B030D-6E8A-4147-A177-3AD203B41FA5}">
                      <a16:colId xmlns:a16="http://schemas.microsoft.com/office/drawing/2014/main" val="1682161332"/>
                    </a:ext>
                  </a:extLst>
                </a:gridCol>
              </a:tblGrid>
              <a:tr h="3317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ওয়াটার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বয়লার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D7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ফায়ার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বয়লার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ED7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87201"/>
                  </a:ext>
                </a:extLst>
              </a:tr>
              <a:tr h="3071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ওয়াটার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টিউবের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ভিতর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ফায়ার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টিউবের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ভিতর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67089"/>
                  </a:ext>
                </a:extLst>
              </a:tr>
              <a:tr h="3071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টিউবের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বাইরে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আগুন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টিউবের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বাইরে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44478"/>
                  </a:ext>
                </a:extLst>
              </a:tr>
              <a:tr h="3071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হাউজে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তুলনামুলক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হউজে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55795"/>
                  </a:ext>
                </a:extLst>
              </a:tr>
              <a:tr h="3071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দক্ষতা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দক্ষতা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তুলনামুলক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84757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B1165-C139-49AF-8F6A-547EAF1E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38C6D-7595-4DAB-B8A4-1A13DA87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4300"/>
            <a:ext cx="1600200" cy="279400"/>
          </a:xfrm>
        </p:spPr>
        <p:txBody>
          <a:bodyPr/>
          <a:lstStyle/>
          <a:p>
            <a:fld id="{075741E1-0DA1-472E-BB62-90F1153F3EE0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07367"/>
      </p:ext>
    </p:extLst>
  </p:cSld>
  <p:clrMapOvr>
    <a:masterClrMapping/>
  </p:clrMapOvr>
  <p:transition spd="slow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DA562-8E5D-4841-A035-94C8FA24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27A10-B92F-48C4-954F-5B13D4B31BCF}"/>
              </a:ext>
            </a:extLst>
          </p:cNvPr>
          <p:cNvSpPr txBox="1"/>
          <p:nvPr/>
        </p:nvSpPr>
        <p:spPr>
          <a:xfrm>
            <a:off x="2667000" y="0"/>
            <a:ext cx="6858000" cy="923330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বয়লারের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5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D5733-3D07-40D0-9EB7-D3C563C213F8}"/>
              </a:ext>
            </a:extLst>
          </p:cNvPr>
          <p:cNvSpPr txBox="1"/>
          <p:nvPr/>
        </p:nvSpPr>
        <p:spPr>
          <a:xfrm>
            <a:off x="6192938" y="3122536"/>
            <a:ext cx="3865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42010-1507-4AE5-9A22-DE0383311CFB}"/>
              </a:ext>
            </a:extLst>
          </p:cNvPr>
          <p:cNvSpPr txBox="1"/>
          <p:nvPr/>
        </p:nvSpPr>
        <p:spPr>
          <a:xfrm>
            <a:off x="6192939" y="611617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0FD4D-A67B-4C41-AA87-46DC362A35FC}"/>
              </a:ext>
            </a:extLst>
          </p:cNvPr>
          <p:cNvSpPr txBox="1"/>
          <p:nvPr/>
        </p:nvSpPr>
        <p:spPr>
          <a:xfrm>
            <a:off x="261753" y="609615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সেফটি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1A">
            <a:extLst>
              <a:ext uri="{FF2B5EF4-FFF2-40B4-BE49-F238E27FC236}">
                <a16:creationId xmlns:a16="http://schemas.microsoft.com/office/drawing/2014/main" id="{30FE4592-885B-4CAA-9B57-CD934ACCE8BA}"/>
              </a:ext>
            </a:extLst>
          </p:cNvPr>
          <p:cNvGrpSpPr/>
          <p:nvPr/>
        </p:nvGrpSpPr>
        <p:grpSpPr>
          <a:xfrm>
            <a:off x="1081047" y="899288"/>
            <a:ext cx="4862553" cy="2218130"/>
            <a:chOff x="1081047" y="899288"/>
            <a:chExt cx="5014954" cy="2218130"/>
          </a:xfrm>
          <a:solidFill>
            <a:srgbClr val="C12A13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A82EDC4-5C6F-4CA9-80D8-4396CCAA2104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AE4ABC5-E2CC-437D-9B92-C70469488355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বাষ্পকে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সুপার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বাষ্পকে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সুপার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হিটার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টিউবের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প্রবেশ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করানো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1">
            <a:extLst>
              <a:ext uri="{FF2B5EF4-FFF2-40B4-BE49-F238E27FC236}">
                <a16:creationId xmlns:a16="http://schemas.microsoft.com/office/drawing/2014/main" id="{0282B0F6-A1F4-43D8-AFE1-B8FC22CA6BA8}"/>
              </a:ext>
            </a:extLst>
          </p:cNvPr>
          <p:cNvSpPr/>
          <p:nvPr/>
        </p:nvSpPr>
        <p:spPr>
          <a:xfrm>
            <a:off x="147453" y="879529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59A7D-5C33-4A73-AACA-BF0847EE3C32}"/>
              </a:ext>
            </a:extLst>
          </p:cNvPr>
          <p:cNvSpPr txBox="1"/>
          <p:nvPr/>
        </p:nvSpPr>
        <p:spPr>
          <a:xfrm>
            <a:off x="91272" y="310696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হিটার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1A">
            <a:extLst>
              <a:ext uri="{FF2B5EF4-FFF2-40B4-BE49-F238E27FC236}">
                <a16:creationId xmlns:a16="http://schemas.microsoft.com/office/drawing/2014/main" id="{868B0EBB-8A01-4B6E-8021-52EE46861695}"/>
              </a:ext>
            </a:extLst>
          </p:cNvPr>
          <p:cNvGrpSpPr/>
          <p:nvPr/>
        </p:nvGrpSpPr>
        <p:grpSpPr>
          <a:xfrm>
            <a:off x="7110741" y="801299"/>
            <a:ext cx="4862553" cy="2218130"/>
            <a:chOff x="1081047" y="899288"/>
            <a:chExt cx="5014954" cy="2218130"/>
          </a:xfrm>
          <a:solidFill>
            <a:srgbClr val="419BF5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473FC4B-3307-4426-A2D8-EA9C204C4AED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EA2DDD0-EAE2-463D-B4C3-475C52B95A57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গেজ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গ্লাস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টিউব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উহা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প্রেসার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গেজও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endParaRPr lang="en-US" sz="32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1">
            <a:extLst>
              <a:ext uri="{FF2B5EF4-FFF2-40B4-BE49-F238E27FC236}">
                <a16:creationId xmlns:a16="http://schemas.microsoft.com/office/drawing/2014/main" id="{E4BD327F-FF2C-4BAE-81B7-951A17C703A8}"/>
              </a:ext>
            </a:extLst>
          </p:cNvPr>
          <p:cNvSpPr/>
          <p:nvPr/>
        </p:nvSpPr>
        <p:spPr>
          <a:xfrm>
            <a:off x="6177147" y="781540"/>
            <a:ext cx="2286000" cy="228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1A">
            <a:extLst>
              <a:ext uri="{FF2B5EF4-FFF2-40B4-BE49-F238E27FC236}">
                <a16:creationId xmlns:a16="http://schemas.microsoft.com/office/drawing/2014/main" id="{E8907A55-628A-4D31-A234-B5FAAE988BE1}"/>
              </a:ext>
            </a:extLst>
          </p:cNvPr>
          <p:cNvGrpSpPr/>
          <p:nvPr/>
        </p:nvGrpSpPr>
        <p:grpSpPr>
          <a:xfrm>
            <a:off x="1081047" y="3869696"/>
            <a:ext cx="4862553" cy="2218130"/>
            <a:chOff x="1081047" y="899288"/>
            <a:chExt cx="5014954" cy="2218130"/>
          </a:xfrm>
          <a:solidFill>
            <a:srgbClr val="ECBF7F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0B718AC-BCA5-44C2-BEA1-5BCF1EC3DD07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15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111B51A-0540-47E4-93BA-DDF11EE71826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অতিরিক্ত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বাষ্পের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চাপকে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বয়লারক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বিপদের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রক্ষা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32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1">
            <a:extLst>
              <a:ext uri="{FF2B5EF4-FFF2-40B4-BE49-F238E27FC236}">
                <a16:creationId xmlns:a16="http://schemas.microsoft.com/office/drawing/2014/main" id="{45518215-9F9B-457D-B86C-DBE45C0B5B4E}"/>
              </a:ext>
            </a:extLst>
          </p:cNvPr>
          <p:cNvSpPr/>
          <p:nvPr/>
        </p:nvSpPr>
        <p:spPr>
          <a:xfrm>
            <a:off x="147453" y="3849937"/>
            <a:ext cx="2286000" cy="228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1A">
            <a:extLst>
              <a:ext uri="{FF2B5EF4-FFF2-40B4-BE49-F238E27FC236}">
                <a16:creationId xmlns:a16="http://schemas.microsoft.com/office/drawing/2014/main" id="{98011694-963E-454F-B448-BF7D010F74A8}"/>
              </a:ext>
            </a:extLst>
          </p:cNvPr>
          <p:cNvGrpSpPr/>
          <p:nvPr/>
        </p:nvGrpSpPr>
        <p:grpSpPr>
          <a:xfrm>
            <a:off x="7139472" y="3790461"/>
            <a:ext cx="4862553" cy="2218130"/>
            <a:chOff x="1081047" y="899288"/>
            <a:chExt cx="5014954" cy="2218130"/>
          </a:xfrm>
          <a:solidFill>
            <a:srgbClr val="FAA499"/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A5DA711-8700-4237-BBE9-9B706303EB0C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15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E36F574-21C0-4CF7-96E7-C2F87C5D3FBF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বাষ্পকে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লাইনে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স্টপ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করতেও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32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1">
            <a:extLst>
              <a:ext uri="{FF2B5EF4-FFF2-40B4-BE49-F238E27FC236}">
                <a16:creationId xmlns:a16="http://schemas.microsoft.com/office/drawing/2014/main" id="{9CAEFF1C-D778-476D-AC33-DC86BE7AE6AE}"/>
              </a:ext>
            </a:extLst>
          </p:cNvPr>
          <p:cNvSpPr/>
          <p:nvPr/>
        </p:nvSpPr>
        <p:spPr>
          <a:xfrm>
            <a:off x="6205878" y="3770702"/>
            <a:ext cx="2286000" cy="2286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CD3F2-AD1E-4663-AAEE-127CFAF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72" y="6608815"/>
            <a:ext cx="1600200" cy="279400"/>
          </a:xfrm>
        </p:spPr>
        <p:txBody>
          <a:bodyPr/>
          <a:lstStyle/>
          <a:p>
            <a:fld id="{BB266E89-D41E-458D-BD7D-BD3C21E0642C}" type="datetime1">
              <a:rPr lang="en-US" smtClean="0"/>
              <a:t>27-Jul-21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00AF1-EB5D-490A-A02C-C04EE7179FF9}"/>
              </a:ext>
            </a:extLst>
          </p:cNvPr>
          <p:cNvSpPr txBox="1"/>
          <p:nvPr/>
        </p:nvSpPr>
        <p:spPr>
          <a:xfrm>
            <a:off x="3941662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+mj-lt"/>
              </a:rPr>
              <a:t>ছবিতে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ক্লিক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কর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60519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DA562-8E5D-4841-A035-94C8FA24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27A10-B92F-48C4-954F-5B13D4B31BCF}"/>
              </a:ext>
            </a:extLst>
          </p:cNvPr>
          <p:cNvSpPr txBox="1"/>
          <p:nvPr/>
        </p:nvSpPr>
        <p:spPr>
          <a:xfrm>
            <a:off x="2667000" y="0"/>
            <a:ext cx="6858000" cy="923330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বয়লারের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5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D5733-3D07-40D0-9EB7-D3C563C213F8}"/>
              </a:ext>
            </a:extLst>
          </p:cNvPr>
          <p:cNvSpPr txBox="1"/>
          <p:nvPr/>
        </p:nvSpPr>
        <p:spPr>
          <a:xfrm>
            <a:off x="6192938" y="312253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42010-1507-4AE5-9A22-DE0383311CFB}"/>
              </a:ext>
            </a:extLst>
          </p:cNvPr>
          <p:cNvSpPr txBox="1"/>
          <p:nvPr/>
        </p:nvSpPr>
        <p:spPr>
          <a:xfrm>
            <a:off x="6192939" y="611617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0FD4D-A67B-4C41-AA87-46DC362A35FC}"/>
              </a:ext>
            </a:extLst>
          </p:cNvPr>
          <p:cNvSpPr txBox="1"/>
          <p:nvPr/>
        </p:nvSpPr>
        <p:spPr>
          <a:xfrm>
            <a:off x="261752" y="6096154"/>
            <a:ext cx="220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ফিউজিবল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1A">
            <a:extLst>
              <a:ext uri="{FF2B5EF4-FFF2-40B4-BE49-F238E27FC236}">
                <a16:creationId xmlns:a16="http://schemas.microsoft.com/office/drawing/2014/main" id="{30FE4592-885B-4CAA-9B57-CD934ACCE8BA}"/>
              </a:ext>
            </a:extLst>
          </p:cNvPr>
          <p:cNvGrpSpPr/>
          <p:nvPr/>
        </p:nvGrpSpPr>
        <p:grpSpPr>
          <a:xfrm>
            <a:off x="1081047" y="899288"/>
            <a:ext cx="4862553" cy="2218130"/>
            <a:chOff x="1081047" y="899288"/>
            <a:chExt cx="5014954" cy="2218130"/>
          </a:xfrm>
          <a:solidFill>
            <a:srgbClr val="214E9B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A82EDC4-5C6F-4CA9-80D8-4396CCAA2104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15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AE4ABC5-E2CC-437D-9B92-C70469488355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বয়লারের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তলদেশে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বসানো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বয়লারকে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ধুয়ে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ময়লা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খালি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3200" spc="-1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1">
            <a:extLst>
              <a:ext uri="{FF2B5EF4-FFF2-40B4-BE49-F238E27FC236}">
                <a16:creationId xmlns:a16="http://schemas.microsoft.com/office/drawing/2014/main" id="{0282B0F6-A1F4-43D8-AFE1-B8FC22CA6BA8}"/>
              </a:ext>
            </a:extLst>
          </p:cNvPr>
          <p:cNvSpPr/>
          <p:nvPr/>
        </p:nvSpPr>
        <p:spPr>
          <a:xfrm>
            <a:off x="147453" y="879529"/>
            <a:ext cx="22860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59A7D-5C33-4A73-AACA-BF0847EE3C32}"/>
              </a:ext>
            </a:extLst>
          </p:cNvPr>
          <p:cNvSpPr txBox="1"/>
          <p:nvPr/>
        </p:nvSpPr>
        <p:spPr>
          <a:xfrm>
            <a:off x="91272" y="310696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ব্লো-অফ-ভালভ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1A">
            <a:extLst>
              <a:ext uri="{FF2B5EF4-FFF2-40B4-BE49-F238E27FC236}">
                <a16:creationId xmlns:a16="http://schemas.microsoft.com/office/drawing/2014/main" id="{868B0EBB-8A01-4B6E-8021-52EE46861695}"/>
              </a:ext>
            </a:extLst>
          </p:cNvPr>
          <p:cNvGrpSpPr/>
          <p:nvPr/>
        </p:nvGrpSpPr>
        <p:grpSpPr>
          <a:xfrm>
            <a:off x="7110741" y="801299"/>
            <a:ext cx="4862553" cy="2218130"/>
            <a:chOff x="1081047" y="899288"/>
            <a:chExt cx="5014954" cy="2218130"/>
          </a:xfrm>
          <a:solidFill>
            <a:srgbClr val="C0C5BE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473FC4B-3307-4426-A2D8-EA9C204C4AED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EA2DDD0-EAE2-463D-B4C3-475C52B95A57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লাইনে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বসানো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প্রয়োজনের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অতিরিক্ত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endParaRPr lang="en-US" sz="32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1">
            <a:extLst>
              <a:ext uri="{FF2B5EF4-FFF2-40B4-BE49-F238E27FC236}">
                <a16:creationId xmlns:a16="http://schemas.microsoft.com/office/drawing/2014/main" id="{E4BD327F-FF2C-4BAE-81B7-951A17C703A8}"/>
              </a:ext>
            </a:extLst>
          </p:cNvPr>
          <p:cNvSpPr/>
          <p:nvPr/>
        </p:nvSpPr>
        <p:spPr>
          <a:xfrm>
            <a:off x="6177147" y="781540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1A">
            <a:extLst>
              <a:ext uri="{FF2B5EF4-FFF2-40B4-BE49-F238E27FC236}">
                <a16:creationId xmlns:a16="http://schemas.microsoft.com/office/drawing/2014/main" id="{E8907A55-628A-4D31-A234-B5FAAE988BE1}"/>
              </a:ext>
            </a:extLst>
          </p:cNvPr>
          <p:cNvGrpSpPr/>
          <p:nvPr/>
        </p:nvGrpSpPr>
        <p:grpSpPr>
          <a:xfrm>
            <a:off x="1081047" y="3869696"/>
            <a:ext cx="4862553" cy="2218130"/>
            <a:chOff x="1081047" y="899288"/>
            <a:chExt cx="5014954" cy="2218130"/>
          </a:xfrm>
          <a:solidFill>
            <a:srgbClr val="EDB978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0B718AC-BCA5-44C2-BEA1-5BCF1EC3DD07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15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111B51A-0540-47E4-93BA-DDF11EE71826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অতিরিক্ত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তাপের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প্লাগ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গলে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বয়লারকে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বিপদের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রক্ষা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32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1">
            <a:extLst>
              <a:ext uri="{FF2B5EF4-FFF2-40B4-BE49-F238E27FC236}">
                <a16:creationId xmlns:a16="http://schemas.microsoft.com/office/drawing/2014/main" id="{45518215-9F9B-457D-B86C-DBE45C0B5B4E}"/>
              </a:ext>
            </a:extLst>
          </p:cNvPr>
          <p:cNvSpPr/>
          <p:nvPr/>
        </p:nvSpPr>
        <p:spPr>
          <a:xfrm>
            <a:off x="147453" y="3849937"/>
            <a:ext cx="2286000" cy="228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1A">
            <a:extLst>
              <a:ext uri="{FF2B5EF4-FFF2-40B4-BE49-F238E27FC236}">
                <a16:creationId xmlns:a16="http://schemas.microsoft.com/office/drawing/2014/main" id="{98011694-963E-454F-B448-BF7D010F74A8}"/>
              </a:ext>
            </a:extLst>
          </p:cNvPr>
          <p:cNvGrpSpPr/>
          <p:nvPr/>
        </p:nvGrpSpPr>
        <p:grpSpPr>
          <a:xfrm>
            <a:off x="7139472" y="3790461"/>
            <a:ext cx="4862553" cy="2218130"/>
            <a:chOff x="1081047" y="899288"/>
            <a:chExt cx="5014954" cy="2218130"/>
          </a:xfrm>
          <a:solidFill>
            <a:srgbClr val="8199D8"/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A5DA711-8700-4237-BBE9-9B706303EB0C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30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E36F574-21C0-4CF7-96E7-C2F87C5D3FBF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পাম্প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ফিড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ভালভের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সেন্ট্রিফিউগ্যাল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রেসিপ্রকেটিং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পাম্প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endParaRPr lang="en-US" sz="3200" spc="-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1">
            <a:extLst>
              <a:ext uri="{FF2B5EF4-FFF2-40B4-BE49-F238E27FC236}">
                <a16:creationId xmlns:a16="http://schemas.microsoft.com/office/drawing/2014/main" id="{9CAEFF1C-D778-476D-AC33-DC86BE7AE6AE}"/>
              </a:ext>
            </a:extLst>
          </p:cNvPr>
          <p:cNvSpPr/>
          <p:nvPr/>
        </p:nvSpPr>
        <p:spPr>
          <a:xfrm>
            <a:off x="6205878" y="3770702"/>
            <a:ext cx="2286000" cy="228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129EC-ACD7-4964-9C30-FA4CD490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8" y="6578600"/>
            <a:ext cx="1600200" cy="279400"/>
          </a:xfrm>
        </p:spPr>
        <p:txBody>
          <a:bodyPr/>
          <a:lstStyle/>
          <a:p>
            <a:fld id="{C5DAA7BC-F33E-467E-AA93-1AAD82EB46D6}" type="datetime1">
              <a:rPr lang="en-US" smtClean="0"/>
              <a:t>27-Jul-21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351636-EA02-49E5-820F-C30A2942AF44}"/>
              </a:ext>
            </a:extLst>
          </p:cNvPr>
          <p:cNvSpPr txBox="1"/>
          <p:nvPr/>
        </p:nvSpPr>
        <p:spPr>
          <a:xfrm>
            <a:off x="3941662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+mj-lt"/>
              </a:rPr>
              <a:t>ছবিতে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ক্লিক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কর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07386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DA562-8E5D-4841-A035-94C8FA24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27A10-B92F-48C4-954F-5B13D4B31BCF}"/>
              </a:ext>
            </a:extLst>
          </p:cNvPr>
          <p:cNvSpPr txBox="1"/>
          <p:nvPr/>
        </p:nvSpPr>
        <p:spPr>
          <a:xfrm>
            <a:off x="2667000" y="0"/>
            <a:ext cx="6858000" cy="923330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বয়লারের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5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1A">
            <a:extLst>
              <a:ext uri="{FF2B5EF4-FFF2-40B4-BE49-F238E27FC236}">
                <a16:creationId xmlns:a16="http://schemas.microsoft.com/office/drawing/2014/main" id="{30FE4592-885B-4CAA-9B57-CD934ACCE8BA}"/>
              </a:ext>
            </a:extLst>
          </p:cNvPr>
          <p:cNvGrpSpPr/>
          <p:nvPr/>
        </p:nvGrpSpPr>
        <p:grpSpPr>
          <a:xfrm>
            <a:off x="1081047" y="1079168"/>
            <a:ext cx="4862554" cy="2218130"/>
            <a:chOff x="1081047" y="899288"/>
            <a:chExt cx="5014955" cy="2218130"/>
          </a:xfrm>
          <a:solidFill>
            <a:srgbClr val="405DD7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A82EDC4-5C6F-4CA9-80D8-4396CCAA2104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3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AE4ABC5-E2CC-437D-9B92-C70469488355}"/>
                </a:ext>
              </a:extLst>
            </p:cNvPr>
            <p:cNvSpPr/>
            <p:nvPr/>
          </p:nvSpPr>
          <p:spPr>
            <a:xfrm>
              <a:off x="2323766" y="899288"/>
              <a:ext cx="377223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বয়লারের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ইফিসিয়েন্সি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বাড়ানোর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প্রিহিটিং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করাই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উদা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ইকেনোমাইজার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একজস্ট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স্টিম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ফিড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হিটার</a:t>
              </a:r>
              <a:endParaRPr lang="en-US" sz="3200" spc="-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1">
            <a:extLst>
              <a:ext uri="{FF2B5EF4-FFF2-40B4-BE49-F238E27FC236}">
                <a16:creationId xmlns:a16="http://schemas.microsoft.com/office/drawing/2014/main" id="{0282B0F6-A1F4-43D8-AFE1-B8FC22CA6BA8}"/>
              </a:ext>
            </a:extLst>
          </p:cNvPr>
          <p:cNvSpPr/>
          <p:nvPr/>
        </p:nvSpPr>
        <p:spPr>
          <a:xfrm>
            <a:off x="147453" y="1059409"/>
            <a:ext cx="22860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59A7D-5C33-4A73-AACA-BF0847EE3C32}"/>
              </a:ext>
            </a:extLst>
          </p:cNvPr>
          <p:cNvSpPr txBox="1"/>
          <p:nvPr/>
        </p:nvSpPr>
        <p:spPr>
          <a:xfrm>
            <a:off x="91272" y="3286847"/>
            <a:ext cx="2728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হিটার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1A">
            <a:extLst>
              <a:ext uri="{FF2B5EF4-FFF2-40B4-BE49-F238E27FC236}">
                <a16:creationId xmlns:a16="http://schemas.microsoft.com/office/drawing/2014/main" id="{868B0EBB-8A01-4B6E-8021-52EE46861695}"/>
              </a:ext>
            </a:extLst>
          </p:cNvPr>
          <p:cNvGrpSpPr/>
          <p:nvPr/>
        </p:nvGrpSpPr>
        <p:grpSpPr>
          <a:xfrm>
            <a:off x="7110741" y="981179"/>
            <a:ext cx="4862553" cy="2218130"/>
            <a:chOff x="1081047" y="899288"/>
            <a:chExt cx="5014954" cy="2218130"/>
          </a:xfrm>
          <a:solidFill>
            <a:srgbClr val="D17A4F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473FC4B-3307-4426-A2D8-EA9C204C4AED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EA2DDD0-EAE2-463D-B4C3-475C52B95A57}"/>
                </a:ext>
              </a:extLst>
            </p:cNvPr>
            <p:cNvSpPr/>
            <p:nvPr/>
          </p:nvSpPr>
          <p:spPr>
            <a:xfrm>
              <a:off x="2446805" y="899288"/>
              <a:ext cx="364919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BD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ইকোনোমাইজার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ফ্লু গ্যাস এর তাপ দি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য়ে</a:t>
              </a:r>
              <a:r>
                <a:rPr lang="bn-BD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ফিড ও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</a:t>
              </a:r>
              <a:r>
                <a:rPr lang="bn-BD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টার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উষ্ণ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 হ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য়।</a:t>
              </a:r>
              <a:r>
                <a:rPr lang="bn-BD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তাপীয়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দক্ষতা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বৃদ্ধির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spc="-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28" name="1">
            <a:extLst>
              <a:ext uri="{FF2B5EF4-FFF2-40B4-BE49-F238E27FC236}">
                <a16:creationId xmlns:a16="http://schemas.microsoft.com/office/drawing/2014/main" id="{E4BD327F-FF2C-4BAE-81B7-951A17C703A8}"/>
              </a:ext>
            </a:extLst>
          </p:cNvPr>
          <p:cNvSpPr/>
          <p:nvPr/>
        </p:nvSpPr>
        <p:spPr>
          <a:xfrm>
            <a:off x="6177147" y="961420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1A">
            <a:extLst>
              <a:ext uri="{FF2B5EF4-FFF2-40B4-BE49-F238E27FC236}">
                <a16:creationId xmlns:a16="http://schemas.microsoft.com/office/drawing/2014/main" id="{E8907A55-628A-4D31-A234-B5FAAE988BE1}"/>
              </a:ext>
            </a:extLst>
          </p:cNvPr>
          <p:cNvGrpSpPr/>
          <p:nvPr/>
        </p:nvGrpSpPr>
        <p:grpSpPr>
          <a:xfrm>
            <a:off x="3745870" y="4021475"/>
            <a:ext cx="4862554" cy="2218130"/>
            <a:chOff x="1081047" y="899288"/>
            <a:chExt cx="5014955" cy="2218130"/>
          </a:xfrm>
          <a:solidFill>
            <a:srgbClr val="2D4C90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0B718AC-BCA5-44C2-BEA1-5BCF1EC3DD07}"/>
                </a:ext>
              </a:extLst>
            </p:cNvPr>
            <p:cNvSpPr/>
            <p:nvPr/>
          </p:nvSpPr>
          <p:spPr>
            <a:xfrm>
              <a:off x="1081047" y="899288"/>
              <a:ext cx="1404375" cy="2218130"/>
            </a:xfrm>
            <a:prstGeom prst="roundRect">
              <a:avLst>
                <a:gd name="adj" fmla="val 38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-150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111B51A-0540-47E4-93BA-DDF11EE71826}"/>
                </a:ext>
              </a:extLst>
            </p:cNvPr>
            <p:cNvSpPr/>
            <p:nvPr/>
          </p:nvSpPr>
          <p:spPr>
            <a:xfrm>
              <a:off x="2323766" y="899288"/>
              <a:ext cx="3772236" cy="2218130"/>
            </a:xfrm>
            <a:prstGeom prst="roundRect">
              <a:avLst>
                <a:gd name="adj" fmla="val 11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 spc="-1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লাইনে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বসানো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ইহা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বয়লারে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প্রয়োজনের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অতিরিক্ত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দেয়</a:t>
              </a:r>
              <a:r>
                <a:rPr lang="en-US" sz="3200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endParaRPr lang="en-US" sz="3200" spc="-1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24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1">
            <a:extLst>
              <a:ext uri="{FF2B5EF4-FFF2-40B4-BE49-F238E27FC236}">
                <a16:creationId xmlns:a16="http://schemas.microsoft.com/office/drawing/2014/main" id="{45518215-9F9B-457D-B86C-DBE45C0B5B4E}"/>
              </a:ext>
            </a:extLst>
          </p:cNvPr>
          <p:cNvSpPr/>
          <p:nvPr/>
        </p:nvSpPr>
        <p:spPr>
          <a:xfrm>
            <a:off x="2812276" y="4001716"/>
            <a:ext cx="2286000" cy="228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37D10-E3D7-4543-AFCE-FF4910978EBF}"/>
              </a:ext>
            </a:extLst>
          </p:cNvPr>
          <p:cNvSpPr txBox="1"/>
          <p:nvPr/>
        </p:nvSpPr>
        <p:spPr>
          <a:xfrm>
            <a:off x="6148995" y="32915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ইকোনোমাইজার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6F48E5-AC13-4E0F-ADF1-E756E166C2E7}"/>
              </a:ext>
            </a:extLst>
          </p:cNvPr>
          <p:cNvSpPr txBox="1"/>
          <p:nvPr/>
        </p:nvSpPr>
        <p:spPr>
          <a:xfrm>
            <a:off x="2660516" y="6333767"/>
            <a:ext cx="248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সেপারেটর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35800-C4F2-48CB-91C9-E1D2F5CE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07D8-E417-45DD-B262-51ADC44B7FC3}" type="datetime1">
              <a:rPr lang="en-US" smtClean="0"/>
              <a:t>27-Jul-21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CA66D-D9CF-4508-AC1A-AB8DAE7D6753}"/>
              </a:ext>
            </a:extLst>
          </p:cNvPr>
          <p:cNvSpPr txBox="1"/>
          <p:nvPr/>
        </p:nvSpPr>
        <p:spPr>
          <a:xfrm>
            <a:off x="6377595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+mj-lt"/>
              </a:rPr>
              <a:t>ছবিতে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ক্লিক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কর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80960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943350" y="77450"/>
            <a:ext cx="4305300" cy="838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DF242-2B45-4423-AE97-4B318D22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Coal Power Plant[2]">
            <a:hlinkClick r:id="" action="ppaction://media"/>
            <a:extLst>
              <a:ext uri="{FF2B5EF4-FFF2-40B4-BE49-F238E27FC236}">
                <a16:creationId xmlns:a16="http://schemas.microsoft.com/office/drawing/2014/main" id="{A24E5339-9271-46DB-9CE5-8E05C44E01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467" y="990600"/>
            <a:ext cx="9889066" cy="5562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02581-2D8D-4096-8BEC-8DD2F5E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4300"/>
            <a:ext cx="1600200" cy="279400"/>
          </a:xfrm>
        </p:spPr>
        <p:txBody>
          <a:bodyPr/>
          <a:lstStyle/>
          <a:p>
            <a:pPr algn="l"/>
            <a:fld id="{D292E6CF-A5E2-4053-9E34-4D18390FCA92}" type="datetime1">
              <a:rPr lang="en-US" smtClean="0"/>
              <a:t>27-Jul-21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974" y="243449"/>
            <a:ext cx="2776537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27CBB-AB21-40F6-813F-E2730999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6F1438-30B3-4C8D-B738-DA11BAEAEEF7}"/>
              </a:ext>
            </a:extLst>
          </p:cNvPr>
          <p:cNvGrpSpPr/>
          <p:nvPr/>
        </p:nvGrpSpPr>
        <p:grpSpPr>
          <a:xfrm>
            <a:off x="382291" y="333389"/>
            <a:ext cx="11400279" cy="6375160"/>
            <a:chOff x="382291" y="333389"/>
            <a:chExt cx="11400279" cy="63751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26BD76-8B0F-4D5D-84D4-A9409547F228}"/>
                </a:ext>
              </a:extLst>
            </p:cNvPr>
            <p:cNvSpPr txBox="1"/>
            <p:nvPr/>
          </p:nvSpPr>
          <p:spPr>
            <a:xfrm>
              <a:off x="5577698" y="2324322"/>
              <a:ext cx="8862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NikoshBAN" panose="02000000000000000000" pitchFamily="2" charset="0"/>
                </a:rPr>
                <a:t>?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CEEDB5-3D35-4279-BA53-5B06A520BB76}"/>
                </a:ext>
              </a:extLst>
            </p:cNvPr>
            <p:cNvSpPr txBox="1"/>
            <p:nvPr/>
          </p:nvSpPr>
          <p:spPr>
            <a:xfrm>
              <a:off x="1140568" y="2766692"/>
              <a:ext cx="22921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স্টপ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A38FA9-E7D5-4B68-A5EF-5EAEF49F7649}"/>
                </a:ext>
              </a:extLst>
            </p:cNvPr>
            <p:cNvSpPr txBox="1"/>
            <p:nvPr/>
          </p:nvSpPr>
          <p:spPr>
            <a:xfrm>
              <a:off x="1243452" y="6076649"/>
              <a:ext cx="23086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ভিড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পাম্প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AB0AF8-7235-4E9A-9441-44FE7B6F171E}"/>
                </a:ext>
              </a:extLst>
            </p:cNvPr>
            <p:cNvSpPr txBox="1"/>
            <p:nvPr/>
          </p:nvSpPr>
          <p:spPr>
            <a:xfrm>
              <a:off x="8608102" y="6123774"/>
              <a:ext cx="25402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ইকোনোমাইজার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052D03-0883-471C-8693-DB9ED2C2C823}"/>
                </a:ext>
              </a:extLst>
            </p:cNvPr>
            <p:cNvSpPr txBox="1"/>
            <p:nvPr/>
          </p:nvSpPr>
          <p:spPr>
            <a:xfrm>
              <a:off x="8608102" y="2772195"/>
              <a:ext cx="25402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ভিড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ভালভ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CE39BDC-90D9-4350-9A63-E20B9682F3C3}"/>
                </a:ext>
              </a:extLst>
            </p:cNvPr>
            <p:cNvSpPr/>
            <p:nvPr/>
          </p:nvSpPr>
          <p:spPr>
            <a:xfrm>
              <a:off x="493445" y="333389"/>
              <a:ext cx="3808709" cy="2438805"/>
            </a:xfrm>
            <a:prstGeom prst="round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714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7E60326-0E3C-4A60-95AD-2C2FDF812ADC}"/>
                </a:ext>
              </a:extLst>
            </p:cNvPr>
            <p:cNvSpPr/>
            <p:nvPr/>
          </p:nvSpPr>
          <p:spPr>
            <a:xfrm>
              <a:off x="7973860" y="333390"/>
              <a:ext cx="3808709" cy="2438805"/>
            </a:xfrm>
            <a:prstGeom prst="round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00" b="98833" l="1167" r="985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1E9E000-F437-47EE-A05B-A06F0C0FB091}"/>
                </a:ext>
              </a:extLst>
            </p:cNvPr>
            <p:cNvSpPr/>
            <p:nvPr/>
          </p:nvSpPr>
          <p:spPr>
            <a:xfrm>
              <a:off x="382291" y="3580657"/>
              <a:ext cx="3808709" cy="2438805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27850AE-2337-43DA-8865-30778FD1FA51}"/>
                </a:ext>
              </a:extLst>
            </p:cNvPr>
            <p:cNvSpPr/>
            <p:nvPr/>
          </p:nvSpPr>
          <p:spPr>
            <a:xfrm>
              <a:off x="7973861" y="3580657"/>
              <a:ext cx="3808709" cy="2438805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48F03-3F67-418E-9DBB-680CB2F1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4DF-DCC5-42D9-90B7-3AC04C8E848B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1898"/>
      </p:ext>
    </p:extLst>
  </p:cSld>
  <p:clrMapOvr>
    <a:masterClrMapping/>
  </p:clrMapOvr>
  <p:transition spd="slow"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10137" y="152400"/>
            <a:ext cx="2371725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b="1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752600"/>
            <a:ext cx="8382000" cy="44196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বয়লার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বয়লারের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ইকোনোমাইজার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5A40B-17EA-4D62-8187-1DC00CC0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7C5F2-3B33-4CC4-8061-2F842E45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4300"/>
            <a:ext cx="1600200" cy="279400"/>
          </a:xfrm>
        </p:spPr>
        <p:txBody>
          <a:bodyPr/>
          <a:lstStyle/>
          <a:p>
            <a:pPr algn="l"/>
            <a:fld id="{BEB190DD-C630-431C-BCC8-637CF217E481}" type="datetime1">
              <a:rPr lang="en-US" smtClean="0"/>
              <a:t>27-Jul-21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C60D02-D986-466F-A0FB-4907514C4506}"/>
              </a:ext>
            </a:extLst>
          </p:cNvPr>
          <p:cNvSpPr/>
          <p:nvPr/>
        </p:nvSpPr>
        <p:spPr>
          <a:xfrm>
            <a:off x="533400" y="4724400"/>
            <a:ext cx="11125200" cy="6650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610100" y="609600"/>
            <a:ext cx="2971800" cy="8381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3400" y="4724400"/>
            <a:ext cx="11125199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ওয়াটার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বয়লার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বয়লারের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98944" l="7750" r="90000">
                        <a14:foregroundMark x1="47000" y1="16197" x2="27000" y2="70070"/>
                        <a14:foregroundMark x1="24750" y1="16549" x2="44250" y2="14789"/>
                        <a14:foregroundMark x1="29000" y1="70423" x2="46250" y2="70070"/>
                        <a14:foregroundMark x1="44250" y1="59507" x2="60000" y2="59507"/>
                        <a14:foregroundMark x1="75250" y1="46479" x2="85750" y2="65493"/>
                        <a14:foregroundMark x1="72750" y1="52113" x2="79250" y2="44014"/>
                        <a14:foregroundMark x1="85000" y1="68662" x2="75750" y2="73239"/>
                        <a14:foregroundMark x1="63750" y1="64437" x2="67250" y2="74296"/>
                        <a14:foregroundMark x1="67250" y1="74296" x2="42500" y2="76761"/>
                        <a14:foregroundMark x1="39750" y1="79225" x2="85750" y2="76761"/>
                        <a14:foregroundMark x1="67750" y1="76761" x2="86250" y2="79225"/>
                        <a14:foregroundMark x1="61000" y1="72535" x2="48750" y2="77465"/>
                        <a14:foregroundMark x1="21500" y1="52113" x2="21500" y2="66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8571" r="13462" b="14286"/>
          <a:stretch/>
        </p:blipFill>
        <p:spPr>
          <a:xfrm>
            <a:off x="4299802" y="1939748"/>
            <a:ext cx="3592396" cy="25865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BD726-5CA4-4740-B7FE-E9BBBE43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A3763-5A55-46E7-BB79-93950028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712C-7B56-4BCC-B1CC-23E3DA5014D7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15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08BA9F-24EF-4E0A-AD04-8B871E624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4911"/>
          <a:stretch/>
        </p:blipFill>
        <p:spPr>
          <a:xfrm>
            <a:off x="95400" y="131693"/>
            <a:ext cx="11892519" cy="6689541"/>
          </a:xfrm>
          <a:prstGeom prst="ellipse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609600"/>
            <a:ext cx="10896600" cy="5715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n-BD" sz="30500" b="1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0500" b="1" spc="-30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A17D1-37F1-4F83-89A8-08B98450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8431ABAB-45EF-4747-86D2-D8CA32CC4323}"/>
              </a:ext>
            </a:extLst>
          </p:cNvPr>
          <p:cNvSpPr/>
          <p:nvPr/>
        </p:nvSpPr>
        <p:spPr>
          <a:xfrm>
            <a:off x="-1874" y="3036128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548BDDFB-0DA5-4EFD-BD6D-7D548DAB92FB}"/>
              </a:ext>
            </a:extLst>
          </p:cNvPr>
          <p:cNvSpPr/>
          <p:nvPr/>
        </p:nvSpPr>
        <p:spPr>
          <a:xfrm>
            <a:off x="-282314" y="3685078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8C06C232-A902-4244-9B3D-B0E3DE02880A}"/>
              </a:ext>
            </a:extLst>
          </p:cNvPr>
          <p:cNvSpPr/>
          <p:nvPr/>
        </p:nvSpPr>
        <p:spPr>
          <a:xfrm>
            <a:off x="1376596" y="2140467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7A864736-23C8-4324-A57B-514A228FA644}"/>
              </a:ext>
            </a:extLst>
          </p:cNvPr>
          <p:cNvSpPr/>
          <p:nvPr/>
        </p:nvSpPr>
        <p:spPr>
          <a:xfrm>
            <a:off x="1217326" y="35820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99BFD589-81AF-4CCB-A522-D4A6B8D36861}"/>
              </a:ext>
            </a:extLst>
          </p:cNvPr>
          <p:cNvSpPr/>
          <p:nvPr/>
        </p:nvSpPr>
        <p:spPr>
          <a:xfrm>
            <a:off x="2018051" y="32772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722AB122-C633-4382-81AF-AB21225590F1}"/>
              </a:ext>
            </a:extLst>
          </p:cNvPr>
          <p:cNvSpPr/>
          <p:nvPr/>
        </p:nvSpPr>
        <p:spPr>
          <a:xfrm>
            <a:off x="302926" y="41916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6FC3086D-2C4D-4B5E-B05B-7339ECF72E5F}"/>
              </a:ext>
            </a:extLst>
          </p:cNvPr>
          <p:cNvSpPr/>
          <p:nvPr/>
        </p:nvSpPr>
        <p:spPr>
          <a:xfrm>
            <a:off x="1962462" y="4067957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8E0EF154-2B1C-4F2B-B2C3-9780F9598CAC}"/>
              </a:ext>
            </a:extLst>
          </p:cNvPr>
          <p:cNvSpPr/>
          <p:nvPr/>
        </p:nvSpPr>
        <p:spPr>
          <a:xfrm>
            <a:off x="623341" y="3409635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F12DD011-841C-48FA-BB06-CDC149AE4018}"/>
              </a:ext>
            </a:extLst>
          </p:cNvPr>
          <p:cNvSpPr/>
          <p:nvPr/>
        </p:nvSpPr>
        <p:spPr>
          <a:xfrm>
            <a:off x="1063677" y="4325281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E1C3FD81-7367-4CCB-B224-6E32B2863C91}"/>
              </a:ext>
            </a:extLst>
          </p:cNvPr>
          <p:cNvSpPr/>
          <p:nvPr/>
        </p:nvSpPr>
        <p:spPr>
          <a:xfrm>
            <a:off x="1063677" y="2838762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968AAD96-822D-4C90-B2D3-D210A97D03E3}"/>
              </a:ext>
            </a:extLst>
          </p:cNvPr>
          <p:cNvSpPr/>
          <p:nvPr/>
        </p:nvSpPr>
        <p:spPr>
          <a:xfrm>
            <a:off x="318541" y="2293492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7 Points 16">
            <a:extLst>
              <a:ext uri="{FF2B5EF4-FFF2-40B4-BE49-F238E27FC236}">
                <a16:creationId xmlns:a16="http://schemas.microsoft.com/office/drawing/2014/main" id="{39E5BD01-36BB-49E5-BA2A-74ED39979733}"/>
              </a:ext>
            </a:extLst>
          </p:cNvPr>
          <p:cNvSpPr/>
          <p:nvPr/>
        </p:nvSpPr>
        <p:spPr>
          <a:xfrm>
            <a:off x="1805066" y="256144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7 Points 17">
            <a:extLst>
              <a:ext uri="{FF2B5EF4-FFF2-40B4-BE49-F238E27FC236}">
                <a16:creationId xmlns:a16="http://schemas.microsoft.com/office/drawing/2014/main" id="{1878DE89-0862-400C-B59F-270321545B2E}"/>
              </a:ext>
            </a:extLst>
          </p:cNvPr>
          <p:cNvSpPr/>
          <p:nvPr/>
        </p:nvSpPr>
        <p:spPr>
          <a:xfrm>
            <a:off x="2148590" y="2994899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7 Points 18">
            <a:extLst>
              <a:ext uri="{FF2B5EF4-FFF2-40B4-BE49-F238E27FC236}">
                <a16:creationId xmlns:a16="http://schemas.microsoft.com/office/drawing/2014/main" id="{76024A40-2931-4A1E-9C59-B36171683869}"/>
              </a:ext>
            </a:extLst>
          </p:cNvPr>
          <p:cNvSpPr/>
          <p:nvPr/>
        </p:nvSpPr>
        <p:spPr>
          <a:xfrm>
            <a:off x="1868150" y="3643849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83A5CCE1-5B54-447D-95B5-41A6F528159D}"/>
              </a:ext>
            </a:extLst>
          </p:cNvPr>
          <p:cNvSpPr/>
          <p:nvPr/>
        </p:nvSpPr>
        <p:spPr>
          <a:xfrm>
            <a:off x="3527060" y="2099238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7 Points 20">
            <a:extLst>
              <a:ext uri="{FF2B5EF4-FFF2-40B4-BE49-F238E27FC236}">
                <a16:creationId xmlns:a16="http://schemas.microsoft.com/office/drawing/2014/main" id="{364719A2-BF3D-4B67-8973-FE06B16AEAD6}"/>
              </a:ext>
            </a:extLst>
          </p:cNvPr>
          <p:cNvSpPr/>
          <p:nvPr/>
        </p:nvSpPr>
        <p:spPr>
          <a:xfrm>
            <a:off x="3367790" y="3540792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7 Points 21">
            <a:extLst>
              <a:ext uri="{FF2B5EF4-FFF2-40B4-BE49-F238E27FC236}">
                <a16:creationId xmlns:a16="http://schemas.microsoft.com/office/drawing/2014/main" id="{033CFA89-4294-44F0-8E9C-4E94E5E63981}"/>
              </a:ext>
            </a:extLst>
          </p:cNvPr>
          <p:cNvSpPr/>
          <p:nvPr/>
        </p:nvSpPr>
        <p:spPr>
          <a:xfrm>
            <a:off x="4168515" y="3235992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7 Points 22">
            <a:extLst>
              <a:ext uri="{FF2B5EF4-FFF2-40B4-BE49-F238E27FC236}">
                <a16:creationId xmlns:a16="http://schemas.microsoft.com/office/drawing/2014/main" id="{B3E96C0F-0644-44F8-8B5C-680925651D12}"/>
              </a:ext>
            </a:extLst>
          </p:cNvPr>
          <p:cNvSpPr/>
          <p:nvPr/>
        </p:nvSpPr>
        <p:spPr>
          <a:xfrm>
            <a:off x="2453390" y="4150392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id="{0237B3B4-1296-49AB-ADBE-14A24B457713}"/>
              </a:ext>
            </a:extLst>
          </p:cNvPr>
          <p:cNvSpPr/>
          <p:nvPr/>
        </p:nvSpPr>
        <p:spPr>
          <a:xfrm>
            <a:off x="4112926" y="4026728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7 Points 24">
            <a:extLst>
              <a:ext uri="{FF2B5EF4-FFF2-40B4-BE49-F238E27FC236}">
                <a16:creationId xmlns:a16="http://schemas.microsoft.com/office/drawing/2014/main" id="{F368B0AD-C7C3-411B-9868-6677A7323C2B}"/>
              </a:ext>
            </a:extLst>
          </p:cNvPr>
          <p:cNvSpPr/>
          <p:nvPr/>
        </p:nvSpPr>
        <p:spPr>
          <a:xfrm>
            <a:off x="2773805" y="3368406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7 Points 25">
            <a:extLst>
              <a:ext uri="{FF2B5EF4-FFF2-40B4-BE49-F238E27FC236}">
                <a16:creationId xmlns:a16="http://schemas.microsoft.com/office/drawing/2014/main" id="{3908EB16-CB78-4947-94C5-680E2698ACDF}"/>
              </a:ext>
            </a:extLst>
          </p:cNvPr>
          <p:cNvSpPr/>
          <p:nvPr/>
        </p:nvSpPr>
        <p:spPr>
          <a:xfrm>
            <a:off x="3214141" y="4284052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419D6177-A33F-4E7F-B5A4-89F2B4DEF74D}"/>
              </a:ext>
            </a:extLst>
          </p:cNvPr>
          <p:cNvSpPr/>
          <p:nvPr/>
        </p:nvSpPr>
        <p:spPr>
          <a:xfrm>
            <a:off x="3214141" y="2797533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E4C3A956-654C-419D-958E-A80189F58E62}"/>
              </a:ext>
            </a:extLst>
          </p:cNvPr>
          <p:cNvSpPr/>
          <p:nvPr/>
        </p:nvSpPr>
        <p:spPr>
          <a:xfrm>
            <a:off x="2469005" y="225226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7 Points 28">
            <a:extLst>
              <a:ext uri="{FF2B5EF4-FFF2-40B4-BE49-F238E27FC236}">
                <a16:creationId xmlns:a16="http://schemas.microsoft.com/office/drawing/2014/main" id="{26246C08-83C6-4403-B5D7-77AC9C032AD6}"/>
              </a:ext>
            </a:extLst>
          </p:cNvPr>
          <p:cNvSpPr/>
          <p:nvPr/>
        </p:nvSpPr>
        <p:spPr>
          <a:xfrm>
            <a:off x="3955530" y="2520212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D2509F08-C5DC-4695-807E-927C2A525B24}"/>
              </a:ext>
            </a:extLst>
          </p:cNvPr>
          <p:cNvSpPr/>
          <p:nvPr/>
        </p:nvSpPr>
        <p:spPr>
          <a:xfrm>
            <a:off x="4053590" y="2731328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7 Points 30">
            <a:extLst>
              <a:ext uri="{FF2B5EF4-FFF2-40B4-BE49-F238E27FC236}">
                <a16:creationId xmlns:a16="http://schemas.microsoft.com/office/drawing/2014/main" id="{D976C57F-44F6-4FED-9EC5-6BB3C97637B1}"/>
              </a:ext>
            </a:extLst>
          </p:cNvPr>
          <p:cNvSpPr/>
          <p:nvPr/>
        </p:nvSpPr>
        <p:spPr>
          <a:xfrm>
            <a:off x="3773150" y="3380278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7 Points 31">
            <a:extLst>
              <a:ext uri="{FF2B5EF4-FFF2-40B4-BE49-F238E27FC236}">
                <a16:creationId xmlns:a16="http://schemas.microsoft.com/office/drawing/2014/main" id="{0DBEB735-D473-42F3-822B-40BD008FC412}"/>
              </a:ext>
            </a:extLst>
          </p:cNvPr>
          <p:cNvSpPr/>
          <p:nvPr/>
        </p:nvSpPr>
        <p:spPr>
          <a:xfrm>
            <a:off x="5432060" y="1835667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7 Points 32">
            <a:extLst>
              <a:ext uri="{FF2B5EF4-FFF2-40B4-BE49-F238E27FC236}">
                <a16:creationId xmlns:a16="http://schemas.microsoft.com/office/drawing/2014/main" id="{336D8171-2E14-4A72-8B7D-8224FDDBB6AA}"/>
              </a:ext>
            </a:extLst>
          </p:cNvPr>
          <p:cNvSpPr/>
          <p:nvPr/>
        </p:nvSpPr>
        <p:spPr>
          <a:xfrm>
            <a:off x="5272790" y="32772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7 Points 33">
            <a:extLst>
              <a:ext uri="{FF2B5EF4-FFF2-40B4-BE49-F238E27FC236}">
                <a16:creationId xmlns:a16="http://schemas.microsoft.com/office/drawing/2014/main" id="{6540581B-CAAF-4AF9-8F72-169DCC6636D3}"/>
              </a:ext>
            </a:extLst>
          </p:cNvPr>
          <p:cNvSpPr/>
          <p:nvPr/>
        </p:nvSpPr>
        <p:spPr>
          <a:xfrm>
            <a:off x="6073515" y="29724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7 Points 34">
            <a:extLst>
              <a:ext uri="{FF2B5EF4-FFF2-40B4-BE49-F238E27FC236}">
                <a16:creationId xmlns:a16="http://schemas.microsoft.com/office/drawing/2014/main" id="{202F257A-23A8-4707-BD77-0F1D068416B1}"/>
              </a:ext>
            </a:extLst>
          </p:cNvPr>
          <p:cNvSpPr/>
          <p:nvPr/>
        </p:nvSpPr>
        <p:spPr>
          <a:xfrm>
            <a:off x="4358390" y="38868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7 Points 35">
            <a:extLst>
              <a:ext uri="{FF2B5EF4-FFF2-40B4-BE49-F238E27FC236}">
                <a16:creationId xmlns:a16="http://schemas.microsoft.com/office/drawing/2014/main" id="{745447B2-1019-490F-90F3-1EF798B1B89B}"/>
              </a:ext>
            </a:extLst>
          </p:cNvPr>
          <p:cNvSpPr/>
          <p:nvPr/>
        </p:nvSpPr>
        <p:spPr>
          <a:xfrm>
            <a:off x="6017926" y="3763157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7 Points 36">
            <a:extLst>
              <a:ext uri="{FF2B5EF4-FFF2-40B4-BE49-F238E27FC236}">
                <a16:creationId xmlns:a16="http://schemas.microsoft.com/office/drawing/2014/main" id="{02D59E52-00D7-4B85-B4A6-5E4914442DC6}"/>
              </a:ext>
            </a:extLst>
          </p:cNvPr>
          <p:cNvSpPr/>
          <p:nvPr/>
        </p:nvSpPr>
        <p:spPr>
          <a:xfrm>
            <a:off x="4678805" y="3104835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7 Points 37">
            <a:extLst>
              <a:ext uri="{FF2B5EF4-FFF2-40B4-BE49-F238E27FC236}">
                <a16:creationId xmlns:a16="http://schemas.microsoft.com/office/drawing/2014/main" id="{4F93DBCA-DEED-46EB-AA4F-F1517EA9DD8C}"/>
              </a:ext>
            </a:extLst>
          </p:cNvPr>
          <p:cNvSpPr/>
          <p:nvPr/>
        </p:nvSpPr>
        <p:spPr>
          <a:xfrm>
            <a:off x="5119141" y="4020481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7 Points 38">
            <a:extLst>
              <a:ext uri="{FF2B5EF4-FFF2-40B4-BE49-F238E27FC236}">
                <a16:creationId xmlns:a16="http://schemas.microsoft.com/office/drawing/2014/main" id="{6122B695-FF53-4F54-91EE-A8B578030D6E}"/>
              </a:ext>
            </a:extLst>
          </p:cNvPr>
          <p:cNvSpPr/>
          <p:nvPr/>
        </p:nvSpPr>
        <p:spPr>
          <a:xfrm>
            <a:off x="5119141" y="2533962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7 Points 39">
            <a:extLst>
              <a:ext uri="{FF2B5EF4-FFF2-40B4-BE49-F238E27FC236}">
                <a16:creationId xmlns:a16="http://schemas.microsoft.com/office/drawing/2014/main" id="{F57265D3-B66E-4038-8F61-15BFA05C166C}"/>
              </a:ext>
            </a:extLst>
          </p:cNvPr>
          <p:cNvSpPr/>
          <p:nvPr/>
        </p:nvSpPr>
        <p:spPr>
          <a:xfrm>
            <a:off x="4374005" y="1988692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7 Points 40">
            <a:extLst>
              <a:ext uri="{FF2B5EF4-FFF2-40B4-BE49-F238E27FC236}">
                <a16:creationId xmlns:a16="http://schemas.microsoft.com/office/drawing/2014/main" id="{1A45B394-73D5-4E4E-B54B-78B9FBD87127}"/>
              </a:ext>
            </a:extLst>
          </p:cNvPr>
          <p:cNvSpPr/>
          <p:nvPr/>
        </p:nvSpPr>
        <p:spPr>
          <a:xfrm>
            <a:off x="5860530" y="225664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7 Points 41">
            <a:extLst>
              <a:ext uri="{FF2B5EF4-FFF2-40B4-BE49-F238E27FC236}">
                <a16:creationId xmlns:a16="http://schemas.microsoft.com/office/drawing/2014/main" id="{0B530E68-5B69-40D7-800B-57E16712F03F}"/>
              </a:ext>
            </a:extLst>
          </p:cNvPr>
          <p:cNvSpPr/>
          <p:nvPr/>
        </p:nvSpPr>
        <p:spPr>
          <a:xfrm>
            <a:off x="5488274" y="2854992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7 Points 42">
            <a:extLst>
              <a:ext uri="{FF2B5EF4-FFF2-40B4-BE49-F238E27FC236}">
                <a16:creationId xmlns:a16="http://schemas.microsoft.com/office/drawing/2014/main" id="{A39F65C2-680E-4F69-A8BA-E55EC15EE29F}"/>
              </a:ext>
            </a:extLst>
          </p:cNvPr>
          <p:cNvSpPr/>
          <p:nvPr/>
        </p:nvSpPr>
        <p:spPr>
          <a:xfrm>
            <a:off x="5207834" y="3503942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7 Points 43">
            <a:extLst>
              <a:ext uri="{FF2B5EF4-FFF2-40B4-BE49-F238E27FC236}">
                <a16:creationId xmlns:a16="http://schemas.microsoft.com/office/drawing/2014/main" id="{CF19C0D4-3992-45D4-9F03-02EF25F66A4D}"/>
              </a:ext>
            </a:extLst>
          </p:cNvPr>
          <p:cNvSpPr/>
          <p:nvPr/>
        </p:nvSpPr>
        <p:spPr>
          <a:xfrm>
            <a:off x="6866744" y="1959331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7 Points 44">
            <a:extLst>
              <a:ext uri="{FF2B5EF4-FFF2-40B4-BE49-F238E27FC236}">
                <a16:creationId xmlns:a16="http://schemas.microsoft.com/office/drawing/2014/main" id="{3DDD9C5E-ECB7-4EC7-A022-AD7B456D61BF}"/>
              </a:ext>
            </a:extLst>
          </p:cNvPr>
          <p:cNvSpPr/>
          <p:nvPr/>
        </p:nvSpPr>
        <p:spPr>
          <a:xfrm>
            <a:off x="6707474" y="3400885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7 Points 45">
            <a:extLst>
              <a:ext uri="{FF2B5EF4-FFF2-40B4-BE49-F238E27FC236}">
                <a16:creationId xmlns:a16="http://schemas.microsoft.com/office/drawing/2014/main" id="{88DD6262-CA72-423F-9B2F-2FDDF3F131C0}"/>
              </a:ext>
            </a:extLst>
          </p:cNvPr>
          <p:cNvSpPr/>
          <p:nvPr/>
        </p:nvSpPr>
        <p:spPr>
          <a:xfrm>
            <a:off x="7508199" y="3096085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7 Points 46">
            <a:extLst>
              <a:ext uri="{FF2B5EF4-FFF2-40B4-BE49-F238E27FC236}">
                <a16:creationId xmlns:a16="http://schemas.microsoft.com/office/drawing/2014/main" id="{43DAD7BB-5830-4511-B068-869B70305DBC}"/>
              </a:ext>
            </a:extLst>
          </p:cNvPr>
          <p:cNvSpPr/>
          <p:nvPr/>
        </p:nvSpPr>
        <p:spPr>
          <a:xfrm>
            <a:off x="5793074" y="4010485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7 Points 47">
            <a:extLst>
              <a:ext uri="{FF2B5EF4-FFF2-40B4-BE49-F238E27FC236}">
                <a16:creationId xmlns:a16="http://schemas.microsoft.com/office/drawing/2014/main" id="{39ED39F0-FEC8-4F77-BEB1-6A1429DD9FCC}"/>
              </a:ext>
            </a:extLst>
          </p:cNvPr>
          <p:cNvSpPr/>
          <p:nvPr/>
        </p:nvSpPr>
        <p:spPr>
          <a:xfrm>
            <a:off x="7452610" y="38868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ar: 7 Points 48">
            <a:extLst>
              <a:ext uri="{FF2B5EF4-FFF2-40B4-BE49-F238E27FC236}">
                <a16:creationId xmlns:a16="http://schemas.microsoft.com/office/drawing/2014/main" id="{35FD2752-9CE6-43AB-A3F1-61EFEBCA25B9}"/>
              </a:ext>
            </a:extLst>
          </p:cNvPr>
          <p:cNvSpPr/>
          <p:nvPr/>
        </p:nvSpPr>
        <p:spPr>
          <a:xfrm>
            <a:off x="6113489" y="3228499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ar: 7 Points 49">
            <a:extLst>
              <a:ext uri="{FF2B5EF4-FFF2-40B4-BE49-F238E27FC236}">
                <a16:creationId xmlns:a16="http://schemas.microsoft.com/office/drawing/2014/main" id="{3CFDF505-C57D-4658-9748-1F2F6587D34A}"/>
              </a:ext>
            </a:extLst>
          </p:cNvPr>
          <p:cNvSpPr/>
          <p:nvPr/>
        </p:nvSpPr>
        <p:spPr>
          <a:xfrm>
            <a:off x="6553825" y="4144145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ar: 7 Points 50">
            <a:extLst>
              <a:ext uri="{FF2B5EF4-FFF2-40B4-BE49-F238E27FC236}">
                <a16:creationId xmlns:a16="http://schemas.microsoft.com/office/drawing/2014/main" id="{632DF3AB-6850-4763-90CE-9F710161B1A9}"/>
              </a:ext>
            </a:extLst>
          </p:cNvPr>
          <p:cNvSpPr/>
          <p:nvPr/>
        </p:nvSpPr>
        <p:spPr>
          <a:xfrm>
            <a:off x="6553825" y="2657626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7 Points 51">
            <a:extLst>
              <a:ext uri="{FF2B5EF4-FFF2-40B4-BE49-F238E27FC236}">
                <a16:creationId xmlns:a16="http://schemas.microsoft.com/office/drawing/2014/main" id="{BCA6AE9D-31CD-4739-8E60-44D06A0E6511}"/>
              </a:ext>
            </a:extLst>
          </p:cNvPr>
          <p:cNvSpPr/>
          <p:nvPr/>
        </p:nvSpPr>
        <p:spPr>
          <a:xfrm>
            <a:off x="5808689" y="2112356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7 Points 52">
            <a:extLst>
              <a:ext uri="{FF2B5EF4-FFF2-40B4-BE49-F238E27FC236}">
                <a16:creationId xmlns:a16="http://schemas.microsoft.com/office/drawing/2014/main" id="{D138683B-7C76-4FF5-B7EE-4C459BE0F8D0}"/>
              </a:ext>
            </a:extLst>
          </p:cNvPr>
          <p:cNvSpPr/>
          <p:nvPr/>
        </p:nvSpPr>
        <p:spPr>
          <a:xfrm>
            <a:off x="7295214" y="2380305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7 Points 53">
            <a:extLst>
              <a:ext uri="{FF2B5EF4-FFF2-40B4-BE49-F238E27FC236}">
                <a16:creationId xmlns:a16="http://schemas.microsoft.com/office/drawing/2014/main" id="{D413F012-6EEC-46F1-BF7B-75B3A76B1ED3}"/>
              </a:ext>
            </a:extLst>
          </p:cNvPr>
          <p:cNvSpPr/>
          <p:nvPr/>
        </p:nvSpPr>
        <p:spPr>
          <a:xfrm>
            <a:off x="4080447" y="3008650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7 Points 54">
            <a:extLst>
              <a:ext uri="{FF2B5EF4-FFF2-40B4-BE49-F238E27FC236}">
                <a16:creationId xmlns:a16="http://schemas.microsoft.com/office/drawing/2014/main" id="{EDBC5D3C-B25E-4616-9C8E-6133275D985B}"/>
              </a:ext>
            </a:extLst>
          </p:cNvPr>
          <p:cNvSpPr/>
          <p:nvPr/>
        </p:nvSpPr>
        <p:spPr>
          <a:xfrm>
            <a:off x="3800007" y="3657600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7 Points 55">
            <a:extLst>
              <a:ext uri="{FF2B5EF4-FFF2-40B4-BE49-F238E27FC236}">
                <a16:creationId xmlns:a16="http://schemas.microsoft.com/office/drawing/2014/main" id="{17AC56C8-3DBA-4AB0-93C7-CF859233FBC0}"/>
              </a:ext>
            </a:extLst>
          </p:cNvPr>
          <p:cNvSpPr/>
          <p:nvPr/>
        </p:nvSpPr>
        <p:spPr>
          <a:xfrm>
            <a:off x="5458917" y="2112989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7 Points 56">
            <a:extLst>
              <a:ext uri="{FF2B5EF4-FFF2-40B4-BE49-F238E27FC236}">
                <a16:creationId xmlns:a16="http://schemas.microsoft.com/office/drawing/2014/main" id="{04EF1269-67D1-4C7C-89A2-6A321CE02C60}"/>
              </a:ext>
            </a:extLst>
          </p:cNvPr>
          <p:cNvSpPr/>
          <p:nvPr/>
        </p:nvSpPr>
        <p:spPr>
          <a:xfrm>
            <a:off x="5299647" y="355454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7 Points 57">
            <a:extLst>
              <a:ext uri="{FF2B5EF4-FFF2-40B4-BE49-F238E27FC236}">
                <a16:creationId xmlns:a16="http://schemas.microsoft.com/office/drawing/2014/main" id="{41421D58-4B5C-42E9-86CD-91912F4EAFF3}"/>
              </a:ext>
            </a:extLst>
          </p:cNvPr>
          <p:cNvSpPr/>
          <p:nvPr/>
        </p:nvSpPr>
        <p:spPr>
          <a:xfrm>
            <a:off x="6100372" y="324974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7 Points 58">
            <a:extLst>
              <a:ext uri="{FF2B5EF4-FFF2-40B4-BE49-F238E27FC236}">
                <a16:creationId xmlns:a16="http://schemas.microsoft.com/office/drawing/2014/main" id="{759D8879-D942-4169-BD8F-53C7CC12E213}"/>
              </a:ext>
            </a:extLst>
          </p:cNvPr>
          <p:cNvSpPr/>
          <p:nvPr/>
        </p:nvSpPr>
        <p:spPr>
          <a:xfrm>
            <a:off x="4385247" y="416414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7 Points 59">
            <a:extLst>
              <a:ext uri="{FF2B5EF4-FFF2-40B4-BE49-F238E27FC236}">
                <a16:creationId xmlns:a16="http://schemas.microsoft.com/office/drawing/2014/main" id="{BF59C829-86C1-4B37-BE5B-E883B696054E}"/>
              </a:ext>
            </a:extLst>
          </p:cNvPr>
          <p:cNvSpPr/>
          <p:nvPr/>
        </p:nvSpPr>
        <p:spPr>
          <a:xfrm>
            <a:off x="6044783" y="4040479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7 Points 60">
            <a:extLst>
              <a:ext uri="{FF2B5EF4-FFF2-40B4-BE49-F238E27FC236}">
                <a16:creationId xmlns:a16="http://schemas.microsoft.com/office/drawing/2014/main" id="{DA7AC03E-3FF9-4BC9-B5E2-F9F6E26442F7}"/>
              </a:ext>
            </a:extLst>
          </p:cNvPr>
          <p:cNvSpPr/>
          <p:nvPr/>
        </p:nvSpPr>
        <p:spPr>
          <a:xfrm>
            <a:off x="4705662" y="3382157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7 Points 61">
            <a:extLst>
              <a:ext uri="{FF2B5EF4-FFF2-40B4-BE49-F238E27FC236}">
                <a16:creationId xmlns:a16="http://schemas.microsoft.com/office/drawing/2014/main" id="{3358575D-F9F8-4494-9F5B-4D35B9114FA9}"/>
              </a:ext>
            </a:extLst>
          </p:cNvPr>
          <p:cNvSpPr/>
          <p:nvPr/>
        </p:nvSpPr>
        <p:spPr>
          <a:xfrm>
            <a:off x="5145998" y="4297803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7 Points 62">
            <a:extLst>
              <a:ext uri="{FF2B5EF4-FFF2-40B4-BE49-F238E27FC236}">
                <a16:creationId xmlns:a16="http://schemas.microsoft.com/office/drawing/2014/main" id="{44981A65-1023-4597-9548-C678AAF03C38}"/>
              </a:ext>
            </a:extLst>
          </p:cNvPr>
          <p:cNvSpPr/>
          <p:nvPr/>
        </p:nvSpPr>
        <p:spPr>
          <a:xfrm>
            <a:off x="5145998" y="2811284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7 Points 63">
            <a:extLst>
              <a:ext uri="{FF2B5EF4-FFF2-40B4-BE49-F238E27FC236}">
                <a16:creationId xmlns:a16="http://schemas.microsoft.com/office/drawing/2014/main" id="{8F6D67A4-BC50-4E9E-925A-AF0FFCE9C7DD}"/>
              </a:ext>
            </a:extLst>
          </p:cNvPr>
          <p:cNvSpPr/>
          <p:nvPr/>
        </p:nvSpPr>
        <p:spPr>
          <a:xfrm>
            <a:off x="4400862" y="2266014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7 Points 64">
            <a:extLst>
              <a:ext uri="{FF2B5EF4-FFF2-40B4-BE49-F238E27FC236}">
                <a16:creationId xmlns:a16="http://schemas.microsoft.com/office/drawing/2014/main" id="{98C47883-0BBC-476E-B839-C4875551C26A}"/>
              </a:ext>
            </a:extLst>
          </p:cNvPr>
          <p:cNvSpPr/>
          <p:nvPr/>
        </p:nvSpPr>
        <p:spPr>
          <a:xfrm>
            <a:off x="5887387" y="253396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7 Points 65">
            <a:extLst>
              <a:ext uri="{FF2B5EF4-FFF2-40B4-BE49-F238E27FC236}">
                <a16:creationId xmlns:a16="http://schemas.microsoft.com/office/drawing/2014/main" id="{0F2F4777-6452-4A50-AA5D-0BFDC7E9F738}"/>
              </a:ext>
            </a:extLst>
          </p:cNvPr>
          <p:cNvSpPr/>
          <p:nvPr/>
        </p:nvSpPr>
        <p:spPr>
          <a:xfrm>
            <a:off x="6230911" y="2967421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7 Points 66">
            <a:extLst>
              <a:ext uri="{FF2B5EF4-FFF2-40B4-BE49-F238E27FC236}">
                <a16:creationId xmlns:a16="http://schemas.microsoft.com/office/drawing/2014/main" id="{8364CB55-70DC-4E97-AF68-9DEE0D4A850A}"/>
              </a:ext>
            </a:extLst>
          </p:cNvPr>
          <p:cNvSpPr/>
          <p:nvPr/>
        </p:nvSpPr>
        <p:spPr>
          <a:xfrm>
            <a:off x="5950471" y="3616371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7 Points 67">
            <a:extLst>
              <a:ext uri="{FF2B5EF4-FFF2-40B4-BE49-F238E27FC236}">
                <a16:creationId xmlns:a16="http://schemas.microsoft.com/office/drawing/2014/main" id="{25ED8E33-4D53-448E-BC15-7CDF7BB5FD97}"/>
              </a:ext>
            </a:extLst>
          </p:cNvPr>
          <p:cNvSpPr/>
          <p:nvPr/>
        </p:nvSpPr>
        <p:spPr>
          <a:xfrm>
            <a:off x="7609381" y="2071760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7 Points 68">
            <a:extLst>
              <a:ext uri="{FF2B5EF4-FFF2-40B4-BE49-F238E27FC236}">
                <a16:creationId xmlns:a16="http://schemas.microsoft.com/office/drawing/2014/main" id="{C614E5B9-4E84-4A48-A877-1DFD5FD60F83}"/>
              </a:ext>
            </a:extLst>
          </p:cNvPr>
          <p:cNvSpPr/>
          <p:nvPr/>
        </p:nvSpPr>
        <p:spPr>
          <a:xfrm>
            <a:off x="7450111" y="3513314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7 Points 69">
            <a:extLst>
              <a:ext uri="{FF2B5EF4-FFF2-40B4-BE49-F238E27FC236}">
                <a16:creationId xmlns:a16="http://schemas.microsoft.com/office/drawing/2014/main" id="{D7B12225-7BF6-402A-93C9-77261B307ECA}"/>
              </a:ext>
            </a:extLst>
          </p:cNvPr>
          <p:cNvSpPr/>
          <p:nvPr/>
        </p:nvSpPr>
        <p:spPr>
          <a:xfrm>
            <a:off x="8250836" y="3208514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7 Points 70">
            <a:extLst>
              <a:ext uri="{FF2B5EF4-FFF2-40B4-BE49-F238E27FC236}">
                <a16:creationId xmlns:a16="http://schemas.microsoft.com/office/drawing/2014/main" id="{9B9FA166-0791-487C-9FE9-42E7F5E57316}"/>
              </a:ext>
            </a:extLst>
          </p:cNvPr>
          <p:cNvSpPr/>
          <p:nvPr/>
        </p:nvSpPr>
        <p:spPr>
          <a:xfrm>
            <a:off x="6535711" y="4122914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7 Points 71">
            <a:extLst>
              <a:ext uri="{FF2B5EF4-FFF2-40B4-BE49-F238E27FC236}">
                <a16:creationId xmlns:a16="http://schemas.microsoft.com/office/drawing/2014/main" id="{9AE52AF9-90B3-4134-A61A-7B63093ECB66}"/>
              </a:ext>
            </a:extLst>
          </p:cNvPr>
          <p:cNvSpPr/>
          <p:nvPr/>
        </p:nvSpPr>
        <p:spPr>
          <a:xfrm>
            <a:off x="8195247" y="3999250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7 Points 72">
            <a:extLst>
              <a:ext uri="{FF2B5EF4-FFF2-40B4-BE49-F238E27FC236}">
                <a16:creationId xmlns:a16="http://schemas.microsoft.com/office/drawing/2014/main" id="{CD68A0A9-1701-4A88-B44D-D172D323EDB2}"/>
              </a:ext>
            </a:extLst>
          </p:cNvPr>
          <p:cNvSpPr/>
          <p:nvPr/>
        </p:nvSpPr>
        <p:spPr>
          <a:xfrm>
            <a:off x="6856126" y="3340928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7 Points 73">
            <a:extLst>
              <a:ext uri="{FF2B5EF4-FFF2-40B4-BE49-F238E27FC236}">
                <a16:creationId xmlns:a16="http://schemas.microsoft.com/office/drawing/2014/main" id="{2A4F8A5D-DAF9-48AA-A7BE-8238EAE80BFE}"/>
              </a:ext>
            </a:extLst>
          </p:cNvPr>
          <p:cNvSpPr/>
          <p:nvPr/>
        </p:nvSpPr>
        <p:spPr>
          <a:xfrm>
            <a:off x="7296462" y="4256574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7 Points 74">
            <a:extLst>
              <a:ext uri="{FF2B5EF4-FFF2-40B4-BE49-F238E27FC236}">
                <a16:creationId xmlns:a16="http://schemas.microsoft.com/office/drawing/2014/main" id="{49323C14-A514-474B-A9E2-C92B3C29515D}"/>
              </a:ext>
            </a:extLst>
          </p:cNvPr>
          <p:cNvSpPr/>
          <p:nvPr/>
        </p:nvSpPr>
        <p:spPr>
          <a:xfrm>
            <a:off x="7296462" y="2770055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7 Points 75">
            <a:extLst>
              <a:ext uri="{FF2B5EF4-FFF2-40B4-BE49-F238E27FC236}">
                <a16:creationId xmlns:a16="http://schemas.microsoft.com/office/drawing/2014/main" id="{41BC850D-EB80-4FA1-A8D8-CAFE150667E8}"/>
              </a:ext>
            </a:extLst>
          </p:cNvPr>
          <p:cNvSpPr/>
          <p:nvPr/>
        </p:nvSpPr>
        <p:spPr>
          <a:xfrm>
            <a:off x="6551326" y="2224785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7 Points 76">
            <a:extLst>
              <a:ext uri="{FF2B5EF4-FFF2-40B4-BE49-F238E27FC236}">
                <a16:creationId xmlns:a16="http://schemas.microsoft.com/office/drawing/2014/main" id="{FFAAAF0E-FB4D-404D-B007-B56BA10C8E3A}"/>
              </a:ext>
            </a:extLst>
          </p:cNvPr>
          <p:cNvSpPr/>
          <p:nvPr/>
        </p:nvSpPr>
        <p:spPr>
          <a:xfrm>
            <a:off x="8037851" y="2492734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7 Points 77">
            <a:extLst>
              <a:ext uri="{FF2B5EF4-FFF2-40B4-BE49-F238E27FC236}">
                <a16:creationId xmlns:a16="http://schemas.microsoft.com/office/drawing/2014/main" id="{C1ABD30A-7D0E-49AF-97F9-AB155636FC1D}"/>
              </a:ext>
            </a:extLst>
          </p:cNvPr>
          <p:cNvSpPr/>
          <p:nvPr/>
        </p:nvSpPr>
        <p:spPr>
          <a:xfrm>
            <a:off x="8135911" y="2703850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7 Points 78">
            <a:extLst>
              <a:ext uri="{FF2B5EF4-FFF2-40B4-BE49-F238E27FC236}">
                <a16:creationId xmlns:a16="http://schemas.microsoft.com/office/drawing/2014/main" id="{51860C3F-EB64-4FC9-89F3-54D9937B1C09}"/>
              </a:ext>
            </a:extLst>
          </p:cNvPr>
          <p:cNvSpPr/>
          <p:nvPr/>
        </p:nvSpPr>
        <p:spPr>
          <a:xfrm>
            <a:off x="7855471" y="3352800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tar: 7 Points 79">
            <a:extLst>
              <a:ext uri="{FF2B5EF4-FFF2-40B4-BE49-F238E27FC236}">
                <a16:creationId xmlns:a16="http://schemas.microsoft.com/office/drawing/2014/main" id="{A8689855-69B6-4208-B111-B401D59FD114}"/>
              </a:ext>
            </a:extLst>
          </p:cNvPr>
          <p:cNvSpPr/>
          <p:nvPr/>
        </p:nvSpPr>
        <p:spPr>
          <a:xfrm>
            <a:off x="9514381" y="1808189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tar: 7 Points 80">
            <a:extLst>
              <a:ext uri="{FF2B5EF4-FFF2-40B4-BE49-F238E27FC236}">
                <a16:creationId xmlns:a16="http://schemas.microsoft.com/office/drawing/2014/main" id="{BBC58951-9ACD-4041-A03E-DB789942C728}"/>
              </a:ext>
            </a:extLst>
          </p:cNvPr>
          <p:cNvSpPr/>
          <p:nvPr/>
        </p:nvSpPr>
        <p:spPr>
          <a:xfrm>
            <a:off x="9355111" y="324974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tar: 7 Points 81">
            <a:extLst>
              <a:ext uri="{FF2B5EF4-FFF2-40B4-BE49-F238E27FC236}">
                <a16:creationId xmlns:a16="http://schemas.microsoft.com/office/drawing/2014/main" id="{8782F65B-B86F-4507-8548-C7AA1AAE35DD}"/>
              </a:ext>
            </a:extLst>
          </p:cNvPr>
          <p:cNvSpPr/>
          <p:nvPr/>
        </p:nvSpPr>
        <p:spPr>
          <a:xfrm>
            <a:off x="10155836" y="294494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tar: 7 Points 82">
            <a:extLst>
              <a:ext uri="{FF2B5EF4-FFF2-40B4-BE49-F238E27FC236}">
                <a16:creationId xmlns:a16="http://schemas.microsoft.com/office/drawing/2014/main" id="{CC47DC60-C355-418C-8A78-EBE12A3A54D2}"/>
              </a:ext>
            </a:extLst>
          </p:cNvPr>
          <p:cNvSpPr/>
          <p:nvPr/>
        </p:nvSpPr>
        <p:spPr>
          <a:xfrm>
            <a:off x="8440711" y="385934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tar: 7 Points 83">
            <a:extLst>
              <a:ext uri="{FF2B5EF4-FFF2-40B4-BE49-F238E27FC236}">
                <a16:creationId xmlns:a16="http://schemas.microsoft.com/office/drawing/2014/main" id="{8BC55214-0B7C-4E3A-B425-36013332DA31}"/>
              </a:ext>
            </a:extLst>
          </p:cNvPr>
          <p:cNvSpPr/>
          <p:nvPr/>
        </p:nvSpPr>
        <p:spPr>
          <a:xfrm>
            <a:off x="10100247" y="3735679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ar: 7 Points 84">
            <a:extLst>
              <a:ext uri="{FF2B5EF4-FFF2-40B4-BE49-F238E27FC236}">
                <a16:creationId xmlns:a16="http://schemas.microsoft.com/office/drawing/2014/main" id="{91BE703A-C447-48E5-8B6F-AC4ABD744E0F}"/>
              </a:ext>
            </a:extLst>
          </p:cNvPr>
          <p:cNvSpPr/>
          <p:nvPr/>
        </p:nvSpPr>
        <p:spPr>
          <a:xfrm>
            <a:off x="8761126" y="3077357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tar: 7 Points 85">
            <a:extLst>
              <a:ext uri="{FF2B5EF4-FFF2-40B4-BE49-F238E27FC236}">
                <a16:creationId xmlns:a16="http://schemas.microsoft.com/office/drawing/2014/main" id="{192AF54F-E87C-4E97-BE38-ED1DC1046DE9}"/>
              </a:ext>
            </a:extLst>
          </p:cNvPr>
          <p:cNvSpPr/>
          <p:nvPr/>
        </p:nvSpPr>
        <p:spPr>
          <a:xfrm>
            <a:off x="9201462" y="3993003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tar: 7 Points 86">
            <a:extLst>
              <a:ext uri="{FF2B5EF4-FFF2-40B4-BE49-F238E27FC236}">
                <a16:creationId xmlns:a16="http://schemas.microsoft.com/office/drawing/2014/main" id="{E6CA75E5-4FC1-4724-94A9-970DF8E6254E}"/>
              </a:ext>
            </a:extLst>
          </p:cNvPr>
          <p:cNvSpPr/>
          <p:nvPr/>
        </p:nvSpPr>
        <p:spPr>
          <a:xfrm>
            <a:off x="9201462" y="2506484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tar: 7 Points 87">
            <a:extLst>
              <a:ext uri="{FF2B5EF4-FFF2-40B4-BE49-F238E27FC236}">
                <a16:creationId xmlns:a16="http://schemas.microsoft.com/office/drawing/2014/main" id="{25E98856-7655-4C32-968E-5DB13F289660}"/>
              </a:ext>
            </a:extLst>
          </p:cNvPr>
          <p:cNvSpPr/>
          <p:nvPr/>
        </p:nvSpPr>
        <p:spPr>
          <a:xfrm>
            <a:off x="8456326" y="1961214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tar: 7 Points 88">
            <a:extLst>
              <a:ext uri="{FF2B5EF4-FFF2-40B4-BE49-F238E27FC236}">
                <a16:creationId xmlns:a16="http://schemas.microsoft.com/office/drawing/2014/main" id="{03A1A40F-397D-4383-878D-2FCEA241FDF0}"/>
              </a:ext>
            </a:extLst>
          </p:cNvPr>
          <p:cNvSpPr/>
          <p:nvPr/>
        </p:nvSpPr>
        <p:spPr>
          <a:xfrm>
            <a:off x="9942851" y="222916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tar: 7 Points 89">
            <a:extLst>
              <a:ext uri="{FF2B5EF4-FFF2-40B4-BE49-F238E27FC236}">
                <a16:creationId xmlns:a16="http://schemas.microsoft.com/office/drawing/2014/main" id="{04A07C87-989E-4281-81BE-4D3A774CAA68}"/>
              </a:ext>
            </a:extLst>
          </p:cNvPr>
          <p:cNvSpPr/>
          <p:nvPr/>
        </p:nvSpPr>
        <p:spPr>
          <a:xfrm>
            <a:off x="9570595" y="2827514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tar: 7 Points 90">
            <a:extLst>
              <a:ext uri="{FF2B5EF4-FFF2-40B4-BE49-F238E27FC236}">
                <a16:creationId xmlns:a16="http://schemas.microsoft.com/office/drawing/2014/main" id="{9418AF6D-BB7D-4CCB-8765-39A170F43C14}"/>
              </a:ext>
            </a:extLst>
          </p:cNvPr>
          <p:cNvSpPr/>
          <p:nvPr/>
        </p:nvSpPr>
        <p:spPr>
          <a:xfrm>
            <a:off x="9290155" y="3476464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tar: 7 Points 91">
            <a:extLst>
              <a:ext uri="{FF2B5EF4-FFF2-40B4-BE49-F238E27FC236}">
                <a16:creationId xmlns:a16="http://schemas.microsoft.com/office/drawing/2014/main" id="{E55311FC-711F-4E35-ADCC-6CA2F569AEDA}"/>
              </a:ext>
            </a:extLst>
          </p:cNvPr>
          <p:cNvSpPr/>
          <p:nvPr/>
        </p:nvSpPr>
        <p:spPr>
          <a:xfrm>
            <a:off x="10949065" y="1931853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tar: 7 Points 92">
            <a:extLst>
              <a:ext uri="{FF2B5EF4-FFF2-40B4-BE49-F238E27FC236}">
                <a16:creationId xmlns:a16="http://schemas.microsoft.com/office/drawing/2014/main" id="{2A8F0499-A057-40EA-8F69-720545FB9E07}"/>
              </a:ext>
            </a:extLst>
          </p:cNvPr>
          <p:cNvSpPr/>
          <p:nvPr/>
        </p:nvSpPr>
        <p:spPr>
          <a:xfrm>
            <a:off x="10789795" y="3373407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tar: 7 Points 93">
            <a:extLst>
              <a:ext uri="{FF2B5EF4-FFF2-40B4-BE49-F238E27FC236}">
                <a16:creationId xmlns:a16="http://schemas.microsoft.com/office/drawing/2014/main" id="{83BF3877-E9DC-4C54-A658-2784B6623B77}"/>
              </a:ext>
            </a:extLst>
          </p:cNvPr>
          <p:cNvSpPr/>
          <p:nvPr/>
        </p:nvSpPr>
        <p:spPr>
          <a:xfrm>
            <a:off x="11590520" y="3068607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tar: 7 Points 94">
            <a:extLst>
              <a:ext uri="{FF2B5EF4-FFF2-40B4-BE49-F238E27FC236}">
                <a16:creationId xmlns:a16="http://schemas.microsoft.com/office/drawing/2014/main" id="{EC9ED7C4-7A90-4461-9F8C-34488F040581}"/>
              </a:ext>
            </a:extLst>
          </p:cNvPr>
          <p:cNvSpPr/>
          <p:nvPr/>
        </p:nvSpPr>
        <p:spPr>
          <a:xfrm>
            <a:off x="9875395" y="3983007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tar: 7 Points 95">
            <a:extLst>
              <a:ext uri="{FF2B5EF4-FFF2-40B4-BE49-F238E27FC236}">
                <a16:creationId xmlns:a16="http://schemas.microsoft.com/office/drawing/2014/main" id="{DF77C9F9-45D9-4296-8245-FE813B442F37}"/>
              </a:ext>
            </a:extLst>
          </p:cNvPr>
          <p:cNvSpPr/>
          <p:nvPr/>
        </p:nvSpPr>
        <p:spPr>
          <a:xfrm>
            <a:off x="11534931" y="3859343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tar: 7 Points 96">
            <a:extLst>
              <a:ext uri="{FF2B5EF4-FFF2-40B4-BE49-F238E27FC236}">
                <a16:creationId xmlns:a16="http://schemas.microsoft.com/office/drawing/2014/main" id="{5DAB0BAB-3888-4E8D-92FE-A07FD3044FA2}"/>
              </a:ext>
            </a:extLst>
          </p:cNvPr>
          <p:cNvSpPr/>
          <p:nvPr/>
        </p:nvSpPr>
        <p:spPr>
          <a:xfrm>
            <a:off x="10195810" y="3201021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tar: 7 Points 97">
            <a:extLst>
              <a:ext uri="{FF2B5EF4-FFF2-40B4-BE49-F238E27FC236}">
                <a16:creationId xmlns:a16="http://schemas.microsoft.com/office/drawing/2014/main" id="{1C71249F-C51A-481D-85DE-4AE5931C4C45}"/>
              </a:ext>
            </a:extLst>
          </p:cNvPr>
          <p:cNvSpPr/>
          <p:nvPr/>
        </p:nvSpPr>
        <p:spPr>
          <a:xfrm>
            <a:off x="10636146" y="4116667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tar: 7 Points 98">
            <a:extLst>
              <a:ext uri="{FF2B5EF4-FFF2-40B4-BE49-F238E27FC236}">
                <a16:creationId xmlns:a16="http://schemas.microsoft.com/office/drawing/2014/main" id="{C901E782-051B-481F-8440-2A2469168380}"/>
              </a:ext>
            </a:extLst>
          </p:cNvPr>
          <p:cNvSpPr/>
          <p:nvPr/>
        </p:nvSpPr>
        <p:spPr>
          <a:xfrm>
            <a:off x="10636146" y="2630148"/>
            <a:ext cx="609600" cy="609600"/>
          </a:xfrm>
          <a:prstGeom prst="star7">
            <a:avLst>
              <a:gd name="adj" fmla="val 25252"/>
              <a:gd name="hf" fmla="val 102572"/>
              <a:gd name="vf" fmla="val 105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tar: 7 Points 99">
            <a:extLst>
              <a:ext uri="{FF2B5EF4-FFF2-40B4-BE49-F238E27FC236}">
                <a16:creationId xmlns:a16="http://schemas.microsoft.com/office/drawing/2014/main" id="{BF4BC857-8B14-441B-B35F-DDCF5501B34B}"/>
              </a:ext>
            </a:extLst>
          </p:cNvPr>
          <p:cNvSpPr/>
          <p:nvPr/>
        </p:nvSpPr>
        <p:spPr>
          <a:xfrm>
            <a:off x="9891010" y="2084878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tar: 7 Points 100">
            <a:extLst>
              <a:ext uri="{FF2B5EF4-FFF2-40B4-BE49-F238E27FC236}">
                <a16:creationId xmlns:a16="http://schemas.microsoft.com/office/drawing/2014/main" id="{348786FC-8CDD-4871-BA8A-8D67479F79F0}"/>
              </a:ext>
            </a:extLst>
          </p:cNvPr>
          <p:cNvSpPr/>
          <p:nvPr/>
        </p:nvSpPr>
        <p:spPr>
          <a:xfrm>
            <a:off x="11377535" y="2352827"/>
            <a:ext cx="609600" cy="609600"/>
          </a:xfrm>
          <a:prstGeom prst="star7">
            <a:avLst>
              <a:gd name="adj" fmla="val 18240"/>
              <a:gd name="hf" fmla="val 102572"/>
              <a:gd name="vf" fmla="val 10521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606D8-D6B3-4D03-B51F-F08E1BF3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EBB5-7D8F-4BB7-86C1-E171A5CD303F}" type="datetime1">
              <a:rPr lang="en-US" smtClean="0"/>
              <a:t>27-Jul-21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88"/>
            <a:ext cx="12115800" cy="6834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7584A6-80DA-4AAB-8A14-8ABC6C532CFC}"/>
              </a:ext>
            </a:extLst>
          </p:cNvPr>
          <p:cNvSpPr/>
          <p:nvPr/>
        </p:nvSpPr>
        <p:spPr>
          <a:xfrm>
            <a:off x="1349826" y="11788"/>
            <a:ext cx="9416143" cy="9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AD84D-3D7A-4CE2-880C-BF06CC2F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A1566-141D-49EA-BF60-67B24CD36D6F}"/>
              </a:ext>
            </a:extLst>
          </p:cNvPr>
          <p:cNvSpPr/>
          <p:nvPr/>
        </p:nvSpPr>
        <p:spPr>
          <a:xfrm>
            <a:off x="401019" y="2962535"/>
            <a:ext cx="11389960" cy="3124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13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04BEE-4899-4066-9677-7B843005E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8588" r="-4469" b="5671"/>
          <a:stretch/>
        </p:blipFill>
        <p:spPr>
          <a:xfrm>
            <a:off x="4800601" y="946150"/>
            <a:ext cx="2590799" cy="2025650"/>
          </a:xfrm>
          <a:prstGeom prst="ellipse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61C07-7E2C-4B5C-88D8-90F57E7A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D8A2-8F63-4C18-AD98-D394E2D0D1F7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1032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8AFBDF-97D4-489E-9E24-04847E1D541D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E3B19F-A641-4A32-B442-3920CEE168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FDCEBAA4-71EA-4C36-87B1-2AD462E7E846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32B553-31D3-40AC-9513-B24659C6661C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18DFCCF-3CC6-4E1B-A118-9E6BD472307C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6B892B-3C4A-44BA-8588-75CA6E23DBC5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72799F9-0E65-4DD5-B46B-2EF8D4A13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E438F39-989F-42E3-88B7-9E103C653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35" name="Picture 34">
                <a:hlinkClick r:id="rId4"/>
                <a:extLst>
                  <a:ext uri="{FF2B5EF4-FFF2-40B4-BE49-F238E27FC236}">
                    <a16:creationId xmlns:a16="http://schemas.microsoft.com/office/drawing/2014/main" id="{7CBE3626-5EE5-41F2-8C62-9056738FC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36" name="Picture 35">
                <a:hlinkClick r:id="rId6"/>
                <a:extLst>
                  <a:ext uri="{FF2B5EF4-FFF2-40B4-BE49-F238E27FC236}">
                    <a16:creationId xmlns:a16="http://schemas.microsoft.com/office/drawing/2014/main" id="{7243A413-AE97-4D7F-9966-AD710C7F5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7" name="Picture 36">
                <a:hlinkClick r:id="rId5"/>
                <a:extLst>
                  <a:ext uri="{FF2B5EF4-FFF2-40B4-BE49-F238E27FC236}">
                    <a16:creationId xmlns:a16="http://schemas.microsoft.com/office/drawing/2014/main" id="{11D4C754-A7FD-47F0-8A49-3AA54D793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1195DC4-F6C5-40FA-BF77-5850B4636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77EAE0-28A6-4AE6-B5B8-A520DE7F4A9F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C9EA49C-DE0E-41D4-9FEA-058C4D97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4582-8304-4EC0-BBC1-E5E1C8A9D7B3}" type="datetime1">
              <a:rPr lang="en-US" smtClean="0"/>
              <a:t>27-Jul-21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14E1FE-88CD-45A6-A7F6-0E151C16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TTTC\Desktop\RANJIT-2\Frize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9" b="95522" l="0" r="93433"/>
                    </a14:imgEffect>
                  </a14:imgLayer>
                </a14:imgProps>
              </a:ext>
            </a:extLst>
          </a:blip>
          <a:srcRect l="19258" t="2784" r="22165" b="7306"/>
          <a:stretch/>
        </p:blipFill>
        <p:spPr bwMode="auto">
          <a:xfrm>
            <a:off x="512930" y="900584"/>
            <a:ext cx="3352800" cy="51462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F5D30C-ED05-4278-97B6-530D3FBA4EF0}"/>
              </a:ext>
            </a:extLst>
          </p:cNvPr>
          <p:cNvGrpSpPr/>
          <p:nvPr/>
        </p:nvGrpSpPr>
        <p:grpSpPr>
          <a:xfrm>
            <a:off x="4038600" y="1451760"/>
            <a:ext cx="7919171" cy="4032970"/>
            <a:chOff x="4038600" y="1451760"/>
            <a:chExt cx="7919171" cy="4032970"/>
          </a:xfrm>
        </p:grpSpPr>
        <p:pic>
          <p:nvPicPr>
            <p:cNvPr id="8" name="Picture 7" descr="Iron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" b="98174" l="2462" r="100000">
                          <a14:foregroundMark x1="28977" y1="54566" x2="69697" y2="23973"/>
                          <a14:foregroundMark x1="32386" y1="47032" x2="48485" y2="31963"/>
                          <a14:foregroundMark x1="55682" y1="38128" x2="58712" y2="48858"/>
                          <a14:foregroundMark x1="60417" y1="34932" x2="79356" y2="54566"/>
                          <a14:foregroundMark x1="71402" y1="27397" x2="80114" y2="56393"/>
                          <a14:foregroundMark x1="74621" y1="22603" x2="77652" y2="28311"/>
                        </a14:backgroundRemoval>
                      </a14:imgEffect>
                    </a14:imgLayer>
                  </a14:imgProps>
                </a:ext>
              </a:extLst>
            </a:blip>
            <a:srcRect l="7265" r="7263"/>
            <a:stretch/>
          </p:blipFill>
          <p:spPr>
            <a:xfrm>
              <a:off x="4038600" y="1451760"/>
              <a:ext cx="3511560" cy="3907224"/>
            </a:xfrm>
            <a:prstGeom prst="rect">
              <a:avLst/>
            </a:prstGeom>
          </p:spPr>
        </p:pic>
        <p:pic>
          <p:nvPicPr>
            <p:cNvPr id="9" name="Picture 8" descr="Rice.jpg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0" b="99250" l="1000" r="100000">
                          <a14:foregroundMark x1="34750" y1="33500" x2="43750" y2="32500"/>
                          <a14:foregroundMark x1="40000" y1="52250" x2="41000" y2="81000"/>
                          <a14:foregroundMark x1="31500" y1="36750" x2="45000" y2="36750"/>
                          <a14:foregroundMark x1="56750" y1="37750" x2="67250" y2="37750"/>
                          <a14:foregroundMark x1="70000" y1="36000" x2="56000" y2="36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4801" y="1451760"/>
              <a:ext cx="4032970" cy="403297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038600" y="5805477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itchFamily="2" charset="0"/>
              </a:rPr>
              <a:t>চলে</a:t>
            </a:r>
            <a:r>
              <a:rPr lang="en-US" sz="4000" dirty="0">
                <a:latin typeface="NikoshBAN" panose="02000000000000000000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0454" y="328898"/>
            <a:ext cx="2911092" cy="8290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err="1">
                <a:ln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ln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DC589-E659-4978-9CD7-FAA1BED2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1C538-CC74-4F3D-9B6D-F8BFA277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A96C-187D-4502-A37E-E105C450C016}" type="datetime1">
              <a:rPr lang="en-US" smtClean="0"/>
              <a:t>27-Jul-21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33900" y="510076"/>
            <a:ext cx="3124200" cy="7842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>
                <a:ln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ln>
                <a:noFill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68849" y="5411039"/>
            <a:ext cx="4454301" cy="914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স্টি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 পাওয়ার প্লান্ট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AB76B-E7D9-48E3-AB0A-12D3177BD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7600" y="6400800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792BC-E971-4DBE-8943-817FE6E59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/>
          <a:stretch/>
        </p:blipFill>
        <p:spPr>
          <a:xfrm>
            <a:off x="3117012" y="1981200"/>
            <a:ext cx="5957976" cy="316395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8466" y="381000"/>
            <a:ext cx="245506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5400" b="1" kern="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70433" y="1905000"/>
            <a:ext cx="9051132" cy="3733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Yu Mincho Light" panose="020B0400000000000000" pitchFamily="18" charset="-128"/>
              <a:buChar char="※"/>
            </a:pP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স্টিম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Yu Mincho Light" panose="020B0400000000000000" pitchFamily="18" charset="-128"/>
              <a:buChar char="※"/>
            </a:pP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বয়লার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Yu Mincho Light" panose="020B0400000000000000" pitchFamily="18" charset="-128"/>
              <a:buChar char="※"/>
            </a:pP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বয়লারের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Yu Mincho Light" panose="020B0400000000000000" pitchFamily="18" charset="-128"/>
              <a:buChar char="※"/>
            </a:pP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ইকোনোমাইজার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Yu Mincho Light" panose="020B0400000000000000" pitchFamily="18" charset="-128"/>
              <a:buChar char="※"/>
            </a:pP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স্টি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 পাওয়ার প্ল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ন্টের কার্যপ্রনালী বর্ণনা করতে পারবে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Yu Mincho Light" panose="020B0400000000000000" pitchFamily="18" charset="-128"/>
              <a:buChar char="※"/>
            </a:pP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84BA8-A551-4AA6-B3D9-F3A43530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1E853-3CB0-4CF4-8076-2AFD8A45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2586-134A-4C07-B783-BEE68D4C1E5F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61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18984" y="2872102"/>
            <a:ext cx="13345298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বয়লারের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বয়লারের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898207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5D57-FE1D-43D2-ACD5-A1A62C45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FAE1-C172-4269-B64A-805BD0F5FCBD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B01715-B45C-43B0-9A8F-B55F9818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15BF0-62F5-4B32-AF07-D19ABD87136E}"/>
              </a:ext>
            </a:extLst>
          </p:cNvPr>
          <p:cNvSpPr txBox="1"/>
          <p:nvPr/>
        </p:nvSpPr>
        <p:spPr>
          <a:xfrm>
            <a:off x="4352144" y="2209800"/>
            <a:ext cx="75338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বিদ্যুৎ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বৈদ্যুতিক জেনারেটর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বাষ্পে পরিণত 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বাষ্প টারব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কাপলিং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6FEE6-AF55-4DE6-B261-869B0CD0EC26}"/>
              </a:ext>
            </a:extLst>
          </p:cNvPr>
          <p:cNvSpPr txBox="1"/>
          <p:nvPr/>
        </p:nvSpPr>
        <p:spPr>
          <a:xfrm>
            <a:off x="3808751" y="670650"/>
            <a:ext cx="4572000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6E64A3-9FA4-453F-AE04-E86F7B56BAA1}"/>
              </a:ext>
            </a:extLst>
          </p:cNvPr>
          <p:cNvSpPr/>
          <p:nvPr/>
        </p:nvSpPr>
        <p:spPr>
          <a:xfrm>
            <a:off x="651448" y="2171979"/>
            <a:ext cx="3581400" cy="378565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92B5A-C052-45D4-AE69-A7E9312F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710-D25B-449D-BB20-E43AB9D2B2B7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257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BEF4A-4298-4BCB-9FEF-7383CD15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AB87D02-6A06-479C-A344-D6033800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69527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0923881-A463-4ADA-872A-2EF8ACB6E5FF}"/>
              </a:ext>
            </a:extLst>
          </p:cNvPr>
          <p:cNvSpPr txBox="1"/>
          <p:nvPr/>
        </p:nvSpPr>
        <p:spPr>
          <a:xfrm>
            <a:off x="2667000" y="0"/>
            <a:ext cx="6858000" cy="923330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বয়লারের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BE37F-ECC7-4580-BBA1-595B5FB2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05E-8A38-474E-B365-C693D0D93148}" type="datetime1">
              <a:rPr lang="en-US" smtClean="0"/>
              <a:t>27-Jul-21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9532"/>
      </p:ext>
    </p:extLst>
  </p:cSld>
  <p:clrMapOvr>
    <a:masterClrMapping/>
  </p:clrMapOvr>
  <p:transition spd="slow">
    <p:cover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Gill Sans M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1295</TotalTime>
  <Words>635</Words>
  <Application>Microsoft Office PowerPoint</Application>
  <PresentationFormat>Widescreen</PresentationFormat>
  <Paragraphs>137</Paragraphs>
  <Slides>18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Yu Mincho Light</vt:lpstr>
      <vt:lpstr>Agency FB</vt:lpstr>
      <vt:lpstr>Arial</vt:lpstr>
      <vt:lpstr>Arial Black</vt:lpstr>
      <vt:lpstr>Calibri</vt:lpstr>
      <vt:lpstr>Gill Sans MT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কী দেখছো!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 টি লক্ষ্য কর</vt:lpstr>
      <vt:lpstr>PowerPoint Presentation</vt:lpstr>
      <vt:lpstr>মুল্যায়ন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TSCM</cp:lastModifiedBy>
  <cp:revision>140</cp:revision>
  <dcterms:created xsi:type="dcterms:W3CDTF">2006-08-16T00:00:00Z</dcterms:created>
  <dcterms:modified xsi:type="dcterms:W3CDTF">2021-07-27T07:03:29Z</dcterms:modified>
</cp:coreProperties>
</file>