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1" r:id="rId6"/>
    <p:sldId id="260" r:id="rId7"/>
    <p:sldId id="259" r:id="rId8"/>
    <p:sldId id="262" r:id="rId9"/>
    <p:sldId id="268" r:id="rId10"/>
    <p:sldId id="263" r:id="rId11"/>
    <p:sldId id="269" r:id="rId12"/>
    <p:sldId id="266" r:id="rId13"/>
    <p:sldId id="26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B6DC-F933-4FE4-8694-E3AD2EF8C8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56E1-52F0-4497-9A6D-37D027DC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9144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64" y="-304800"/>
            <a:ext cx="6476999" cy="3438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82" y="3878239"/>
            <a:ext cx="3810000" cy="3324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038600"/>
            <a:ext cx="3810000" cy="33242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28" y="4191000"/>
            <a:ext cx="38100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6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1600200"/>
            <a:ext cx="6248400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= </a:t>
            </a:r>
            <a:r>
              <a:rPr lang="en-US" sz="3200" dirty="0" err="1" smtClean="0"/>
              <a:t>কোনো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রকম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বিচার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বিবেচনা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ছাড়া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= </a:t>
            </a:r>
            <a:r>
              <a:rPr lang="en-US" sz="3200" dirty="0" err="1" smtClean="0"/>
              <a:t>মান্য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= </a:t>
            </a:r>
            <a:r>
              <a:rPr lang="en-US" sz="3200" dirty="0" err="1" smtClean="0"/>
              <a:t>নির্দয়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= </a:t>
            </a:r>
            <a:r>
              <a:rPr lang="en-US" sz="3200" dirty="0" err="1" smtClean="0"/>
              <a:t>উদারমনা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= </a:t>
            </a:r>
            <a:r>
              <a:rPr lang="en-US" sz="3200" dirty="0" err="1" smtClean="0"/>
              <a:t>বিখ্যাত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0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নির্বিচারে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বরেন্য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পাষণ্ড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err="1" smtClean="0"/>
              <a:t>মনস্বী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err="1" smtClean="0"/>
              <a:t>যশস্বী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87" y="5562600"/>
            <a:ext cx="38100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98296" y="228600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শব্দার্থ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0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20759"/>
              </p:ext>
            </p:extLst>
          </p:nvPr>
        </p:nvGraphicFramePr>
        <p:xfrm>
          <a:off x="53454" y="1600200"/>
          <a:ext cx="8991601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005"/>
                <a:gridCol w="703690"/>
                <a:gridCol w="860066"/>
                <a:gridCol w="1251005"/>
                <a:gridCol w="4925835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যুক্তবর্ণ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বর্ণ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বর্ণ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শব্দ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বাক্য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ণ্ড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ণ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ড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ঠাণ্ডা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অনেক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ঠান্ডা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লাগছে</a:t>
                      </a:r>
                      <a:r>
                        <a:rPr lang="en-US" sz="2000" baseline="0" dirty="0" smtClean="0"/>
                        <a:t>। </a:t>
                      </a:r>
                      <a:endParaRPr lang="en-US" sz="2000" dirty="0"/>
                    </a:p>
                  </a:txBody>
                  <a:tcPr anchor="ctr"/>
                </a:tc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শ্ব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শ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ব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বিশ্ব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সারা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বিশ্বে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করোনা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মহামারি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ছড়িয়ে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গেছে</a:t>
                      </a:r>
                      <a:r>
                        <a:rPr lang="en-US" sz="2000" baseline="0" dirty="0" smtClean="0"/>
                        <a:t>।</a:t>
                      </a:r>
                      <a:endParaRPr lang="en-US" sz="2000" dirty="0"/>
                    </a:p>
                  </a:txBody>
                  <a:tcPr anchor="ctr"/>
                </a:tc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স্ব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স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ব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স্বাগত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তোমাকে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স্বাগত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জানাই</a:t>
                      </a:r>
                      <a:r>
                        <a:rPr lang="en-US" sz="2000" baseline="0" dirty="0" smtClean="0"/>
                        <a:t>।</a:t>
                      </a:r>
                      <a:endParaRPr lang="en-US" sz="2000" dirty="0"/>
                    </a:p>
                  </a:txBody>
                  <a:tcPr anchor="ctr"/>
                </a:tc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জ্ঞ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জ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ঞ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বিজ্ঞান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আমার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বিজ্ঞান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বই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পড়তে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ভাল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লাগে</a:t>
                      </a:r>
                      <a:r>
                        <a:rPr lang="en-US" sz="2000" baseline="0" dirty="0" smtClean="0"/>
                        <a:t>। 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0724" y="228600"/>
            <a:ext cx="8882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যুক্তবর্ণ</a:t>
            </a:r>
            <a:r>
              <a:rPr lang="en-US" sz="40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ভেঙে</a:t>
            </a:r>
            <a:r>
              <a:rPr lang="en-US" sz="40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নতুন</a:t>
            </a:r>
            <a:r>
              <a:rPr lang="en-US" sz="40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শব্দ</a:t>
            </a:r>
            <a:r>
              <a:rPr lang="en-US" sz="40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ও </a:t>
            </a:r>
            <a:r>
              <a:rPr lang="en-US" sz="40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বাক্য</a:t>
            </a:r>
            <a:r>
              <a:rPr lang="en-US" sz="40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তৈরি</a:t>
            </a:r>
            <a:r>
              <a:rPr lang="en-US" sz="40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40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7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5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15737" y="381000"/>
            <a:ext cx="3629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এক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কথায়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1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8" y="1905000"/>
            <a:ext cx="9144000" cy="1295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6941" y="300335"/>
            <a:ext cx="4095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বাড়ির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কাজ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" y="1905000"/>
            <a:ext cx="1590924" cy="1194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2" y="3733800"/>
            <a:ext cx="499447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76400"/>
            <a:ext cx="4572000" cy="30480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চরডিক্রী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মুলাদী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6786" y="533400"/>
            <a:ext cx="547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শিক্ষক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পরিচিতি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" y="1752600"/>
            <a:ext cx="219274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75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09800"/>
            <a:ext cx="4876800" cy="2743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স্মরনীয়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214" y="533400"/>
            <a:ext cx="4509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পাঠ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পরিচিতি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1" y="1752600"/>
            <a:ext cx="3153385" cy="3200400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452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2279" y="72872"/>
            <a:ext cx="3799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শিক্ষনফল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2" y="1219200"/>
            <a:ext cx="8712958" cy="439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001000" cy="28194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গেয়ে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68699" y="381000"/>
            <a:ext cx="4206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আবেগ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সৃষ্টি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11" y="2571757"/>
            <a:ext cx="1773789" cy="1584829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2017" y="2743200"/>
            <a:ext cx="17033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744200" y="274638"/>
            <a:ext cx="1676400" cy="1143000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7" y="1447801"/>
            <a:ext cx="1852683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51" y="1412543"/>
            <a:ext cx="2752725" cy="15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12543"/>
            <a:ext cx="1828800" cy="15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7" y="3352800"/>
            <a:ext cx="177648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25" y="3352799"/>
            <a:ext cx="22383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28974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4472" y="152400"/>
            <a:ext cx="4875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ছবিগুলো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দেখ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6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627" y="4023731"/>
            <a:ext cx="82296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১৯৭১ </a:t>
            </a:r>
            <a:r>
              <a:rPr lang="en-US" sz="2800" dirty="0" err="1" smtClean="0">
                <a:solidFill>
                  <a:srgbClr val="002060"/>
                </a:solidFill>
              </a:rPr>
              <a:t>সালের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পঁচিশে</a:t>
            </a:r>
            <a:r>
              <a:rPr lang="en-US" sz="2800" dirty="0" smtClean="0">
                <a:solidFill>
                  <a:srgbClr val="002060"/>
                </a:solidFill>
              </a:rPr>
              <a:t> ……………… </a:t>
            </a:r>
            <a:r>
              <a:rPr lang="en-US" sz="2800" dirty="0" err="1" smtClean="0">
                <a:solidFill>
                  <a:srgbClr val="002060"/>
                </a:solidFill>
              </a:rPr>
              <a:t>কয়েকজন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শিক্ষককে</a:t>
            </a:r>
            <a:r>
              <a:rPr lang="en-US" sz="2800" dirty="0" smtClean="0">
                <a:solidFill>
                  <a:srgbClr val="002060"/>
                </a:solidFill>
              </a:rPr>
              <a:t>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0680" y="609600"/>
            <a:ext cx="4910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আজকের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পাঠ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8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709624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434924"/>
            <a:ext cx="3810330" cy="16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82296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8229600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আমি</a:t>
            </a:r>
            <a:r>
              <a:rPr lang="en-US" sz="48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পড়ি</a:t>
            </a:r>
            <a:r>
              <a:rPr lang="en-US" sz="48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sz="48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মনোযোগ</a:t>
            </a:r>
            <a:r>
              <a:rPr lang="en-US" sz="48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দিয়ে</a:t>
            </a:r>
            <a:r>
              <a:rPr lang="en-US" sz="48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শোন</a:t>
            </a:r>
            <a:endParaRPr lang="en-US" sz="48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3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71318"/>
            <a:ext cx="3810000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71318"/>
            <a:ext cx="3810000" cy="16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/>
              <a:t>নির্বিচারে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err="1" smtClean="0"/>
              <a:t>বরেন্য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err="1" smtClean="0"/>
              <a:t>পাষণ্ড</a:t>
            </a:r>
            <a:r>
              <a:rPr lang="en-US" sz="3200" dirty="0" smtClean="0"/>
              <a:t> </a:t>
            </a:r>
          </a:p>
          <a:p>
            <a:pPr marL="0" indent="0" algn="ctr">
              <a:buNone/>
            </a:pPr>
            <a:r>
              <a:rPr lang="en-US" sz="3200" dirty="0" err="1" smtClean="0"/>
              <a:t>মনস্বী</a:t>
            </a:r>
            <a:r>
              <a:rPr lang="en-US" sz="3200" dirty="0" smtClean="0"/>
              <a:t> </a:t>
            </a:r>
          </a:p>
          <a:p>
            <a:pPr marL="0" indent="0" algn="ctr">
              <a:buNone/>
            </a:pPr>
            <a:r>
              <a:rPr lang="en-US" sz="3200" dirty="0" err="1" smtClean="0"/>
              <a:t>যশস্বী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87" y="5562600"/>
            <a:ext cx="38100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228600"/>
            <a:ext cx="1588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শব্দ</a:t>
            </a:r>
            <a:r>
              <a:rPr lang="en-US" sz="54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829800" y="1600200"/>
            <a:ext cx="4572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119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উম্মে শারমিন সহকারী শিক্ষক  চরডিক্রী সঃ প্রাঃ বিঃ মুলাদী, বরিশাল। </vt:lpstr>
      <vt:lpstr>শ্রেণিঃ ৫ম বিষয়ঃ বাংলা পাঠঃ স্মরনীয় যারা চিরদিন পাঠ্যাংশঃ ১৯৭১ সালের পঁচিশে …… শিক্ষককে। </vt:lpstr>
      <vt:lpstr>PowerPoint Presentation</vt:lpstr>
      <vt:lpstr>গান গেয়ে </vt:lpstr>
      <vt:lpstr>PowerPoint Presentation</vt:lpstr>
      <vt:lpstr>স্মরণীয় যারা চিরদিন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পাঠের অংশটুকু বাড়িতে ভালোভাবে পড়বে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OPU</cp:lastModifiedBy>
  <cp:revision>16</cp:revision>
  <dcterms:created xsi:type="dcterms:W3CDTF">2021-07-26T08:58:02Z</dcterms:created>
  <dcterms:modified xsi:type="dcterms:W3CDTF">2021-07-27T06:41:58Z</dcterms:modified>
</cp:coreProperties>
</file>