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9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609" autoAdjust="0"/>
  </p:normalViewPr>
  <p:slideViewPr>
    <p:cSldViewPr>
      <p:cViewPr varScale="1">
        <p:scale>
          <a:sx n="44" d="100"/>
          <a:sy n="44" d="100"/>
        </p:scale>
        <p:origin x="-2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F68B8F-B159-43F5-AFD7-BBF255EFC9EA}" type="doc">
      <dgm:prSet loTypeId="urn:microsoft.com/office/officeart/2005/8/layout/process4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8762879-74B1-49E1-BD6F-B49BC15F6281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u="sng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40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u="sng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পরিচিতি</a:t>
          </a:r>
          <a:endParaRPr lang="en-US" sz="4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463CAC6-FD9C-4A64-8E84-5B471C8EE0D6}" type="parTrans" cxnId="{788EB9ED-37D4-4D72-925F-769B6A6C9FA8}">
      <dgm:prSet/>
      <dgm:spPr/>
      <dgm:t>
        <a:bodyPr/>
        <a:lstStyle/>
        <a:p>
          <a:endParaRPr lang="en-US" sz="4000"/>
        </a:p>
      </dgm:t>
    </dgm:pt>
    <dgm:pt modelId="{EFABB3A7-9047-4C84-BF17-CF6CE13E5AA2}" type="sibTrans" cxnId="{788EB9ED-37D4-4D72-925F-769B6A6C9FA8}">
      <dgm:prSet/>
      <dgm:spPr/>
      <dgm:t>
        <a:bodyPr/>
        <a:lstStyle/>
        <a:p>
          <a:endParaRPr lang="en-US" sz="4000"/>
        </a:p>
      </dgm:t>
    </dgm:pt>
    <dgm:pt modelId="{8B700932-D15A-4D10-8ECF-B22A04632129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4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-2</a:t>
          </a:r>
          <a:r>
            <a: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৭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/0</a:t>
          </a:r>
          <a:r>
            <a: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৭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/20</a:t>
          </a:r>
          <a:r>
            <a: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২১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gm:t>
    </dgm:pt>
    <dgm:pt modelId="{D4C576F0-9B76-4201-A63B-819191B9AC12}" type="parTrans" cxnId="{8683635B-4BED-48F5-B9AC-F4321460B3AC}">
      <dgm:prSet/>
      <dgm:spPr/>
      <dgm:t>
        <a:bodyPr/>
        <a:lstStyle/>
        <a:p>
          <a:endParaRPr lang="en-US" sz="4000"/>
        </a:p>
      </dgm:t>
    </dgm:pt>
    <dgm:pt modelId="{9BC8B59F-AB8F-485A-9033-C43D961BA912}" type="sibTrans" cxnId="{8683635B-4BED-48F5-B9AC-F4321460B3AC}">
      <dgm:prSet/>
      <dgm:spPr/>
      <dgm:t>
        <a:bodyPr/>
        <a:lstStyle/>
        <a:p>
          <a:endParaRPr lang="en-US" sz="4000"/>
        </a:p>
      </dgm:t>
    </dgm:pt>
    <dgm:pt modelId="{D28888FB-4BA1-490D-A104-B13C1209B03D}">
      <dgm:prSet phldrT="[Text]" custT="1"/>
      <dgm:spPr/>
      <dgm:t>
        <a:bodyPr/>
        <a:lstStyle/>
        <a:p>
          <a:pPr algn="l"/>
          <a:r>
            <a:rPr lang="en-US" sz="32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সময়</a:t>
          </a:r>
          <a:r>
            <a:rPr lang="en-US" sz="3200" b="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৫০ </a:t>
          </a:r>
          <a:r>
            <a:rPr lang="en-US" sz="3200" b="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মিঃ</a:t>
          </a:r>
          <a:endParaRPr lang="en-US" sz="3200" b="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9FFE1A6-22B6-438B-8E57-E6F709E7D951}" type="sibTrans" cxnId="{F6BB2AD0-2C30-48BA-9A8F-54E0F95C4D57}">
      <dgm:prSet/>
      <dgm:spPr/>
      <dgm:t>
        <a:bodyPr/>
        <a:lstStyle/>
        <a:p>
          <a:endParaRPr lang="en-US" sz="4000"/>
        </a:p>
      </dgm:t>
    </dgm:pt>
    <dgm:pt modelId="{6E78B90B-AD63-4A3B-A6DF-54DD1A582A71}" type="parTrans" cxnId="{F6BB2AD0-2C30-48BA-9A8F-54E0F95C4D57}">
      <dgm:prSet/>
      <dgm:spPr/>
      <dgm:t>
        <a:bodyPr/>
        <a:lstStyle/>
        <a:p>
          <a:endParaRPr lang="en-US" sz="4000"/>
        </a:p>
      </dgm:t>
    </dgm:pt>
    <dgm:pt modelId="{588B18B1-C390-4875-B911-E524E01DC8F2}">
      <dgm:prSet phldrT="[Text]" custT="1"/>
      <dgm:spPr>
        <a:solidFill>
          <a:srgbClr val="0070C0"/>
        </a:solidFill>
      </dgm:spPr>
      <dgm:t>
        <a:bodyPr/>
        <a:lstStyle/>
        <a:p>
          <a:endParaRPr lang="en-US" sz="4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en-US" sz="4000" b="1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</a:t>
          </a:r>
          <a:r>
            <a: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27F8E61-F9D3-432F-9417-B9333C9801DF}" type="sibTrans" cxnId="{A5294C13-5CD7-41F2-AB2B-9A8F90EFAB00}">
      <dgm:prSet/>
      <dgm:spPr/>
      <dgm:t>
        <a:bodyPr/>
        <a:lstStyle/>
        <a:p>
          <a:endParaRPr lang="en-US" sz="4000"/>
        </a:p>
      </dgm:t>
    </dgm:pt>
    <dgm:pt modelId="{637E154A-577B-4F65-8515-929A3AA30A74}" type="parTrans" cxnId="{A5294C13-5CD7-41F2-AB2B-9A8F90EFAB00}">
      <dgm:prSet/>
      <dgm:spPr/>
      <dgm:t>
        <a:bodyPr/>
        <a:lstStyle/>
        <a:p>
          <a:endParaRPr lang="en-US" sz="4000"/>
        </a:p>
      </dgm:t>
    </dgm:pt>
    <dgm:pt modelId="{393AEC8E-118F-41DC-8EBD-FC58029B31DE}">
      <dgm:prSet custT="1"/>
      <dgm:spPr/>
      <dgm:t>
        <a:bodyPr/>
        <a:lstStyle/>
        <a:p>
          <a:r>
            <a:rPr lang="en-US" sz="40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</a:t>
          </a:r>
          <a:r>
            <a: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নব</a:t>
          </a:r>
          <a:r>
            <a: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</a:t>
          </a:r>
        </a:p>
      </dgm:t>
    </dgm:pt>
    <dgm:pt modelId="{0D92378D-BF60-4E30-B39D-DA869FB54273}" type="sibTrans" cxnId="{7DD16AB0-8137-4C01-9E59-CE40712F4237}">
      <dgm:prSet/>
      <dgm:spPr/>
      <dgm:t>
        <a:bodyPr/>
        <a:lstStyle/>
        <a:p>
          <a:endParaRPr lang="en-US" sz="4000"/>
        </a:p>
      </dgm:t>
    </dgm:pt>
    <dgm:pt modelId="{FB56E78E-1A6D-4233-BC51-D94BB006455A}" type="parTrans" cxnId="{7DD16AB0-8137-4C01-9E59-CE40712F4237}">
      <dgm:prSet/>
      <dgm:spPr/>
      <dgm:t>
        <a:bodyPr/>
        <a:lstStyle/>
        <a:p>
          <a:endParaRPr lang="en-US" sz="4000"/>
        </a:p>
      </dgm:t>
    </dgm:pt>
    <dgm:pt modelId="{E089E1BA-BACE-40C1-B627-A7D85439CDA6}">
      <dgm:prSet custT="1"/>
      <dgm:spPr/>
      <dgm:t>
        <a:bodyPr/>
        <a:lstStyle/>
        <a:p>
          <a:pPr algn="l"/>
          <a:r>
            <a:rPr lang="en-US" sz="3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অধ্যায়</a:t>
          </a:r>
          <a:r>
            <a: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 </a:t>
          </a:r>
          <a:r>
            <a: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১৫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64DA883-370D-46BD-B064-9ACE09407AA1}" type="sibTrans" cxnId="{0DA43E26-6525-4232-9A37-8B15CB3573B9}">
      <dgm:prSet/>
      <dgm:spPr/>
      <dgm:t>
        <a:bodyPr/>
        <a:lstStyle/>
        <a:p>
          <a:endParaRPr lang="en-US" sz="4000"/>
        </a:p>
      </dgm:t>
    </dgm:pt>
    <dgm:pt modelId="{5079B7E4-37F4-40D7-9E26-0406984E781F}" type="parTrans" cxnId="{0DA43E26-6525-4232-9A37-8B15CB3573B9}">
      <dgm:prSet/>
      <dgm:spPr/>
      <dgm:t>
        <a:bodyPr/>
        <a:lstStyle/>
        <a:p>
          <a:endParaRPr lang="en-US" sz="4000"/>
        </a:p>
      </dgm:t>
    </dgm:pt>
    <dgm:pt modelId="{2EC8C3B0-139C-48F6-B410-61D2547BB26D}" type="pres">
      <dgm:prSet presAssocID="{51F68B8F-B159-43F5-AFD7-BBF255EFC9EA}" presName="Name0" presStyleCnt="0">
        <dgm:presLayoutVars>
          <dgm:dir/>
          <dgm:animLvl val="lvl"/>
          <dgm:resizeHandles val="exact"/>
        </dgm:presLayoutVars>
      </dgm:prSet>
      <dgm:spPr/>
    </dgm:pt>
    <dgm:pt modelId="{7B170633-44DC-4A25-A5BF-A54BB60F5576}" type="pres">
      <dgm:prSet presAssocID="{8B700932-D15A-4D10-8ECF-B22A04632129}" presName="boxAndChildren" presStyleCnt="0"/>
      <dgm:spPr/>
    </dgm:pt>
    <dgm:pt modelId="{BF1EE291-16B2-43BB-8706-4877A85D4F3F}" type="pres">
      <dgm:prSet presAssocID="{8B700932-D15A-4D10-8ECF-B22A04632129}" presName="parentTextBox" presStyleLbl="node1" presStyleIdx="0" presStyleCnt="3" custLinFactNeighborY="3991"/>
      <dgm:spPr/>
    </dgm:pt>
    <dgm:pt modelId="{4888F464-4A0F-4BAC-874A-15F433B68737}" type="pres">
      <dgm:prSet presAssocID="{127F8E61-F9D3-432F-9417-B9333C9801DF}" presName="sp" presStyleCnt="0"/>
      <dgm:spPr/>
    </dgm:pt>
    <dgm:pt modelId="{DA23CF32-658B-478F-B7F1-53B69A958855}" type="pres">
      <dgm:prSet presAssocID="{588B18B1-C390-4875-B911-E524E01DC8F2}" presName="arrowAndChildren" presStyleCnt="0"/>
      <dgm:spPr/>
    </dgm:pt>
    <dgm:pt modelId="{3A4EAB2E-8464-4152-9A3F-6E41882C3C00}" type="pres">
      <dgm:prSet presAssocID="{588B18B1-C390-4875-B911-E524E01DC8F2}" presName="parentTextArrow" presStyleLbl="node1" presStyleIdx="0" presStyleCnt="3"/>
      <dgm:spPr/>
    </dgm:pt>
    <dgm:pt modelId="{290AE2C2-0399-4B04-BA32-2EC85CBB08A0}" type="pres">
      <dgm:prSet presAssocID="{588B18B1-C390-4875-B911-E524E01DC8F2}" presName="arrow" presStyleLbl="node1" presStyleIdx="1" presStyleCnt="3" custLinFactNeighborX="935" custLinFactNeighborY="-6284"/>
      <dgm:spPr/>
    </dgm:pt>
    <dgm:pt modelId="{B7A1334B-5C8F-4C4A-A3D2-DDF46D01C226}" type="pres">
      <dgm:prSet presAssocID="{588B18B1-C390-4875-B911-E524E01DC8F2}" presName="descendantArrow" presStyleCnt="0"/>
      <dgm:spPr/>
    </dgm:pt>
    <dgm:pt modelId="{0073A041-F9B7-43F8-B513-FC3355813D4F}" type="pres">
      <dgm:prSet presAssocID="{D28888FB-4BA1-490D-A104-B13C1209B03D}" presName="childTextArrow" presStyleLbl="fgAccFollowNode1" presStyleIdx="0" presStyleCnt="3" custScaleX="41836" custScaleY="99999" custLinFactY="1391" custLinFactNeighborX="45635" custLinFactNeighborY="100000">
        <dgm:presLayoutVars>
          <dgm:bulletEnabled val="1"/>
        </dgm:presLayoutVars>
      </dgm:prSet>
      <dgm:spPr/>
    </dgm:pt>
    <dgm:pt modelId="{C631C6D8-3C02-4F89-875D-91518CDD2E5D}" type="pres">
      <dgm:prSet presAssocID="{E089E1BA-BACE-40C1-B627-A7D85439CDA6}" presName="childTextArrow" presStyleLbl="fgAccFollowNode1" presStyleIdx="1" presStyleCnt="3" custScaleX="33106" custScaleY="128211" custLinFactY="13015" custLinFactNeighborX="-45359" custLinFactNeighborY="100000">
        <dgm:presLayoutVars>
          <dgm:bulletEnabled val="1"/>
        </dgm:presLayoutVars>
      </dgm:prSet>
      <dgm:spPr/>
    </dgm:pt>
    <dgm:pt modelId="{186F8453-88F7-46DE-97B0-0CF6CF786DD0}" type="pres">
      <dgm:prSet presAssocID="{EFABB3A7-9047-4C84-BF17-CF6CE13E5AA2}" presName="sp" presStyleCnt="0"/>
      <dgm:spPr/>
    </dgm:pt>
    <dgm:pt modelId="{DEBBC031-6230-4143-A53A-FEDC11349593}" type="pres">
      <dgm:prSet presAssocID="{88762879-74B1-49E1-BD6F-B49BC15F6281}" presName="arrowAndChildren" presStyleCnt="0"/>
      <dgm:spPr/>
    </dgm:pt>
    <dgm:pt modelId="{5FC3AB60-0E03-460D-AEDE-BF8CBC07F5CA}" type="pres">
      <dgm:prSet presAssocID="{88762879-74B1-49E1-BD6F-B49BC15F6281}" presName="parentTextArrow" presStyleLbl="node1" presStyleIdx="1" presStyleCnt="3"/>
      <dgm:spPr/>
    </dgm:pt>
    <dgm:pt modelId="{733C54E8-9328-40C3-BE42-900B0085B86F}" type="pres">
      <dgm:prSet presAssocID="{88762879-74B1-49E1-BD6F-B49BC15F6281}" presName="arrow" presStyleLbl="node1" presStyleIdx="2" presStyleCnt="3" custLinFactNeighborY="-46"/>
      <dgm:spPr/>
    </dgm:pt>
    <dgm:pt modelId="{6FD60C47-AE58-4E4E-BD75-835ED64B8B79}" type="pres">
      <dgm:prSet presAssocID="{88762879-74B1-49E1-BD6F-B49BC15F6281}" presName="descendantArrow" presStyleCnt="0"/>
      <dgm:spPr/>
    </dgm:pt>
    <dgm:pt modelId="{0BF23FA0-8870-4F39-8532-10C10257E428}" type="pres">
      <dgm:prSet presAssocID="{393AEC8E-118F-41DC-8EBD-FC58029B31DE}" presName="childTextArrow" presStyleLbl="fgAccFollowNode1" presStyleIdx="2" presStyleCnt="3" custLinFactNeighborX="-5607" custLinFactNeighborY="-18807">
        <dgm:presLayoutVars>
          <dgm:bulletEnabled val="1"/>
        </dgm:presLayoutVars>
      </dgm:prSet>
      <dgm:spPr/>
    </dgm:pt>
  </dgm:ptLst>
  <dgm:cxnLst>
    <dgm:cxn modelId="{A5294C13-5CD7-41F2-AB2B-9A8F90EFAB00}" srcId="{51F68B8F-B159-43F5-AFD7-BBF255EFC9EA}" destId="{588B18B1-C390-4875-B911-E524E01DC8F2}" srcOrd="1" destOrd="0" parTransId="{637E154A-577B-4F65-8515-929A3AA30A74}" sibTransId="{127F8E61-F9D3-432F-9417-B9333C9801DF}"/>
    <dgm:cxn modelId="{0DA43E26-6525-4232-9A37-8B15CB3573B9}" srcId="{588B18B1-C390-4875-B911-E524E01DC8F2}" destId="{E089E1BA-BACE-40C1-B627-A7D85439CDA6}" srcOrd="1" destOrd="0" parTransId="{5079B7E4-37F4-40D7-9E26-0406984E781F}" sibTransId="{F64DA883-370D-46BD-B064-9ACE09407AA1}"/>
    <dgm:cxn modelId="{66BBD42C-29A4-4013-AAF6-6376453C09FF}" type="presOf" srcId="{588B18B1-C390-4875-B911-E524E01DC8F2}" destId="{3A4EAB2E-8464-4152-9A3F-6E41882C3C00}" srcOrd="0" destOrd="0" presId="urn:microsoft.com/office/officeart/2005/8/layout/process4"/>
    <dgm:cxn modelId="{8683635B-4BED-48F5-B9AC-F4321460B3AC}" srcId="{51F68B8F-B159-43F5-AFD7-BBF255EFC9EA}" destId="{8B700932-D15A-4D10-8ECF-B22A04632129}" srcOrd="2" destOrd="0" parTransId="{D4C576F0-9B76-4201-A63B-819191B9AC12}" sibTransId="{9BC8B59F-AB8F-485A-9033-C43D961BA912}"/>
    <dgm:cxn modelId="{0ED49662-5BDA-4C45-A545-AA432ADE055C}" type="presOf" srcId="{88762879-74B1-49E1-BD6F-B49BC15F6281}" destId="{733C54E8-9328-40C3-BE42-900B0085B86F}" srcOrd="1" destOrd="0" presId="urn:microsoft.com/office/officeart/2005/8/layout/process4"/>
    <dgm:cxn modelId="{C8434747-DB4B-4713-B9BF-6DEF51F90C62}" type="presOf" srcId="{51F68B8F-B159-43F5-AFD7-BBF255EFC9EA}" destId="{2EC8C3B0-139C-48F6-B410-61D2547BB26D}" srcOrd="0" destOrd="0" presId="urn:microsoft.com/office/officeart/2005/8/layout/process4"/>
    <dgm:cxn modelId="{B88C267D-9294-4954-A072-C3B6059623FB}" type="presOf" srcId="{88762879-74B1-49E1-BD6F-B49BC15F6281}" destId="{5FC3AB60-0E03-460D-AEDE-BF8CBC07F5CA}" srcOrd="0" destOrd="0" presId="urn:microsoft.com/office/officeart/2005/8/layout/process4"/>
    <dgm:cxn modelId="{8020338F-2C1D-44A8-BE42-F4EB0545114F}" type="presOf" srcId="{588B18B1-C390-4875-B911-E524E01DC8F2}" destId="{290AE2C2-0399-4B04-BA32-2EC85CBB08A0}" srcOrd="1" destOrd="0" presId="urn:microsoft.com/office/officeart/2005/8/layout/process4"/>
    <dgm:cxn modelId="{480431A0-E946-4E42-87AA-1D2B5BD17718}" type="presOf" srcId="{E089E1BA-BACE-40C1-B627-A7D85439CDA6}" destId="{C631C6D8-3C02-4F89-875D-91518CDD2E5D}" srcOrd="0" destOrd="0" presId="urn:microsoft.com/office/officeart/2005/8/layout/process4"/>
    <dgm:cxn modelId="{7DD16AB0-8137-4C01-9E59-CE40712F4237}" srcId="{88762879-74B1-49E1-BD6F-B49BC15F6281}" destId="{393AEC8E-118F-41DC-8EBD-FC58029B31DE}" srcOrd="0" destOrd="0" parTransId="{FB56E78E-1A6D-4233-BC51-D94BB006455A}" sibTransId="{0D92378D-BF60-4E30-B39D-DA869FB54273}"/>
    <dgm:cxn modelId="{30C040C7-F9ED-4D76-A9AE-BBB4D0A5BC4A}" type="presOf" srcId="{393AEC8E-118F-41DC-8EBD-FC58029B31DE}" destId="{0BF23FA0-8870-4F39-8532-10C10257E428}" srcOrd="0" destOrd="0" presId="urn:microsoft.com/office/officeart/2005/8/layout/process4"/>
    <dgm:cxn modelId="{F6BB2AD0-2C30-48BA-9A8F-54E0F95C4D57}" srcId="{588B18B1-C390-4875-B911-E524E01DC8F2}" destId="{D28888FB-4BA1-490D-A104-B13C1209B03D}" srcOrd="0" destOrd="0" parTransId="{6E78B90B-AD63-4A3B-A6DF-54DD1A582A71}" sibTransId="{F9FFE1A6-22B6-438B-8E57-E6F709E7D951}"/>
    <dgm:cxn modelId="{2B575BDB-5E3A-4F52-B956-E5782AF7F28F}" type="presOf" srcId="{D28888FB-4BA1-490D-A104-B13C1209B03D}" destId="{0073A041-F9B7-43F8-B513-FC3355813D4F}" srcOrd="0" destOrd="0" presId="urn:microsoft.com/office/officeart/2005/8/layout/process4"/>
    <dgm:cxn modelId="{66110FE0-6DD0-4C74-BD85-4E8E10778334}" type="presOf" srcId="{8B700932-D15A-4D10-8ECF-B22A04632129}" destId="{BF1EE291-16B2-43BB-8706-4877A85D4F3F}" srcOrd="0" destOrd="0" presId="urn:microsoft.com/office/officeart/2005/8/layout/process4"/>
    <dgm:cxn modelId="{788EB9ED-37D4-4D72-925F-769B6A6C9FA8}" srcId="{51F68B8F-B159-43F5-AFD7-BBF255EFC9EA}" destId="{88762879-74B1-49E1-BD6F-B49BC15F6281}" srcOrd="0" destOrd="0" parTransId="{0463CAC6-FD9C-4A64-8E84-5B471C8EE0D6}" sibTransId="{EFABB3A7-9047-4C84-BF17-CF6CE13E5AA2}"/>
    <dgm:cxn modelId="{D8CFB0B3-C85C-46E1-8243-47FD754BB455}" type="presParOf" srcId="{2EC8C3B0-139C-48F6-B410-61D2547BB26D}" destId="{7B170633-44DC-4A25-A5BF-A54BB60F5576}" srcOrd="0" destOrd="0" presId="urn:microsoft.com/office/officeart/2005/8/layout/process4"/>
    <dgm:cxn modelId="{82E306C6-2D73-4106-9FDD-6912EA02A85C}" type="presParOf" srcId="{7B170633-44DC-4A25-A5BF-A54BB60F5576}" destId="{BF1EE291-16B2-43BB-8706-4877A85D4F3F}" srcOrd="0" destOrd="0" presId="urn:microsoft.com/office/officeart/2005/8/layout/process4"/>
    <dgm:cxn modelId="{2D1BEDDA-2325-4D7B-B862-1C7FD85B8686}" type="presParOf" srcId="{2EC8C3B0-139C-48F6-B410-61D2547BB26D}" destId="{4888F464-4A0F-4BAC-874A-15F433B68737}" srcOrd="1" destOrd="0" presId="urn:microsoft.com/office/officeart/2005/8/layout/process4"/>
    <dgm:cxn modelId="{8546D72A-2928-408C-A93B-654DFA227927}" type="presParOf" srcId="{2EC8C3B0-139C-48F6-B410-61D2547BB26D}" destId="{DA23CF32-658B-478F-B7F1-53B69A958855}" srcOrd="2" destOrd="0" presId="urn:microsoft.com/office/officeart/2005/8/layout/process4"/>
    <dgm:cxn modelId="{94E2858E-F29B-411C-A2BA-2E9AD3416D28}" type="presParOf" srcId="{DA23CF32-658B-478F-B7F1-53B69A958855}" destId="{3A4EAB2E-8464-4152-9A3F-6E41882C3C00}" srcOrd="0" destOrd="0" presId="urn:microsoft.com/office/officeart/2005/8/layout/process4"/>
    <dgm:cxn modelId="{825D9A67-ECC8-478B-9C4A-2063C2F5E3A2}" type="presParOf" srcId="{DA23CF32-658B-478F-B7F1-53B69A958855}" destId="{290AE2C2-0399-4B04-BA32-2EC85CBB08A0}" srcOrd="1" destOrd="0" presId="urn:microsoft.com/office/officeart/2005/8/layout/process4"/>
    <dgm:cxn modelId="{095C5AE0-351A-4B00-BDA7-6BEF955F96F1}" type="presParOf" srcId="{DA23CF32-658B-478F-B7F1-53B69A958855}" destId="{B7A1334B-5C8F-4C4A-A3D2-DDF46D01C226}" srcOrd="2" destOrd="0" presId="urn:microsoft.com/office/officeart/2005/8/layout/process4"/>
    <dgm:cxn modelId="{B73DE730-6FF4-44A4-819E-F9429A17FC26}" type="presParOf" srcId="{B7A1334B-5C8F-4C4A-A3D2-DDF46D01C226}" destId="{0073A041-F9B7-43F8-B513-FC3355813D4F}" srcOrd="0" destOrd="0" presId="urn:microsoft.com/office/officeart/2005/8/layout/process4"/>
    <dgm:cxn modelId="{A981C2FB-E87F-4DAF-8EF3-AC53477233B9}" type="presParOf" srcId="{B7A1334B-5C8F-4C4A-A3D2-DDF46D01C226}" destId="{C631C6D8-3C02-4F89-875D-91518CDD2E5D}" srcOrd="1" destOrd="0" presId="urn:microsoft.com/office/officeart/2005/8/layout/process4"/>
    <dgm:cxn modelId="{1AD32DC3-6C44-4DD0-A649-532FECF9443B}" type="presParOf" srcId="{2EC8C3B0-139C-48F6-B410-61D2547BB26D}" destId="{186F8453-88F7-46DE-97B0-0CF6CF786DD0}" srcOrd="3" destOrd="0" presId="urn:microsoft.com/office/officeart/2005/8/layout/process4"/>
    <dgm:cxn modelId="{54DE45D2-DAF7-4DC7-AA92-FF3E0235A2E9}" type="presParOf" srcId="{2EC8C3B0-139C-48F6-B410-61D2547BB26D}" destId="{DEBBC031-6230-4143-A53A-FEDC11349593}" srcOrd="4" destOrd="0" presId="urn:microsoft.com/office/officeart/2005/8/layout/process4"/>
    <dgm:cxn modelId="{0160DA34-305D-4CEE-AC3B-0BA9962BC0ED}" type="presParOf" srcId="{DEBBC031-6230-4143-A53A-FEDC11349593}" destId="{5FC3AB60-0E03-460D-AEDE-BF8CBC07F5CA}" srcOrd="0" destOrd="0" presId="urn:microsoft.com/office/officeart/2005/8/layout/process4"/>
    <dgm:cxn modelId="{22961109-DA70-4255-88D1-14B6EFEB110B}" type="presParOf" srcId="{DEBBC031-6230-4143-A53A-FEDC11349593}" destId="{733C54E8-9328-40C3-BE42-900B0085B86F}" srcOrd="1" destOrd="0" presId="urn:microsoft.com/office/officeart/2005/8/layout/process4"/>
    <dgm:cxn modelId="{A0D27F4E-1D6D-460B-9273-D04A2397798C}" type="presParOf" srcId="{DEBBC031-6230-4143-A53A-FEDC11349593}" destId="{6FD60C47-AE58-4E4E-BD75-835ED64B8B79}" srcOrd="2" destOrd="0" presId="urn:microsoft.com/office/officeart/2005/8/layout/process4"/>
    <dgm:cxn modelId="{1C47698B-6668-406C-A84F-F6F963ED4E1C}" type="presParOf" srcId="{6FD60C47-AE58-4E4E-BD75-835ED64B8B79}" destId="{0BF23FA0-8870-4F39-8532-10C10257E42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EE291-16B2-43BB-8706-4877A85D4F3F}">
      <dsp:nvSpPr>
        <dsp:cNvPr id="0" name=""/>
        <dsp:cNvSpPr/>
      </dsp:nvSpPr>
      <dsp:spPr>
        <a:xfrm>
          <a:off x="0" y="5163591"/>
          <a:ext cx="6324600" cy="169440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তারিখ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-2</a:t>
          </a:r>
          <a:r>
            <a:rPr lang="bn-BD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৭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/0</a:t>
          </a:r>
          <a:r>
            <a:rPr lang="bn-BD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৭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/20</a:t>
          </a:r>
          <a:r>
            <a:rPr lang="bn-BD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২১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</a:p>
      </dsp:txBody>
      <dsp:txXfrm>
        <a:off x="0" y="5163591"/>
        <a:ext cx="6324600" cy="1694408"/>
      </dsp:txXfrm>
    </dsp:sp>
    <dsp:sp modelId="{290AE2C2-0399-4B04-BA32-2EC85CBB08A0}">
      <dsp:nvSpPr>
        <dsp:cNvPr id="0" name=""/>
        <dsp:cNvSpPr/>
      </dsp:nvSpPr>
      <dsp:spPr>
        <a:xfrm rot="10800000">
          <a:off x="0" y="2418034"/>
          <a:ext cx="6324600" cy="260599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বিষয়</a:t>
          </a:r>
          <a:r>
            <a:rPr lang="en-US" sz="40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</a:t>
          </a:r>
          <a:r>
            <a:rPr lang="bn-BD" sz="40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জেনারেল</a:t>
          </a:r>
          <a:r>
            <a:rPr lang="en-US" sz="40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4000" b="1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ইলেকট্রিক্যাল ওয়ার্কাস-২</a:t>
          </a:r>
          <a:endParaRPr lang="en-US" sz="4000" b="1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10800000">
        <a:off x="0" y="2418034"/>
        <a:ext cx="6324600" cy="914705"/>
      </dsp:txXfrm>
    </dsp:sp>
    <dsp:sp modelId="{0073A041-F9B7-43F8-B513-FC3355813D4F}">
      <dsp:nvSpPr>
        <dsp:cNvPr id="0" name=""/>
        <dsp:cNvSpPr/>
      </dsp:nvSpPr>
      <dsp:spPr>
        <a:xfrm>
          <a:off x="3678640" y="4286538"/>
          <a:ext cx="2645959" cy="77918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3200" b="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সময়</a:t>
          </a:r>
          <a:r>
            <a:rPr lang="en-US" sz="3200" b="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৫০ </a:t>
          </a:r>
          <a:r>
            <a:rPr lang="en-US" sz="3200" b="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মিঃ</a:t>
          </a:r>
          <a:endParaRPr lang="en-US" sz="3200" b="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678640" y="4286538"/>
        <a:ext cx="2645959" cy="779186"/>
      </dsp:txXfrm>
    </dsp:sp>
    <dsp:sp modelId="{C631C6D8-3C02-4F89-875D-91518CDD2E5D}">
      <dsp:nvSpPr>
        <dsp:cNvPr id="0" name=""/>
        <dsp:cNvSpPr/>
      </dsp:nvSpPr>
      <dsp:spPr>
        <a:xfrm>
          <a:off x="569593" y="4267198"/>
          <a:ext cx="2093822" cy="999012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40640" rIns="227584" bIns="4064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অধ্যায়</a:t>
          </a:r>
          <a:r>
            <a:rPr lang="en-US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  </a:t>
          </a:r>
          <a:r>
            <a:rPr lang="bn-BD" sz="32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১৫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69593" y="4267198"/>
        <a:ext cx="2093822" cy="999012"/>
      </dsp:txXfrm>
    </dsp:sp>
    <dsp:sp modelId="{733C54E8-9328-40C3-BE42-900B0085B86F}">
      <dsp:nvSpPr>
        <dsp:cNvPr id="0" name=""/>
        <dsp:cNvSpPr/>
      </dsp:nvSpPr>
      <dsp:spPr>
        <a:xfrm rot="10800000">
          <a:off x="0" y="13"/>
          <a:ext cx="6324600" cy="2605999"/>
        </a:xfrm>
        <a:prstGeom prst="upArrowCallou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u="sng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পাঠ</a:t>
          </a:r>
          <a:r>
            <a:rPr lang="en-US" sz="4000" u="sng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000" u="sng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পরিচিতি</a:t>
          </a:r>
          <a:endParaRPr lang="en-US" sz="40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 rot="-10800000">
        <a:off x="0" y="13"/>
        <a:ext cx="6324600" cy="914705"/>
      </dsp:txXfrm>
    </dsp:sp>
    <dsp:sp modelId="{0BF23FA0-8870-4F39-8532-10C10257E428}">
      <dsp:nvSpPr>
        <dsp:cNvPr id="0" name=""/>
        <dsp:cNvSpPr/>
      </dsp:nvSpPr>
      <dsp:spPr>
        <a:xfrm>
          <a:off x="0" y="769375"/>
          <a:ext cx="6324600" cy="779193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শ্রেণি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 -</a:t>
          </a:r>
          <a:r>
            <a:rPr lang="bn-BD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নব</a:t>
          </a:r>
          <a:r>
            <a:rPr lang="en-US" sz="4000" kern="1200" dirty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ম</a:t>
          </a:r>
        </a:p>
      </dsp:txBody>
      <dsp:txXfrm>
        <a:off x="0" y="769375"/>
        <a:ext cx="6324600" cy="779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F0DBB-00CB-491C-9DAC-79AFFCD300F4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D26BB-1225-420D-8295-F69F3D3A91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D26BB-1225-420D-8295-F69F3D3A919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45DB1-474B-46CE-AAB2-685E1BBFCD47}" type="datetimeFigureOut">
              <a:rPr lang="en-US" smtClean="0"/>
              <a:pPr/>
              <a:t>7/27/2021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0C5A-26CC-46AB-8BBE-66C07F459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eg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hyperlink" Target="mailto:kkhair@yahoo.co.in" TargetMode="Externa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7" Type="http://schemas.openxmlformats.org/officeDocument/2006/relationships/image" Target="../media/image1.jpe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5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194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819400" y="0"/>
            <a:ext cx="6324600" cy="193899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</a:p>
          <a:p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-স্বাগতম-</a:t>
            </a:r>
          </a:p>
          <a:p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10-electrical-safety-rul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400" y="1743075"/>
            <a:ext cx="6324600" cy="511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০৫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  <a:solidFill>
            <a:schemeClr val="tx2"/>
          </a:solidFill>
        </p:spPr>
        <p:txBody>
          <a:bodyPr/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sz="40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    ১-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ডিস্ট্রিবিউশন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4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কী ?</a:t>
            </a:r>
          </a:p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২- ডিস্ট্রিবিউশন কী ?</a:t>
            </a:r>
            <a:endParaRPr kumimoji="0" lang="bn-BD" sz="4000" b="0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bn-BD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NikoshBAN" pitchFamily="2" charset="0"/>
              <a:ea typeface="Calibri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485900" cy="200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32338 L 0 0.009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tx2"/>
          </a:solidFill>
        </p:spPr>
        <p:txBody>
          <a:bodyPr/>
          <a:lstStyle/>
          <a:p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১০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</a:t>
            </a:r>
          </a:p>
          <a:p>
            <a:pPr>
              <a:buNone/>
            </a:pPr>
            <a:endParaRPr lang="bn-BD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ডিস্ট্রিবিউশন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বোর্ডের গুরুত্ব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লিখ।</a:t>
            </a:r>
            <a:endParaRPr lang="en-US" sz="4000" dirty="0"/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8625"/>
            <a:ext cx="1485900" cy="200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0.44445 L 0.00833 -0.0187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-0.29005 L 0.00833 0.0432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lvl="0"/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  </a:t>
            </a:r>
          </a:p>
          <a:p>
            <a:pPr>
              <a:buNone/>
            </a:pPr>
            <a:r>
              <a:rPr kumimoji="0" lang="bn-BD" sz="4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ডিস্ট্রিবিউশন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 সম্পর্কে বলতে পারবে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ডিস্ট্রিবিউশন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বোর্ডের গুরুত্ব</a:t>
            </a:r>
            <a:r>
              <a:rPr lang="bn-BD" sz="4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 পারবে।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6" name="Picture 5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8625"/>
            <a:ext cx="1485900" cy="200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333 L -3.33333E-6 3.33333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3333 L -3.33333E-6 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3333 L -3.33333E-6 -4.4444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ডিস্ট্রিবিউশন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বোর্ডের গুরুত্ব ছক আকারে</a:t>
            </a:r>
            <a:r>
              <a:rPr kumimoji="0" lang="bn-BD" sz="40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লিখ।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28625"/>
            <a:ext cx="1485900" cy="200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5 -0.00996 L 0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5 -0.01111 L 0 -3.33333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7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/>
          <a:lstStyle/>
          <a:p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953000" y="5334000"/>
            <a:ext cx="2438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ব্রিটানি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য়া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জ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04800" y="2057400"/>
            <a:ext cx="2971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ডিস্ট্রিবিউশন</a:t>
            </a:r>
            <a:r>
              <a:rPr lang="en-US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বোর্ডে গুরুত্ব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28600" y="4876800"/>
            <a:ext cx="34290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ডিস্ট্রিবিউশন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5105400" y="2209800"/>
            <a:ext cx="21336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 জ</a:t>
            </a:r>
            <a:r>
              <a:rPr lang="bn-BD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য়ে</a:t>
            </a:r>
            <a:r>
              <a:rPr lang="bn-IN" sz="3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ন্ট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1485900" cy="2009775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 rot="18348439">
            <a:off x="2698007" y="2828396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কনসি ল্ড কন্ডুইট ওয়্যারিং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 rot="17900778">
            <a:off x="6938793" y="2575809"/>
            <a:ext cx="23622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কনসি ল্ড কন্ডুইট ওয়্যারিং</a:t>
            </a:r>
            <a:endParaRPr lang="en-US" dirty="0"/>
          </a:p>
        </p:txBody>
      </p:sp>
      <p:pic>
        <p:nvPicPr>
          <p:cNvPr id="10" name="Picture 9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200400"/>
            <a:ext cx="2133600" cy="2133600"/>
          </a:xfrm>
          <a:prstGeom prst="rect">
            <a:avLst/>
          </a:prstGeom>
        </p:spPr>
      </p:pic>
      <p:pic>
        <p:nvPicPr>
          <p:cNvPr id="13" name="Picture 12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2962275"/>
            <a:ext cx="2143125" cy="2143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4.44444E-6 L -3.33333E-6 -4.44444E-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2.22222E-6 L -0.00833 2.22222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37222 L -3.33333E-6 -0.0388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32222 L -3.33333E-6 -0.0111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0"/>
            <a:ext cx="6248400" cy="6858000"/>
          </a:xfrm>
          <a:solidFill>
            <a:schemeClr val="accent5"/>
          </a:solidFill>
        </p:spPr>
        <p:txBody>
          <a:bodyPr>
            <a:noAutofit/>
          </a:bodyPr>
          <a:lstStyle/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খায়ের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খন্দকার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ইন্সট্রাক্টর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600" dirty="0">
                <a:latin typeface="NikoshBAN" pitchFamily="2" charset="0"/>
                <a:cs typeface="NikoshBAN" pitchFamily="2" charset="0"/>
              </a:rPr>
              <a:t>ড.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আখতার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হামিদ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খান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আই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নং-</a:t>
            </a:r>
            <a:r>
              <a:rPr lang="en-US" sz="3600" dirty="0">
                <a:latin typeface="Arial Black" pitchFamily="34" charset="0"/>
                <a:cs typeface="NikoshBAN" pitchFamily="2" charset="0"/>
              </a:rPr>
              <a:t>01819867012</a:t>
            </a:r>
            <a:r>
              <a:rPr lang="bn-BD" sz="3600" dirty="0">
                <a:latin typeface="Arial Black" pitchFamily="34" charset="0"/>
                <a:cs typeface="NikoshBAN" pitchFamily="2" charset="0"/>
              </a:rPr>
              <a:t> </a:t>
            </a:r>
            <a:endParaRPr lang="en-US" sz="3600" dirty="0">
              <a:latin typeface="Arial Black" pitchFamily="34" charset="0"/>
              <a:cs typeface="NikoshBAN" pitchFamily="2" charset="0"/>
            </a:endParaRP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kkhair2003 @</a:t>
            </a:r>
            <a:r>
              <a:rPr lang="en-US" b="1" dirty="0" err="1">
                <a:solidFill>
                  <a:srgbClr val="00B050"/>
                </a:solidFill>
                <a:latin typeface="Arial Black" pitchFamily="34" charset="0"/>
                <a:cs typeface="NikoshBAN" pitchFamily="2" charset="0"/>
                <a:hlinkClick r:id="rId2"/>
              </a:rPr>
              <a:t>yahoo.co.in</a:t>
            </a:r>
            <a:endParaRPr lang="en-US" b="1" dirty="0">
              <a:solidFill>
                <a:srgbClr val="00B050"/>
              </a:solidFill>
              <a:latin typeface="Arial Black" pitchFamily="34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8956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19400" y="0"/>
          <a:ext cx="63246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sagtm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28575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10000" y="533400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</a:t>
            </a:r>
            <a:r>
              <a:rPr lang="en-US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2</a:t>
            </a:r>
          </a:p>
        </p:txBody>
      </p:sp>
      <p:pic>
        <p:nvPicPr>
          <p:cNvPr id="27" name="Picture 26" descr="download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490787"/>
            <a:ext cx="2438400" cy="1876425"/>
          </a:xfrm>
          <a:prstGeom prst="rect">
            <a:avLst/>
          </a:prstGeom>
        </p:spPr>
      </p:pic>
      <p:pic>
        <p:nvPicPr>
          <p:cNvPr id="31" name="Picture 30" descr="download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38400"/>
            <a:ext cx="2133600" cy="2133600"/>
          </a:xfrm>
          <a:prstGeom prst="rect">
            <a:avLst/>
          </a:prstGeom>
        </p:spPr>
      </p:pic>
      <p:pic>
        <p:nvPicPr>
          <p:cNvPr id="32" name="Picture 31" descr="download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438400"/>
            <a:ext cx="2143125" cy="214312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914400" y="525780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চিত্র-১</a:t>
            </a:r>
            <a:endParaRPr lang="en-US" sz="2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5334000"/>
            <a:ext cx="17526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চিত্র-</a:t>
            </a:r>
            <a:r>
              <a:rPr lang="en-US" sz="2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b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াঠ ঘোষনা</a:t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1"/>
            <a:ext cx="8077200" cy="3505200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ডিস্ট্রিবিউশন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Distribution Board</a:t>
            </a: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762000"/>
            <a:ext cx="1485900" cy="2209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</a:t>
            </a:r>
            <a:b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276600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ডিস্ট্রিবিউশন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 সম্পর্কে বলতে পারবে।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95425"/>
            <a:ext cx="1485900" cy="2009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২0 </a:t>
            </a:r>
            <a:r>
              <a:rPr lang="en-US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  <a:solidFill>
            <a:schemeClr val="tx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দ্যু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ৎ স্থানান্তর ও সঠিকভাবে লোডে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দ্যু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ৎ সরবরাহের জন্য নিরাপত্তা,স্থায়ীত্বতা, সৌন্দর্য, প্রয়োজনীয়তা,খরচ,প্রকার,ওয়্যারিং কাজে ব্যবহত মালামাল ও যন্ত্রপাতি ও ডিস্ট্রিবিউশন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 বিষয়ে আলোচনা করা হয়েছে।</a:t>
            </a:r>
          </a:p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6225"/>
            <a:ext cx="1485900" cy="1781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  <a:solidFill>
            <a:schemeClr val="tx2"/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ডিস্ট্রিবিউশন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 সংজ্ঞা – বিদ্যুৎ বিতরণ সংস্থ থেকে গ্রাহকের যে বোর্ডে বিদ্যুৎ সংযোগ দেওয়া হয় তাকে ডিস্ট্রিবিউশন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bn-BD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ওয়্যারিং লে-আউট অনুযায়ী বৈদ্যুতিক বিধি অনুযায়ী বৈদ্যুতিক লোডসমুহেকে সাপ্লাইয়ের সাথে সঠিক ভাবে সংযোগ করাকেই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ওয়্যারিং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 </a:t>
            </a:r>
            <a:r>
              <a:rPr lang="bn-IN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রন বলে।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agt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0025"/>
            <a:ext cx="1485900" cy="17811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tx2"/>
          </a:solidFill>
        </p:spPr>
        <p:txBody>
          <a:bodyPr>
            <a:normAutofit fontScale="90000"/>
          </a:bodyPr>
          <a:lstStyle/>
          <a:p>
            <a:pPr algn="l"/>
            <a: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IN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বৈদ্যুতিক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ডিস্ট্রিবিউশন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br>
              <a:rPr lang="bn-BD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 descr="sag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76225"/>
            <a:ext cx="1485900" cy="2009775"/>
          </a:xfrm>
          <a:prstGeom prst="rect">
            <a:avLst/>
          </a:prstGeom>
        </p:spPr>
      </p:pic>
      <p:pic>
        <p:nvPicPr>
          <p:cNvPr id="52" name="Picture 51" descr="download 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0"/>
            <a:ext cx="8305800" cy="3962399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3124200" y="6324600"/>
            <a:ext cx="3200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ডিস্ট্রিবিউশন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বোর্ড</a:t>
            </a:r>
            <a:r>
              <a:rPr lang="en-US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bn-BD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242</Words>
  <Application>Microsoft Office PowerPoint</Application>
  <PresentationFormat>On-screen Show (4:3)</PresentationFormat>
  <Paragraphs>63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পাঠ ঘোষনা </vt:lpstr>
      <vt:lpstr>শিখন ফল </vt:lpstr>
      <vt:lpstr>       উপস্থাপন                  ২0 মিনিট</vt:lpstr>
      <vt:lpstr>PowerPoint Presentation</vt:lpstr>
      <vt:lpstr>                বৈদ্যুতিক ডিস্ট্রিবিউশন বোর্ড      </vt:lpstr>
      <vt:lpstr>              একক কাজ                 সময় - ০৫ মিঃ  </vt:lpstr>
      <vt:lpstr>           জোড়া কাজ             সময় - ১০ মিঃ</vt:lpstr>
      <vt:lpstr> মুল্যায়ন  </vt:lpstr>
      <vt:lpstr>বাড়ির কাজ</vt:lpstr>
      <vt:lpstr>ধন্যবাদ সবাইকে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সবাইকে</dc:title>
  <dc:creator>Pc-Net</dc:creator>
  <cp:lastModifiedBy>8801819867012</cp:lastModifiedBy>
  <cp:revision>66</cp:revision>
  <dcterms:created xsi:type="dcterms:W3CDTF">2021-07-23T06:23:35Z</dcterms:created>
  <dcterms:modified xsi:type="dcterms:W3CDTF">2021-07-27T05:14:18Z</dcterms:modified>
</cp:coreProperties>
</file>