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2FC2-09B7-4B9B-AE79-4B1EFF69E1CC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4707-E60A-478A-886F-CEAFB460E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2FC2-09B7-4B9B-AE79-4B1EFF69E1CC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4707-E60A-478A-886F-CEAFB460E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2FC2-09B7-4B9B-AE79-4B1EFF69E1CC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4707-E60A-478A-886F-CEAFB460E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2FC2-09B7-4B9B-AE79-4B1EFF69E1CC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4707-E60A-478A-886F-CEAFB460E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2FC2-09B7-4B9B-AE79-4B1EFF69E1CC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4707-E60A-478A-886F-CEAFB460E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2FC2-09B7-4B9B-AE79-4B1EFF69E1CC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4707-E60A-478A-886F-CEAFB460E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2FC2-09B7-4B9B-AE79-4B1EFF69E1CC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4707-E60A-478A-886F-CEAFB460E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2FC2-09B7-4B9B-AE79-4B1EFF69E1CC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4707-E60A-478A-886F-CEAFB460E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2FC2-09B7-4B9B-AE79-4B1EFF69E1CC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4707-E60A-478A-886F-CEAFB460E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2FC2-09B7-4B9B-AE79-4B1EFF69E1CC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4707-E60A-478A-886F-CEAFB460E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2FC2-09B7-4B9B-AE79-4B1EFF69E1CC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14707-E60A-478A-886F-CEAFB460E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92FC2-09B7-4B9B-AE79-4B1EFF69E1CC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14707-E60A-478A-886F-CEAFB460E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14400"/>
            <a:ext cx="6553200" cy="106997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b="1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৫০০০৩১২২২ডিজাইন করা ফুলের ছবি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2286000"/>
            <a:ext cx="66294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1447800"/>
            <a:ext cx="3124200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r>
              <a:rPr lang="bn-IN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3124200"/>
            <a:ext cx="6629400" cy="20621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সামাজিকীকরণে  গন মাধ্যমের এর প্রভাব বিশ্লেষন কর । </a:t>
            </a:r>
          </a:p>
          <a:p>
            <a:pPr algn="ctr">
              <a:buFont typeface="Wingdings" pitchFamily="2" charset="2"/>
              <a:buChar char="Ø"/>
            </a:pPr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সামাজিকীকরণে তথ্য ও যোগাযোগ প্রযক্তির প্রভাব বিশ্লেষন কর ।  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দলিয়  কাজের ছবি 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219200"/>
            <a:ext cx="2066925" cy="1314450"/>
          </a:xfrm>
          <a:prstGeom prst="rect">
            <a:avLst/>
          </a:prstGeom>
        </p:spPr>
      </p:pic>
      <p:pic>
        <p:nvPicPr>
          <p:cNvPr id="6" name="Picture 5" descr="download (1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143001"/>
            <a:ext cx="2362201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7391400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667000"/>
            <a:ext cx="7239000" cy="230832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bn-IN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সামাজিকীকরণের  সবচেয়ে শক্তিশালী বাহন কোনটি ?</a:t>
            </a:r>
          </a:p>
          <a:p>
            <a:pPr algn="ctr">
              <a:buFont typeface="Wingdings" pitchFamily="2" charset="2"/>
              <a:buChar char="§"/>
            </a:pPr>
            <a:r>
              <a:rPr lang="bn-IN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গনমাধ্যম কী ? </a:t>
            </a:r>
          </a:p>
          <a:p>
            <a:pPr algn="ctr">
              <a:buFont typeface="Wingdings" pitchFamily="2" charset="2"/>
              <a:buChar char="§"/>
            </a:pPr>
            <a:r>
              <a:rPr lang="bn-IN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স্হানীয় সমাজের উপাদান কোনটি ? 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1066800"/>
            <a:ext cx="28194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বাড়ীর কাজ 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2514600"/>
            <a:ext cx="5638800" cy="184665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শিশুর  গন মাধ্যমের ভুমিকা উল্লেখ কর ।</a:t>
            </a:r>
          </a:p>
          <a:p>
            <a:pPr algn="ctr">
              <a:buFont typeface="Wingdings" pitchFamily="2" charset="2"/>
              <a:buChar char="q"/>
            </a:pPr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ব্যক্তির সামাজিকীকরণে  ই - মেইলের প্রভাব উল্লেখ কর ।</a:t>
            </a:r>
          </a:p>
          <a:p>
            <a:pPr algn="ctr"/>
            <a:r>
              <a:rPr lang="bn-IN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pic>
        <p:nvPicPr>
          <p:cNvPr id="5" name="Picture 4" descr="download (1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838200"/>
            <a:ext cx="2209800" cy="13144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50" t="3955" b="16225"/>
          <a:stretch/>
        </p:blipFill>
        <p:spPr>
          <a:xfrm>
            <a:off x="6781800" y="838200"/>
            <a:ext cx="1660421" cy="1143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1066800"/>
            <a:ext cx="51054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ডিজাইন করা ফুলের ছবি ষষস৪৪৩৩৩৩৩৩৩৩৩৩২১১ঢ়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2362200"/>
            <a:ext cx="4495800" cy="22955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934200" cy="102235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IN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6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828800"/>
            <a:ext cx="3505200" cy="2971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মোহাম্মদ শাহ আলম </a:t>
            </a:r>
          </a:p>
          <a:p>
            <a:pPr algn="ctr"/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প্রভাষক অর্থনীতি </a:t>
            </a:r>
          </a:p>
          <a:p>
            <a:pPr algn="ctr"/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মোজাদ্দেদীয়া ইসলামিয়া আলিম মাদ্রাসা</a:t>
            </a:r>
          </a:p>
          <a:p>
            <a:pPr algn="ctr"/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কালিয়াকৈর , গাজীপুর </a:t>
            </a:r>
            <a:r>
              <a:rPr lang="bn-IN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Content Placeholder 8" descr="images ,k;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343400" y="2057400"/>
            <a:ext cx="2971800" cy="2590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162800" cy="11430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6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2743200"/>
            <a:ext cx="5486400" cy="25545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বাংলাদেশ ও বিশ্ব পরিচয় </a:t>
            </a:r>
          </a:p>
          <a:p>
            <a:pPr algn="ctr"/>
            <a:r>
              <a:rPr lang="bn-IN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দাখিল ৮ম শ্রেনী </a:t>
            </a:r>
          </a:p>
          <a:p>
            <a:pPr algn="ctr"/>
            <a:r>
              <a:rPr lang="bn-IN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সামাজিকীকরণ ও </a:t>
            </a:r>
            <a:r>
              <a:rPr lang="bn-IN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উন্নায়ন</a:t>
            </a:r>
            <a:endParaRPr lang="en-US" sz="40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৫ম অধ্যায়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800" y="3581400"/>
            <a:ext cx="3124200" cy="83099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সামাজিকীকর</a:t>
            </a:r>
            <a:r>
              <a:rPr lang="bn-IN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ণ</a:t>
            </a:r>
            <a:endParaRPr lang="en-US" sz="4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সামাজিকীকরনে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1143000"/>
            <a:ext cx="43434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19200"/>
            <a:ext cx="71628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3657600"/>
            <a:ext cx="6172200" cy="83099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সামাজিকীকরণ ও ঊন্নায়ন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04800"/>
            <a:ext cx="74676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bn-IN" dirty="0" smtClean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b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IN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057400"/>
            <a:ext cx="7391400" cy="397031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 ......</a:t>
            </a:r>
          </a:p>
          <a:p>
            <a:pPr algn="ctr">
              <a:buFont typeface="Wingdings" pitchFamily="2" charset="2"/>
              <a:buChar char="Ø"/>
            </a:pPr>
            <a:r>
              <a:rPr lang="bn-IN" sz="36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সামাজিকীকরণে বিভিন্ন প্রতিষ্ঠানের প্রভাব ব্যাখ্যা করতে পারবে । </a:t>
            </a:r>
          </a:p>
          <a:p>
            <a:pPr algn="ctr">
              <a:buFont typeface="Wingdings" pitchFamily="2" charset="2"/>
              <a:buChar char="Ø"/>
            </a:pPr>
            <a:r>
              <a:rPr lang="bn-IN" sz="36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সামাজিকীকরণে বিভিন্ন উপাদানের প্রভাব ব্যাখ্যা করতে পারবে ।  </a:t>
            </a:r>
          </a:p>
          <a:p>
            <a:pPr algn="ctr">
              <a:buFont typeface="Wingdings" pitchFamily="2" charset="2"/>
              <a:buChar char="Ø"/>
            </a:pPr>
            <a:r>
              <a:rPr lang="bn-IN" sz="36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বাংলাদেশের গ্রাম ও শহরের সামাজিকীকরণে প্রক্রিয়া তুলনা করতে পারবে । 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পরিবারের চিত্র  ২৩jp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838200"/>
            <a:ext cx="3352800" cy="1905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3" name="Picture 2" descr="শিক্ষা প্রতিষ্ঠানের ছবিr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838200"/>
            <a:ext cx="3200400" cy="19240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1676400" y="2971800"/>
            <a:ext cx="1628057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পরিবার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0" y="2971800"/>
            <a:ext cx="1298753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শিক্ষা প্রতিষ্ঠান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4419601"/>
            <a:ext cx="7391401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bn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সামাজিকীকরণে  বিভিন্ন প্রতিষ্ঠানের  মধ্যে  পরিবার ও শিক্ষা প্রতিষ্ঠান গুরুত্বপূর্ন   ভুমিকা পালন করে থাকে  । 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ttt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676400"/>
            <a:ext cx="2857500" cy="160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5" name="Picture 4" descr="TELEVISION 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2400" y="1676400"/>
            <a:ext cx="3143250" cy="16097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1905000" y="3429000"/>
            <a:ext cx="1354858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সংবাদপত্র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3429000"/>
            <a:ext cx="1385316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টেলিভিশন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4572000"/>
            <a:ext cx="6096000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bn-IN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সামাজিকীকরণে ভিবিন্ন ধরনের গণমাধ্যম  বিশেষ করে সংবাদপত্র এবং টেলিভিশন  গুরুত্বপূর্ন ভুমিকা পালন করে । 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914400"/>
            <a:ext cx="5562600" cy="7078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40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একক কাজের ছবি ৬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2057400"/>
            <a:ext cx="5486400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81600" y="525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05000" y="4724400"/>
            <a:ext cx="54864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সামাজিকীকর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ণ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বলিতে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বুঝায়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178</Words>
  <Application>Microsoft Office PowerPoint</Application>
  <PresentationFormat>On-screen Show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স্বাগতম</vt:lpstr>
      <vt:lpstr>শিক্ষক পরিচিতি </vt:lpstr>
      <vt:lpstr>পাঠ পরিচিতি</vt:lpstr>
      <vt:lpstr>Slide 4</vt:lpstr>
      <vt:lpstr>পাঠ শিরোনাম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kc</dc:creator>
  <cp:lastModifiedBy>kc</cp:lastModifiedBy>
  <cp:revision>72</cp:revision>
  <dcterms:created xsi:type="dcterms:W3CDTF">2021-07-25T05:53:35Z</dcterms:created>
  <dcterms:modified xsi:type="dcterms:W3CDTF">2021-07-28T03:31:04Z</dcterms:modified>
</cp:coreProperties>
</file>