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258" r:id="rId3"/>
    <p:sldId id="323" r:id="rId4"/>
    <p:sldId id="272" r:id="rId5"/>
    <p:sldId id="304" r:id="rId6"/>
    <p:sldId id="312" r:id="rId7"/>
    <p:sldId id="318" r:id="rId8"/>
    <p:sldId id="313" r:id="rId9"/>
    <p:sldId id="314" r:id="rId10"/>
    <p:sldId id="315" r:id="rId11"/>
    <p:sldId id="319" r:id="rId12"/>
    <p:sldId id="316" r:id="rId13"/>
    <p:sldId id="317" r:id="rId14"/>
    <p:sldId id="320" r:id="rId15"/>
    <p:sldId id="322" r:id="rId16"/>
    <p:sldId id="32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9FD"/>
    <a:srgbClr val="BAD8F6"/>
    <a:srgbClr val="BCD9F6"/>
    <a:srgbClr val="C5DEF7"/>
    <a:srgbClr val="3B6A14"/>
    <a:srgbClr val="97C8F3"/>
    <a:srgbClr val="437916"/>
    <a:srgbClr val="407215"/>
    <a:srgbClr val="579D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01-Jul-21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01-Jul-21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01-Jul-21</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01-Jul-21</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01-Jul-21</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01-Jul-21</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01-Jul-21</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01-Jul-21</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01-Jul-21</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01-Jul-21</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01-Jul-21</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01-Jul-21</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01-Jul-21</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01-Jul-21</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01-Jul-21</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25229" y="2074127"/>
            <a:ext cx="4013617" cy="1729247"/>
          </a:xfrm>
        </p:spPr>
        <p:txBody>
          <a:bodyPr>
            <a:normAutofit/>
          </a:bodyPr>
          <a:lstStyle/>
          <a:p>
            <a:pPr algn="ctr"/>
            <a:r>
              <a:rPr lang="en-US" sz="9600" dirty="0" err="1">
                <a:solidFill>
                  <a:srgbClr val="3B6A14"/>
                </a:solidFill>
                <a:latin typeface="NikoshBAN" panose="02000000000000000000" pitchFamily="2" charset="0"/>
                <a:cs typeface="NikoshBAN" panose="02000000000000000000" pitchFamily="2" charset="0"/>
              </a:rPr>
              <a:t>স্বাগতম</a:t>
            </a:r>
            <a:endParaRPr lang="en-US" sz="9600" dirty="0">
              <a:solidFill>
                <a:srgbClr val="3B6A14"/>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A49EFF-66D6-4DF2-B1A9-AF4E02272624}"/>
              </a:ext>
            </a:extLst>
          </p:cNvPr>
          <p:cNvSpPr txBox="1"/>
          <p:nvPr/>
        </p:nvSpPr>
        <p:spPr>
          <a:xfrm>
            <a:off x="204539" y="305802"/>
            <a:ext cx="9098488" cy="3046988"/>
          </a:xfrm>
          <a:prstGeom prst="rect">
            <a:avLst/>
          </a:prstGeom>
          <a:noFill/>
        </p:spPr>
        <p:txBody>
          <a:bodyPr wrap="square" rtlCol="0">
            <a:spAutoFit/>
          </a:bodyPr>
          <a:lstStyle/>
          <a:p>
            <a:pPr algn="just"/>
            <a:r>
              <a:rPr lang="en-US" sz="3200" b="1" dirty="0" err="1">
                <a:solidFill>
                  <a:schemeClr val="tx2"/>
                </a:solidFill>
                <a:latin typeface="NikoshBAN" panose="02000000000000000000" pitchFamily="2" charset="0"/>
                <a:cs typeface="NikoshBAN" panose="02000000000000000000" pitchFamily="2" charset="0"/>
              </a:rPr>
              <a:t>গর্ত</a:t>
            </a:r>
            <a:r>
              <a:rPr lang="en-US" sz="3200" b="1" dirty="0">
                <a:solidFill>
                  <a:schemeClr val="tx2"/>
                </a:solidFill>
                <a:latin typeface="NikoshBAN" panose="02000000000000000000" pitchFamily="2" charset="0"/>
                <a:cs typeface="NikoshBAN" panose="02000000000000000000" pitchFamily="2" charset="0"/>
              </a:rPr>
              <a:t> </a:t>
            </a:r>
            <a:r>
              <a:rPr lang="en-US" sz="3200" b="1" dirty="0" err="1">
                <a:solidFill>
                  <a:schemeClr val="tx2"/>
                </a:solidFill>
                <a:latin typeface="NikoshBAN" panose="02000000000000000000" pitchFamily="2" charset="0"/>
                <a:cs typeface="NikoshBAN" panose="02000000000000000000" pitchFamily="2" charset="0"/>
              </a:rPr>
              <a:t>বস</a:t>
            </a:r>
            <a:r>
              <a:rPr lang="as-IN" sz="3200" b="1" dirty="0">
                <a:solidFill>
                  <a:schemeClr val="tx2"/>
                </a:solidFill>
                <a:latin typeface="NikoshBAN" panose="02000000000000000000" pitchFamily="2" charset="0"/>
                <a:cs typeface="NikoshBAN" panose="02000000000000000000" pitchFamily="2" charset="0"/>
              </a:rPr>
              <a:t>ত</a:t>
            </a:r>
            <a:r>
              <a:rPr lang="en-US" sz="3200" b="1" dirty="0">
                <a:solidFill>
                  <a:schemeClr val="tx2"/>
                </a:solidFill>
                <a:latin typeface="NikoshBAN" panose="02000000000000000000" pitchFamily="2" charset="0"/>
                <a:cs typeface="NikoshBAN" panose="02000000000000000000" pitchFamily="2" charset="0"/>
              </a:rPr>
              <a:t>ি:</a:t>
            </a:r>
          </a:p>
          <a:p>
            <a:pPr algn="just"/>
            <a:r>
              <a:rPr lang="en-US" sz="3200" dirty="0" err="1">
                <a:solidFill>
                  <a:schemeClr val="tx2"/>
                </a:solidFill>
                <a:latin typeface="NikoshBAN" panose="02000000000000000000" pitchFamily="2" charset="0"/>
                <a:cs typeface="NikoshBAN" panose="02000000000000000000" pitchFamily="2" charset="0"/>
              </a:rPr>
              <a:t>উয়ারি-বটেশ্বরে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পাওয়া</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গেছে</a:t>
            </a:r>
            <a:r>
              <a:rPr lang="en-US" sz="3200" dirty="0">
                <a:solidFill>
                  <a:schemeClr val="tx2"/>
                </a:solidFill>
                <a:latin typeface="NikoshBAN" panose="02000000000000000000" pitchFamily="2" charset="0"/>
                <a:cs typeface="NikoshBAN" panose="02000000000000000000" pitchFamily="2" charset="0"/>
              </a:rPr>
              <a:t> গ</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ত</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ক</a:t>
            </a:r>
            <a:r>
              <a:rPr lang="en-US" sz="3200" dirty="0">
                <a:solidFill>
                  <a:schemeClr val="tx2"/>
                </a:solidFill>
                <a:latin typeface="NikoshBAN" panose="02000000000000000000" pitchFamily="2" charset="0"/>
                <a:cs typeface="NikoshBAN" panose="02000000000000000000" pitchFamily="2" charset="0"/>
              </a:rPr>
              <a:t>র</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বসবাসের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উপয</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গ</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গ</a:t>
            </a:r>
            <a:r>
              <a:rPr lang="en-US" sz="3200" dirty="0" err="1">
                <a:solidFill>
                  <a:schemeClr val="tx2"/>
                </a:solidFill>
                <a:latin typeface="NikoshBAN" panose="02000000000000000000" pitchFamily="2" charset="0"/>
                <a:cs typeface="NikoshBAN" panose="02000000000000000000" pitchFamily="2" charset="0"/>
              </a:rPr>
              <a:t>র্ত</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বসতি</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এধরনের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গর্ত</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বসতি</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বাংলাদেশে</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প্রথম</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আবিষ্কা</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আগে</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মানুষ</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এধরনের</a:t>
            </a:r>
            <a:r>
              <a:rPr lang="en-US" sz="3200" dirty="0">
                <a:solidFill>
                  <a:schemeClr val="tx2"/>
                </a:solidFill>
                <a:latin typeface="NikoshBAN" panose="02000000000000000000" pitchFamily="2" charset="0"/>
                <a:cs typeface="NikoshBAN" panose="02000000000000000000" pitchFamily="2" charset="0"/>
              </a:rPr>
              <a:t> গ</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ত</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স</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স</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ক</a:t>
            </a:r>
            <a:r>
              <a:rPr lang="en-US" sz="3200" dirty="0">
                <a:solidFill>
                  <a:schemeClr val="tx2"/>
                </a:solidFill>
                <a:latin typeface="NikoshBAN" panose="02000000000000000000" pitchFamily="2" charset="0"/>
                <a:cs typeface="NikoshBAN" panose="02000000000000000000" pitchFamily="2" charset="0"/>
              </a:rPr>
              <a:t>র</a:t>
            </a:r>
            <a:r>
              <a:rPr lang="as-IN" sz="3200" dirty="0">
                <a:solidFill>
                  <a:schemeClr val="tx2"/>
                </a:solidFill>
                <a:latin typeface="NikoshBAN" panose="02000000000000000000" pitchFamily="2" charset="0"/>
                <a:cs typeface="NikoshBAN" panose="02000000000000000000" pitchFamily="2" charset="0"/>
              </a:rPr>
              <a:t>ত</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এটা</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থেকে</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আর</a:t>
            </a:r>
            <a:r>
              <a:rPr lang="as-IN" sz="3200" dirty="0">
                <a:solidFill>
                  <a:schemeClr val="tx2"/>
                </a:solidFill>
                <a:latin typeface="NikoshBAN" panose="02000000000000000000" pitchFamily="2" charset="0"/>
                <a:cs typeface="NikoshBAN" panose="02000000000000000000" pitchFamily="2" charset="0"/>
              </a:rPr>
              <a:t>ও</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প</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err="1">
                <a:solidFill>
                  <a:schemeClr val="tx2"/>
                </a:solidFill>
                <a:latin typeface="NikoshBAN" panose="02000000000000000000" pitchFamily="2" charset="0"/>
                <a:cs typeface="NikoshBAN" panose="02000000000000000000" pitchFamily="2" charset="0"/>
              </a:rPr>
              <a:t>মাণিত</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হয়</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যে</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তাম্র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যুগ</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ও </a:t>
            </a:r>
            <a:r>
              <a:rPr lang="en-US" sz="3200" dirty="0" err="1">
                <a:solidFill>
                  <a:schemeClr val="tx2"/>
                </a:solidFill>
                <a:latin typeface="NikoshBAN" panose="02000000000000000000" pitchFamily="2" charset="0"/>
                <a:cs typeface="NikoshBAN" panose="02000000000000000000" pitchFamily="2" charset="0"/>
              </a:rPr>
              <a:t>এখানে</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মানুষের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বসতি</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ছিল</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এধরনের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গর্ত</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বসতি</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ভারত</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এবং</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পাকি</a:t>
            </a:r>
            <a:r>
              <a:rPr lang="as-IN" sz="3200" dirty="0">
                <a:solidFill>
                  <a:schemeClr val="tx2"/>
                </a:solidFill>
                <a:latin typeface="NikoshBAN" panose="02000000000000000000" pitchFamily="2" charset="0"/>
                <a:cs typeface="NikoshBAN" panose="02000000000000000000" pitchFamily="2" charset="0"/>
              </a:rPr>
              <a:t>স</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ত</a:t>
            </a:r>
            <a:r>
              <a:rPr lang="en-US" sz="3200" dirty="0" err="1">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 ও </a:t>
            </a:r>
            <a:r>
              <a:rPr lang="as-IN" sz="3200" dirty="0">
                <a:solidFill>
                  <a:schemeClr val="tx2"/>
                </a:solidFill>
                <a:latin typeface="NikoshBAN" panose="02000000000000000000" pitchFamily="2" charset="0"/>
                <a:cs typeface="NikoshBAN" panose="02000000000000000000" pitchFamily="2" charset="0"/>
              </a:rPr>
              <a:t>আ</a:t>
            </a:r>
            <a:r>
              <a:rPr lang="en-US" sz="3200" dirty="0">
                <a:solidFill>
                  <a:schemeClr val="tx2"/>
                </a:solidFill>
                <a:latin typeface="NikoshBAN" panose="02000000000000000000" pitchFamily="2" charset="0"/>
                <a:cs typeface="NikoshBAN" panose="02000000000000000000" pitchFamily="2" charset="0"/>
              </a:rPr>
              <a:t>ব</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ষ</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ক</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ত </a:t>
            </a:r>
            <a:r>
              <a:rPr lang="as-IN" sz="3200" dirty="0">
                <a:solidFill>
                  <a:schemeClr val="tx2"/>
                </a:solidFill>
                <a:latin typeface="NikoshBAN" panose="02000000000000000000" pitchFamily="2" charset="0"/>
                <a:cs typeface="NikoshBAN" panose="02000000000000000000" pitchFamily="2" charset="0"/>
              </a:rPr>
              <a:t>হ</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ছ</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a:t>
            </a:r>
          </a:p>
        </p:txBody>
      </p:sp>
      <p:pic>
        <p:nvPicPr>
          <p:cNvPr id="3" name="Picture 2">
            <a:extLst>
              <a:ext uri="{FF2B5EF4-FFF2-40B4-BE49-F238E27FC236}">
                <a16:creationId xmlns:a16="http://schemas.microsoft.com/office/drawing/2014/main" id="{6CDF43BA-7AFC-4B9E-AE7E-530C598573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8282" y="305801"/>
            <a:ext cx="2781944" cy="2445489"/>
          </a:xfrm>
          <a:prstGeom prst="rect">
            <a:avLst/>
          </a:prstGeom>
        </p:spPr>
      </p:pic>
      <p:sp>
        <p:nvSpPr>
          <p:cNvPr id="5" name="TextBox 4">
            <a:extLst>
              <a:ext uri="{FF2B5EF4-FFF2-40B4-BE49-F238E27FC236}">
                <a16:creationId xmlns:a16="http://schemas.microsoft.com/office/drawing/2014/main" id="{FA900B78-EEC6-4876-B7F8-B925803C39FC}"/>
              </a:ext>
            </a:extLst>
          </p:cNvPr>
          <p:cNvSpPr txBox="1"/>
          <p:nvPr/>
        </p:nvSpPr>
        <p:spPr>
          <a:xfrm>
            <a:off x="253184" y="3429000"/>
            <a:ext cx="11827042" cy="3046988"/>
          </a:xfrm>
          <a:prstGeom prst="rect">
            <a:avLst/>
          </a:prstGeom>
          <a:noFill/>
        </p:spPr>
        <p:txBody>
          <a:bodyPr wrap="square" rtlCol="0">
            <a:spAutoFit/>
          </a:bodyPr>
          <a:lstStyle/>
          <a:p>
            <a:pPr algn="just"/>
            <a:r>
              <a:rPr lang="as-IN" sz="3200" b="1" dirty="0">
                <a:solidFill>
                  <a:schemeClr val="tx2"/>
                </a:solidFill>
                <a:latin typeface="NikoshBAN" panose="02000000000000000000" pitchFamily="2" charset="0"/>
                <a:cs typeface="NikoshBAN" panose="02000000000000000000" pitchFamily="2" charset="0"/>
              </a:rPr>
              <a:t>ব</a:t>
            </a:r>
            <a:r>
              <a:rPr lang="en-US" sz="3200" b="1" dirty="0">
                <a:solidFill>
                  <a:schemeClr val="tx2"/>
                </a:solidFill>
                <a:latin typeface="NikoshBAN" panose="02000000000000000000" pitchFamily="2" charset="0"/>
                <a:cs typeface="NikoshBAN" panose="02000000000000000000" pitchFamily="2" charset="0"/>
              </a:rPr>
              <a:t>া</a:t>
            </a:r>
            <a:r>
              <a:rPr lang="as-IN" sz="3200" b="1" dirty="0">
                <a:solidFill>
                  <a:schemeClr val="tx2"/>
                </a:solidFill>
                <a:latin typeface="NikoshBAN" panose="02000000000000000000" pitchFamily="2" charset="0"/>
                <a:cs typeface="NikoshBAN" panose="02000000000000000000" pitchFamily="2" charset="0"/>
              </a:rPr>
              <a:t>ণ</a:t>
            </a:r>
            <a:r>
              <a:rPr lang="en-US" sz="3200" b="1" dirty="0">
                <a:solidFill>
                  <a:schemeClr val="tx2"/>
                </a:solidFill>
                <a:latin typeface="NikoshBAN" panose="02000000000000000000" pitchFamily="2" charset="0"/>
                <a:cs typeface="NikoshBAN" panose="02000000000000000000" pitchFamily="2" charset="0"/>
              </a:rPr>
              <a:t>ি</a:t>
            </a:r>
            <a:r>
              <a:rPr lang="as-IN" sz="3200" b="1" dirty="0">
                <a:solidFill>
                  <a:schemeClr val="tx2"/>
                </a:solidFill>
                <a:latin typeface="NikoshBAN" panose="02000000000000000000" pitchFamily="2" charset="0"/>
                <a:cs typeface="NikoshBAN" panose="02000000000000000000" pitchFamily="2" charset="0"/>
              </a:rPr>
              <a:t>জ</a:t>
            </a:r>
            <a:r>
              <a:rPr lang="en-US" sz="3200" b="1" dirty="0">
                <a:solidFill>
                  <a:schemeClr val="tx2"/>
                </a:solidFill>
                <a:latin typeface="NikoshBAN" panose="02000000000000000000" pitchFamily="2" charset="0"/>
                <a:cs typeface="NikoshBAN" panose="02000000000000000000" pitchFamily="2" charset="0"/>
              </a:rPr>
              <a:t>্</a:t>
            </a:r>
            <a:r>
              <a:rPr lang="as-IN" sz="3200" b="1" dirty="0">
                <a:solidFill>
                  <a:schemeClr val="tx2"/>
                </a:solidFill>
                <a:latin typeface="NikoshBAN" panose="02000000000000000000" pitchFamily="2" charset="0"/>
                <a:cs typeface="NikoshBAN" panose="02000000000000000000" pitchFamily="2" charset="0"/>
              </a:rPr>
              <a:t>য</a:t>
            </a:r>
            <a:r>
              <a:rPr lang="en-US" sz="3200" b="1" dirty="0" err="1">
                <a:solidFill>
                  <a:schemeClr val="tx2"/>
                </a:solidFill>
                <a:latin typeface="NikoshBAN" panose="02000000000000000000" pitchFamily="2" charset="0"/>
                <a:cs typeface="NikoshBAN" panose="02000000000000000000" pitchFamily="2" charset="0"/>
              </a:rPr>
              <a:t>নগর</a:t>
            </a:r>
            <a:r>
              <a:rPr lang="en-US" sz="3200" b="1" dirty="0">
                <a:solidFill>
                  <a:schemeClr val="tx2"/>
                </a:solidFill>
                <a:latin typeface="NikoshBAN" panose="02000000000000000000" pitchFamily="2" charset="0"/>
                <a:cs typeface="NikoshBAN" panose="02000000000000000000" pitchFamily="2" charset="0"/>
              </a:rPr>
              <a:t>:</a:t>
            </a:r>
          </a:p>
          <a:p>
            <a:pPr algn="just"/>
            <a:r>
              <a:rPr lang="en-US" sz="3200" dirty="0">
                <a:solidFill>
                  <a:schemeClr val="tx2"/>
                </a:solidFill>
                <a:latin typeface="NikoshBAN" panose="02000000000000000000" pitchFamily="2" charset="0"/>
                <a:cs typeface="NikoshBAN" panose="02000000000000000000" pitchFamily="2" charset="0"/>
              </a:rPr>
              <a:t>ব</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র</a:t>
            </a:r>
            <a:r>
              <a:rPr lang="as-IN" sz="3200" dirty="0">
                <a:solidFill>
                  <a:schemeClr val="tx2"/>
                </a:solidFill>
                <a:latin typeface="NikoshBAN" panose="02000000000000000000" pitchFamily="2" charset="0"/>
                <a:cs typeface="NikoshBAN" panose="02000000000000000000" pitchFamily="2" charset="0"/>
              </a:rPr>
              <a:t>হ</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ম</a:t>
            </a:r>
            <a:r>
              <a:rPr lang="en-US" sz="3200" dirty="0">
                <a:solidFill>
                  <a:schemeClr val="tx2"/>
                </a:solidFill>
                <a:latin typeface="NikoshBAN" panose="02000000000000000000" pitchFamily="2" charset="0"/>
                <a:cs typeface="NikoshBAN" panose="02000000000000000000" pitchFamily="2" charset="0"/>
              </a:rPr>
              <a:t>প</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ত</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র ও </a:t>
            </a:r>
            <a:r>
              <a:rPr lang="en-US" sz="3200" dirty="0" err="1">
                <a:solidFill>
                  <a:schemeClr val="tx2"/>
                </a:solidFill>
                <a:latin typeface="NikoshBAN" panose="02000000000000000000" pitchFamily="2" charset="0"/>
                <a:cs typeface="NikoshBAN" panose="02000000000000000000" pitchFamily="2" charset="0"/>
              </a:rPr>
              <a:t>আড়িয়াল</a:t>
            </a:r>
            <a:r>
              <a:rPr lang="en-US" sz="3200" dirty="0">
                <a:solidFill>
                  <a:schemeClr val="tx2"/>
                </a:solidFill>
                <a:latin typeface="NikoshBAN" panose="02000000000000000000" pitchFamily="2" charset="0"/>
                <a:cs typeface="NikoshBAN" panose="02000000000000000000" pitchFamily="2" charset="0"/>
              </a:rPr>
              <a:t> খ</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নদের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তীরে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অবস</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থ</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ত </a:t>
            </a:r>
            <a:r>
              <a:rPr lang="en-US" sz="3200" dirty="0" err="1">
                <a:solidFill>
                  <a:schemeClr val="tx2"/>
                </a:solidFill>
                <a:latin typeface="NikoshBAN" panose="02000000000000000000" pitchFamily="2" charset="0"/>
                <a:cs typeface="NikoshBAN" panose="02000000000000000000" pitchFamily="2" charset="0"/>
              </a:rPr>
              <a:t>উয়ারি-বটেশ্বর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আড়াই</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হাজার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বছরের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প্রাচীন</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একটি</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দু</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গ</a:t>
            </a:r>
            <a:r>
              <a:rPr lang="en-US" sz="3200" dirty="0">
                <a:solidFill>
                  <a:schemeClr val="tx2"/>
                </a:solidFill>
                <a:latin typeface="NikoshBAN" panose="02000000000000000000" pitchFamily="2" charset="0"/>
                <a:cs typeface="NikoshBAN" panose="02000000000000000000" pitchFamily="2" charset="0"/>
              </a:rPr>
              <a:t>ন</a:t>
            </a:r>
            <a:r>
              <a:rPr lang="as-IN" sz="3200" dirty="0">
                <a:solidFill>
                  <a:schemeClr val="tx2"/>
                </a:solidFill>
                <a:latin typeface="NikoshBAN" panose="02000000000000000000" pitchFamily="2" charset="0"/>
                <a:cs typeface="NikoshBAN" panose="02000000000000000000" pitchFamily="2" charset="0"/>
              </a:rPr>
              <a:t>গ</a:t>
            </a:r>
            <a:r>
              <a:rPr lang="en-US" sz="3200" dirty="0">
                <a:solidFill>
                  <a:schemeClr val="tx2"/>
                </a:solidFill>
                <a:latin typeface="NikoshBAN" panose="02000000000000000000" pitchFamily="2" charset="0"/>
                <a:cs typeface="NikoshBAN" panose="02000000000000000000" pitchFamily="2" charset="0"/>
              </a:rPr>
              <a:t>র, </a:t>
            </a:r>
            <a:r>
              <a:rPr lang="en-US" sz="3200" dirty="0" err="1">
                <a:solidFill>
                  <a:schemeClr val="tx2"/>
                </a:solidFill>
                <a:latin typeface="NikoshBAN" panose="02000000000000000000" pitchFamily="2" charset="0"/>
                <a:cs typeface="NikoshBAN" panose="02000000000000000000" pitchFamily="2" charset="0"/>
              </a:rPr>
              <a:t>নদীব</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দ</a:t>
            </a:r>
            <a:r>
              <a:rPr lang="en-US" sz="3200" dirty="0">
                <a:solidFill>
                  <a:schemeClr val="tx2"/>
                </a:solidFill>
                <a:latin typeface="NikoshBAN" panose="02000000000000000000" pitchFamily="2" charset="0"/>
                <a:cs typeface="NikoshBAN" panose="02000000000000000000" pitchFamily="2" charset="0"/>
              </a:rPr>
              <a:t>র </a:t>
            </a:r>
            <a:r>
              <a:rPr lang="en-US" sz="3200" dirty="0" err="1">
                <a:solidFill>
                  <a:schemeClr val="tx2"/>
                </a:solidFill>
                <a:latin typeface="NikoshBAN" panose="02000000000000000000" pitchFamily="2" charset="0"/>
                <a:cs typeface="NikoshBAN" panose="02000000000000000000" pitchFamily="2" charset="0"/>
              </a:rPr>
              <a:t>এবং</a:t>
            </a:r>
            <a:r>
              <a:rPr lang="en-US" sz="3200" dirty="0">
                <a:solidFill>
                  <a:schemeClr val="tx2"/>
                </a:solidFill>
                <a:latin typeface="NikoshBAN" panose="02000000000000000000" pitchFamily="2" charset="0"/>
                <a:cs typeface="NikoshBAN" panose="02000000000000000000" pitchFamily="2" charset="0"/>
              </a:rPr>
              <a:t> এ</a:t>
            </a:r>
            <a:r>
              <a:rPr lang="as-IN" sz="3200" dirty="0">
                <a:solidFill>
                  <a:schemeClr val="tx2"/>
                </a:solidFill>
                <a:latin typeface="NikoshBAN" panose="02000000000000000000" pitchFamily="2" charset="0"/>
                <a:cs typeface="NikoshBAN" panose="02000000000000000000" pitchFamily="2" charset="0"/>
              </a:rPr>
              <a:t>ক</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ধ</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স</a:t>
            </a:r>
            <a:r>
              <a:rPr lang="en-US" sz="3200" dirty="0">
                <a:solidFill>
                  <a:schemeClr val="tx2"/>
                </a:solidFill>
                <a:latin typeface="NikoshBAN" panose="02000000000000000000" pitchFamily="2" charset="0"/>
                <a:cs typeface="NikoshBAN" panose="02000000000000000000" pitchFamily="2" charset="0"/>
              </a:rPr>
              <a:t>ম</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দ</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ধ </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ণ</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জ</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য</a:t>
            </a:r>
            <a:r>
              <a:rPr lang="en-US" sz="3200" dirty="0">
                <a:solidFill>
                  <a:schemeClr val="tx2"/>
                </a:solidFill>
                <a:latin typeface="NikoshBAN" panose="02000000000000000000" pitchFamily="2" charset="0"/>
                <a:cs typeface="NikoshBAN" panose="02000000000000000000" pitchFamily="2" charset="0"/>
              </a:rPr>
              <a:t>ন</a:t>
            </a:r>
            <a:r>
              <a:rPr lang="as-IN" sz="3200" dirty="0">
                <a:solidFill>
                  <a:schemeClr val="tx2"/>
                </a:solidFill>
                <a:latin typeface="NikoshBAN" panose="02000000000000000000" pitchFamily="2" charset="0"/>
                <a:cs typeface="NikoshBAN" panose="02000000000000000000" pitchFamily="2" charset="0"/>
              </a:rPr>
              <a:t>গ</a:t>
            </a:r>
            <a:r>
              <a:rPr lang="en-US" sz="3200" dirty="0">
                <a:solidFill>
                  <a:schemeClr val="tx2"/>
                </a:solidFill>
                <a:latin typeface="NikoshBAN" panose="02000000000000000000" pitchFamily="2" charset="0"/>
                <a:cs typeface="NikoshBAN" panose="02000000000000000000" pitchFamily="2" charset="0"/>
              </a:rPr>
              <a:t>র </a:t>
            </a:r>
            <a:r>
              <a:rPr lang="en-US" sz="3200" dirty="0" err="1">
                <a:solidFill>
                  <a:schemeClr val="tx2"/>
                </a:solidFill>
                <a:latin typeface="NikoshBAN" panose="02000000000000000000" pitchFamily="2" charset="0"/>
                <a:cs typeface="NikoshBAN" panose="02000000000000000000" pitchFamily="2" charset="0"/>
              </a:rPr>
              <a:t>যা</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এখানে</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প্রাপ্ত</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নিদর্শনগু</a:t>
            </a:r>
            <a:r>
              <a:rPr lang="as-IN" sz="3200" dirty="0">
                <a:solidFill>
                  <a:schemeClr val="tx2"/>
                </a:solidFill>
                <a:latin typeface="NikoshBAN" panose="02000000000000000000" pitchFamily="2" charset="0"/>
                <a:cs typeface="NikoshBAN" panose="02000000000000000000" pitchFamily="2" charset="0"/>
              </a:rPr>
              <a:t>ল</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থেকে</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প্রমাণিত</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ধ</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ণ</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ক</a:t>
            </a:r>
            <a:r>
              <a:rPr lang="en-US" sz="3200" dirty="0">
                <a:solidFill>
                  <a:schemeClr val="tx2"/>
                </a:solidFill>
                <a:latin typeface="NikoshBAN" panose="02000000000000000000" pitchFamily="2" charset="0"/>
                <a:cs typeface="NikoshBAN" panose="02000000000000000000" pitchFamily="2" charset="0"/>
              </a:rPr>
              <a:t>র</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হ</a:t>
            </a:r>
            <a:r>
              <a:rPr lang="en-US" sz="3200" dirty="0">
                <a:solidFill>
                  <a:schemeClr val="tx2"/>
                </a:solidFill>
                <a:latin typeface="NikoshBAN" panose="02000000000000000000" pitchFamily="2" charset="0"/>
                <a:cs typeface="NikoshBAN" panose="02000000000000000000" pitchFamily="2" charset="0"/>
              </a:rPr>
              <a:t>য়, </a:t>
            </a:r>
            <a:r>
              <a:rPr lang="en-US" sz="3200" dirty="0" err="1">
                <a:solidFill>
                  <a:schemeClr val="tx2"/>
                </a:solidFill>
                <a:latin typeface="NikoshBAN" panose="02000000000000000000" pitchFamily="2" charset="0"/>
                <a:cs typeface="NikoshBAN" panose="02000000000000000000" pitchFamily="2" charset="0"/>
              </a:rPr>
              <a:t>উয়ারি-বটেশ্বরে</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স</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থ</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দ</a:t>
            </a:r>
            <a:r>
              <a:rPr lang="en-US" sz="3200" dirty="0" err="1">
                <a:solidFill>
                  <a:schemeClr val="tx2"/>
                </a:solidFill>
                <a:latin typeface="NikoshBAN" panose="02000000000000000000" pitchFamily="2" charset="0"/>
                <a:cs typeface="NikoshBAN" panose="02000000000000000000" pitchFamily="2" charset="0"/>
              </a:rPr>
              <a:t>ক্ষিণ-পূর্ব</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এ</a:t>
            </a:r>
            <a:r>
              <a:rPr lang="en-US" sz="3200" dirty="0">
                <a:solidFill>
                  <a:schemeClr val="tx2"/>
                </a:solidFill>
                <a:latin typeface="NikoshBAN" panose="02000000000000000000" pitchFamily="2" charset="0"/>
                <a:cs typeface="NikoshBAN" panose="02000000000000000000" pitchFamily="2" charset="0"/>
              </a:rPr>
              <a:t>শ</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ভ</a:t>
            </a:r>
            <a:r>
              <a:rPr lang="en-US" sz="3200" dirty="0" err="1">
                <a:solidFill>
                  <a:schemeClr val="tx2"/>
                </a:solidFill>
                <a:latin typeface="NikoshBAN" panose="02000000000000000000" pitchFamily="2" charset="0"/>
                <a:cs typeface="NikoshBAN" panose="02000000000000000000" pitchFamily="2" charset="0"/>
              </a:rPr>
              <a:t>ূমধ্যসাগ</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এমন</a:t>
            </a:r>
            <a:r>
              <a:rPr lang="as-IN" sz="3200" dirty="0">
                <a:solidFill>
                  <a:schemeClr val="tx2"/>
                </a:solidFill>
                <a:latin typeface="NikoshBAN" panose="02000000000000000000" pitchFamily="2" charset="0"/>
                <a:cs typeface="NikoshBAN" panose="02000000000000000000" pitchFamily="2" charset="0"/>
              </a:rPr>
              <a:t>ক</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শ</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ব</a:t>
            </a:r>
            <a:r>
              <a:rPr lang="as-IN" sz="3200" dirty="0">
                <a:solidFill>
                  <a:schemeClr val="tx2"/>
                </a:solidFill>
                <a:latin typeface="NikoshBAN" panose="02000000000000000000" pitchFamily="2" charset="0"/>
                <a:cs typeface="NikoshBAN" panose="02000000000000000000" pitchFamily="2" charset="0"/>
              </a:rPr>
              <a:t>ি</a:t>
            </a:r>
            <a:r>
              <a:rPr lang="en-US" sz="3200" dirty="0" err="1">
                <a:solidFill>
                  <a:schemeClr val="tx2"/>
                </a:solidFill>
                <a:latin typeface="NikoshBAN" panose="02000000000000000000" pitchFamily="2" charset="0"/>
                <a:cs typeface="NikoshBAN" panose="02000000000000000000" pitchFamily="2" charset="0"/>
              </a:rPr>
              <a:t>খ্যাত</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সিল্ক</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রুট</a:t>
            </a:r>
            <a:r>
              <a:rPr lang="en-US" sz="3200" dirty="0">
                <a:solidFill>
                  <a:schemeClr val="tx2"/>
                </a:solidFill>
                <a:latin typeface="NikoshBAN" panose="02000000000000000000" pitchFamily="2" charset="0"/>
                <a:cs typeface="NikoshBAN" panose="02000000000000000000" pitchFamily="2" charset="0"/>
              </a:rPr>
              <a:t> ও </a:t>
            </a:r>
            <a:r>
              <a:rPr lang="en-US" sz="3200" dirty="0" err="1">
                <a:solidFill>
                  <a:schemeClr val="tx2"/>
                </a:solidFill>
                <a:latin typeface="NikoshBAN" panose="02000000000000000000" pitchFamily="2" charset="0"/>
                <a:cs typeface="NikoshBAN" panose="02000000000000000000" pitchFamily="2" charset="0"/>
              </a:rPr>
              <a:t>ভারতের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আসামের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সাথে</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ণ</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জ</a:t>
            </a:r>
            <a:r>
              <a:rPr lang="en-US" sz="3200" dirty="0" err="1">
                <a:solidFill>
                  <a:schemeClr val="tx2"/>
                </a:solidFill>
                <a:latin typeface="NikoshBAN" panose="02000000000000000000" pitchFamily="2" charset="0"/>
                <a:cs typeface="NikoshBAN" panose="02000000000000000000" pitchFamily="2" charset="0"/>
              </a:rPr>
              <a:t>্যি</a:t>
            </a:r>
            <a:r>
              <a:rPr lang="as-IN" sz="3200" dirty="0">
                <a:solidFill>
                  <a:schemeClr val="tx2"/>
                </a:solidFill>
                <a:latin typeface="NikoshBAN" panose="02000000000000000000" pitchFamily="2" charset="0"/>
                <a:cs typeface="NikoshBAN" panose="02000000000000000000" pitchFamily="2" charset="0"/>
              </a:rPr>
              <a:t>ক</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য</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গ</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য</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গ</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ছ</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ল</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স</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a:t>
            </a:r>
            <a:r>
              <a:rPr lang="en-US" sz="3200" dirty="0" err="1">
                <a:solidFill>
                  <a:schemeClr val="tx2"/>
                </a:solidFill>
                <a:latin typeface="NikoshBAN" panose="02000000000000000000" pitchFamily="2" charset="0"/>
                <a:cs typeface="NikoshBAN" panose="02000000000000000000" pitchFamily="2" charset="0"/>
              </a:rPr>
              <a:t>হভাগ</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যোগায</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গ </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প</a:t>
            </a:r>
            <a:r>
              <a:rPr lang="en-US" sz="3200" dirty="0" err="1">
                <a:solidFill>
                  <a:schemeClr val="tx2"/>
                </a:solidFill>
                <a:latin typeface="NikoshBAN" panose="02000000000000000000" pitchFamily="2" charset="0"/>
                <a:cs typeface="NikoshBAN" panose="02000000000000000000" pitchFamily="2" charset="0"/>
              </a:rPr>
              <a:t>থেই</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সংগঠিত</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হত</a:t>
            </a:r>
            <a:r>
              <a:rPr lang="en-US" sz="3200" dirty="0">
                <a:solidFill>
                  <a:schemeClr val="tx2"/>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431935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A49EFF-66D6-4DF2-B1A9-AF4E02272624}"/>
              </a:ext>
            </a:extLst>
          </p:cNvPr>
          <p:cNvSpPr txBox="1"/>
          <p:nvPr/>
        </p:nvSpPr>
        <p:spPr>
          <a:xfrm>
            <a:off x="204538" y="305802"/>
            <a:ext cx="11587128" cy="2062103"/>
          </a:xfrm>
          <a:prstGeom prst="rect">
            <a:avLst/>
          </a:prstGeom>
          <a:noFill/>
        </p:spPr>
        <p:txBody>
          <a:bodyPr wrap="square" rtlCol="0">
            <a:spAutoFit/>
          </a:bodyPr>
          <a:lstStyle/>
          <a:p>
            <a:pPr algn="just"/>
            <a:r>
              <a:rPr lang="en-US" sz="3200" b="1" dirty="0" err="1">
                <a:solidFill>
                  <a:schemeClr val="tx2"/>
                </a:solidFill>
                <a:latin typeface="NikoshBAN" panose="02000000000000000000" pitchFamily="2" charset="0"/>
                <a:cs typeface="NikoshBAN" panose="02000000000000000000" pitchFamily="2" charset="0"/>
              </a:rPr>
              <a:t>অর্থনীতি</a:t>
            </a:r>
            <a:r>
              <a:rPr lang="en-US" sz="3200" b="1"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ধ</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ন</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ক</a:t>
            </a:r>
            <a:r>
              <a:rPr lang="en-US" sz="3200" dirty="0">
                <a:solidFill>
                  <a:schemeClr val="tx2"/>
                </a:solidFill>
                <a:latin typeface="NikoshBAN" panose="02000000000000000000" pitchFamily="2" charset="0"/>
                <a:cs typeface="NikoshBAN" panose="02000000000000000000" pitchFamily="2" charset="0"/>
              </a:rPr>
              <a:t>র</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হ</a:t>
            </a:r>
            <a:r>
              <a:rPr lang="en-US" sz="3200" dirty="0">
                <a:solidFill>
                  <a:schemeClr val="tx2"/>
                </a:solidFill>
                <a:latin typeface="NikoshBAN" panose="02000000000000000000" pitchFamily="2" charset="0"/>
                <a:cs typeface="NikoshBAN" panose="02000000000000000000" pitchFamily="2" charset="0"/>
              </a:rPr>
              <a:t>য় </a:t>
            </a:r>
            <a:r>
              <a:rPr lang="en-US" sz="3200" dirty="0" err="1">
                <a:solidFill>
                  <a:schemeClr val="tx2"/>
                </a:solidFill>
                <a:latin typeface="NikoshBAN" panose="02000000000000000000" pitchFamily="2" charset="0"/>
                <a:cs typeface="NikoshBAN" panose="02000000000000000000" pitchFamily="2" charset="0"/>
              </a:rPr>
              <a:t>উয়ারি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বটেশ্বরের</a:t>
            </a:r>
            <a:r>
              <a:rPr lang="en-US" sz="3200" dirty="0">
                <a:solidFill>
                  <a:schemeClr val="tx2"/>
                </a:solidFill>
                <a:latin typeface="NikoshBAN" panose="02000000000000000000" pitchFamily="2" charset="0"/>
                <a:cs typeface="NikoshBAN" panose="02000000000000000000" pitchFamily="2" charset="0"/>
              </a:rPr>
              <a:t> অ</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থ</a:t>
            </a:r>
            <a:r>
              <a:rPr lang="en-US" sz="3200" dirty="0">
                <a:solidFill>
                  <a:schemeClr val="tx2"/>
                </a:solidFill>
                <a:latin typeface="NikoshBAN" panose="02000000000000000000" pitchFamily="2" charset="0"/>
                <a:cs typeface="NikoshBAN" panose="02000000000000000000" pitchFamily="2" charset="0"/>
              </a:rPr>
              <a:t>ন</a:t>
            </a:r>
            <a:r>
              <a:rPr lang="as-IN" sz="3200" dirty="0">
                <a:solidFill>
                  <a:schemeClr val="tx2"/>
                </a:solidFill>
                <a:latin typeface="NikoshBAN" panose="02000000000000000000" pitchFamily="2" charset="0"/>
                <a:cs typeface="NikoshBAN" panose="02000000000000000000" pitchFamily="2" charset="0"/>
              </a:rPr>
              <a:t>ী</a:t>
            </a:r>
            <a:r>
              <a:rPr lang="en-US" sz="3200" dirty="0" err="1">
                <a:solidFill>
                  <a:schemeClr val="tx2"/>
                </a:solidFill>
                <a:latin typeface="NikoshBAN" panose="02000000000000000000" pitchFamily="2" charset="0"/>
                <a:cs typeface="NikoshBAN" panose="02000000000000000000" pitchFamily="2" charset="0"/>
              </a:rPr>
              <a:t>তি</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মূলত</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কৃষি</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নির্ভর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ছিল</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দ</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ত</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err="1">
                <a:solidFill>
                  <a:schemeClr val="tx2"/>
                </a:solidFill>
                <a:latin typeface="NikoshBAN" panose="02000000000000000000" pitchFamily="2" charset="0"/>
                <a:cs typeface="NikoshBAN" panose="02000000000000000000" pitchFamily="2" charset="0"/>
              </a:rPr>
              <a:t>বর্ত</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এ </a:t>
            </a:r>
            <a:r>
              <a:rPr lang="en-US" sz="3200" dirty="0" err="1">
                <a:solidFill>
                  <a:schemeClr val="tx2"/>
                </a:solidFill>
                <a:latin typeface="NikoshBAN" panose="02000000000000000000" pitchFamily="2" charset="0"/>
                <a:cs typeface="NikoshBAN" panose="02000000000000000000" pitchFamily="2" charset="0"/>
              </a:rPr>
              <a:t>উপত্যকাভূমি</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কৃষি</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কাজের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জন্য</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উ</a:t>
            </a:r>
            <a:r>
              <a:rPr lang="en-US" sz="3200" dirty="0">
                <a:solidFill>
                  <a:schemeClr val="tx2"/>
                </a:solidFill>
                <a:latin typeface="NikoshBAN" panose="02000000000000000000" pitchFamily="2" charset="0"/>
                <a:cs typeface="NikoshBAN" panose="02000000000000000000" pitchFamily="2" charset="0"/>
              </a:rPr>
              <a:t>প</a:t>
            </a:r>
            <a:r>
              <a:rPr lang="as-IN" sz="3200" dirty="0">
                <a:solidFill>
                  <a:schemeClr val="tx2"/>
                </a:solidFill>
                <a:latin typeface="NikoshBAN" panose="02000000000000000000" pitchFamily="2" charset="0"/>
                <a:cs typeface="NikoshBAN" panose="02000000000000000000" pitchFamily="2" charset="0"/>
              </a:rPr>
              <a:t>য</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ক</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ত</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ছ</a:t>
            </a:r>
            <a:r>
              <a:rPr lang="en-US" sz="3200" dirty="0" err="1">
                <a:solidFill>
                  <a:schemeClr val="tx2"/>
                </a:solidFill>
                <a:latin typeface="NikoshBAN" panose="02000000000000000000" pitchFamily="2" charset="0"/>
                <a:cs typeface="NikoshBAN" panose="02000000000000000000" pitchFamily="2" charset="0"/>
              </a:rPr>
              <a:t>িল</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এবং</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এ</a:t>
            </a:r>
            <a:r>
              <a:rPr lang="en-US" sz="3200" dirty="0">
                <a:solidFill>
                  <a:schemeClr val="tx2"/>
                </a:solidFill>
                <a:latin typeface="NikoshBAN" panose="02000000000000000000" pitchFamily="2" charset="0"/>
                <a:cs typeface="NikoshBAN" panose="02000000000000000000" pitchFamily="2" charset="0"/>
              </a:rPr>
              <a:t>ই </a:t>
            </a:r>
            <a:r>
              <a:rPr lang="en-US" sz="3200" dirty="0" err="1">
                <a:solidFill>
                  <a:schemeClr val="tx2"/>
                </a:solidFill>
                <a:latin typeface="NikoshBAN" panose="02000000000000000000" pitchFamily="2" charset="0"/>
                <a:cs typeface="NikoshBAN" panose="02000000000000000000" pitchFamily="2" charset="0"/>
              </a:rPr>
              <a:t>নদীর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ক</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ষ</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ক</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জ</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স</a:t>
            </a:r>
            <a:r>
              <a:rPr lang="en-US" sz="3200" dirty="0" err="1">
                <a:solidFill>
                  <a:schemeClr val="tx2"/>
                </a:solidFill>
                <a:latin typeface="NikoshBAN" panose="02000000000000000000" pitchFamily="2" charset="0"/>
                <a:cs typeface="NikoshBAN" panose="02000000000000000000" pitchFamily="2" charset="0"/>
              </a:rPr>
              <a:t>েচের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জন্য</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ব্যবহার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করতেন</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এছাড়া</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তারা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মৎস</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শিকার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যাতায়াত</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ও</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প</a:t>
            </a:r>
            <a:r>
              <a:rPr lang="en-US" sz="3200" dirty="0" err="1">
                <a:solidFill>
                  <a:schemeClr val="tx2"/>
                </a:solidFill>
                <a:latin typeface="NikoshBAN" panose="02000000000000000000" pitchFamily="2" charset="0"/>
                <a:cs typeface="NikoshBAN" panose="02000000000000000000" pitchFamily="2" charset="0"/>
              </a:rPr>
              <a:t>ণ্য</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পরিবহনের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জন্য</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এ</a:t>
            </a:r>
            <a:r>
              <a:rPr lang="en-US" sz="3200" dirty="0">
                <a:solidFill>
                  <a:schemeClr val="tx2"/>
                </a:solidFill>
                <a:latin typeface="NikoshBAN" panose="02000000000000000000" pitchFamily="2" charset="0"/>
                <a:cs typeface="NikoshBAN" panose="02000000000000000000" pitchFamily="2" charset="0"/>
              </a:rPr>
              <a:t>ই </a:t>
            </a:r>
            <a:r>
              <a:rPr lang="en-US" sz="3200" dirty="0" err="1">
                <a:solidFill>
                  <a:schemeClr val="tx2"/>
                </a:solidFill>
                <a:latin typeface="NikoshBAN" panose="02000000000000000000" pitchFamily="2" charset="0"/>
                <a:cs typeface="NikoshBAN" panose="02000000000000000000" pitchFamily="2" charset="0"/>
              </a:rPr>
              <a:t>নৌপথই</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ছিল</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তা</a:t>
            </a:r>
            <a:r>
              <a:rPr lang="as-IN" sz="3200" dirty="0">
                <a:solidFill>
                  <a:schemeClr val="tx2"/>
                </a:solidFill>
                <a:latin typeface="NikoshBAN" panose="02000000000000000000" pitchFamily="2" charset="0"/>
                <a:cs typeface="NikoshBAN" panose="02000000000000000000" pitchFamily="2" charset="0"/>
              </a:rPr>
              <a:t>দ</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প্রধান</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ভরসা</a:t>
            </a:r>
            <a:r>
              <a:rPr lang="en-US" sz="3200" dirty="0">
                <a:solidFill>
                  <a:schemeClr val="tx2"/>
                </a:solidFill>
                <a:latin typeface="NikoshBAN" panose="02000000000000000000" pitchFamily="2" charset="0"/>
                <a:cs typeface="NikoshBAN" panose="02000000000000000000" pitchFamily="2" charset="0"/>
              </a:rPr>
              <a:t>। </a:t>
            </a:r>
            <a:endParaRPr lang="en-US" sz="3200" b="1" dirty="0">
              <a:solidFill>
                <a:schemeClr val="tx2"/>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FA900B78-EEC6-4876-B7F8-B925803C39FC}"/>
              </a:ext>
            </a:extLst>
          </p:cNvPr>
          <p:cNvSpPr txBox="1"/>
          <p:nvPr/>
        </p:nvSpPr>
        <p:spPr>
          <a:xfrm>
            <a:off x="279690" y="2966602"/>
            <a:ext cx="11436824" cy="3046988"/>
          </a:xfrm>
          <a:prstGeom prst="rect">
            <a:avLst/>
          </a:prstGeom>
          <a:noFill/>
        </p:spPr>
        <p:txBody>
          <a:bodyPr wrap="square" rtlCol="0">
            <a:spAutoFit/>
          </a:bodyPr>
          <a:lstStyle/>
          <a:p>
            <a:pPr algn="just"/>
            <a:r>
              <a:rPr lang="en-US" sz="3200" b="1" dirty="0">
                <a:solidFill>
                  <a:schemeClr val="tx2"/>
                </a:solidFill>
                <a:latin typeface="NikoshBAN" panose="02000000000000000000" pitchFamily="2" charset="0"/>
                <a:cs typeface="NikoshBAN" panose="02000000000000000000" pitchFamily="2" charset="0"/>
              </a:rPr>
              <a:t>প</a:t>
            </a:r>
            <a:r>
              <a:rPr lang="as-IN" sz="3200" b="1" dirty="0">
                <a:solidFill>
                  <a:schemeClr val="tx2"/>
                </a:solidFill>
                <a:latin typeface="NikoshBAN" panose="02000000000000000000" pitchFamily="2" charset="0"/>
                <a:cs typeface="NikoshBAN" panose="02000000000000000000" pitchFamily="2" charset="0"/>
              </a:rPr>
              <a:t>্</a:t>
            </a:r>
            <a:r>
              <a:rPr lang="en-US" sz="3200" b="1" dirty="0">
                <a:solidFill>
                  <a:schemeClr val="tx2"/>
                </a:solidFill>
                <a:latin typeface="NikoshBAN" panose="02000000000000000000" pitchFamily="2" charset="0"/>
                <a:cs typeface="NikoshBAN" panose="02000000000000000000" pitchFamily="2" charset="0"/>
              </a:rPr>
              <a:t>র</a:t>
            </a:r>
            <a:r>
              <a:rPr lang="as-IN" sz="3200" b="1" dirty="0">
                <a:solidFill>
                  <a:schemeClr val="tx2"/>
                </a:solidFill>
                <a:latin typeface="NikoshBAN" panose="02000000000000000000" pitchFamily="2" charset="0"/>
                <a:cs typeface="NikoshBAN" panose="02000000000000000000" pitchFamily="2" charset="0"/>
              </a:rPr>
              <a:t>য</a:t>
            </a:r>
            <a:r>
              <a:rPr lang="en-US" sz="3200" b="1" dirty="0">
                <a:solidFill>
                  <a:schemeClr val="tx2"/>
                </a:solidFill>
                <a:latin typeface="NikoshBAN" panose="02000000000000000000" pitchFamily="2" charset="0"/>
                <a:cs typeface="NikoshBAN" panose="02000000000000000000" pitchFamily="2" charset="0"/>
              </a:rPr>
              <a:t>ু</a:t>
            </a:r>
            <a:r>
              <a:rPr lang="as-IN" sz="3200" b="1" dirty="0">
                <a:solidFill>
                  <a:schemeClr val="tx2"/>
                </a:solidFill>
                <a:latin typeface="NikoshBAN" panose="02000000000000000000" pitchFamily="2" charset="0"/>
                <a:cs typeface="NikoshBAN" panose="02000000000000000000" pitchFamily="2" charset="0"/>
              </a:rPr>
              <a:t>ক</a:t>
            </a:r>
            <a:r>
              <a:rPr lang="en-US" sz="3200" b="1" dirty="0" err="1">
                <a:solidFill>
                  <a:schemeClr val="tx2"/>
                </a:solidFill>
                <a:latin typeface="NikoshBAN" panose="02000000000000000000" pitchFamily="2" charset="0"/>
                <a:cs typeface="NikoshBAN" panose="02000000000000000000" pitchFamily="2" charset="0"/>
              </a:rPr>
              <a:t>্তির</a:t>
            </a:r>
            <a:r>
              <a:rPr lang="en-US" sz="3200" b="1" dirty="0">
                <a:solidFill>
                  <a:schemeClr val="tx2"/>
                </a:solidFill>
                <a:latin typeface="NikoshBAN" panose="02000000000000000000" pitchFamily="2" charset="0"/>
                <a:cs typeface="NikoshBAN" panose="02000000000000000000" pitchFamily="2" charset="0"/>
              </a:rPr>
              <a:t> </a:t>
            </a:r>
            <a:r>
              <a:rPr lang="en-US" sz="3200" b="1" dirty="0" err="1">
                <a:solidFill>
                  <a:schemeClr val="tx2"/>
                </a:solidFill>
                <a:latin typeface="NikoshBAN" panose="02000000000000000000" pitchFamily="2" charset="0"/>
                <a:cs typeface="NikoshBAN" panose="02000000000000000000" pitchFamily="2" charset="0"/>
              </a:rPr>
              <a:t>ব্যবহার</a:t>
            </a:r>
            <a:r>
              <a:rPr lang="en-US" sz="3200" b="1" dirty="0">
                <a:solidFill>
                  <a:schemeClr val="tx2"/>
                </a:solidFill>
                <a:latin typeface="NikoshBAN" panose="02000000000000000000" pitchFamily="2" charset="0"/>
                <a:cs typeface="NikoshBAN" panose="02000000000000000000" pitchFamily="2" charset="0"/>
              </a:rPr>
              <a:t>:</a:t>
            </a:r>
          </a:p>
          <a:p>
            <a:pPr algn="just"/>
            <a:r>
              <a:rPr lang="as-IN" sz="3200" dirty="0">
                <a:solidFill>
                  <a:schemeClr val="tx2"/>
                </a:solidFill>
                <a:latin typeface="NikoshBAN" panose="02000000000000000000" pitchFamily="2" charset="0"/>
                <a:cs typeface="NikoshBAN" panose="02000000000000000000" pitchFamily="2" charset="0"/>
              </a:rPr>
              <a:t>উ</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ারী-বটেশ্বরের অধিবাসীগণ উন্নত প্রযুক্তির সঙ্গে পরিচিত ছিল। তারা ধাতু গলি</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 মুদ্রা তৈরি করার প্রযুক্তি জানত এবং পুঁতির সঙ্গে রাসা</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নিক পদার্থ ব্যবহার করে অলংকার তৈরি করতে পারত। উত্তরাঞ্চলী</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 কালো মসৃণ মৃৎপাত্রের সঙ্গে এ নগর সংস্কৃতির সম্পর্ক র</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েছে। কারণ উপমহাদেশে দ্বিতী</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 নগর সভ্যতার প্রত্নস্থানগুলোতে উত্তরাঞ্চলী</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 কালো মসৃণ মৃৎপাত্র পাওয়া যা</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a:t>
            </a:r>
            <a:endParaRPr lang="en-US" sz="3200"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64786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A49EFF-66D6-4DF2-B1A9-AF4E02272624}"/>
              </a:ext>
            </a:extLst>
          </p:cNvPr>
          <p:cNvSpPr txBox="1"/>
          <p:nvPr/>
        </p:nvSpPr>
        <p:spPr>
          <a:xfrm>
            <a:off x="204538" y="0"/>
            <a:ext cx="11827042" cy="6093976"/>
          </a:xfrm>
          <a:prstGeom prst="rect">
            <a:avLst/>
          </a:prstGeom>
          <a:noFill/>
        </p:spPr>
        <p:txBody>
          <a:bodyPr wrap="square" rtlCol="0">
            <a:spAutoFit/>
          </a:bodyPr>
          <a:lstStyle/>
          <a:p>
            <a:pPr algn="just"/>
            <a:br>
              <a:rPr lang="as-IN" b="1" dirty="0"/>
            </a:br>
            <a:r>
              <a:rPr lang="en-US" sz="3200" b="1" dirty="0" err="1">
                <a:solidFill>
                  <a:schemeClr val="tx2"/>
                </a:solidFill>
                <a:latin typeface="NikoshBAN" panose="02000000000000000000" pitchFamily="2" charset="0"/>
                <a:cs typeface="NikoshBAN" panose="02000000000000000000" pitchFamily="2" charset="0"/>
              </a:rPr>
              <a:t>ধর্ম</a:t>
            </a:r>
            <a:r>
              <a:rPr lang="en-US" sz="3200" b="1"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এই</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অঞ্চলের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অধিবাসীদের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ধ</a:t>
            </a:r>
            <a:r>
              <a:rPr lang="en-US" sz="3200" dirty="0" err="1">
                <a:solidFill>
                  <a:schemeClr val="tx2"/>
                </a:solidFill>
                <a:latin typeface="NikoshBAN" panose="02000000000000000000" pitchFamily="2" charset="0"/>
                <a:cs typeface="NikoshBAN" panose="02000000000000000000" pitchFamily="2" charset="0"/>
              </a:rPr>
              <a:t>র্মীয়</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a:t>
            </a:r>
            <a:r>
              <a:rPr lang="as-IN" sz="3200" dirty="0">
                <a:solidFill>
                  <a:schemeClr val="tx2"/>
                </a:solidFill>
                <a:latin typeface="NikoshBAN" panose="02000000000000000000" pitchFamily="2" charset="0"/>
                <a:cs typeface="NikoshBAN" panose="02000000000000000000" pitchFamily="2" charset="0"/>
              </a:rPr>
              <a:t>শ</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স</a:t>
            </a:r>
            <a:r>
              <a:rPr lang="en-US" sz="3200" dirty="0">
                <a:solidFill>
                  <a:schemeClr val="tx2"/>
                </a:solidFill>
                <a:latin typeface="NikoshBAN" panose="02000000000000000000" pitchFamily="2" charset="0"/>
                <a:cs typeface="NikoshBAN" panose="02000000000000000000" pitchFamily="2" charset="0"/>
              </a:rPr>
              <a:t> ক</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ম</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ছ</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ল</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ত</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সুনি</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দ</a:t>
            </a:r>
            <a:r>
              <a:rPr lang="en-US" sz="3200" dirty="0" err="1">
                <a:solidFill>
                  <a:schemeClr val="tx2"/>
                </a:solidFill>
                <a:latin typeface="NikoshBAN" panose="02000000000000000000" pitchFamily="2" charset="0"/>
                <a:cs typeface="NikoshBAN" panose="02000000000000000000" pitchFamily="2" charset="0"/>
              </a:rPr>
              <a:t>িষ্টভাবে</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জানা</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যায়নি</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তবে</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প্রাপ্ত</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প্রত্ননিদ</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শ</a:t>
            </a:r>
            <a:r>
              <a:rPr lang="en-US" sz="3200" dirty="0">
                <a:solidFill>
                  <a:schemeClr val="tx2"/>
                </a:solidFill>
                <a:latin typeface="NikoshBAN" panose="02000000000000000000" pitchFamily="2" charset="0"/>
                <a:cs typeface="NikoshBAN" panose="02000000000000000000" pitchFamily="2" charset="0"/>
              </a:rPr>
              <a:t>ন </a:t>
            </a:r>
            <a:r>
              <a:rPr lang="as-IN" sz="3200" dirty="0">
                <a:solidFill>
                  <a:schemeClr val="tx2"/>
                </a:solidFill>
                <a:latin typeface="NikoshBAN" panose="02000000000000000000" pitchFamily="2" charset="0"/>
                <a:cs typeface="NikoshBAN" panose="02000000000000000000" pitchFamily="2" charset="0"/>
              </a:rPr>
              <a:t>থ</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ক</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থ</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ন</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ক</a:t>
            </a:r>
            <a:r>
              <a:rPr lang="en-US" sz="3200" dirty="0">
                <a:solidFill>
                  <a:schemeClr val="tx2"/>
                </a:solidFill>
                <a:latin typeface="NikoshBAN" panose="02000000000000000000" pitchFamily="2" charset="0"/>
                <a:cs typeface="NikoshBAN" panose="02000000000000000000" pitchFamily="2" charset="0"/>
              </a:rPr>
              <a:t>র</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হ</a:t>
            </a:r>
            <a:r>
              <a:rPr lang="en-US" sz="3200" dirty="0">
                <a:solidFill>
                  <a:schemeClr val="tx2"/>
                </a:solidFill>
                <a:latin typeface="NikoshBAN" panose="02000000000000000000" pitchFamily="2" charset="0"/>
                <a:cs typeface="NikoshBAN" panose="02000000000000000000" pitchFamily="2" charset="0"/>
              </a:rPr>
              <a:t>য় </a:t>
            </a:r>
            <a:r>
              <a:rPr lang="as-IN" sz="3200" dirty="0">
                <a:solidFill>
                  <a:schemeClr val="tx2"/>
                </a:solidFill>
                <a:latin typeface="NikoshBAN" panose="02000000000000000000" pitchFamily="2" charset="0"/>
                <a:cs typeface="NikoshBAN" panose="02000000000000000000" pitchFamily="2" charset="0"/>
              </a:rPr>
              <a:t>য</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এখানে</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বৌদ্ধ</a:t>
            </a:r>
            <a:r>
              <a:rPr lang="en-US" sz="3200" dirty="0">
                <a:solidFill>
                  <a:schemeClr val="tx2"/>
                </a:solidFill>
                <a:latin typeface="NikoshBAN" panose="02000000000000000000" pitchFamily="2" charset="0"/>
                <a:cs typeface="NikoshBAN" panose="02000000000000000000" pitchFamily="2" charset="0"/>
              </a:rPr>
              <a:t> ও </a:t>
            </a:r>
            <a:r>
              <a:rPr lang="en-US" sz="3200" dirty="0" err="1">
                <a:solidFill>
                  <a:schemeClr val="tx2"/>
                </a:solidFill>
                <a:latin typeface="NikoshBAN" panose="02000000000000000000" pitchFamily="2" charset="0"/>
                <a:cs typeface="NikoshBAN" panose="02000000000000000000" pitchFamily="2" charset="0"/>
              </a:rPr>
              <a:t>শৈব</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ধর্মের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অনুসা</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ছিল</a:t>
            </a:r>
            <a:r>
              <a:rPr lang="en-US" sz="3200" dirty="0">
                <a:solidFill>
                  <a:schemeClr val="tx2"/>
                </a:solidFill>
                <a:latin typeface="NikoshBAN" panose="02000000000000000000" pitchFamily="2" charset="0"/>
                <a:cs typeface="NikoshBAN" panose="02000000000000000000" pitchFamily="2" charset="0"/>
              </a:rPr>
              <a:t>।</a:t>
            </a:r>
            <a:r>
              <a:rPr lang="en-US" sz="3200" b="1" dirty="0">
                <a:solidFill>
                  <a:schemeClr val="tx2"/>
                </a:solidFill>
                <a:latin typeface="NikoshBAN" panose="02000000000000000000" pitchFamily="2" charset="0"/>
                <a:cs typeface="NikoshBAN" panose="02000000000000000000" pitchFamily="2" charset="0"/>
              </a:rPr>
              <a:t> </a:t>
            </a:r>
          </a:p>
          <a:p>
            <a:pPr algn="just"/>
            <a:endParaRPr lang="en-US" sz="2000" dirty="0">
              <a:solidFill>
                <a:schemeClr val="tx2"/>
              </a:solidFill>
              <a:latin typeface="NikoshBAN" panose="02000000000000000000" pitchFamily="2" charset="0"/>
              <a:cs typeface="NikoshBAN" panose="02000000000000000000" pitchFamily="2" charset="0"/>
            </a:endParaRPr>
          </a:p>
          <a:p>
            <a:pPr algn="just"/>
            <a:r>
              <a:rPr lang="as-IN" sz="3200" dirty="0">
                <a:solidFill>
                  <a:schemeClr val="tx2"/>
                </a:solidFill>
                <a:latin typeface="NikoshBAN" panose="02000000000000000000" pitchFamily="2" charset="0"/>
                <a:cs typeface="NikoshBAN" panose="02000000000000000000" pitchFamily="2" charset="0"/>
              </a:rPr>
              <a:t>বৌদ্ধ পদ্মমন্দির</a:t>
            </a:r>
            <a:r>
              <a:rPr lang="en-US" sz="3200" dirty="0">
                <a:solidFill>
                  <a:schemeClr val="tx2"/>
                </a:solidFill>
                <a:latin typeface="NikoshBAN" panose="02000000000000000000" pitchFamily="2" charset="0"/>
                <a:cs typeface="NikoshBAN" panose="02000000000000000000" pitchFamily="2" charset="0"/>
              </a:rPr>
              <a:t>:</a:t>
            </a:r>
          </a:p>
          <a:p>
            <a:pPr algn="just"/>
            <a:r>
              <a:rPr lang="as-IN" sz="3200" dirty="0">
                <a:solidFill>
                  <a:schemeClr val="tx2"/>
                </a:solidFill>
                <a:latin typeface="NikoshBAN" panose="02000000000000000000" pitchFamily="2" charset="0"/>
                <a:cs typeface="NikoshBAN" panose="02000000000000000000" pitchFamily="2" charset="0"/>
              </a:rPr>
              <a:t>২০১০ খ্রিষ্টাব্দের মার্চ মাসে নবম ধাপের উৎখননে বেরি</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 আসে প্রায় ১,৪০০ বছরের প্রাচীন ইটনির্মিত বৌদ্ধ </a:t>
            </a:r>
            <a:r>
              <a:rPr lang="as-IN" sz="3200" b="1" dirty="0">
                <a:solidFill>
                  <a:schemeClr val="tx2"/>
                </a:solidFill>
                <a:latin typeface="NikoshBAN" panose="02000000000000000000" pitchFamily="2" charset="0"/>
                <a:cs typeface="NikoshBAN" panose="02000000000000000000" pitchFamily="2" charset="0"/>
              </a:rPr>
              <a:t>পদ্মমন্দির</a:t>
            </a:r>
            <a:r>
              <a:rPr lang="as-IN" sz="3200" dirty="0">
                <a:solidFill>
                  <a:schemeClr val="tx2"/>
                </a:solidFill>
                <a:latin typeface="NikoshBAN" panose="02000000000000000000" pitchFamily="2" charset="0"/>
                <a:cs typeface="NikoshBAN" panose="02000000000000000000" pitchFamily="2" charset="0"/>
              </a:rPr>
              <a:t>। ১০.৬ মিটার বাই ১০.৬ মিটার বর্গাকার বৌদ্ধমন্দিরটির দে</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াল ৮০ সেন্টিমিটার প্রশস্ত আর ভিত্তিমূল এক মিটার। কাদামাটির গাঁথুনির দেয়ালের ভিত্তি তিন ধাপে প্রক্ষিপ্ত। মূল দে</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ালের উত্তর, দক্ষিণ ও পশ্চিমে ৭০ সেন্টিমিটার দূরত্বে সমান্তরালভাবে ৭০ সেন্টিমিটার প্রশস্ত দে</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াল র</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েছে। তবে পরবর্তী নির্মাণ যুগে পূর্ব-দক্ষিণ কোণে ইট বিছানো একটি </a:t>
            </a:r>
            <a:r>
              <a:rPr lang="as-IN" sz="3200" b="1" dirty="0">
                <a:solidFill>
                  <a:schemeClr val="tx2"/>
                </a:solidFill>
                <a:latin typeface="NikoshBAN" panose="02000000000000000000" pitchFamily="2" charset="0"/>
                <a:cs typeface="NikoshBAN" panose="02000000000000000000" pitchFamily="2" charset="0"/>
              </a:rPr>
              <a:t>বেদি</a:t>
            </a:r>
            <a:r>
              <a:rPr lang="as-IN" sz="3200" dirty="0">
                <a:solidFill>
                  <a:schemeClr val="tx2"/>
                </a:solidFill>
                <a:latin typeface="NikoshBAN" panose="02000000000000000000" pitchFamily="2" charset="0"/>
                <a:cs typeface="NikoshBAN" panose="02000000000000000000" pitchFamily="2" charset="0"/>
              </a:rPr>
              <a:t> পাও</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 গেছে। উৎখননে </a:t>
            </a:r>
            <a:r>
              <a:rPr lang="as-IN" sz="3200" b="1" dirty="0">
                <a:solidFill>
                  <a:schemeClr val="tx2"/>
                </a:solidFill>
                <a:latin typeface="NikoshBAN" panose="02000000000000000000" pitchFamily="2" charset="0"/>
                <a:cs typeface="NikoshBAN" panose="02000000000000000000" pitchFamily="2" charset="0"/>
              </a:rPr>
              <a:t>আটটি পাপড়িযুক্ত </a:t>
            </a:r>
            <a:r>
              <a:rPr lang="as-IN" sz="3200" dirty="0">
                <a:solidFill>
                  <a:schemeClr val="tx2"/>
                </a:solidFill>
                <a:latin typeface="NikoshBAN" panose="02000000000000000000" pitchFamily="2" charset="0"/>
                <a:cs typeface="NikoshBAN" panose="02000000000000000000" pitchFamily="2" charset="0"/>
              </a:rPr>
              <a:t>একটি পদ্ম অনেকটা অক্ষত অবস্থা</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 বেরি</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 এসেছে। এই পদ্মের উপস্থিতিই মন্দিরটিকে পদ্মমন্দিরের মর্যাদা দে</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 বৌদ্ধধর্মে পদ্ম খুবই তা</a:t>
            </a:r>
            <a:r>
              <a:rPr lang="en-US" sz="3200" dirty="0">
                <a:solidFill>
                  <a:schemeClr val="tx2"/>
                </a:solidFill>
                <a:latin typeface="NikoshBAN" panose="02000000000000000000" pitchFamily="2" charset="0"/>
                <a:cs typeface="NikoshBAN" panose="02000000000000000000" pitchFamily="2" charset="0"/>
              </a:rPr>
              <a:t>ৎপ</a:t>
            </a:r>
            <a:r>
              <a:rPr lang="as-IN" sz="3200" dirty="0">
                <a:solidFill>
                  <a:schemeClr val="tx2"/>
                </a:solidFill>
                <a:latin typeface="NikoshBAN" panose="02000000000000000000" pitchFamily="2" charset="0"/>
                <a:cs typeface="NikoshBAN" panose="02000000000000000000" pitchFamily="2" charset="0"/>
              </a:rPr>
              <a:t>র্যপূর্ণ। বৌদ্ধধর্মের </a:t>
            </a:r>
            <a:r>
              <a:rPr lang="as-IN" sz="3200" b="1" dirty="0">
                <a:solidFill>
                  <a:schemeClr val="tx2"/>
                </a:solidFill>
                <a:latin typeface="NikoshBAN" panose="02000000000000000000" pitchFamily="2" charset="0"/>
                <a:cs typeface="NikoshBAN" panose="02000000000000000000" pitchFamily="2" charset="0"/>
              </a:rPr>
              <a:t>আটটি শুভ লক্ষণ প্রতীকের </a:t>
            </a:r>
            <a:r>
              <a:rPr lang="as-IN" sz="3200" dirty="0">
                <a:solidFill>
                  <a:schemeClr val="tx2"/>
                </a:solidFill>
                <a:latin typeface="NikoshBAN" panose="02000000000000000000" pitchFamily="2" charset="0"/>
                <a:cs typeface="NikoshBAN" panose="02000000000000000000" pitchFamily="2" charset="0"/>
              </a:rPr>
              <a:t>মধ্যে পদ্ম একটি।</a:t>
            </a:r>
            <a:endParaRPr lang="en-US" sz="3200"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3269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A49EFF-66D6-4DF2-B1A9-AF4E02272624}"/>
              </a:ext>
            </a:extLst>
          </p:cNvPr>
          <p:cNvSpPr txBox="1"/>
          <p:nvPr/>
        </p:nvSpPr>
        <p:spPr>
          <a:xfrm>
            <a:off x="374984" y="510713"/>
            <a:ext cx="11442032" cy="3046988"/>
          </a:xfrm>
          <a:prstGeom prst="rect">
            <a:avLst/>
          </a:prstGeom>
          <a:noFill/>
        </p:spPr>
        <p:txBody>
          <a:bodyPr wrap="square" rtlCol="0">
            <a:spAutoFit/>
          </a:bodyPr>
          <a:lstStyle/>
          <a:p>
            <a:pPr algn="just"/>
            <a:r>
              <a:rPr lang="as-IN" sz="3200" b="1" dirty="0">
                <a:solidFill>
                  <a:schemeClr val="tx2"/>
                </a:solidFill>
                <a:latin typeface="NikoshBAN" panose="02000000000000000000" pitchFamily="2" charset="0"/>
                <a:cs typeface="NikoshBAN" panose="02000000000000000000" pitchFamily="2" charset="0"/>
              </a:rPr>
              <a:t>উ</a:t>
            </a:r>
            <a:r>
              <a:rPr lang="en-US" sz="3200" b="1" dirty="0">
                <a:solidFill>
                  <a:schemeClr val="tx2"/>
                </a:solidFill>
                <a:latin typeface="NikoshBAN" panose="02000000000000000000" pitchFamily="2" charset="0"/>
                <a:cs typeface="NikoshBAN" panose="02000000000000000000" pitchFamily="2" charset="0"/>
              </a:rPr>
              <a:t>য়</a:t>
            </a:r>
            <a:r>
              <a:rPr lang="as-IN" sz="3200" b="1" dirty="0">
                <a:solidFill>
                  <a:schemeClr val="tx2"/>
                </a:solidFill>
                <a:latin typeface="NikoshBAN" panose="02000000000000000000" pitchFamily="2" charset="0"/>
                <a:cs typeface="NikoshBAN" panose="02000000000000000000" pitchFamily="2" charset="0"/>
              </a:rPr>
              <a:t>ারী বটেশ্বর দুর্গ নগর উন্মুক্ত জাদুঘর</a:t>
            </a:r>
            <a:r>
              <a:rPr lang="en-US" sz="3200" b="1" dirty="0">
                <a:solidFill>
                  <a:schemeClr val="tx2"/>
                </a:solidFill>
                <a:latin typeface="NikoshBAN" panose="02000000000000000000" pitchFamily="2" charset="0"/>
                <a:cs typeface="NikoshBAN" panose="02000000000000000000" pitchFamily="2" charset="0"/>
              </a:rPr>
              <a:t>:</a:t>
            </a:r>
            <a:r>
              <a:rPr lang="as-IN" sz="3200" b="1" dirty="0">
                <a:solidFill>
                  <a:schemeClr val="tx2"/>
                </a:solidFill>
                <a:latin typeface="NikoshBAN" panose="02000000000000000000" pitchFamily="2" charset="0"/>
                <a:cs typeface="NikoshBAN" panose="02000000000000000000" pitchFamily="2" charset="0"/>
              </a:rPr>
              <a:t> </a:t>
            </a:r>
            <a:endParaRPr lang="en-US" sz="3200" b="1" dirty="0">
              <a:solidFill>
                <a:schemeClr val="tx2"/>
              </a:solidFill>
              <a:latin typeface="NikoshBAN" panose="02000000000000000000" pitchFamily="2" charset="0"/>
              <a:cs typeface="NikoshBAN" panose="02000000000000000000" pitchFamily="2" charset="0"/>
            </a:endParaRPr>
          </a:p>
          <a:p>
            <a:pPr algn="just"/>
            <a:r>
              <a:rPr lang="as-IN" sz="3200" dirty="0">
                <a:solidFill>
                  <a:schemeClr val="tx2"/>
                </a:solidFill>
                <a:latin typeface="NikoshBAN" panose="02000000000000000000" pitchFamily="2" charset="0"/>
                <a:cs typeface="NikoshBAN" panose="02000000000000000000" pitchFamily="2" charset="0"/>
              </a:rPr>
              <a:t>প্রত্নতাত্ত্বিক গবেষণা কেন্দ্র "ঐতিহ্য অন্বেষণ"- এর উদ্যোগে উ</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ারী প্রত্নতাত্ত্বিক গ্রামে ২০১৮ সালের ২৪ ফেব্রুয়ারি </a:t>
            </a:r>
            <a:r>
              <a:rPr lang="as-IN" sz="3200" b="1" dirty="0">
                <a:solidFill>
                  <a:schemeClr val="tx2"/>
                </a:solidFill>
                <a:latin typeface="NikoshBAN" panose="02000000000000000000" pitchFamily="2" charset="0"/>
                <a:cs typeface="NikoshBAN" panose="02000000000000000000" pitchFamily="2" charset="0"/>
              </a:rPr>
              <a:t>"উ</a:t>
            </a:r>
            <a:r>
              <a:rPr lang="en-US" sz="3200" b="1" dirty="0">
                <a:solidFill>
                  <a:schemeClr val="tx2"/>
                </a:solidFill>
                <a:latin typeface="NikoshBAN" panose="02000000000000000000" pitchFamily="2" charset="0"/>
                <a:cs typeface="NikoshBAN" panose="02000000000000000000" pitchFamily="2" charset="0"/>
              </a:rPr>
              <a:t>য়</a:t>
            </a:r>
            <a:r>
              <a:rPr lang="as-IN" sz="3200" b="1" dirty="0">
                <a:solidFill>
                  <a:schemeClr val="tx2"/>
                </a:solidFill>
                <a:latin typeface="NikoshBAN" panose="02000000000000000000" pitchFamily="2" charset="0"/>
                <a:cs typeface="NikoshBAN" panose="02000000000000000000" pitchFamily="2" charset="0"/>
              </a:rPr>
              <a:t>ারী বটেশ্বর দুর্গ নগর উন্মুক্ত জাদুঘর" </a:t>
            </a:r>
            <a:r>
              <a:rPr lang="as-IN" sz="3200" dirty="0">
                <a:solidFill>
                  <a:schemeClr val="tx2"/>
                </a:solidFill>
                <a:latin typeface="NikoshBAN" panose="02000000000000000000" pitchFamily="2" charset="0"/>
                <a:cs typeface="NikoshBAN" panose="02000000000000000000" pitchFamily="2" charset="0"/>
              </a:rPr>
              <a:t>উদ্বোধন করা হ</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েছে। উদ্বোধন কালে ঐহিত্য অন্বেষণের নির্বাহী পরিচালক ড. সুফি মোস্তাফিজুর রহমান বলেন, এ ধরনের প্রত্ন জাদুঘর বাংলাদেশে এই প্রথম। এই উ</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ারী বটেশ্বর দুর্গ নগর উন্মুক্ত জাদুঘরে প্রত্নবস্তুর মডেল, রেপ্লিকা, প্রত্নবস্তু, প্রত্নবস্তুর আলোকচিত্র, বিবরণ, বিশ্লেষণ প্রদর্শন করা হ</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েছে।</a:t>
            </a:r>
            <a:endParaRPr lang="en-US" sz="3200"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306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A49EFF-66D6-4DF2-B1A9-AF4E02272624}"/>
              </a:ext>
            </a:extLst>
          </p:cNvPr>
          <p:cNvSpPr txBox="1"/>
          <p:nvPr/>
        </p:nvSpPr>
        <p:spPr>
          <a:xfrm>
            <a:off x="374984" y="360588"/>
            <a:ext cx="11442032" cy="6370975"/>
          </a:xfrm>
          <a:prstGeom prst="rect">
            <a:avLst/>
          </a:prstGeom>
          <a:noFill/>
        </p:spPr>
        <p:txBody>
          <a:bodyPr wrap="square" rtlCol="0">
            <a:spAutoFit/>
          </a:bodyPr>
          <a:lstStyle/>
          <a:p>
            <a:pPr algn="just"/>
            <a:r>
              <a:rPr lang="as-IN" sz="3200" dirty="0">
                <a:solidFill>
                  <a:schemeClr val="tx2"/>
                </a:solidFill>
                <a:latin typeface="NikoshBAN" panose="02000000000000000000" pitchFamily="2" charset="0"/>
                <a:cs typeface="NikoshBAN" panose="02000000000000000000" pitchFamily="2" charset="0"/>
              </a:rPr>
              <a:t>হাবিবুল্লা পাঠানের মতে এখানে নব্যপ্রস্তর যুগ ও মৌর্য যুগের  নির্দশন পাওয়া গেলেও একটা দীর্ঘ সময়ের ব্যবধানের পর শুধু পাল সময়কার নিদর্শন পাওয়া যায়। কিন্তু </a:t>
            </a:r>
            <a:r>
              <a:rPr lang="as-IN" sz="3200" b="1" dirty="0">
                <a:solidFill>
                  <a:schemeClr val="tx2"/>
                </a:solidFill>
                <a:latin typeface="NikoshBAN" panose="02000000000000000000" pitchFamily="2" charset="0"/>
                <a:cs typeface="NikoshBAN" panose="02000000000000000000" pitchFamily="2" charset="0"/>
              </a:rPr>
              <a:t>মাঝামাঝি সময়টাতে আসলে কি ঘটেছিল, সে ব্যাপারে এখনও কিছু জানতে পারা যায় নি। </a:t>
            </a:r>
            <a:r>
              <a:rPr lang="as-IN" sz="3200" dirty="0">
                <a:solidFill>
                  <a:schemeClr val="tx2"/>
                </a:solidFill>
                <a:latin typeface="NikoshBAN" panose="02000000000000000000" pitchFamily="2" charset="0"/>
                <a:cs typeface="NikoshBAN" panose="02000000000000000000" pitchFamily="2" charset="0"/>
              </a:rPr>
              <a:t>তাঁর মতে এই এলাকার সাথে রোম কিংবা দক্ষিণ-পূর্ব এশিয়ারও তখন জলপথে যোগাযোগ ছিল। কারণ বর্তমানে গ্রামের পাশের যে শুকিয়ে যাওয়া কয়ড়া নদীটি আছে, এটা একসময় ব্রহ্মপুত্র নামে পরিচিত ছিল। আর অতীতেই শুধু নয় এখনও নদীর তীরবর্তী অঞ্চলে বাণিজ্য এলা</a:t>
            </a:r>
            <a:r>
              <a:rPr lang="en-US" sz="3200" dirty="0">
                <a:solidFill>
                  <a:schemeClr val="tx2"/>
                </a:solidFill>
                <a:latin typeface="NikoshBAN" panose="02000000000000000000" pitchFamily="2" charset="0"/>
                <a:cs typeface="NikoshBAN" panose="02000000000000000000" pitchFamily="2" charset="0"/>
              </a:rPr>
              <a:t>ক</a:t>
            </a:r>
            <a:r>
              <a:rPr lang="as-IN" sz="3200" dirty="0">
                <a:solidFill>
                  <a:schemeClr val="tx2"/>
                </a:solidFill>
                <a:latin typeface="NikoshBAN" panose="02000000000000000000" pitchFamily="2" charset="0"/>
                <a:cs typeface="NikoshBAN" panose="02000000000000000000" pitchFamily="2" charset="0"/>
              </a:rPr>
              <a:t>া গড়ে উঠে</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 উয়ারী-বটেশ্বরের ক্ষেত্রেও হয়তো তাই ঘটেছিল।</a:t>
            </a:r>
            <a:endParaRPr lang="en-US" sz="3200" dirty="0">
              <a:solidFill>
                <a:schemeClr val="tx2"/>
              </a:solidFill>
              <a:latin typeface="NikoshBAN" panose="02000000000000000000" pitchFamily="2" charset="0"/>
              <a:cs typeface="NikoshBAN" panose="02000000000000000000" pitchFamily="2" charset="0"/>
            </a:endParaRPr>
          </a:p>
          <a:p>
            <a:pPr algn="just"/>
            <a:endParaRPr lang="en-US" sz="1100" dirty="0">
              <a:solidFill>
                <a:schemeClr val="tx2"/>
              </a:solidFill>
              <a:latin typeface="NikoshBAN" panose="02000000000000000000" pitchFamily="2" charset="0"/>
              <a:cs typeface="NikoshBAN" panose="02000000000000000000" pitchFamily="2" charset="0"/>
            </a:endParaRPr>
          </a:p>
          <a:p>
            <a:pPr algn="just"/>
            <a:r>
              <a:rPr lang="en-US" sz="3200" dirty="0" err="1">
                <a:solidFill>
                  <a:schemeClr val="tx2"/>
                </a:solidFill>
                <a:latin typeface="NikoshBAN" panose="02000000000000000000" pitchFamily="2" charset="0"/>
                <a:cs typeface="NikoshBAN" panose="02000000000000000000" pitchFamily="2" charset="0"/>
              </a:rPr>
              <a:t>পরিশেষে</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বলা</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যায়</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উয়ারি-বটেশ্বর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উপমহাদেশের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নগর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সভ্যতার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প্রাথমিক</a:t>
            </a:r>
            <a:r>
              <a:rPr lang="en-US" sz="3200" dirty="0">
                <a:solidFill>
                  <a:schemeClr val="tx2"/>
                </a:solidFill>
                <a:latin typeface="NikoshBAN" panose="02000000000000000000" pitchFamily="2" charset="0"/>
                <a:cs typeface="NikoshBAN" panose="02000000000000000000" pitchFamily="2" charset="0"/>
              </a:rPr>
              <a:t> প</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য</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য়</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একটি</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মহা</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জনপদ</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যা</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খুলে</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দিয়েছে</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আমাদের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শেকড়ের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প্রাচীন</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সময়কালকে</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এ</a:t>
            </a:r>
            <a:r>
              <a:rPr lang="en-US" sz="3200" dirty="0">
                <a:solidFill>
                  <a:schemeClr val="tx2"/>
                </a:solidFill>
                <a:latin typeface="NikoshBAN" panose="02000000000000000000" pitchFamily="2" charset="0"/>
                <a:cs typeface="NikoshBAN" panose="02000000000000000000" pitchFamily="2" charset="0"/>
              </a:rPr>
              <a:t>ব</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স</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ক</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ষ</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য</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দ</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য়</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ছ</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ঙ</a:t>
            </a:r>
            <a:r>
              <a:rPr lang="en-US" sz="3200" dirty="0" err="1">
                <a:solidFill>
                  <a:schemeClr val="tx2"/>
                </a:solidFill>
                <a:latin typeface="NikoshBAN" panose="02000000000000000000" pitchFamily="2" charset="0"/>
                <a:cs typeface="NikoshBAN" panose="02000000000000000000" pitchFamily="2" charset="0"/>
              </a:rPr>
              <a:t>ালি</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সংস্কৃতি</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হাজার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বছরের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নয়</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আড়া</a:t>
            </a:r>
            <a:r>
              <a:rPr lang="as-IN" sz="3200" dirty="0">
                <a:solidFill>
                  <a:schemeClr val="tx2"/>
                </a:solidFill>
                <a:latin typeface="NikoshBAN" panose="02000000000000000000" pitchFamily="2" charset="0"/>
                <a:cs typeface="NikoshBAN" panose="02000000000000000000" pitchFamily="2" charset="0"/>
              </a:rPr>
              <a:t>ই</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হ</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জ</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বছরের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পুরোন</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এ</a:t>
            </a:r>
            <a:r>
              <a:rPr lang="as-IN" sz="3200" dirty="0">
                <a:solidFill>
                  <a:schemeClr val="tx2"/>
                </a:solidFill>
                <a:latin typeface="NikoshBAN" panose="02000000000000000000" pitchFamily="2" charset="0"/>
                <a:cs typeface="NikoshBAN" panose="02000000000000000000" pitchFamily="2" charset="0"/>
              </a:rPr>
              <a:t>ট</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শ</a:t>
            </a:r>
            <a:r>
              <a:rPr lang="en-US" sz="3200" dirty="0" err="1">
                <a:solidFill>
                  <a:schemeClr val="tx2"/>
                </a:solidFill>
                <a:latin typeface="NikoshBAN" panose="02000000000000000000" pitchFamily="2" charset="0"/>
                <a:cs typeface="NikoshBAN" panose="02000000000000000000" pitchFamily="2" charset="0"/>
              </a:rPr>
              <a:t>্চিতভাবে</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বলা</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যায়</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উয়ারি-বটেশ্ব</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প</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প</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ত</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দ</a:t>
            </a:r>
            <a:r>
              <a:rPr lang="en-US" sz="3200" dirty="0" err="1">
                <a:solidFill>
                  <a:schemeClr val="tx2"/>
                </a:solidFill>
                <a:latin typeface="NikoshBAN" panose="02000000000000000000" pitchFamily="2" charset="0"/>
                <a:cs typeface="NikoshBAN" panose="02000000000000000000" pitchFamily="2" charset="0"/>
              </a:rPr>
              <a:t>র্শনগুল</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র </a:t>
            </a:r>
            <a:r>
              <a:rPr lang="as-IN" sz="3200" dirty="0">
                <a:solidFill>
                  <a:schemeClr val="tx2"/>
                </a:solidFill>
                <a:latin typeface="NikoshBAN" panose="02000000000000000000" pitchFamily="2" charset="0"/>
                <a:cs typeface="NikoshBAN" panose="02000000000000000000" pitchFamily="2" charset="0"/>
              </a:rPr>
              <a:t>য</a:t>
            </a:r>
            <a:r>
              <a:rPr lang="en-US" sz="3200" dirty="0">
                <a:solidFill>
                  <a:schemeClr val="tx2"/>
                </a:solidFill>
                <a:latin typeface="NikoshBAN" panose="02000000000000000000" pitchFamily="2" charset="0"/>
                <a:cs typeface="NikoshBAN" panose="02000000000000000000" pitchFamily="2" charset="0"/>
              </a:rPr>
              <a:t>থ</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য</a:t>
            </a:r>
            <a:r>
              <a:rPr lang="as-IN" sz="3200" dirty="0">
                <a:solidFill>
                  <a:schemeClr val="tx2"/>
                </a:solidFill>
                <a:latin typeface="NikoshBAN" panose="02000000000000000000" pitchFamily="2" charset="0"/>
                <a:cs typeface="NikoshBAN" panose="02000000000000000000" pitchFamily="2" charset="0"/>
              </a:rPr>
              <a:t>থ</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শ</a:t>
            </a:r>
            <a:r>
              <a:rPr lang="en-US" sz="3200" dirty="0" err="1">
                <a:solidFill>
                  <a:schemeClr val="tx2"/>
                </a:solidFill>
                <a:latin typeface="NikoshBAN" panose="02000000000000000000" pitchFamily="2" charset="0"/>
                <a:cs typeface="NikoshBAN" panose="02000000000000000000" pitchFamily="2" charset="0"/>
              </a:rPr>
              <a:t>্লেষণ</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সম্ভব</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হলে</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বাংলা</a:t>
            </a:r>
            <a:r>
              <a:rPr lang="as-IN" sz="3200" dirty="0">
                <a:solidFill>
                  <a:schemeClr val="tx2"/>
                </a:solidFill>
                <a:latin typeface="NikoshBAN" panose="02000000000000000000" pitchFamily="2" charset="0"/>
                <a:cs typeface="NikoshBAN" panose="02000000000000000000" pitchFamily="2" charset="0"/>
              </a:rPr>
              <a:t>দ</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শ</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স</a:t>
            </a:r>
            <a:r>
              <a:rPr lang="en-US" sz="3200" dirty="0">
                <a:solidFill>
                  <a:schemeClr val="tx2"/>
                </a:solidFill>
                <a:latin typeface="NikoshBAN" panose="02000000000000000000" pitchFamily="2" charset="0"/>
                <a:cs typeface="NikoshBAN" panose="02000000000000000000" pitchFamily="2" charset="0"/>
              </a:rPr>
              <a:t>ম</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জ ও </a:t>
            </a:r>
            <a:r>
              <a:rPr lang="en-US" sz="3200" dirty="0" err="1">
                <a:solidFill>
                  <a:schemeClr val="tx2"/>
                </a:solidFill>
                <a:latin typeface="NikoshBAN" panose="02000000000000000000" pitchFamily="2" charset="0"/>
                <a:cs typeface="NikoshBAN" panose="02000000000000000000" pitchFamily="2" charset="0"/>
              </a:rPr>
              <a:t>সভ্যতা</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বিকাশের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ই</a:t>
            </a:r>
            <a:r>
              <a:rPr lang="en-US" sz="3200" dirty="0">
                <a:solidFill>
                  <a:schemeClr val="tx2"/>
                </a:solidFill>
                <a:latin typeface="NikoshBAN" panose="02000000000000000000" pitchFamily="2" charset="0"/>
                <a:cs typeface="NikoshBAN" panose="02000000000000000000" pitchFamily="2" charset="0"/>
              </a:rPr>
              <a:t>ত</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হ</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স </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চ</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ত</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ন </a:t>
            </a:r>
            <a:r>
              <a:rPr lang="as-IN" sz="3200" dirty="0">
                <a:solidFill>
                  <a:schemeClr val="tx2"/>
                </a:solidFill>
                <a:latin typeface="NikoshBAN" panose="02000000000000000000" pitchFamily="2" charset="0"/>
                <a:cs typeface="NikoshBAN" panose="02000000000000000000" pitchFamily="2" charset="0"/>
              </a:rPr>
              <a:t>দ</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গ</a:t>
            </a:r>
            <a:r>
              <a:rPr lang="en-US" sz="3200" dirty="0">
                <a:solidFill>
                  <a:schemeClr val="tx2"/>
                </a:solidFill>
                <a:latin typeface="NikoshBAN" panose="02000000000000000000" pitchFamily="2" charset="0"/>
                <a:cs typeface="NikoshBAN" panose="02000000000000000000" pitchFamily="2" charset="0"/>
              </a:rPr>
              <a:t>ন</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ত </a:t>
            </a:r>
            <a:r>
              <a:rPr lang="en-US" sz="3200" dirty="0" err="1">
                <a:solidFill>
                  <a:schemeClr val="tx2"/>
                </a:solidFill>
                <a:latin typeface="NikoshBAN" panose="02000000000000000000" pitchFamily="2" charset="0"/>
                <a:cs typeface="NikoshBAN" panose="02000000000000000000" pitchFamily="2" charset="0"/>
              </a:rPr>
              <a:t>উন্ম</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চ</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ত </a:t>
            </a:r>
            <a:r>
              <a:rPr lang="as-IN" sz="3200" dirty="0">
                <a:solidFill>
                  <a:schemeClr val="tx2"/>
                </a:solidFill>
                <a:latin typeface="NikoshBAN" panose="02000000000000000000" pitchFamily="2" charset="0"/>
                <a:cs typeface="NikoshBAN" panose="02000000000000000000" pitchFamily="2" charset="0"/>
              </a:rPr>
              <a:t>হ</a:t>
            </a:r>
            <a:r>
              <a:rPr lang="en-US" sz="3200" dirty="0">
                <a:solidFill>
                  <a:schemeClr val="tx2"/>
                </a:solidFill>
                <a:latin typeface="NikoshBAN" panose="02000000000000000000" pitchFamily="2" charset="0"/>
                <a:cs typeface="NikoshBAN" panose="02000000000000000000" pitchFamily="2" charset="0"/>
              </a:rPr>
              <a:t>ব</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392157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D5AAA1-2671-4074-96C5-A1AA33DF3380}"/>
              </a:ext>
            </a:extLst>
          </p:cNvPr>
          <p:cNvPicPr>
            <a:picLocks noChangeAspect="1"/>
          </p:cNvPicPr>
          <p:nvPr/>
        </p:nvPicPr>
        <p:blipFill rotWithShape="1">
          <a:blip r:embed="rId2"/>
          <a:srcRect l="4931" r="4447"/>
          <a:stretch/>
        </p:blipFill>
        <p:spPr>
          <a:xfrm>
            <a:off x="165652" y="1174824"/>
            <a:ext cx="11887200" cy="3424471"/>
          </a:xfrm>
          <a:prstGeom prst="rect">
            <a:avLst/>
          </a:prstGeom>
        </p:spPr>
      </p:pic>
      <p:sp>
        <p:nvSpPr>
          <p:cNvPr id="2" name="Rectangle 1">
            <a:extLst>
              <a:ext uri="{FF2B5EF4-FFF2-40B4-BE49-F238E27FC236}">
                <a16:creationId xmlns:a16="http://schemas.microsoft.com/office/drawing/2014/main" id="{BED29FD9-BEF7-4F91-A2B6-7B8E305828B6}"/>
              </a:ext>
            </a:extLst>
          </p:cNvPr>
          <p:cNvSpPr/>
          <p:nvPr/>
        </p:nvSpPr>
        <p:spPr>
          <a:xfrm>
            <a:off x="4665961" y="241826"/>
            <a:ext cx="2860078" cy="646331"/>
          </a:xfrm>
          <a:prstGeom prst="rect">
            <a:avLst/>
          </a:prstGeom>
        </p:spPr>
        <p:txBody>
          <a:bodyPr wrap="none">
            <a:spAutoFit/>
          </a:bodyPr>
          <a:lstStyle/>
          <a:p>
            <a:r>
              <a:rPr lang="en-US" sz="3600" b="1" dirty="0" err="1">
                <a:solidFill>
                  <a:schemeClr val="tx2"/>
                </a:solidFill>
                <a:latin typeface="NikoshBAN" panose="02000000000000000000" pitchFamily="2" charset="0"/>
                <a:cs typeface="NikoshBAN" panose="02000000000000000000" pitchFamily="2" charset="0"/>
              </a:rPr>
              <a:t>বিগত</a:t>
            </a:r>
            <a:r>
              <a:rPr lang="en-US" sz="3600" b="1" dirty="0">
                <a:solidFill>
                  <a:schemeClr val="tx2"/>
                </a:solidFill>
                <a:latin typeface="NikoshBAN" panose="02000000000000000000" pitchFamily="2" charset="0"/>
                <a:cs typeface="NikoshBAN" panose="02000000000000000000" pitchFamily="2" charset="0"/>
              </a:rPr>
              <a:t> </a:t>
            </a:r>
            <a:r>
              <a:rPr lang="en-US" sz="3600" b="1" dirty="0" err="1">
                <a:solidFill>
                  <a:schemeClr val="tx2"/>
                </a:solidFill>
                <a:latin typeface="NikoshBAN" panose="02000000000000000000" pitchFamily="2" charset="0"/>
                <a:cs typeface="NikoshBAN" panose="02000000000000000000" pitchFamily="2" charset="0"/>
              </a:rPr>
              <a:t>বছরের</a:t>
            </a:r>
            <a:r>
              <a:rPr lang="en-US" sz="3600" b="1" dirty="0">
                <a:solidFill>
                  <a:schemeClr val="tx2"/>
                </a:solidFill>
                <a:latin typeface="NikoshBAN" panose="02000000000000000000" pitchFamily="2" charset="0"/>
                <a:cs typeface="NikoshBAN" panose="02000000000000000000" pitchFamily="2" charset="0"/>
              </a:rPr>
              <a:t> </a:t>
            </a:r>
            <a:r>
              <a:rPr lang="en-US" sz="3600" b="1" dirty="0" err="1">
                <a:solidFill>
                  <a:schemeClr val="tx2"/>
                </a:solidFill>
                <a:latin typeface="NikoshBAN" panose="02000000000000000000" pitchFamily="2" charset="0"/>
                <a:cs typeface="NikoshBAN" panose="02000000000000000000" pitchFamily="2" charset="0"/>
              </a:rPr>
              <a:t>প্রশ্ন</a:t>
            </a:r>
            <a:r>
              <a:rPr lang="en-US" sz="3600" b="1" dirty="0">
                <a:solidFill>
                  <a:schemeClr val="tx2"/>
                </a:solidFill>
                <a:latin typeface="NikoshBAN" panose="02000000000000000000" pitchFamily="2" charset="0"/>
                <a:cs typeface="NikoshBAN" panose="02000000000000000000" pitchFamily="2" charset="0"/>
              </a:rPr>
              <a:t>:</a:t>
            </a:r>
            <a:r>
              <a:rPr lang="as-IN" sz="3600" b="1" dirty="0">
                <a:solidFill>
                  <a:schemeClr val="tx2"/>
                </a:solidFill>
                <a:latin typeface="NikoshBAN" panose="02000000000000000000" pitchFamily="2" charset="0"/>
                <a:cs typeface="NikoshBAN" panose="02000000000000000000" pitchFamily="2" charset="0"/>
              </a:rPr>
              <a:t> </a:t>
            </a:r>
            <a:endParaRPr lang="en-US" sz="3600" dirty="0"/>
          </a:p>
        </p:txBody>
      </p:sp>
    </p:spTree>
    <p:extLst>
      <p:ext uri="{BB962C8B-B14F-4D97-AF65-F5344CB8AC3E}">
        <p14:creationId xmlns:p14="http://schemas.microsoft.com/office/powerpoint/2010/main" val="3755537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39AE84CC-2450-4E93-A0BA-C48AAAC8A110}"/>
              </a:ext>
            </a:extLst>
          </p:cNvPr>
          <p:cNvSpPr txBox="1">
            <a:spLocks/>
          </p:cNvSpPr>
          <p:nvPr/>
        </p:nvSpPr>
        <p:spPr>
          <a:xfrm>
            <a:off x="4492488" y="3042222"/>
            <a:ext cx="4492487" cy="13972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lumMod val="50000"/>
                  </a:schemeClr>
                </a:solidFill>
                <a:latin typeface="+mj-lt"/>
                <a:ea typeface="+mj-ea"/>
                <a:cs typeface="+mj-cs"/>
              </a:defRPr>
            </a:lvl1pPr>
          </a:lstStyle>
          <a:p>
            <a:pPr algn="ctr"/>
            <a:r>
              <a:rPr lang="en-US" sz="8800" dirty="0" err="1">
                <a:latin typeface="NikoshBAN" pitchFamily="2" charset="0"/>
                <a:cs typeface="NikoshBAN" pitchFamily="2" charset="0"/>
              </a:rPr>
              <a:t>ধন্যবাদ</a:t>
            </a:r>
            <a:endParaRPr lang="en-US" sz="8800" dirty="0"/>
          </a:p>
        </p:txBody>
      </p:sp>
    </p:spTree>
    <p:extLst>
      <p:ext uri="{BB962C8B-B14F-4D97-AF65-F5344CB8AC3E}">
        <p14:creationId xmlns:p14="http://schemas.microsoft.com/office/powerpoint/2010/main" val="24653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266CDE-0633-4813-95C7-0D82C5A6C290}"/>
              </a:ext>
            </a:extLst>
          </p:cNvPr>
          <p:cNvSpPr txBox="1">
            <a:spLocks/>
          </p:cNvSpPr>
          <p:nvPr/>
        </p:nvSpPr>
        <p:spPr>
          <a:xfrm>
            <a:off x="0" y="159027"/>
            <a:ext cx="12192000" cy="69197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pPr algn="ctr"/>
            <a:r>
              <a:rPr lang="as-IN" sz="4000" b="1" dirty="0">
                <a:solidFill>
                  <a:schemeClr val="tx2"/>
                </a:solidFill>
                <a:latin typeface="NikoshBAN" pitchFamily="2" charset="0"/>
                <a:cs typeface="NikoshBAN" pitchFamily="2" charset="0"/>
              </a:rPr>
              <a:t>ছ</a:t>
            </a:r>
            <a:r>
              <a:rPr lang="en-US" sz="4000" b="1" dirty="0">
                <a:solidFill>
                  <a:schemeClr val="tx2"/>
                </a:solidFill>
                <a:latin typeface="NikoshBAN" pitchFamily="2" charset="0"/>
                <a:cs typeface="NikoshBAN" pitchFamily="2" charset="0"/>
              </a:rPr>
              <a:t>ব</a:t>
            </a:r>
            <a:r>
              <a:rPr lang="as-IN" sz="4000" b="1" dirty="0">
                <a:solidFill>
                  <a:schemeClr val="tx2"/>
                </a:solidFill>
                <a:latin typeface="NikoshBAN" pitchFamily="2" charset="0"/>
                <a:cs typeface="NikoshBAN" pitchFamily="2" charset="0"/>
              </a:rPr>
              <a:t>ি</a:t>
            </a:r>
            <a:r>
              <a:rPr lang="en-US" sz="4000" b="1" dirty="0">
                <a:solidFill>
                  <a:schemeClr val="tx2"/>
                </a:solidFill>
                <a:latin typeface="NikoshBAN" pitchFamily="2" charset="0"/>
                <a:cs typeface="NikoshBAN" pitchFamily="2" charset="0"/>
              </a:rPr>
              <a:t> </a:t>
            </a:r>
            <a:r>
              <a:rPr lang="as-IN" sz="4000" b="1" dirty="0">
                <a:solidFill>
                  <a:schemeClr val="tx2"/>
                </a:solidFill>
                <a:latin typeface="NikoshBAN" pitchFamily="2" charset="0"/>
                <a:cs typeface="NikoshBAN" pitchFamily="2" charset="0"/>
              </a:rPr>
              <a:t>দ</a:t>
            </a:r>
            <a:r>
              <a:rPr lang="en-US" sz="4000" b="1" dirty="0">
                <a:solidFill>
                  <a:schemeClr val="tx2"/>
                </a:solidFill>
                <a:latin typeface="NikoshBAN" pitchFamily="2" charset="0"/>
                <a:cs typeface="NikoshBAN" pitchFamily="2" charset="0"/>
              </a:rPr>
              <a:t>ে</a:t>
            </a:r>
            <a:r>
              <a:rPr lang="as-IN" sz="4000" b="1" dirty="0">
                <a:solidFill>
                  <a:schemeClr val="tx2"/>
                </a:solidFill>
                <a:latin typeface="NikoshBAN" pitchFamily="2" charset="0"/>
                <a:cs typeface="NikoshBAN" pitchFamily="2" charset="0"/>
              </a:rPr>
              <a:t>খ</a:t>
            </a:r>
            <a:r>
              <a:rPr lang="en-US" sz="4000" b="1" dirty="0">
                <a:solidFill>
                  <a:schemeClr val="tx2"/>
                </a:solidFill>
                <a:latin typeface="NikoshBAN" pitchFamily="2" charset="0"/>
                <a:cs typeface="NikoshBAN" pitchFamily="2" charset="0"/>
              </a:rPr>
              <a:t>ি ও </a:t>
            </a:r>
            <a:r>
              <a:rPr lang="en-US" sz="4000" b="1" dirty="0" err="1">
                <a:solidFill>
                  <a:schemeClr val="tx2"/>
                </a:solidFill>
                <a:latin typeface="NikoshBAN" pitchFamily="2" charset="0"/>
                <a:cs typeface="NikoshBAN" pitchFamily="2" charset="0"/>
              </a:rPr>
              <a:t>বলি</a:t>
            </a:r>
            <a:endParaRPr lang="en-US" sz="4000" b="1" dirty="0">
              <a:solidFill>
                <a:schemeClr val="tx2"/>
              </a:solidFill>
              <a:latin typeface="NikoshBAN" pitchFamily="2" charset="0"/>
              <a:cs typeface="NikoshBAN" pitchFamily="2" charset="0"/>
            </a:endParaRPr>
          </a:p>
        </p:txBody>
      </p:sp>
      <p:pic>
        <p:nvPicPr>
          <p:cNvPr id="6" name="Picture 5">
            <a:extLst>
              <a:ext uri="{FF2B5EF4-FFF2-40B4-BE49-F238E27FC236}">
                <a16:creationId xmlns:a16="http://schemas.microsoft.com/office/drawing/2014/main" id="{850F6051-34BC-4AAB-83EA-5FA6F6D38D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40" y="1926906"/>
            <a:ext cx="12094360" cy="3228190"/>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266CDE-0633-4813-95C7-0D82C5A6C290}"/>
              </a:ext>
            </a:extLst>
          </p:cNvPr>
          <p:cNvSpPr txBox="1">
            <a:spLocks/>
          </p:cNvSpPr>
          <p:nvPr/>
        </p:nvSpPr>
        <p:spPr>
          <a:xfrm>
            <a:off x="0" y="159027"/>
            <a:ext cx="12192000" cy="69197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pPr algn="ctr"/>
            <a:r>
              <a:rPr lang="as-IN" sz="4000" b="1" dirty="0">
                <a:solidFill>
                  <a:schemeClr val="tx2"/>
                </a:solidFill>
                <a:latin typeface="NikoshBAN" pitchFamily="2" charset="0"/>
                <a:cs typeface="NikoshBAN" pitchFamily="2" charset="0"/>
              </a:rPr>
              <a:t>ছ</a:t>
            </a:r>
            <a:r>
              <a:rPr lang="en-US" sz="4000" b="1" dirty="0">
                <a:solidFill>
                  <a:schemeClr val="tx2"/>
                </a:solidFill>
                <a:latin typeface="NikoshBAN" pitchFamily="2" charset="0"/>
                <a:cs typeface="NikoshBAN" pitchFamily="2" charset="0"/>
              </a:rPr>
              <a:t>ব</a:t>
            </a:r>
            <a:r>
              <a:rPr lang="as-IN" sz="4000" b="1" dirty="0">
                <a:solidFill>
                  <a:schemeClr val="tx2"/>
                </a:solidFill>
                <a:latin typeface="NikoshBAN" pitchFamily="2" charset="0"/>
                <a:cs typeface="NikoshBAN" pitchFamily="2" charset="0"/>
              </a:rPr>
              <a:t>ি</a:t>
            </a:r>
            <a:r>
              <a:rPr lang="en-US" sz="4000" b="1" dirty="0">
                <a:solidFill>
                  <a:schemeClr val="tx2"/>
                </a:solidFill>
                <a:latin typeface="NikoshBAN" pitchFamily="2" charset="0"/>
                <a:cs typeface="NikoshBAN" pitchFamily="2" charset="0"/>
              </a:rPr>
              <a:t> </a:t>
            </a:r>
            <a:r>
              <a:rPr lang="as-IN" sz="4000" b="1" dirty="0">
                <a:solidFill>
                  <a:schemeClr val="tx2"/>
                </a:solidFill>
                <a:latin typeface="NikoshBAN" pitchFamily="2" charset="0"/>
                <a:cs typeface="NikoshBAN" pitchFamily="2" charset="0"/>
              </a:rPr>
              <a:t>দ</a:t>
            </a:r>
            <a:r>
              <a:rPr lang="en-US" sz="4000" b="1" dirty="0">
                <a:solidFill>
                  <a:schemeClr val="tx2"/>
                </a:solidFill>
                <a:latin typeface="NikoshBAN" pitchFamily="2" charset="0"/>
                <a:cs typeface="NikoshBAN" pitchFamily="2" charset="0"/>
              </a:rPr>
              <a:t>ে</a:t>
            </a:r>
            <a:r>
              <a:rPr lang="as-IN" sz="4000" b="1" dirty="0">
                <a:solidFill>
                  <a:schemeClr val="tx2"/>
                </a:solidFill>
                <a:latin typeface="NikoshBAN" pitchFamily="2" charset="0"/>
                <a:cs typeface="NikoshBAN" pitchFamily="2" charset="0"/>
              </a:rPr>
              <a:t>খ</a:t>
            </a:r>
            <a:r>
              <a:rPr lang="en-US" sz="4000" b="1" dirty="0">
                <a:solidFill>
                  <a:schemeClr val="tx2"/>
                </a:solidFill>
                <a:latin typeface="NikoshBAN" pitchFamily="2" charset="0"/>
                <a:cs typeface="NikoshBAN" pitchFamily="2" charset="0"/>
              </a:rPr>
              <a:t>ি ও </a:t>
            </a:r>
            <a:r>
              <a:rPr lang="en-US" sz="4000" b="1" dirty="0" err="1">
                <a:solidFill>
                  <a:schemeClr val="tx2"/>
                </a:solidFill>
                <a:latin typeface="NikoshBAN" pitchFamily="2" charset="0"/>
                <a:cs typeface="NikoshBAN" pitchFamily="2" charset="0"/>
              </a:rPr>
              <a:t>বলি</a:t>
            </a:r>
            <a:endParaRPr lang="en-US" sz="4000" b="1" dirty="0">
              <a:solidFill>
                <a:schemeClr val="tx2"/>
              </a:solidFill>
              <a:latin typeface="NikoshBAN" pitchFamily="2" charset="0"/>
              <a:cs typeface="NikoshBAN" pitchFamily="2" charset="0"/>
            </a:endParaRPr>
          </a:p>
        </p:txBody>
      </p:sp>
      <p:pic>
        <p:nvPicPr>
          <p:cNvPr id="3" name="Picture 2">
            <a:extLst>
              <a:ext uri="{FF2B5EF4-FFF2-40B4-BE49-F238E27FC236}">
                <a16:creationId xmlns:a16="http://schemas.microsoft.com/office/drawing/2014/main" id="{849D90BE-F572-40BF-B304-84941D75B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3719" y="937259"/>
            <a:ext cx="4201520" cy="4983483"/>
          </a:xfrm>
          <a:prstGeom prst="rect">
            <a:avLst/>
          </a:prstGeom>
        </p:spPr>
      </p:pic>
      <p:pic>
        <p:nvPicPr>
          <p:cNvPr id="7" name="Picture 6">
            <a:extLst>
              <a:ext uri="{FF2B5EF4-FFF2-40B4-BE49-F238E27FC236}">
                <a16:creationId xmlns:a16="http://schemas.microsoft.com/office/drawing/2014/main" id="{157346A8-86D2-4EC5-AD00-BF1AC14B3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44" y="923610"/>
            <a:ext cx="4314683" cy="4999517"/>
          </a:xfrm>
          <a:prstGeom prst="rect">
            <a:avLst/>
          </a:prstGeom>
        </p:spPr>
      </p:pic>
      <p:pic>
        <p:nvPicPr>
          <p:cNvPr id="9" name="Picture 8">
            <a:extLst>
              <a:ext uri="{FF2B5EF4-FFF2-40B4-BE49-F238E27FC236}">
                <a16:creationId xmlns:a16="http://schemas.microsoft.com/office/drawing/2014/main" id="{50E69C1A-3761-47F1-A2B0-C3CD78FA32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8402" y="937258"/>
            <a:ext cx="3359339" cy="4999517"/>
          </a:xfrm>
          <a:prstGeom prst="rect">
            <a:avLst/>
          </a:prstGeom>
        </p:spPr>
      </p:pic>
    </p:spTree>
    <p:extLst>
      <p:ext uri="{BB962C8B-B14F-4D97-AF65-F5344CB8AC3E}">
        <p14:creationId xmlns:p14="http://schemas.microsoft.com/office/powerpoint/2010/main" val="2749067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266CDE-0633-4813-95C7-0D82C5A6C290}"/>
              </a:ext>
            </a:extLst>
          </p:cNvPr>
          <p:cNvSpPr txBox="1">
            <a:spLocks/>
          </p:cNvSpPr>
          <p:nvPr/>
        </p:nvSpPr>
        <p:spPr>
          <a:xfrm>
            <a:off x="1371599" y="760719"/>
            <a:ext cx="9448800" cy="691978"/>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pPr algn="ctr"/>
            <a:r>
              <a:rPr lang="as-IN" sz="4400" dirty="0">
                <a:solidFill>
                  <a:schemeClr val="tx2"/>
                </a:solidFill>
                <a:latin typeface="NikoshBAN" pitchFamily="2" charset="0"/>
                <a:cs typeface="NikoshBAN" pitchFamily="2" charset="0"/>
              </a:rPr>
              <a:t>শ</a:t>
            </a:r>
            <a:r>
              <a:rPr lang="en-US" sz="4400" dirty="0">
                <a:solidFill>
                  <a:schemeClr val="tx2"/>
                </a:solidFill>
                <a:latin typeface="NikoshBAN" pitchFamily="2" charset="0"/>
                <a:cs typeface="NikoshBAN" pitchFamily="2" charset="0"/>
              </a:rPr>
              <a:t>ি</a:t>
            </a:r>
            <a:r>
              <a:rPr lang="as-IN" sz="4400" dirty="0">
                <a:solidFill>
                  <a:schemeClr val="tx2"/>
                </a:solidFill>
                <a:latin typeface="NikoshBAN" pitchFamily="2" charset="0"/>
                <a:cs typeface="NikoshBAN" pitchFamily="2" charset="0"/>
              </a:rPr>
              <a:t>খ</a:t>
            </a:r>
            <a:r>
              <a:rPr lang="en-US" sz="4400" dirty="0">
                <a:solidFill>
                  <a:schemeClr val="tx2"/>
                </a:solidFill>
                <a:latin typeface="NikoshBAN" pitchFamily="2" charset="0"/>
                <a:cs typeface="NikoshBAN" pitchFamily="2" charset="0"/>
              </a:rPr>
              <a:t>ণ</a:t>
            </a:r>
            <a:r>
              <a:rPr lang="as-IN" sz="4400" dirty="0">
                <a:solidFill>
                  <a:schemeClr val="tx2"/>
                </a:solidFill>
                <a:latin typeface="NikoshBAN" pitchFamily="2" charset="0"/>
                <a:cs typeface="NikoshBAN" pitchFamily="2" charset="0"/>
              </a:rPr>
              <a:t>ফ</a:t>
            </a:r>
            <a:r>
              <a:rPr lang="en-US" sz="4400" dirty="0">
                <a:solidFill>
                  <a:schemeClr val="tx2"/>
                </a:solidFill>
                <a:latin typeface="NikoshBAN" pitchFamily="2" charset="0"/>
                <a:cs typeface="NikoshBAN" pitchFamily="2" charset="0"/>
              </a:rPr>
              <a:t>ল: </a:t>
            </a:r>
            <a:r>
              <a:rPr lang="en-US" sz="4000" dirty="0" err="1">
                <a:solidFill>
                  <a:schemeClr val="tx2"/>
                </a:solidFill>
                <a:latin typeface="NikoshBAN" pitchFamily="2" charset="0"/>
                <a:cs typeface="NikoshBAN" pitchFamily="2" charset="0"/>
              </a:rPr>
              <a:t>আলোচনা</a:t>
            </a:r>
            <a:r>
              <a:rPr lang="en-US" sz="4000" dirty="0">
                <a:solidFill>
                  <a:schemeClr val="tx2"/>
                </a:solidFill>
                <a:latin typeface="NikoshBAN" pitchFamily="2" charset="0"/>
                <a:cs typeface="NikoshBAN" pitchFamily="2" charset="0"/>
              </a:rPr>
              <a:t> </a:t>
            </a:r>
            <a:r>
              <a:rPr lang="en-US" sz="4000" dirty="0" err="1">
                <a:solidFill>
                  <a:schemeClr val="tx2"/>
                </a:solidFill>
                <a:latin typeface="NikoshBAN" pitchFamily="2" charset="0"/>
                <a:cs typeface="NikoshBAN" pitchFamily="2" charset="0"/>
              </a:rPr>
              <a:t>শেষে</a:t>
            </a:r>
            <a:r>
              <a:rPr lang="en-US" sz="4000" dirty="0">
                <a:solidFill>
                  <a:schemeClr val="tx2"/>
                </a:solidFill>
                <a:latin typeface="NikoshBAN" pitchFamily="2" charset="0"/>
                <a:cs typeface="NikoshBAN" pitchFamily="2" charset="0"/>
              </a:rPr>
              <a:t> </a:t>
            </a:r>
            <a:endParaRPr lang="en-US" sz="4400" dirty="0">
              <a:solidFill>
                <a:schemeClr val="tx2"/>
              </a:solidFill>
              <a:latin typeface="NikoshBAN" pitchFamily="2" charset="0"/>
              <a:cs typeface="NikoshBAN" pitchFamily="2" charset="0"/>
            </a:endParaRPr>
          </a:p>
        </p:txBody>
      </p:sp>
      <p:sp>
        <p:nvSpPr>
          <p:cNvPr id="5" name="Content Placeholder 2">
            <a:extLst>
              <a:ext uri="{FF2B5EF4-FFF2-40B4-BE49-F238E27FC236}">
                <a16:creationId xmlns:a16="http://schemas.microsoft.com/office/drawing/2014/main" id="{CB642400-7E6D-4A3A-9917-3D2D1428AEE2}"/>
              </a:ext>
            </a:extLst>
          </p:cNvPr>
          <p:cNvSpPr txBox="1">
            <a:spLocks/>
          </p:cNvSpPr>
          <p:nvPr/>
        </p:nvSpPr>
        <p:spPr>
          <a:xfrm>
            <a:off x="331304" y="1657014"/>
            <a:ext cx="11529391" cy="691978"/>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algn="just"/>
            <a:r>
              <a:rPr lang="en-US" sz="3200" dirty="0" err="1">
                <a:solidFill>
                  <a:schemeClr val="tx2"/>
                </a:solidFill>
                <a:latin typeface="NikoshBAN" pitchFamily="2" charset="0"/>
                <a:cs typeface="NikoshBAN" pitchFamily="2" charset="0"/>
              </a:rPr>
              <a:t>বাংলা</a:t>
            </a:r>
            <a:r>
              <a:rPr lang="as-IN" sz="3200" dirty="0">
                <a:solidFill>
                  <a:schemeClr val="tx2"/>
                </a:solidFill>
                <a:latin typeface="NikoshBAN" pitchFamily="2" charset="0"/>
                <a:cs typeface="NikoshBAN" pitchFamily="2" charset="0"/>
              </a:rPr>
              <a:t>দ</a:t>
            </a:r>
            <a:r>
              <a:rPr lang="en-US" sz="3200" dirty="0">
                <a:solidFill>
                  <a:schemeClr val="tx2"/>
                </a:solidFill>
                <a:latin typeface="NikoshBAN" pitchFamily="2" charset="0"/>
                <a:cs typeface="NikoshBAN" pitchFamily="2" charset="0"/>
              </a:rPr>
              <a:t>ে</a:t>
            </a:r>
            <a:r>
              <a:rPr lang="as-IN" sz="3200" dirty="0">
                <a:solidFill>
                  <a:schemeClr val="tx2"/>
                </a:solidFill>
                <a:latin typeface="NikoshBAN" pitchFamily="2" charset="0"/>
                <a:cs typeface="NikoshBAN" pitchFamily="2" charset="0"/>
              </a:rPr>
              <a:t>শ</a:t>
            </a:r>
            <a:r>
              <a:rPr lang="en-US" sz="3200" dirty="0">
                <a:solidFill>
                  <a:schemeClr val="tx2"/>
                </a:solidFill>
                <a:latin typeface="NikoshBAN" pitchFamily="2" charset="0"/>
                <a:cs typeface="NikoshBAN" pitchFamily="2" charset="0"/>
              </a:rPr>
              <a:t>ে</a:t>
            </a:r>
            <a:r>
              <a:rPr lang="as-IN" sz="3200" dirty="0">
                <a:solidFill>
                  <a:schemeClr val="tx2"/>
                </a:solidFill>
                <a:latin typeface="NikoshBAN" pitchFamily="2" charset="0"/>
                <a:cs typeface="NikoshBAN" pitchFamily="2" charset="0"/>
              </a:rPr>
              <a:t>র</a:t>
            </a:r>
            <a:r>
              <a:rPr lang="en-US" sz="3200" dirty="0">
                <a:solidFill>
                  <a:schemeClr val="tx2"/>
                </a:solidFill>
                <a:latin typeface="NikoshBAN" pitchFamily="2" charset="0"/>
                <a:cs typeface="NikoshBAN" pitchFamily="2" charset="0"/>
              </a:rPr>
              <a:t> স</a:t>
            </a:r>
            <a:r>
              <a:rPr lang="as-IN" sz="3200" dirty="0">
                <a:solidFill>
                  <a:schemeClr val="tx2"/>
                </a:solidFill>
                <a:latin typeface="NikoshBAN" pitchFamily="2" charset="0"/>
                <a:cs typeface="NikoshBAN" pitchFamily="2" charset="0"/>
              </a:rPr>
              <a:t>ম</a:t>
            </a:r>
            <a:r>
              <a:rPr lang="en-US" sz="3200" dirty="0">
                <a:solidFill>
                  <a:schemeClr val="tx2"/>
                </a:solidFill>
                <a:latin typeface="NikoshBAN" pitchFamily="2" charset="0"/>
                <a:cs typeface="NikoshBAN" pitchFamily="2" charset="0"/>
              </a:rPr>
              <a:t>া</a:t>
            </a:r>
            <a:r>
              <a:rPr lang="as-IN" sz="3200" dirty="0">
                <a:solidFill>
                  <a:schemeClr val="tx2"/>
                </a:solidFill>
                <a:latin typeface="NikoshBAN" pitchFamily="2" charset="0"/>
                <a:cs typeface="NikoshBAN" pitchFamily="2" charset="0"/>
              </a:rPr>
              <a:t>জ</a:t>
            </a:r>
            <a:r>
              <a:rPr lang="en-US" sz="3200" dirty="0">
                <a:solidFill>
                  <a:schemeClr val="tx2"/>
                </a:solidFill>
                <a:latin typeface="NikoshBAN" pitchFamily="2" charset="0"/>
                <a:cs typeface="NikoshBAN" pitchFamily="2" charset="0"/>
              </a:rPr>
              <a:t> ও </a:t>
            </a:r>
            <a:r>
              <a:rPr lang="en-US" sz="3200" dirty="0" err="1">
                <a:solidFill>
                  <a:schemeClr val="tx2"/>
                </a:solidFill>
                <a:latin typeface="NikoshBAN" pitchFamily="2" charset="0"/>
                <a:cs typeface="NikoshBAN" pitchFamily="2" charset="0"/>
              </a:rPr>
              <a:t>সভ্যত</a:t>
            </a:r>
            <a:r>
              <a:rPr lang="as-IN" sz="3200" dirty="0">
                <a:solidFill>
                  <a:schemeClr val="tx2"/>
                </a:solidFill>
                <a:latin typeface="NikoshBAN" pitchFamily="2" charset="0"/>
                <a:cs typeface="NikoshBAN" pitchFamily="2" charset="0"/>
              </a:rPr>
              <a:t>া</a:t>
            </a:r>
            <a:r>
              <a:rPr lang="en-US" sz="3200" dirty="0">
                <a:solidFill>
                  <a:schemeClr val="tx2"/>
                </a:solidFill>
                <a:latin typeface="NikoshBAN" pitchFamily="2" charset="0"/>
                <a:cs typeface="NikoshBAN" pitchFamily="2" charset="0"/>
              </a:rPr>
              <a:t>র </a:t>
            </a:r>
            <a:r>
              <a:rPr lang="as-IN" sz="3200" dirty="0">
                <a:solidFill>
                  <a:schemeClr val="tx2"/>
                </a:solidFill>
                <a:latin typeface="NikoshBAN" pitchFamily="2" charset="0"/>
                <a:cs typeface="NikoshBAN" pitchFamily="2" charset="0"/>
              </a:rPr>
              <a:t>ব</a:t>
            </a:r>
            <a:r>
              <a:rPr lang="en-US" sz="3200" dirty="0">
                <a:solidFill>
                  <a:schemeClr val="tx2"/>
                </a:solidFill>
                <a:latin typeface="NikoshBAN" pitchFamily="2" charset="0"/>
                <a:cs typeface="NikoshBAN" pitchFamily="2" charset="0"/>
              </a:rPr>
              <a:t>ি</a:t>
            </a:r>
            <a:r>
              <a:rPr lang="as-IN" sz="3200" dirty="0">
                <a:solidFill>
                  <a:schemeClr val="tx2"/>
                </a:solidFill>
                <a:latin typeface="NikoshBAN" pitchFamily="2" charset="0"/>
                <a:cs typeface="NikoshBAN" pitchFamily="2" charset="0"/>
              </a:rPr>
              <a:t>ক</a:t>
            </a:r>
            <a:r>
              <a:rPr lang="en-US" sz="3200" dirty="0">
                <a:solidFill>
                  <a:schemeClr val="tx2"/>
                </a:solidFill>
                <a:latin typeface="NikoshBAN" pitchFamily="2" charset="0"/>
                <a:cs typeface="NikoshBAN" pitchFamily="2" charset="0"/>
              </a:rPr>
              <a:t>া</a:t>
            </a:r>
            <a:r>
              <a:rPr lang="as-IN" sz="3200" dirty="0">
                <a:solidFill>
                  <a:schemeClr val="tx2"/>
                </a:solidFill>
                <a:latin typeface="NikoshBAN" pitchFamily="2" charset="0"/>
                <a:cs typeface="NikoshBAN" pitchFamily="2" charset="0"/>
              </a:rPr>
              <a:t>শ</a:t>
            </a:r>
            <a:r>
              <a:rPr lang="en-US" sz="3200" dirty="0">
                <a:solidFill>
                  <a:schemeClr val="tx2"/>
                </a:solidFill>
                <a:latin typeface="NikoshBAN" pitchFamily="2" charset="0"/>
                <a:cs typeface="NikoshBAN" pitchFamily="2" charset="0"/>
              </a:rPr>
              <a:t>ে </a:t>
            </a:r>
            <a:r>
              <a:rPr lang="en-US" sz="3200" dirty="0" err="1">
                <a:solidFill>
                  <a:schemeClr val="tx2"/>
                </a:solidFill>
                <a:latin typeface="NikoshBAN" pitchFamily="2" charset="0"/>
                <a:cs typeface="NikoshBAN" pitchFamily="2" charset="0"/>
              </a:rPr>
              <a:t>উয়ারি</a:t>
            </a:r>
            <a:r>
              <a:rPr lang="en-US" sz="3200" dirty="0">
                <a:solidFill>
                  <a:schemeClr val="tx2"/>
                </a:solidFill>
                <a:latin typeface="NikoshBAN" pitchFamily="2" charset="0"/>
                <a:cs typeface="NikoshBAN" pitchFamily="2" charset="0"/>
              </a:rPr>
              <a:t> </a:t>
            </a:r>
            <a:r>
              <a:rPr lang="en-US" sz="3200" dirty="0" err="1">
                <a:solidFill>
                  <a:schemeClr val="tx2"/>
                </a:solidFill>
                <a:latin typeface="NikoshBAN" pitchFamily="2" charset="0"/>
                <a:cs typeface="NikoshBAN" pitchFamily="2" charset="0"/>
              </a:rPr>
              <a:t>বটেশ্বরের</a:t>
            </a:r>
            <a:r>
              <a:rPr lang="en-US" sz="3200" dirty="0">
                <a:solidFill>
                  <a:schemeClr val="tx2"/>
                </a:solidFill>
                <a:latin typeface="NikoshBAN" pitchFamily="2" charset="0"/>
                <a:cs typeface="NikoshBAN" pitchFamily="2" charset="0"/>
              </a:rPr>
              <a:t> </a:t>
            </a:r>
            <a:r>
              <a:rPr lang="en-US" sz="3200" dirty="0" err="1">
                <a:solidFill>
                  <a:schemeClr val="tx2"/>
                </a:solidFill>
                <a:latin typeface="NikoshBAN" pitchFamily="2" charset="0"/>
                <a:cs typeface="NikoshBAN" pitchFamily="2" charset="0"/>
              </a:rPr>
              <a:t>অব</a:t>
            </a:r>
            <a:r>
              <a:rPr lang="as-IN" sz="3200" dirty="0">
                <a:solidFill>
                  <a:schemeClr val="tx2"/>
                </a:solidFill>
                <a:latin typeface="NikoshBAN" pitchFamily="2" charset="0"/>
                <a:cs typeface="NikoshBAN" pitchFamily="2" charset="0"/>
              </a:rPr>
              <a:t>দ</a:t>
            </a:r>
            <a:r>
              <a:rPr lang="en-US" sz="3200" dirty="0">
                <a:solidFill>
                  <a:schemeClr val="tx2"/>
                </a:solidFill>
                <a:latin typeface="NikoshBAN" pitchFamily="2" charset="0"/>
                <a:cs typeface="NikoshBAN" pitchFamily="2" charset="0"/>
              </a:rPr>
              <a:t>া</a:t>
            </a:r>
            <a:r>
              <a:rPr lang="as-IN" sz="3200" dirty="0">
                <a:solidFill>
                  <a:schemeClr val="tx2"/>
                </a:solidFill>
                <a:latin typeface="NikoshBAN" pitchFamily="2" charset="0"/>
                <a:cs typeface="NikoshBAN" pitchFamily="2" charset="0"/>
              </a:rPr>
              <a:t>ন</a:t>
            </a:r>
            <a:r>
              <a:rPr lang="en-US" sz="3200" dirty="0">
                <a:solidFill>
                  <a:schemeClr val="tx2"/>
                </a:solidFill>
                <a:latin typeface="NikoshBAN" pitchFamily="2" charset="0"/>
                <a:cs typeface="NikoshBAN" pitchFamily="2" charset="0"/>
              </a:rPr>
              <a:t> </a:t>
            </a:r>
            <a:r>
              <a:rPr lang="as-IN" sz="3200" dirty="0">
                <a:solidFill>
                  <a:schemeClr val="tx2"/>
                </a:solidFill>
                <a:latin typeface="NikoshBAN" pitchFamily="2" charset="0"/>
                <a:cs typeface="NikoshBAN" pitchFamily="2" charset="0"/>
              </a:rPr>
              <a:t>ব</a:t>
            </a:r>
            <a:r>
              <a:rPr lang="en-US" sz="3200" dirty="0">
                <a:solidFill>
                  <a:schemeClr val="tx2"/>
                </a:solidFill>
                <a:latin typeface="NikoshBAN" pitchFamily="2" charset="0"/>
                <a:cs typeface="NikoshBAN" pitchFamily="2" charset="0"/>
              </a:rPr>
              <a:t>ি</a:t>
            </a:r>
            <a:r>
              <a:rPr lang="as-IN" sz="3200" dirty="0">
                <a:solidFill>
                  <a:schemeClr val="tx2"/>
                </a:solidFill>
                <a:latin typeface="NikoshBAN" pitchFamily="2" charset="0"/>
                <a:cs typeface="NikoshBAN" pitchFamily="2" charset="0"/>
              </a:rPr>
              <a:t>শ</a:t>
            </a:r>
            <a:r>
              <a:rPr lang="en-US" sz="3200" dirty="0" err="1">
                <a:solidFill>
                  <a:schemeClr val="tx2"/>
                </a:solidFill>
                <a:latin typeface="NikoshBAN" pitchFamily="2" charset="0"/>
                <a:cs typeface="NikoshBAN" pitchFamily="2" charset="0"/>
              </a:rPr>
              <a:t>্লেষণ</a:t>
            </a:r>
            <a:r>
              <a:rPr lang="en-US" sz="3200" dirty="0">
                <a:solidFill>
                  <a:schemeClr val="tx2"/>
                </a:solidFill>
                <a:latin typeface="NikoshBAN" pitchFamily="2" charset="0"/>
                <a:cs typeface="NikoshBAN" pitchFamily="2" charset="0"/>
              </a:rPr>
              <a:t> </a:t>
            </a:r>
            <a:r>
              <a:rPr lang="en-US" sz="3200" dirty="0" err="1">
                <a:solidFill>
                  <a:schemeClr val="tx2"/>
                </a:solidFill>
                <a:latin typeface="NikoshBAN" pitchFamily="2" charset="0"/>
                <a:cs typeface="NikoshBAN" pitchFamily="2" charset="0"/>
              </a:rPr>
              <a:t>করতে</a:t>
            </a:r>
            <a:r>
              <a:rPr lang="en-US" sz="3200" dirty="0">
                <a:solidFill>
                  <a:schemeClr val="tx2"/>
                </a:solidFill>
                <a:latin typeface="NikoshBAN" pitchFamily="2" charset="0"/>
                <a:cs typeface="NikoshBAN" pitchFamily="2" charset="0"/>
              </a:rPr>
              <a:t> </a:t>
            </a:r>
            <a:r>
              <a:rPr lang="en-US" sz="3200" dirty="0" err="1">
                <a:solidFill>
                  <a:schemeClr val="tx2"/>
                </a:solidFill>
                <a:latin typeface="NikoshBAN" pitchFamily="2" charset="0"/>
                <a:cs typeface="NikoshBAN" pitchFamily="2" charset="0"/>
              </a:rPr>
              <a:t>পারবে</a:t>
            </a:r>
            <a:r>
              <a:rPr lang="en-US" sz="3200" dirty="0">
                <a:solidFill>
                  <a:schemeClr val="tx2"/>
                </a:solidFill>
                <a:latin typeface="NikoshBAN" pitchFamily="2" charset="0"/>
                <a:cs typeface="NikoshBAN" pitchFamily="2" charset="0"/>
              </a:rPr>
              <a:t>। </a:t>
            </a:r>
          </a:p>
          <a:p>
            <a:endParaRPr lang="en-US" dirty="0">
              <a:solidFill>
                <a:schemeClr val="tx2"/>
              </a:solidFill>
              <a:latin typeface="NikoshBAN" pitchFamily="2" charset="0"/>
              <a:cs typeface="NikoshBAN" pitchFamily="2" charset="0"/>
            </a:endParaRPr>
          </a:p>
          <a:p>
            <a:endParaRPr lang="en-US" dirty="0">
              <a:solidFill>
                <a:schemeClr val="tx2"/>
              </a:solidFill>
              <a:latin typeface="NikoshBAN" pitchFamily="2" charset="0"/>
              <a:cs typeface="NikoshBAN" pitchFamily="2" charset="0"/>
            </a:endParaRPr>
          </a:p>
        </p:txBody>
      </p:sp>
    </p:spTree>
    <p:extLst>
      <p:ext uri="{BB962C8B-B14F-4D97-AF65-F5344CB8AC3E}">
        <p14:creationId xmlns:p14="http://schemas.microsoft.com/office/powerpoint/2010/main" val="3939655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9756"/>
            <a:ext cx="9144000" cy="795130"/>
          </a:xfrm>
          <a:noFill/>
          <a:ln>
            <a:noFill/>
          </a:ln>
        </p:spPr>
        <p:txBody>
          <a:bodyPr>
            <a:normAutofit/>
          </a:bodyPr>
          <a:lstStyle/>
          <a:p>
            <a:pPr algn="ctr"/>
            <a:r>
              <a:rPr lang="en-US" sz="4400" b="1" dirty="0" err="1">
                <a:solidFill>
                  <a:schemeClr val="tx2"/>
                </a:solidFill>
                <a:latin typeface="NikoshBAN" panose="02000000000000000000" pitchFamily="2" charset="0"/>
                <a:cs typeface="NikoshBAN" panose="02000000000000000000" pitchFamily="2" charset="0"/>
              </a:rPr>
              <a:t>উয়ারী</a:t>
            </a:r>
            <a:r>
              <a:rPr lang="en-US" sz="4400" b="1" dirty="0">
                <a:solidFill>
                  <a:schemeClr val="tx2"/>
                </a:solidFill>
                <a:latin typeface="NikoshBAN" panose="02000000000000000000" pitchFamily="2" charset="0"/>
                <a:cs typeface="NikoshBAN" panose="02000000000000000000" pitchFamily="2" charset="0"/>
              </a:rPr>
              <a:t> </a:t>
            </a:r>
            <a:r>
              <a:rPr lang="en-US" sz="4400" b="1" dirty="0" err="1">
                <a:solidFill>
                  <a:schemeClr val="tx2"/>
                </a:solidFill>
                <a:latin typeface="NikoshBAN" panose="02000000000000000000" pitchFamily="2" charset="0"/>
                <a:cs typeface="NikoshBAN" panose="02000000000000000000" pitchFamily="2" charset="0"/>
              </a:rPr>
              <a:t>বটেশ্বর</a:t>
            </a:r>
            <a:endParaRPr lang="en-US" sz="4400" b="1" dirty="0">
              <a:solidFill>
                <a:schemeClr val="tx2"/>
              </a:solidFill>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FAA49EFF-66D6-4DF2-B1A9-AF4E02272624}"/>
              </a:ext>
            </a:extLst>
          </p:cNvPr>
          <p:cNvSpPr txBox="1"/>
          <p:nvPr/>
        </p:nvSpPr>
        <p:spPr>
          <a:xfrm>
            <a:off x="364435" y="589872"/>
            <a:ext cx="11463129" cy="6163226"/>
          </a:xfrm>
          <a:prstGeom prst="rect">
            <a:avLst/>
          </a:prstGeom>
          <a:noFill/>
        </p:spPr>
        <p:txBody>
          <a:bodyPr wrap="square" rtlCol="0">
            <a:spAutoFit/>
          </a:bodyPr>
          <a:lstStyle/>
          <a:p>
            <a:pPr algn="just"/>
            <a:r>
              <a:rPr lang="en-US" sz="3200" dirty="0" err="1">
                <a:solidFill>
                  <a:schemeClr val="tx2"/>
                </a:solidFill>
                <a:latin typeface="NikoshBAN" panose="02000000000000000000" pitchFamily="2" charset="0"/>
                <a:cs typeface="NikoshBAN" panose="02000000000000000000" pitchFamily="2" charset="0"/>
              </a:rPr>
              <a:t>উয়ারী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বটেশ্বর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অ</a:t>
            </a:r>
            <a:r>
              <a:rPr lang="en-US" sz="3200" dirty="0">
                <a:solidFill>
                  <a:schemeClr val="tx2"/>
                </a:solidFill>
                <a:latin typeface="NikoshBAN" panose="02000000000000000000" pitchFamily="2" charset="0"/>
                <a:cs typeface="NikoshBAN" panose="02000000000000000000" pitchFamily="2" charset="0"/>
              </a:rPr>
              <a:t>ত</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স</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ম</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প</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ত</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ক</a:t>
            </a:r>
            <a:r>
              <a:rPr lang="as-IN" sz="3200" dirty="0">
                <a:solidFill>
                  <a:schemeClr val="tx2"/>
                </a:solidFill>
                <a:latin typeface="NikoshBAN" panose="02000000000000000000" pitchFamily="2" charset="0"/>
                <a:cs typeface="NikoshBAN" panose="02000000000000000000" pitchFamily="2" charset="0"/>
              </a:rPr>
              <a:t>ক</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ল</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হ</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ল </a:t>
            </a:r>
            <a:r>
              <a:rPr lang="en-US" sz="3200" dirty="0" err="1">
                <a:solidFill>
                  <a:schemeClr val="tx2"/>
                </a:solidFill>
                <a:latin typeface="NikoshBAN" panose="02000000000000000000" pitchFamily="2" charset="0"/>
                <a:cs typeface="NikoshBAN" panose="02000000000000000000" pitchFamily="2" charset="0"/>
              </a:rPr>
              <a:t>আল</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চ</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ত </a:t>
            </a:r>
            <a:r>
              <a:rPr lang="as-IN" sz="3200" dirty="0">
                <a:solidFill>
                  <a:schemeClr val="tx2"/>
                </a:solidFill>
                <a:latin typeface="NikoshBAN" panose="02000000000000000000" pitchFamily="2" charset="0"/>
                <a:cs typeface="NikoshBAN" panose="02000000000000000000" pitchFamily="2" charset="0"/>
              </a:rPr>
              <a:t>প</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ত</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ন</a:t>
            </a:r>
            <a:r>
              <a:rPr lang="as-IN" sz="3200" dirty="0">
                <a:solidFill>
                  <a:schemeClr val="tx2"/>
                </a:solidFill>
                <a:latin typeface="NikoshBAN" panose="02000000000000000000" pitchFamily="2" charset="0"/>
                <a:cs typeface="NikoshBAN" panose="02000000000000000000" pitchFamily="2" charset="0"/>
              </a:rPr>
              <a:t>ত</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ত</a:t>
            </a:r>
            <a:r>
              <a:rPr lang="en-US" sz="3200" dirty="0" err="1">
                <a:solidFill>
                  <a:schemeClr val="tx2"/>
                </a:solidFill>
                <a:latin typeface="NikoshBAN" panose="02000000000000000000" pitchFamily="2" charset="0"/>
                <a:cs typeface="NikoshBAN" panose="02000000000000000000" pitchFamily="2" charset="0"/>
              </a:rPr>
              <a:t>্ত্বিক</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স</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থ</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য</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ল</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র </a:t>
            </a:r>
            <a:r>
              <a:rPr lang="as-IN" sz="3200" dirty="0">
                <a:solidFill>
                  <a:schemeClr val="tx2"/>
                </a:solidFill>
                <a:latin typeface="NikoshBAN" panose="02000000000000000000" pitchFamily="2" charset="0"/>
                <a:cs typeface="NikoshBAN" panose="02000000000000000000" pitchFamily="2" charset="0"/>
              </a:rPr>
              <a:t>ই</a:t>
            </a:r>
            <a:r>
              <a:rPr lang="en-US" sz="3200" dirty="0" err="1">
                <a:solidFill>
                  <a:schemeClr val="tx2"/>
                </a:solidFill>
                <a:latin typeface="NikoshBAN" panose="02000000000000000000" pitchFamily="2" charset="0"/>
                <a:cs typeface="NikoshBAN" panose="02000000000000000000" pitchFamily="2" charset="0"/>
              </a:rPr>
              <a:t>তিহাসের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ক্ষেত</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র</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একটা</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উল</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ল</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খ</a:t>
            </a:r>
            <a:r>
              <a:rPr lang="as-IN" sz="3200" dirty="0">
                <a:solidFill>
                  <a:schemeClr val="tx2"/>
                </a:solidFill>
                <a:latin typeface="NikoshBAN" panose="02000000000000000000" pitchFamily="2" charset="0"/>
                <a:cs typeface="NikoshBAN" panose="02000000000000000000" pitchFamily="2" charset="0"/>
              </a:rPr>
              <a:t>য</a:t>
            </a:r>
            <a:r>
              <a:rPr lang="en-US" sz="3200" dirty="0" err="1">
                <a:solidFill>
                  <a:schemeClr val="tx2"/>
                </a:solidFill>
                <a:latin typeface="NikoshBAN" panose="02000000000000000000" pitchFamily="2" charset="0"/>
                <a:cs typeface="NikoshBAN" panose="02000000000000000000" pitchFamily="2" charset="0"/>
              </a:rPr>
              <a:t>োগ্য</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মাইলস</a:t>
            </a:r>
            <a:r>
              <a:rPr lang="as-IN" sz="3200" dirty="0">
                <a:solidFill>
                  <a:schemeClr val="tx2"/>
                </a:solidFill>
                <a:latin typeface="NikoshBAN" panose="02000000000000000000" pitchFamily="2" charset="0"/>
                <a:cs typeface="NikoshBAN" panose="02000000000000000000" pitchFamily="2" charset="0"/>
              </a:rPr>
              <a:t>্</a:t>
            </a:r>
            <a:r>
              <a:rPr lang="en-US" sz="3200" dirty="0" err="1">
                <a:solidFill>
                  <a:schemeClr val="tx2"/>
                </a:solidFill>
                <a:latin typeface="NikoshBAN" panose="02000000000000000000" pitchFamily="2" charset="0"/>
                <a:cs typeface="NikoshBAN" panose="02000000000000000000" pitchFamily="2" charset="0"/>
              </a:rPr>
              <a:t>টোন</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এখানকার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কৃষিজমি</a:t>
            </a:r>
            <a:r>
              <a:rPr lang="en-US" sz="3200" dirty="0">
                <a:solidFill>
                  <a:schemeClr val="tx2"/>
                </a:solidFill>
                <a:latin typeface="NikoshBAN" panose="02000000000000000000" pitchFamily="2" charset="0"/>
                <a:cs typeface="NikoshBAN" panose="02000000000000000000" pitchFamily="2" charset="0"/>
              </a:rPr>
              <a:t> ও </a:t>
            </a:r>
            <a:r>
              <a:rPr lang="as-IN" sz="3200" dirty="0">
                <a:solidFill>
                  <a:schemeClr val="tx2"/>
                </a:solidFill>
                <a:latin typeface="NikoshBAN" panose="02000000000000000000" pitchFamily="2" charset="0"/>
                <a:cs typeface="NikoshBAN" panose="02000000000000000000" pitchFamily="2" charset="0"/>
              </a:rPr>
              <a:t>ঘ</a:t>
            </a:r>
            <a:r>
              <a:rPr lang="en-US" sz="3200" dirty="0">
                <a:solidFill>
                  <a:schemeClr val="tx2"/>
                </a:solidFill>
                <a:latin typeface="NikoshBAN" panose="02000000000000000000" pitchFamily="2" charset="0"/>
                <a:cs typeface="NikoshBAN" panose="02000000000000000000" pitchFamily="2" charset="0"/>
              </a:rPr>
              <a:t>র</a:t>
            </a:r>
            <a:r>
              <a:rPr lang="as-IN" sz="3200" dirty="0">
                <a:solidFill>
                  <a:schemeClr val="tx2"/>
                </a:solidFill>
                <a:latin typeface="NikoshBAN" panose="02000000000000000000" pitchFamily="2" charset="0"/>
                <a:cs typeface="NikoshBAN" panose="02000000000000000000" pitchFamily="2" charset="0"/>
              </a:rPr>
              <a:t>ব</a:t>
            </a:r>
            <a:r>
              <a:rPr lang="en-US" sz="3200" dirty="0" err="1">
                <a:solidFill>
                  <a:schemeClr val="tx2"/>
                </a:solidFill>
                <a:latin typeface="NikoshBAN" panose="02000000000000000000" pitchFamily="2" charset="0"/>
                <a:cs typeface="NikoshBAN" panose="02000000000000000000" pitchFamily="2" charset="0"/>
              </a:rPr>
              <a:t>াড়ির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নীচে</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চাপা</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পড়ে</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আছে</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আ</a:t>
            </a:r>
            <a:r>
              <a:rPr lang="en-US" sz="3200" dirty="0">
                <a:solidFill>
                  <a:schemeClr val="tx2"/>
                </a:solidFill>
                <a:latin typeface="NikoshBAN" panose="02000000000000000000" pitchFamily="2" charset="0"/>
                <a:cs typeface="NikoshBAN" panose="02000000000000000000" pitchFamily="2" charset="0"/>
              </a:rPr>
              <a:t>ড়</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ই </a:t>
            </a:r>
            <a:r>
              <a:rPr lang="en-US" sz="3200" dirty="0" err="1">
                <a:solidFill>
                  <a:schemeClr val="tx2"/>
                </a:solidFill>
                <a:latin typeface="NikoshBAN" panose="02000000000000000000" pitchFamily="2" charset="0"/>
                <a:cs typeface="NikoshBAN" panose="02000000000000000000" pitchFamily="2" charset="0"/>
              </a:rPr>
              <a:t>হাজার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বছরের</a:t>
            </a:r>
            <a:r>
              <a:rPr lang="en-US" sz="3200" dirty="0">
                <a:solidFill>
                  <a:schemeClr val="tx2"/>
                </a:solidFill>
                <a:latin typeface="NikoshBAN" panose="02000000000000000000" pitchFamily="2" charset="0"/>
                <a:cs typeface="NikoshBAN" panose="02000000000000000000" pitchFamily="2" charset="0"/>
              </a:rPr>
              <a:t> প</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র</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চ</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ন </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গ</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স</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ত</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ত </a:t>
            </a:r>
            <a:r>
              <a:rPr lang="as-IN" sz="3200" dirty="0">
                <a:solidFill>
                  <a:schemeClr val="tx2"/>
                </a:solidFill>
                <a:latin typeface="NikoshBAN" panose="02000000000000000000" pitchFamily="2" charset="0"/>
                <a:cs typeface="NikoshBAN" panose="02000000000000000000" pitchFamily="2" charset="0"/>
              </a:rPr>
              <a:t>ছ</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ল</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ল</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দ</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শ</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র </a:t>
            </a:r>
            <a:r>
              <a:rPr lang="as-IN" sz="3200" dirty="0">
                <a:solidFill>
                  <a:schemeClr val="tx2"/>
                </a:solidFill>
                <a:latin typeface="NikoshBAN" panose="02000000000000000000" pitchFamily="2" charset="0"/>
                <a:cs typeface="NikoshBAN" panose="02000000000000000000" pitchFamily="2" charset="0"/>
              </a:rPr>
              <a:t>প</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চ</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ত</a:t>
            </a:r>
            <a:r>
              <a:rPr lang="as-IN" sz="3200" dirty="0">
                <a:solidFill>
                  <a:schemeClr val="tx2"/>
                </a:solidFill>
                <a:latin typeface="NikoshBAN" panose="02000000000000000000" pitchFamily="2" charset="0"/>
                <a:cs typeface="NikoshBAN" panose="02000000000000000000" pitchFamily="2" charset="0"/>
              </a:rPr>
              <a:t>ম</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ম</a:t>
            </a:r>
            <a:r>
              <a:rPr lang="en-US" sz="3200" dirty="0">
                <a:solidFill>
                  <a:schemeClr val="tx2"/>
                </a:solidFill>
                <a:latin typeface="NikoshBAN" panose="02000000000000000000" pitchFamily="2" charset="0"/>
                <a:cs typeface="NikoshBAN" panose="02000000000000000000" pitchFamily="2" charset="0"/>
              </a:rPr>
              <a:t>হ</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জ</a:t>
            </a:r>
            <a:r>
              <a:rPr lang="en-US" sz="3200" dirty="0">
                <a:solidFill>
                  <a:schemeClr val="tx2"/>
                </a:solidFill>
                <a:latin typeface="NikoshBAN" panose="02000000000000000000" pitchFamily="2" charset="0"/>
                <a:cs typeface="NikoshBAN" panose="02000000000000000000" pitchFamily="2" charset="0"/>
              </a:rPr>
              <a:t>ন</a:t>
            </a:r>
            <a:r>
              <a:rPr lang="as-IN" sz="3200" dirty="0">
                <a:solidFill>
                  <a:schemeClr val="tx2"/>
                </a:solidFill>
                <a:latin typeface="NikoshBAN" panose="02000000000000000000" pitchFamily="2" charset="0"/>
                <a:cs typeface="NikoshBAN" panose="02000000000000000000" pitchFamily="2" charset="0"/>
              </a:rPr>
              <a:t>প</a:t>
            </a:r>
            <a:r>
              <a:rPr lang="en-US" sz="3200" dirty="0">
                <a:solidFill>
                  <a:schemeClr val="tx2"/>
                </a:solidFill>
                <a:latin typeface="NikoshBAN" panose="02000000000000000000" pitchFamily="2" charset="0"/>
                <a:cs typeface="NikoshBAN" panose="02000000000000000000" pitchFamily="2" charset="0"/>
              </a:rPr>
              <a:t>দ, </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ণ</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জ</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য</a:t>
            </a:r>
            <a:r>
              <a:rPr lang="en-US" sz="3200" dirty="0" err="1">
                <a:solidFill>
                  <a:schemeClr val="tx2"/>
                </a:solidFill>
                <a:latin typeface="NikoshBAN" panose="02000000000000000000" pitchFamily="2" charset="0"/>
                <a:cs typeface="NikoshBAN" panose="02000000000000000000" pitchFamily="2" charset="0"/>
              </a:rPr>
              <a:t>কেন্দ্র</a:t>
            </a:r>
            <a:r>
              <a:rPr lang="en-US" sz="3200" dirty="0">
                <a:solidFill>
                  <a:schemeClr val="tx2"/>
                </a:solidFill>
                <a:latin typeface="NikoshBAN" panose="02000000000000000000" pitchFamily="2" charset="0"/>
                <a:cs typeface="NikoshBAN" panose="02000000000000000000" pitchFamily="2" charset="0"/>
              </a:rPr>
              <a:t> ও </a:t>
            </a:r>
            <a:r>
              <a:rPr lang="en-US" sz="3200" dirty="0" err="1">
                <a:solidFill>
                  <a:schemeClr val="tx2"/>
                </a:solidFill>
                <a:latin typeface="NikoshBAN" panose="02000000000000000000" pitchFamily="2" charset="0"/>
                <a:cs typeface="NikoshBAN" panose="02000000000000000000" pitchFamily="2" charset="0"/>
              </a:rPr>
              <a:t>রাজধানী</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শহর</a:t>
            </a:r>
            <a:r>
              <a:rPr lang="en-US" sz="3200" dirty="0">
                <a:solidFill>
                  <a:schemeClr val="tx2"/>
                </a:solidFill>
                <a:latin typeface="NikoshBAN" panose="02000000000000000000" pitchFamily="2" charset="0"/>
                <a:cs typeface="NikoshBAN" panose="02000000000000000000" pitchFamily="2" charset="0"/>
              </a:rPr>
              <a:t>। </a:t>
            </a:r>
          </a:p>
          <a:p>
            <a:pPr algn="just"/>
            <a:r>
              <a:rPr lang="en-US" sz="3200" dirty="0">
                <a:solidFill>
                  <a:schemeClr val="tx2"/>
                </a:solidFill>
                <a:latin typeface="NikoshBAN" panose="02000000000000000000" pitchFamily="2" charset="0"/>
                <a:cs typeface="NikoshBAN" panose="02000000000000000000" pitchFamily="2" charset="0"/>
              </a:rPr>
              <a:t>ড. </a:t>
            </a:r>
            <a:r>
              <a:rPr lang="en-US" sz="3200" dirty="0" err="1">
                <a:solidFill>
                  <a:schemeClr val="tx2"/>
                </a:solidFill>
                <a:latin typeface="NikoshBAN" panose="02000000000000000000" pitchFamily="2" charset="0"/>
                <a:cs typeface="NikoshBAN" panose="02000000000000000000" pitchFamily="2" charset="0"/>
              </a:rPr>
              <a:t>দী</a:t>
            </a:r>
            <a:r>
              <a:rPr lang="as-IN" sz="3200" dirty="0">
                <a:solidFill>
                  <a:schemeClr val="tx2"/>
                </a:solidFill>
                <a:latin typeface="NikoshBAN" panose="02000000000000000000" pitchFamily="2" charset="0"/>
                <a:cs typeface="NikoshBAN" panose="02000000000000000000" pitchFamily="2" charset="0"/>
              </a:rPr>
              <a:t>ল</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প</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ক</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ম</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চ</a:t>
            </a:r>
            <a:r>
              <a:rPr lang="en-US" sz="3200" dirty="0">
                <a:solidFill>
                  <a:schemeClr val="tx2"/>
                </a:solidFill>
                <a:latin typeface="NikoshBAN" panose="02000000000000000000" pitchFamily="2" charset="0"/>
                <a:cs typeface="NikoshBAN" panose="02000000000000000000" pitchFamily="2" charset="0"/>
              </a:rPr>
              <a:t>ক</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র</a:t>
            </a:r>
            <a:r>
              <a:rPr lang="as-IN" sz="3200" dirty="0">
                <a:solidFill>
                  <a:schemeClr val="tx2"/>
                </a:solidFill>
                <a:latin typeface="NikoshBAN" panose="02000000000000000000" pitchFamily="2" charset="0"/>
                <a:cs typeface="NikoshBAN" panose="02000000000000000000" pitchFamily="2" charset="0"/>
              </a:rPr>
              <a:t>ব</a:t>
            </a:r>
            <a:r>
              <a:rPr lang="en-US" sz="3200" dirty="0" err="1">
                <a:solidFill>
                  <a:schemeClr val="tx2"/>
                </a:solidFill>
                <a:latin typeface="NikoshBAN" panose="02000000000000000000" pitchFamily="2" charset="0"/>
                <a:cs typeface="NikoshBAN" panose="02000000000000000000" pitchFamily="2" charset="0"/>
              </a:rPr>
              <a:t>র্তী</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ত</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গ</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err="1">
                <a:solidFill>
                  <a:schemeClr val="tx2"/>
                </a:solidFill>
                <a:latin typeface="NikoshBAN" panose="02000000000000000000" pitchFamily="2" charset="0"/>
                <a:cs typeface="NikoshBAN" panose="02000000000000000000" pitchFamily="2" charset="0"/>
              </a:rPr>
              <a:t>ন্থে</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বলেন</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উয়ারী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বটেশ্বর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ক</a:t>
            </a:r>
            <a:r>
              <a:rPr lang="en-US" sz="3200" dirty="0">
                <a:solidFill>
                  <a:schemeClr val="tx2"/>
                </a:solidFill>
                <a:latin typeface="NikoshBAN" panose="02000000000000000000" pitchFamily="2" charset="0"/>
                <a:cs typeface="NikoshBAN" panose="02000000000000000000" pitchFamily="2" charset="0"/>
              </a:rPr>
              <a:t>ম</a:t>
            </a:r>
            <a:r>
              <a:rPr lang="as-IN" sz="3200" dirty="0">
                <a:solidFill>
                  <a:schemeClr val="tx2"/>
                </a:solidFill>
                <a:latin typeface="NikoshBAN" panose="02000000000000000000" pitchFamily="2" charset="0"/>
                <a:cs typeface="NikoshBAN" panose="02000000000000000000" pitchFamily="2" charset="0"/>
              </a:rPr>
              <a:t>প</a:t>
            </a:r>
            <a:r>
              <a:rPr lang="en-US" sz="3200" dirty="0" err="1">
                <a:solidFill>
                  <a:schemeClr val="tx2"/>
                </a:solidFill>
                <a:latin typeface="NikoshBAN" panose="02000000000000000000" pitchFamily="2" charset="0"/>
                <a:cs typeface="NikoshBAN" panose="02000000000000000000" pitchFamily="2" charset="0"/>
              </a:rPr>
              <a:t>ক্ষে</a:t>
            </a:r>
            <a:r>
              <a:rPr lang="en-US" sz="3200" dirty="0">
                <a:solidFill>
                  <a:schemeClr val="tx2"/>
                </a:solidFill>
                <a:latin typeface="NikoshBAN" panose="02000000000000000000" pitchFamily="2" charset="0"/>
                <a:cs typeface="NikoshBAN" panose="02000000000000000000" pitchFamily="2" charset="0"/>
              </a:rPr>
              <a:t> ২২০০ </a:t>
            </a:r>
            <a:r>
              <a:rPr lang="en-US" sz="3200" dirty="0" err="1">
                <a:solidFill>
                  <a:schemeClr val="tx2"/>
                </a:solidFill>
                <a:latin typeface="NikoshBAN" panose="02000000000000000000" pitchFamily="2" charset="0"/>
                <a:cs typeface="NikoshBAN" panose="02000000000000000000" pitchFamily="2" charset="0"/>
              </a:rPr>
              <a:t>বছরের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প্রাচীন</a:t>
            </a:r>
            <a:r>
              <a:rPr lang="en-US" sz="3200" dirty="0">
                <a:solidFill>
                  <a:schemeClr val="tx2"/>
                </a:solidFill>
                <a:latin typeface="NikoshBAN" panose="02000000000000000000" pitchFamily="2" charset="0"/>
                <a:cs typeface="NikoshBAN" panose="02000000000000000000" pitchFamily="2" charset="0"/>
              </a:rPr>
              <a:t> এ</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এর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সাথে</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ভূমধ্যসাগর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ও</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দ</a:t>
            </a:r>
            <a:r>
              <a:rPr lang="en-US" sz="3200" dirty="0" err="1">
                <a:solidFill>
                  <a:schemeClr val="tx2"/>
                </a:solidFill>
                <a:latin typeface="NikoshBAN" panose="02000000000000000000" pitchFamily="2" charset="0"/>
                <a:cs typeface="NikoshBAN" panose="02000000000000000000" pitchFamily="2" charset="0"/>
              </a:rPr>
              <a:t>ক্ষিণপূর্ব</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এ</a:t>
            </a:r>
            <a:r>
              <a:rPr lang="en-US" sz="3200" dirty="0">
                <a:solidFill>
                  <a:schemeClr val="tx2"/>
                </a:solidFill>
                <a:latin typeface="NikoshBAN" panose="02000000000000000000" pitchFamily="2" charset="0"/>
                <a:cs typeface="NikoshBAN" panose="02000000000000000000" pitchFamily="2" charset="0"/>
              </a:rPr>
              <a:t>শ</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র </a:t>
            </a:r>
            <a:r>
              <a:rPr lang="as-IN" sz="3200" dirty="0">
                <a:solidFill>
                  <a:schemeClr val="tx2"/>
                </a:solidFill>
                <a:latin typeface="NikoshBAN" panose="02000000000000000000" pitchFamily="2" charset="0"/>
                <a:cs typeface="NikoshBAN" panose="02000000000000000000" pitchFamily="2" charset="0"/>
              </a:rPr>
              <a:t>য</a:t>
            </a:r>
            <a:r>
              <a:rPr lang="en-US" sz="3200" dirty="0" err="1">
                <a:solidFill>
                  <a:schemeClr val="tx2"/>
                </a:solidFill>
                <a:latin typeface="NikoshBAN" panose="02000000000000000000" pitchFamily="2" charset="0"/>
                <a:cs typeface="NikoshBAN" panose="02000000000000000000" pitchFamily="2" charset="0"/>
              </a:rPr>
              <a:t>োগাযোগ</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ছিল</a:t>
            </a:r>
            <a:r>
              <a:rPr lang="en-US" sz="3200" dirty="0">
                <a:solidFill>
                  <a:schemeClr val="tx2"/>
                </a:solidFill>
                <a:latin typeface="NikoshBAN" panose="02000000000000000000" pitchFamily="2" charset="0"/>
                <a:cs typeface="NikoshBAN" panose="02000000000000000000" pitchFamily="2" charset="0"/>
              </a:rPr>
              <a:t>।” </a:t>
            </a:r>
          </a:p>
          <a:p>
            <a:pPr algn="just"/>
            <a:endParaRPr lang="en-US" sz="1050" b="1" dirty="0">
              <a:solidFill>
                <a:schemeClr val="tx2"/>
              </a:solidFill>
              <a:latin typeface="NikoshBAN" panose="02000000000000000000" pitchFamily="2" charset="0"/>
              <a:cs typeface="NikoshBAN" panose="02000000000000000000" pitchFamily="2" charset="0"/>
            </a:endParaRPr>
          </a:p>
          <a:p>
            <a:pPr algn="just"/>
            <a:r>
              <a:rPr lang="as-IN" sz="3200" b="1" dirty="0">
                <a:solidFill>
                  <a:schemeClr val="tx2"/>
                </a:solidFill>
                <a:latin typeface="NikoshBAN" panose="02000000000000000000" pitchFamily="2" charset="0"/>
                <a:cs typeface="NikoshBAN" panose="02000000000000000000" pitchFamily="2" charset="0"/>
              </a:rPr>
              <a:t>অ</a:t>
            </a:r>
            <a:r>
              <a:rPr lang="en-US" sz="3200" b="1" dirty="0">
                <a:solidFill>
                  <a:schemeClr val="tx2"/>
                </a:solidFill>
                <a:latin typeface="NikoshBAN" panose="02000000000000000000" pitchFamily="2" charset="0"/>
                <a:cs typeface="NikoshBAN" panose="02000000000000000000" pitchFamily="2" charset="0"/>
              </a:rPr>
              <a:t>ব</a:t>
            </a:r>
            <a:r>
              <a:rPr lang="as-IN" sz="3200" b="1" dirty="0">
                <a:solidFill>
                  <a:schemeClr val="tx2"/>
                </a:solidFill>
                <a:latin typeface="NikoshBAN" panose="02000000000000000000" pitchFamily="2" charset="0"/>
                <a:cs typeface="NikoshBAN" panose="02000000000000000000" pitchFamily="2" charset="0"/>
              </a:rPr>
              <a:t>স</a:t>
            </a:r>
            <a:r>
              <a:rPr lang="en-US" sz="3200" b="1" dirty="0">
                <a:solidFill>
                  <a:schemeClr val="tx2"/>
                </a:solidFill>
                <a:latin typeface="NikoshBAN" panose="02000000000000000000" pitchFamily="2" charset="0"/>
                <a:cs typeface="NikoshBAN" panose="02000000000000000000" pitchFamily="2" charset="0"/>
              </a:rPr>
              <a:t>্</a:t>
            </a:r>
            <a:r>
              <a:rPr lang="as-IN" sz="3200" b="1" dirty="0">
                <a:solidFill>
                  <a:schemeClr val="tx2"/>
                </a:solidFill>
                <a:latin typeface="NikoshBAN" panose="02000000000000000000" pitchFamily="2" charset="0"/>
                <a:cs typeface="NikoshBAN" panose="02000000000000000000" pitchFamily="2" charset="0"/>
              </a:rPr>
              <a:t>থ</a:t>
            </a:r>
            <a:r>
              <a:rPr lang="en-US" sz="3200" b="1" dirty="0">
                <a:solidFill>
                  <a:schemeClr val="tx2"/>
                </a:solidFill>
                <a:latin typeface="NikoshBAN" panose="02000000000000000000" pitchFamily="2" charset="0"/>
                <a:cs typeface="NikoshBAN" panose="02000000000000000000" pitchFamily="2" charset="0"/>
              </a:rPr>
              <a:t>া</a:t>
            </a:r>
            <a:r>
              <a:rPr lang="as-IN" sz="3200" b="1" dirty="0">
                <a:solidFill>
                  <a:schemeClr val="tx2"/>
                </a:solidFill>
                <a:latin typeface="NikoshBAN" panose="02000000000000000000" pitchFamily="2" charset="0"/>
                <a:cs typeface="NikoshBAN" panose="02000000000000000000" pitchFamily="2" charset="0"/>
              </a:rPr>
              <a:t>ন</a:t>
            </a:r>
            <a:r>
              <a:rPr lang="en-US" sz="3200" b="1" dirty="0">
                <a:solidFill>
                  <a:schemeClr val="tx2"/>
                </a:solidFill>
                <a:latin typeface="NikoshBAN" panose="02000000000000000000" pitchFamily="2" charset="0"/>
                <a:cs typeface="NikoshBAN" panose="02000000000000000000" pitchFamily="2" charset="0"/>
              </a:rPr>
              <a:t>:</a:t>
            </a:r>
          </a:p>
          <a:p>
            <a:pPr algn="just"/>
            <a:r>
              <a:rPr lang="en-US" sz="3200" dirty="0" err="1">
                <a:solidFill>
                  <a:schemeClr val="tx2"/>
                </a:solidFill>
                <a:latin typeface="NikoshBAN" panose="02000000000000000000" pitchFamily="2" charset="0"/>
                <a:cs typeface="NikoshBAN" panose="02000000000000000000" pitchFamily="2" charset="0"/>
              </a:rPr>
              <a:t>উয়ারী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বটেশ্বর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ব</a:t>
            </a:r>
            <a:r>
              <a:rPr lang="en-US" sz="3200" dirty="0" err="1">
                <a:solidFill>
                  <a:schemeClr val="tx2"/>
                </a:solidFill>
                <a:latin typeface="NikoshBAN" panose="02000000000000000000" pitchFamily="2" charset="0"/>
                <a:cs typeface="NikoshBAN" panose="02000000000000000000" pitchFamily="2" charset="0"/>
              </a:rPr>
              <a:t>াংলাদেশের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উত্তর-পূর্বাঞ্চলের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জে</a:t>
            </a:r>
            <a:r>
              <a:rPr lang="as-IN" sz="3200" dirty="0">
                <a:solidFill>
                  <a:schemeClr val="tx2"/>
                </a:solidFill>
                <a:latin typeface="NikoshBAN" panose="02000000000000000000" pitchFamily="2" charset="0"/>
                <a:cs typeface="NikoshBAN" panose="02000000000000000000" pitchFamily="2" charset="0"/>
              </a:rPr>
              <a:t>ল</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র</a:t>
            </a:r>
            <a:r>
              <a:rPr lang="as-IN" sz="3200" dirty="0">
                <a:solidFill>
                  <a:schemeClr val="tx2"/>
                </a:solidFill>
                <a:latin typeface="NikoshBAN" panose="02000000000000000000" pitchFamily="2" charset="0"/>
                <a:cs typeface="NikoshBAN" panose="02000000000000000000" pitchFamily="2" charset="0"/>
              </a:rPr>
              <a:t>স</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দ</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র </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ল</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উপজেলার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প্রায়</a:t>
            </a:r>
            <a:r>
              <a:rPr lang="en-US" sz="3200" dirty="0">
                <a:solidFill>
                  <a:schemeClr val="tx2"/>
                </a:solidFill>
                <a:latin typeface="NikoshBAN" panose="02000000000000000000" pitchFamily="2" charset="0"/>
                <a:cs typeface="NikoshBAN" panose="02000000000000000000" pitchFamily="2" charset="0"/>
              </a:rPr>
              <a:t> ৪ </a:t>
            </a:r>
            <a:r>
              <a:rPr lang="en-US" sz="3200" dirty="0" err="1">
                <a:solidFill>
                  <a:schemeClr val="tx2"/>
                </a:solidFill>
                <a:latin typeface="NikoshBAN" panose="02000000000000000000" pitchFamily="2" charset="0"/>
                <a:cs typeface="NikoshBAN" panose="02000000000000000000" pitchFamily="2" charset="0"/>
              </a:rPr>
              <a:t>কিমি</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দক্ষিণ</a:t>
            </a:r>
            <a:r>
              <a:rPr lang="en-US" sz="3200" dirty="0">
                <a:solidFill>
                  <a:schemeClr val="tx2"/>
                </a:solidFill>
                <a:latin typeface="NikoshBAN" panose="02000000000000000000" pitchFamily="2" charset="0"/>
                <a:cs typeface="NikoshBAN" panose="02000000000000000000" pitchFamily="2" charset="0"/>
              </a:rPr>
              <a:t>-প</a:t>
            </a:r>
            <a:r>
              <a:rPr lang="as-IN" sz="3200" dirty="0">
                <a:solidFill>
                  <a:schemeClr val="tx2"/>
                </a:solidFill>
                <a:latin typeface="NikoshBAN" panose="02000000000000000000" pitchFamily="2" charset="0"/>
                <a:cs typeface="NikoshBAN" panose="02000000000000000000" pitchFamily="2" charset="0"/>
              </a:rPr>
              <a:t>শ</a:t>
            </a:r>
            <a:r>
              <a:rPr lang="en-US" sz="3200" dirty="0" err="1">
                <a:solidFill>
                  <a:schemeClr val="tx2"/>
                </a:solidFill>
                <a:latin typeface="NikoshBAN" panose="02000000000000000000" pitchFamily="2" charset="0"/>
                <a:cs typeface="NikoshBAN" panose="02000000000000000000" pitchFamily="2" charset="0"/>
              </a:rPr>
              <a:t>্চিমে</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আমলাব</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ইউনিয়নে</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উয়ারী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বটেশ্বর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গ্রাম</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অবস্থিত</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য</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এক</a:t>
            </a:r>
            <a:r>
              <a:rPr lang="as-IN" sz="3200" dirty="0">
                <a:solidFill>
                  <a:schemeClr val="tx2"/>
                </a:solidFill>
                <a:latin typeface="NikoshBAN" panose="02000000000000000000" pitchFamily="2" charset="0"/>
                <a:cs typeface="NikoshBAN" panose="02000000000000000000" pitchFamily="2" charset="0"/>
              </a:rPr>
              <a:t>ট</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ব</a:t>
            </a:r>
            <a:r>
              <a:rPr lang="en-US" sz="3200" dirty="0" err="1">
                <a:solidFill>
                  <a:schemeClr val="tx2"/>
                </a:solidFill>
                <a:latin typeface="NikoshBAN" panose="02000000000000000000" pitchFamily="2" charset="0"/>
                <a:cs typeface="NikoshBAN" panose="02000000000000000000" pitchFamily="2" charset="0"/>
              </a:rPr>
              <a:t>াণিজ্য</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নগরকেন্দ্রীক</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সভ্যতার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নিদর্শন</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গ্রাম</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দ</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ট</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অ</a:t>
            </a:r>
            <a:r>
              <a:rPr lang="en-US" sz="3200" dirty="0">
                <a:solidFill>
                  <a:schemeClr val="tx2"/>
                </a:solidFill>
                <a:latin typeface="NikoshBAN" panose="02000000000000000000" pitchFamily="2" charset="0"/>
                <a:cs typeface="NikoshBAN" panose="02000000000000000000" pitchFamily="2" charset="0"/>
              </a:rPr>
              <a:t>ব</a:t>
            </a:r>
            <a:r>
              <a:rPr lang="as-IN" sz="3200" dirty="0">
                <a:solidFill>
                  <a:schemeClr val="tx2"/>
                </a:solidFill>
                <a:latin typeface="NikoshBAN" panose="02000000000000000000" pitchFamily="2" charset="0"/>
                <a:cs typeface="NikoshBAN" panose="02000000000000000000" pitchFamily="2" charset="0"/>
              </a:rPr>
              <a:t>স</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থ</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ত</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ল</a:t>
            </a:r>
            <a:r>
              <a:rPr lang="en-US" sz="3200" dirty="0">
                <a:solidFill>
                  <a:schemeClr val="tx2"/>
                </a:solidFill>
                <a:latin typeface="NikoshBAN" panose="02000000000000000000" pitchFamily="2" charset="0"/>
                <a:cs typeface="NikoshBAN" panose="02000000000000000000" pitchFamily="2" charset="0"/>
              </a:rPr>
              <a:t>ন</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ম</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ল</a:t>
            </a:r>
            <a:r>
              <a:rPr lang="as-IN" sz="3200" dirty="0">
                <a:solidFill>
                  <a:schemeClr val="tx2"/>
                </a:solidFill>
                <a:latin typeface="NikoshBAN" panose="02000000000000000000" pitchFamily="2" charset="0"/>
                <a:cs typeface="NikoshBAN" panose="02000000000000000000" pitchFamily="2" charset="0"/>
              </a:rPr>
              <a:t>ক</a:t>
            </a:r>
            <a:r>
              <a:rPr lang="en-US" sz="3200" dirty="0">
                <a:solidFill>
                  <a:schemeClr val="tx2"/>
                </a:solidFill>
                <a:latin typeface="NikoshBAN" panose="02000000000000000000" pitchFamily="2" charset="0"/>
                <a:cs typeface="NikoshBAN" panose="02000000000000000000" pitchFamily="2" charset="0"/>
              </a:rPr>
              <a:t>ভ</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ব</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উ</a:t>
            </a:r>
            <a:r>
              <a:rPr lang="as-IN" sz="3200" dirty="0">
                <a:solidFill>
                  <a:schemeClr val="tx2"/>
                </a:solidFill>
                <a:latin typeface="NikoshBAN" panose="02000000000000000000" pitchFamily="2" charset="0"/>
                <a:cs typeface="NikoshBAN" panose="02000000000000000000" pitchFamily="2" charset="0"/>
              </a:rPr>
              <a:t>ঁ</a:t>
            </a:r>
            <a:r>
              <a:rPr lang="en-US" sz="3200" dirty="0" err="1">
                <a:solidFill>
                  <a:schemeClr val="tx2"/>
                </a:solidFill>
                <a:latin typeface="NikoshBAN" panose="02000000000000000000" pitchFamily="2" charset="0"/>
                <a:cs typeface="NikoshBAN" panose="02000000000000000000" pitchFamily="2" charset="0"/>
              </a:rPr>
              <a:t>চু</a:t>
            </a:r>
            <a:r>
              <a:rPr lang="as-IN" sz="3200" dirty="0">
                <a:solidFill>
                  <a:schemeClr val="tx2"/>
                </a:solidFill>
                <a:latin typeface="NikoshBAN" panose="02000000000000000000" pitchFamily="2" charset="0"/>
                <a:cs typeface="NikoshBAN" panose="02000000000000000000" pitchFamily="2" charset="0"/>
              </a:rPr>
              <a:t>ত</a:t>
            </a:r>
            <a:r>
              <a:rPr lang="en-US" sz="3200" dirty="0">
                <a:solidFill>
                  <a:schemeClr val="tx2"/>
                </a:solidFill>
                <a:latin typeface="NikoshBAN" panose="02000000000000000000" pitchFamily="2" charset="0"/>
                <a:cs typeface="NikoshBAN" panose="02000000000000000000" pitchFamily="2" charset="0"/>
              </a:rPr>
              <a:t>ে ও </a:t>
            </a:r>
            <a:r>
              <a:rPr lang="en-US" sz="3200" dirty="0" err="1">
                <a:solidFill>
                  <a:schemeClr val="tx2"/>
                </a:solidFill>
                <a:latin typeface="NikoshBAN" panose="02000000000000000000" pitchFamily="2" charset="0"/>
                <a:cs typeface="NikoshBAN" panose="02000000000000000000" pitchFamily="2" charset="0"/>
              </a:rPr>
              <a:t>বন্যার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প্রভাবমুক্ত</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প</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ত</a:t>
            </a:r>
            <a:r>
              <a:rPr lang="en-US" sz="3200" dirty="0">
                <a:solidFill>
                  <a:schemeClr val="tx2"/>
                </a:solidFill>
                <a:latin typeface="NikoshBAN" panose="02000000000000000000" pitchFamily="2" charset="0"/>
                <a:cs typeface="NikoshBAN" panose="02000000000000000000" pitchFamily="2" charset="0"/>
              </a:rPr>
              <a:t>ন </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হ</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ম</a:t>
            </a:r>
            <a:r>
              <a:rPr lang="as-IN" sz="3200" dirty="0">
                <a:solidFill>
                  <a:schemeClr val="tx2"/>
                </a:solidFill>
                <a:latin typeface="NikoshBAN" panose="02000000000000000000" pitchFamily="2" charset="0"/>
                <a:cs typeface="NikoshBAN" panose="02000000000000000000" pitchFamily="2" charset="0"/>
              </a:rPr>
              <a:t>প</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ত</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ও আ</a:t>
            </a:r>
            <a:r>
              <a:rPr lang="as-IN" sz="3200" dirty="0">
                <a:solidFill>
                  <a:schemeClr val="tx2"/>
                </a:solidFill>
                <a:latin typeface="NikoshBAN" panose="02000000000000000000" pitchFamily="2" charset="0"/>
                <a:cs typeface="NikoshBAN" panose="02000000000000000000" pitchFamily="2" charset="0"/>
              </a:rPr>
              <a:t>ড়</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য়</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ল</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খ</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দ</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র </a:t>
            </a:r>
            <a:r>
              <a:rPr lang="as-IN" sz="3200" dirty="0">
                <a:solidFill>
                  <a:schemeClr val="tx2"/>
                </a:solidFill>
                <a:latin typeface="NikoshBAN" panose="02000000000000000000" pitchFamily="2" charset="0"/>
                <a:cs typeface="NikoshBAN" panose="02000000000000000000" pitchFamily="2" charset="0"/>
              </a:rPr>
              <a:t>ম</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ল</a:t>
            </a:r>
            <a:r>
              <a:rPr lang="en-US" sz="3200" dirty="0">
                <a:solidFill>
                  <a:schemeClr val="tx2"/>
                </a:solidFill>
                <a:latin typeface="NikoshBAN" panose="02000000000000000000" pitchFamily="2" charset="0"/>
                <a:cs typeface="NikoshBAN" panose="02000000000000000000" pitchFamily="2" charset="0"/>
              </a:rPr>
              <a:t>ন</a:t>
            </a:r>
            <a:r>
              <a:rPr lang="as-IN" sz="3200" dirty="0">
                <a:solidFill>
                  <a:schemeClr val="tx2"/>
                </a:solidFill>
                <a:latin typeface="NikoshBAN" panose="02000000000000000000" pitchFamily="2" charset="0"/>
                <a:cs typeface="NikoshBAN" panose="02000000000000000000" pitchFamily="2" charset="0"/>
              </a:rPr>
              <a:t>স</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থ</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থ</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ক</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৩</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ক</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ম</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প</a:t>
            </a:r>
            <a:r>
              <a:rPr lang="en-US" sz="3200" dirty="0" err="1">
                <a:solidFill>
                  <a:schemeClr val="tx2"/>
                </a:solidFill>
                <a:latin typeface="NikoshBAN" panose="02000000000000000000" pitchFamily="2" charset="0"/>
                <a:cs typeface="NikoshBAN" panose="02000000000000000000" pitchFamily="2" charset="0"/>
              </a:rPr>
              <a:t>শ্চিমে</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মৃতপ্রা</a:t>
            </a:r>
            <a:r>
              <a:rPr lang="as-IN" sz="3200" dirty="0">
                <a:solidFill>
                  <a:schemeClr val="tx2"/>
                </a:solidFill>
                <a:latin typeface="NikoshBAN" panose="02000000000000000000" pitchFamily="2" charset="0"/>
                <a:cs typeface="NikoshBAN" panose="02000000000000000000" pitchFamily="2" charset="0"/>
              </a:rPr>
              <a:t>য়</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ক</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ন</a:t>
            </a:r>
            <a:r>
              <a:rPr lang="en-US" sz="3200" dirty="0" err="1">
                <a:solidFill>
                  <a:schemeClr val="tx2"/>
                </a:solidFill>
                <a:latin typeface="NikoshBAN" panose="02000000000000000000" pitchFamily="2" charset="0"/>
                <a:cs typeface="NikoshBAN" panose="02000000000000000000" pitchFamily="2" charset="0"/>
              </a:rPr>
              <a:t>দীর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তী</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অ</a:t>
            </a:r>
            <a:r>
              <a:rPr lang="en-US" sz="3200" dirty="0" err="1">
                <a:solidFill>
                  <a:schemeClr val="tx2"/>
                </a:solidFill>
                <a:latin typeface="NikoshBAN" panose="02000000000000000000" pitchFamily="2" charset="0"/>
                <a:cs typeface="NikoshBAN" panose="02000000000000000000" pitchFamily="2" charset="0"/>
              </a:rPr>
              <a:t>বস্থিত</a:t>
            </a:r>
            <a:r>
              <a:rPr lang="en-US" sz="3200" dirty="0">
                <a:solidFill>
                  <a:schemeClr val="tx2"/>
                </a:solidFill>
                <a:latin typeface="NikoshBAN" panose="02000000000000000000" pitchFamily="2" charset="0"/>
                <a:cs typeface="NikoshBAN" panose="02000000000000000000" pitchFamily="2" charset="0"/>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A49EFF-66D6-4DF2-B1A9-AF4E02272624}"/>
              </a:ext>
            </a:extLst>
          </p:cNvPr>
          <p:cNvSpPr txBox="1"/>
          <p:nvPr/>
        </p:nvSpPr>
        <p:spPr>
          <a:xfrm>
            <a:off x="409075" y="434012"/>
            <a:ext cx="11309684" cy="2554545"/>
          </a:xfrm>
          <a:prstGeom prst="rect">
            <a:avLst/>
          </a:prstGeom>
          <a:noFill/>
        </p:spPr>
        <p:txBody>
          <a:bodyPr wrap="square" rtlCol="0">
            <a:spAutoFit/>
          </a:bodyPr>
          <a:lstStyle/>
          <a:p>
            <a:pPr algn="just"/>
            <a:r>
              <a:rPr lang="en-US" sz="3200" b="1" dirty="0">
                <a:solidFill>
                  <a:schemeClr val="tx2"/>
                </a:solidFill>
                <a:latin typeface="NikoshBAN" panose="02000000000000000000" pitchFamily="2" charset="0"/>
                <a:cs typeface="NikoshBAN" panose="02000000000000000000" pitchFamily="2" charset="0"/>
              </a:rPr>
              <a:t>ন</a:t>
            </a:r>
            <a:r>
              <a:rPr lang="as-IN" sz="3200" b="1" dirty="0">
                <a:solidFill>
                  <a:schemeClr val="tx2"/>
                </a:solidFill>
                <a:latin typeface="NikoshBAN" panose="02000000000000000000" pitchFamily="2" charset="0"/>
                <a:cs typeface="NikoshBAN" panose="02000000000000000000" pitchFamily="2" charset="0"/>
              </a:rPr>
              <a:t>া</a:t>
            </a:r>
            <a:r>
              <a:rPr lang="en-US" sz="3200" b="1" dirty="0">
                <a:solidFill>
                  <a:schemeClr val="tx2"/>
                </a:solidFill>
                <a:latin typeface="NikoshBAN" panose="02000000000000000000" pitchFamily="2" charset="0"/>
                <a:cs typeface="NikoshBAN" panose="02000000000000000000" pitchFamily="2" charset="0"/>
              </a:rPr>
              <a:t>ম</a:t>
            </a:r>
            <a:r>
              <a:rPr lang="as-IN" sz="3200" b="1" dirty="0">
                <a:solidFill>
                  <a:schemeClr val="tx2"/>
                </a:solidFill>
                <a:latin typeface="NikoshBAN" panose="02000000000000000000" pitchFamily="2" charset="0"/>
                <a:cs typeface="NikoshBAN" panose="02000000000000000000" pitchFamily="2" charset="0"/>
              </a:rPr>
              <a:t>ক</a:t>
            </a:r>
            <a:r>
              <a:rPr lang="en-US" sz="3200" b="1" dirty="0">
                <a:solidFill>
                  <a:schemeClr val="tx2"/>
                </a:solidFill>
                <a:latin typeface="NikoshBAN" panose="02000000000000000000" pitchFamily="2" charset="0"/>
                <a:cs typeface="NikoshBAN" panose="02000000000000000000" pitchFamily="2" charset="0"/>
              </a:rPr>
              <a:t>র</a:t>
            </a:r>
            <a:r>
              <a:rPr lang="as-IN" sz="3200" b="1" dirty="0">
                <a:solidFill>
                  <a:schemeClr val="tx2"/>
                </a:solidFill>
                <a:latin typeface="NikoshBAN" panose="02000000000000000000" pitchFamily="2" charset="0"/>
                <a:cs typeface="NikoshBAN" panose="02000000000000000000" pitchFamily="2" charset="0"/>
              </a:rPr>
              <a:t>ণ</a:t>
            </a:r>
            <a:r>
              <a:rPr lang="en-US" sz="3200" b="1" dirty="0">
                <a:solidFill>
                  <a:schemeClr val="tx2"/>
                </a:solidFill>
                <a:latin typeface="NikoshBAN" panose="02000000000000000000" pitchFamily="2" charset="0"/>
                <a:cs typeface="NikoshBAN" panose="02000000000000000000" pitchFamily="2" charset="0"/>
              </a:rPr>
              <a:t>:</a:t>
            </a:r>
          </a:p>
          <a:p>
            <a:pPr algn="just"/>
            <a:r>
              <a:rPr lang="en-US" sz="3200" dirty="0" err="1">
                <a:solidFill>
                  <a:schemeClr val="tx2"/>
                </a:solidFill>
                <a:latin typeface="NikoshBAN" panose="02000000000000000000" pitchFamily="2" charset="0"/>
                <a:cs typeface="NikoshBAN" panose="02000000000000000000" pitchFamily="2" charset="0"/>
              </a:rPr>
              <a:t>উয়ারী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বটেশ্বর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দ</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ট</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গ</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ম</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ম</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য</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গ</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ল</a:t>
            </a:r>
            <a:r>
              <a:rPr lang="en-US" sz="3200" dirty="0" err="1">
                <a:solidFill>
                  <a:schemeClr val="tx2"/>
                </a:solidFill>
                <a:latin typeface="NikoshBAN" panose="02000000000000000000" pitchFamily="2" charset="0"/>
                <a:cs typeface="NikoshBAN" panose="02000000000000000000" pitchFamily="2" charset="0"/>
              </a:rPr>
              <a:t>োকে</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কেন্দ্র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করে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এ</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প</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ত</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ন</a:t>
            </a:r>
            <a:r>
              <a:rPr lang="as-IN" sz="3200" dirty="0">
                <a:solidFill>
                  <a:schemeClr val="tx2"/>
                </a:solidFill>
                <a:latin typeface="NikoshBAN" panose="02000000000000000000" pitchFamily="2" charset="0"/>
                <a:cs typeface="NikoshBAN" panose="02000000000000000000" pitchFamily="2" charset="0"/>
              </a:rPr>
              <a:t>ত</a:t>
            </a:r>
            <a:r>
              <a:rPr lang="en-US" sz="3200" dirty="0" err="1">
                <a:solidFill>
                  <a:schemeClr val="tx2"/>
                </a:solidFill>
                <a:latin typeface="NikoshBAN" panose="02000000000000000000" pitchFamily="2" charset="0"/>
                <a:cs typeface="NikoshBAN" panose="02000000000000000000" pitchFamily="2" charset="0"/>
              </a:rPr>
              <a:t>াত্ত</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ব</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ক </a:t>
            </a:r>
            <a:r>
              <a:rPr lang="as-IN" sz="3200" dirty="0">
                <a:solidFill>
                  <a:schemeClr val="tx2"/>
                </a:solidFill>
                <a:latin typeface="NikoshBAN" panose="02000000000000000000" pitchFamily="2" charset="0"/>
                <a:cs typeface="NikoshBAN" panose="02000000000000000000" pitchFamily="2" charset="0"/>
              </a:rPr>
              <a:t>স</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থ</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ন</a:t>
            </a:r>
            <a:r>
              <a:rPr lang="en-US" sz="3200" dirty="0" err="1">
                <a:solidFill>
                  <a:schemeClr val="tx2"/>
                </a:solidFill>
                <a:latin typeface="NikoshBAN" panose="02000000000000000000" pitchFamily="2" charset="0"/>
                <a:cs typeface="NikoshBAN" panose="02000000000000000000" pitchFamily="2" charset="0"/>
              </a:rPr>
              <a:t>ামক</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ণ </a:t>
            </a:r>
            <a:r>
              <a:rPr lang="as-IN" sz="3200" dirty="0">
                <a:solidFill>
                  <a:schemeClr val="tx2"/>
                </a:solidFill>
                <a:latin typeface="NikoshBAN" panose="02000000000000000000" pitchFamily="2" charset="0"/>
                <a:cs typeface="NikoshBAN" panose="02000000000000000000" pitchFamily="2" charset="0"/>
              </a:rPr>
              <a:t>হ</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ছ</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জ</a:t>
            </a:r>
            <a:r>
              <a:rPr lang="en-US" sz="3200" dirty="0" err="1">
                <a:solidFill>
                  <a:schemeClr val="tx2"/>
                </a:solidFill>
                <a:latin typeface="NikoshBAN" panose="02000000000000000000" pitchFamily="2" charset="0"/>
                <a:cs typeface="NikoshBAN" panose="02000000000000000000" pitchFamily="2" charset="0"/>
              </a:rPr>
              <a:t>নশ্রুতি</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আছে</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যে</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ও</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র</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গ</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ম</a:t>
            </a:r>
            <a:r>
              <a:rPr lang="en-US" sz="3200" dirty="0">
                <a:solidFill>
                  <a:schemeClr val="tx2"/>
                </a:solidFill>
                <a:latin typeface="NikoshBAN" panose="02000000000000000000" pitchFamily="2" charset="0"/>
                <a:cs typeface="NikoshBAN" panose="02000000000000000000" pitchFamily="2" charset="0"/>
              </a:rPr>
              <a:t>ট</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প</a:t>
            </a:r>
            <a:r>
              <a:rPr lang="en-US" sz="3200" dirty="0">
                <a:solidFill>
                  <a:schemeClr val="tx2"/>
                </a:solidFill>
                <a:latin typeface="NikoshBAN" panose="02000000000000000000" pitchFamily="2" charset="0"/>
                <a:cs typeface="NikoshBAN" panose="02000000000000000000" pitchFamily="2" charset="0"/>
              </a:rPr>
              <a:t>র</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খ</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ব</a:t>
            </a:r>
            <a:r>
              <a:rPr lang="as-IN" sz="3200" dirty="0">
                <a:solidFill>
                  <a:schemeClr val="tx2"/>
                </a:solidFill>
                <a:latin typeface="NikoshBAN" panose="02000000000000000000" pitchFamily="2" charset="0"/>
                <a:cs typeface="NikoshBAN" panose="02000000000000000000" pitchFamily="2" charset="0"/>
              </a:rPr>
              <a:t>ে</a:t>
            </a:r>
            <a:r>
              <a:rPr lang="en-US" sz="3200" dirty="0" err="1">
                <a:solidFill>
                  <a:schemeClr val="tx2"/>
                </a:solidFill>
                <a:latin typeface="NikoshBAN" panose="02000000000000000000" pitchFamily="2" charset="0"/>
                <a:cs typeface="NikoshBAN" panose="02000000000000000000" pitchFamily="2" charset="0"/>
              </a:rPr>
              <a:t>স্টিত</a:t>
            </a:r>
            <a:r>
              <a:rPr lang="en-US" sz="3200" dirty="0">
                <a:solidFill>
                  <a:schemeClr val="tx2"/>
                </a:solidFill>
                <a:latin typeface="NikoshBAN" panose="02000000000000000000" pitchFamily="2" charset="0"/>
                <a:cs typeface="NikoshBAN" panose="02000000000000000000" pitchFamily="2" charset="0"/>
              </a:rPr>
              <a:t> হ</a:t>
            </a:r>
            <a:r>
              <a:rPr lang="as-IN" sz="3200" dirty="0">
                <a:solidFill>
                  <a:schemeClr val="tx2"/>
                </a:solidFill>
                <a:latin typeface="NikoshBAN" panose="02000000000000000000" pitchFamily="2" charset="0"/>
                <a:cs typeface="NikoshBAN" panose="02000000000000000000" pitchFamily="2" charset="0"/>
              </a:rPr>
              <a:t>ও</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য় </a:t>
            </a:r>
            <a:r>
              <a:rPr lang="as-IN" sz="3200" dirty="0">
                <a:solidFill>
                  <a:schemeClr val="tx2"/>
                </a:solidFill>
                <a:latin typeface="NikoshBAN" panose="02000000000000000000" pitchFamily="2" charset="0"/>
                <a:cs typeface="NikoshBAN" panose="02000000000000000000" pitchFamily="2" charset="0"/>
              </a:rPr>
              <a:t>হ</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দ</a:t>
            </a:r>
            <a:r>
              <a:rPr lang="en-US" sz="3200" dirty="0" err="1">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এটাকে</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ওয়ারী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বলে</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নামকরণ</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করেছে</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আ</a:t>
            </a:r>
            <a:r>
              <a:rPr lang="en-US" sz="3200" dirty="0">
                <a:solidFill>
                  <a:schemeClr val="tx2"/>
                </a:solidFill>
                <a:latin typeface="NikoshBAN" panose="02000000000000000000" pitchFamily="2" charset="0"/>
                <a:cs typeface="NikoshBAN" panose="02000000000000000000" pitchFamily="2" charset="0"/>
              </a:rPr>
              <a:t>র </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ট</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শ</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ব</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ট</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ক</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ষ</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কেন্দ</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র</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ক </a:t>
            </a:r>
            <a:r>
              <a:rPr lang="as-IN" sz="3200" dirty="0">
                <a:solidFill>
                  <a:schemeClr val="tx2"/>
                </a:solidFill>
                <a:latin typeface="NikoshBAN" panose="02000000000000000000" pitchFamily="2" charset="0"/>
                <a:cs typeface="NikoshBAN" panose="02000000000000000000" pitchFamily="2" charset="0"/>
              </a:rPr>
              <a:t>প</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জ</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অ</a:t>
            </a:r>
            <a:r>
              <a:rPr lang="en-US" sz="3200" dirty="0" err="1">
                <a:solidFill>
                  <a:schemeClr val="tx2"/>
                </a:solidFill>
                <a:latin typeface="NikoshBAN" panose="02000000000000000000" pitchFamily="2" charset="0"/>
                <a:cs typeface="NikoshBAN" panose="02000000000000000000" pitchFamily="2" charset="0"/>
              </a:rPr>
              <a:t>র্চনা</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থেকে</a:t>
            </a:r>
            <a:r>
              <a:rPr lang="en-US" sz="3200" dirty="0">
                <a:solidFill>
                  <a:schemeClr val="tx2"/>
                </a:solidFill>
                <a:latin typeface="NikoshBAN" panose="02000000000000000000" pitchFamily="2" charset="0"/>
                <a:cs typeface="NikoshBAN" panose="02000000000000000000" pitchFamily="2" charset="0"/>
              </a:rPr>
              <a:t> ন</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ও</a:t>
            </a:r>
            <a:r>
              <a:rPr lang="as-IN" sz="3200" dirty="0">
                <a:solidFill>
                  <a:schemeClr val="tx2"/>
                </a:solidFill>
                <a:latin typeface="NikoshBAN" panose="02000000000000000000" pitchFamily="2" charset="0"/>
                <a:cs typeface="NikoshBAN" panose="02000000000000000000" pitchFamily="2" charset="0"/>
              </a:rPr>
              <a:t>য়</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হ</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ছ</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ত</a:t>
            </a:r>
            <a:r>
              <a:rPr lang="en-US" sz="3200" dirty="0">
                <a:solidFill>
                  <a:schemeClr val="tx2"/>
                </a:solidFill>
                <a:latin typeface="NikoshBAN" panose="02000000000000000000" pitchFamily="2" charset="0"/>
                <a:cs typeface="NikoshBAN" panose="02000000000000000000" pitchFamily="2" charset="0"/>
              </a:rPr>
              <a:t>ব</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ম</a:t>
            </a:r>
            <a:r>
              <a:rPr lang="en-US" sz="3200" dirty="0">
                <a:solidFill>
                  <a:schemeClr val="tx2"/>
                </a:solidFill>
                <a:latin typeface="NikoshBAN" panose="02000000000000000000" pitchFamily="2" charset="0"/>
                <a:cs typeface="NikoshBAN" panose="02000000000000000000" pitchFamily="2" charset="0"/>
              </a:rPr>
              <a:t>ক</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ণ</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র </a:t>
            </a:r>
            <a:r>
              <a:rPr lang="as-IN" sz="3200" dirty="0">
                <a:solidFill>
                  <a:schemeClr val="tx2"/>
                </a:solidFill>
                <a:latin typeface="NikoshBAN" panose="02000000000000000000" pitchFamily="2" charset="0"/>
                <a:cs typeface="NikoshBAN" panose="02000000000000000000" pitchFamily="2" charset="0"/>
              </a:rPr>
              <a:t>স</a:t>
            </a:r>
            <a:r>
              <a:rPr lang="en-US" sz="3200" dirty="0">
                <a:solidFill>
                  <a:schemeClr val="tx2"/>
                </a:solidFill>
                <a:latin typeface="NikoshBAN" panose="02000000000000000000" pitchFamily="2" charset="0"/>
                <a:cs typeface="NikoshBAN" panose="02000000000000000000" pitchFamily="2" charset="0"/>
              </a:rPr>
              <a:t>ঠ</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ক ও </a:t>
            </a:r>
            <a:r>
              <a:rPr lang="en-US" sz="3200" dirty="0" err="1">
                <a:solidFill>
                  <a:schemeClr val="tx2"/>
                </a:solidFill>
                <a:latin typeface="NikoshBAN" panose="02000000000000000000" pitchFamily="2" charset="0"/>
                <a:cs typeface="NikoshBAN" panose="02000000000000000000" pitchFamily="2" charset="0"/>
              </a:rPr>
              <a:t>প্রতি</a:t>
            </a:r>
            <a:r>
              <a:rPr lang="as-IN" sz="3200" dirty="0">
                <a:solidFill>
                  <a:schemeClr val="tx2"/>
                </a:solidFill>
                <a:latin typeface="NikoshBAN" panose="02000000000000000000" pitchFamily="2" charset="0"/>
                <a:cs typeface="NikoshBAN" panose="02000000000000000000" pitchFamily="2" charset="0"/>
              </a:rPr>
              <a:t>ষ</a:t>
            </a:r>
            <a:r>
              <a:rPr lang="en-US" sz="3200" dirty="0" err="1">
                <a:solidFill>
                  <a:schemeClr val="tx2"/>
                </a:solidFill>
                <a:latin typeface="NikoshBAN" panose="02000000000000000000" pitchFamily="2" charset="0"/>
                <a:cs typeface="NikoshBAN" panose="02000000000000000000" pitchFamily="2" charset="0"/>
              </a:rPr>
              <a:t>্ঠিত</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মত</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এখন</a:t>
            </a:r>
            <a:r>
              <a:rPr lang="as-IN" sz="3200" dirty="0">
                <a:solidFill>
                  <a:schemeClr val="tx2"/>
                </a:solidFill>
                <a:latin typeface="NikoshBAN" panose="02000000000000000000" pitchFamily="2" charset="0"/>
                <a:cs typeface="NikoshBAN" panose="02000000000000000000" pitchFamily="2" charset="0"/>
              </a:rPr>
              <a:t>ও</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জ</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স</a:t>
            </a:r>
            <a:r>
              <a:rPr lang="en-US" sz="3200" dirty="0">
                <a:solidFill>
                  <a:schemeClr val="tx2"/>
                </a:solidFill>
                <a:latin typeface="NikoshBAN" panose="02000000000000000000" pitchFamily="2" charset="0"/>
                <a:cs typeface="NikoshBAN" panose="02000000000000000000" pitchFamily="2" charset="0"/>
              </a:rPr>
              <a:t>ম</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ভ</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হ</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 </a:t>
            </a:r>
          </a:p>
        </p:txBody>
      </p:sp>
      <p:pic>
        <p:nvPicPr>
          <p:cNvPr id="3" name="Picture 2">
            <a:extLst>
              <a:ext uri="{FF2B5EF4-FFF2-40B4-BE49-F238E27FC236}">
                <a16:creationId xmlns:a16="http://schemas.microsoft.com/office/drawing/2014/main" id="{17A8C5B2-5A9D-403F-ADFA-E10BC81279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004" y="3272590"/>
            <a:ext cx="4268076" cy="2947736"/>
          </a:xfrm>
          <a:prstGeom prst="rect">
            <a:avLst/>
          </a:prstGeom>
        </p:spPr>
      </p:pic>
      <p:pic>
        <p:nvPicPr>
          <p:cNvPr id="4" name="Picture 3">
            <a:extLst>
              <a:ext uri="{FF2B5EF4-FFF2-40B4-BE49-F238E27FC236}">
                <a16:creationId xmlns:a16="http://schemas.microsoft.com/office/drawing/2014/main" id="{29623A9F-1447-48BF-879E-009B1E03B6F6}"/>
              </a:ext>
            </a:extLst>
          </p:cNvPr>
          <p:cNvPicPr>
            <a:picLocks noChangeAspect="1"/>
          </p:cNvPicPr>
          <p:nvPr/>
        </p:nvPicPr>
        <p:blipFill>
          <a:blip r:embed="rId3"/>
          <a:stretch>
            <a:fillRect/>
          </a:stretch>
        </p:blipFill>
        <p:spPr>
          <a:xfrm>
            <a:off x="6636920" y="3068714"/>
            <a:ext cx="4081336" cy="3151611"/>
          </a:xfrm>
          <a:prstGeom prst="rect">
            <a:avLst/>
          </a:prstGeom>
        </p:spPr>
      </p:pic>
    </p:spTree>
    <p:extLst>
      <p:ext uri="{BB962C8B-B14F-4D97-AF65-F5344CB8AC3E}">
        <p14:creationId xmlns:p14="http://schemas.microsoft.com/office/powerpoint/2010/main" val="3144940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A49EFF-66D6-4DF2-B1A9-AF4E02272624}"/>
              </a:ext>
            </a:extLst>
          </p:cNvPr>
          <p:cNvSpPr txBox="1"/>
          <p:nvPr/>
        </p:nvSpPr>
        <p:spPr>
          <a:xfrm>
            <a:off x="409074" y="224494"/>
            <a:ext cx="7411093" cy="5509200"/>
          </a:xfrm>
          <a:prstGeom prst="rect">
            <a:avLst/>
          </a:prstGeom>
          <a:noFill/>
        </p:spPr>
        <p:txBody>
          <a:bodyPr wrap="square" rtlCol="0">
            <a:spAutoFit/>
          </a:bodyPr>
          <a:lstStyle/>
          <a:p>
            <a:pPr algn="just"/>
            <a:r>
              <a:rPr lang="en-US" sz="3200" b="1" dirty="0" err="1">
                <a:solidFill>
                  <a:schemeClr val="tx2"/>
                </a:solidFill>
                <a:latin typeface="NikoshBAN" panose="02000000000000000000" pitchFamily="2" charset="0"/>
                <a:cs typeface="NikoshBAN" panose="02000000000000000000" pitchFamily="2" charset="0"/>
              </a:rPr>
              <a:t>আবিষ্কার</a:t>
            </a:r>
            <a:r>
              <a:rPr lang="en-US" sz="3200" b="1" dirty="0">
                <a:solidFill>
                  <a:schemeClr val="tx2"/>
                </a:solidFill>
                <a:latin typeface="NikoshBAN" panose="02000000000000000000" pitchFamily="2" charset="0"/>
                <a:cs typeface="NikoshBAN" panose="02000000000000000000" pitchFamily="2" charset="0"/>
              </a:rPr>
              <a:t>:</a:t>
            </a:r>
          </a:p>
          <a:p>
            <a:pPr algn="just"/>
            <a:r>
              <a:rPr lang="en-US" sz="3200" dirty="0">
                <a:solidFill>
                  <a:schemeClr val="tx2"/>
                </a:solidFill>
                <a:latin typeface="NikoshBAN" panose="02000000000000000000" pitchFamily="2" charset="0"/>
                <a:cs typeface="NikoshBAN" panose="02000000000000000000" pitchFamily="2" charset="0"/>
              </a:rPr>
              <a:t>১৯৩৩ </a:t>
            </a:r>
            <a:r>
              <a:rPr lang="en-US" sz="3200" dirty="0" err="1">
                <a:solidFill>
                  <a:schemeClr val="tx2"/>
                </a:solidFill>
                <a:latin typeface="NikoshBAN" panose="02000000000000000000" pitchFamily="2" charset="0"/>
                <a:cs typeface="NikoshBAN" panose="02000000000000000000" pitchFamily="2" charset="0"/>
              </a:rPr>
              <a:t>সালের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ডিসেম্বর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মাসে</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স্থানীয়</a:t>
            </a:r>
            <a:r>
              <a:rPr lang="en-US" sz="3200" dirty="0">
                <a:solidFill>
                  <a:schemeClr val="tx2"/>
                </a:solidFill>
                <a:latin typeface="NikoshBAN" panose="02000000000000000000" pitchFamily="2" charset="0"/>
                <a:cs typeface="NikoshBAN" panose="02000000000000000000" pitchFamily="2" charset="0"/>
              </a:rPr>
              <a:t> শ</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র</a:t>
            </a:r>
            <a:r>
              <a:rPr lang="as-IN" sz="3200" dirty="0">
                <a:solidFill>
                  <a:schemeClr val="tx2"/>
                </a:solidFill>
                <a:latin typeface="NikoshBAN" panose="02000000000000000000" pitchFamily="2" charset="0"/>
                <a:cs typeface="NikoshBAN" panose="02000000000000000000" pitchFamily="2" charset="0"/>
              </a:rPr>
              <a:t>ম</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ক</a:t>
            </a:r>
            <a:r>
              <a:rPr lang="en-US" sz="3200" dirty="0">
                <a:solidFill>
                  <a:schemeClr val="tx2"/>
                </a:solidFill>
                <a:latin typeface="NikoshBAN" panose="02000000000000000000" pitchFamily="2" charset="0"/>
                <a:cs typeface="NikoshBAN" panose="02000000000000000000" pitchFamily="2" charset="0"/>
              </a:rPr>
              <a:t>র</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ম</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ট</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খ</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a:t>
            </a:r>
            <a:r>
              <a:rPr lang="en-US" sz="3200" dirty="0" err="1">
                <a:solidFill>
                  <a:schemeClr val="tx2"/>
                </a:solidFill>
                <a:latin typeface="NikoshBAN" panose="02000000000000000000" pitchFamily="2" charset="0"/>
                <a:cs typeface="NikoshBAN" panose="02000000000000000000" pitchFamily="2" charset="0"/>
              </a:rPr>
              <a:t>ড়তে</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গিয়ে</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একটি</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প</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ত</a:t>
            </a:r>
            <a:r>
              <a:rPr lang="en-US" sz="3200" dirty="0" err="1">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কয়েকটি</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মুদ্রা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পায়</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য</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স</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খ</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ক</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র </a:t>
            </a:r>
            <a:r>
              <a:rPr lang="en-US" sz="3200" dirty="0" err="1">
                <a:solidFill>
                  <a:schemeClr val="tx2"/>
                </a:solidFill>
                <a:latin typeface="NikoshBAN" panose="02000000000000000000" pitchFamily="2" charset="0"/>
                <a:cs typeface="NikoshBAN" panose="02000000000000000000" pitchFamily="2" charset="0"/>
              </a:rPr>
              <a:t>এক</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স্কুল</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শিক্ষক</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মোহাম্মদ</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হানি</a:t>
            </a:r>
            <a:r>
              <a:rPr lang="as-IN" sz="3200" dirty="0">
                <a:solidFill>
                  <a:schemeClr val="tx2"/>
                </a:solidFill>
                <a:latin typeface="NikoshBAN" panose="02000000000000000000" pitchFamily="2" charset="0"/>
                <a:cs typeface="NikoshBAN" panose="02000000000000000000" pitchFamily="2" charset="0"/>
              </a:rPr>
              <a:t>ফ</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প</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ঠ</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স</a:t>
            </a:r>
            <a:r>
              <a:rPr lang="en-US" sz="3200" dirty="0" err="1">
                <a:solidFill>
                  <a:schemeClr val="tx2"/>
                </a:solidFill>
                <a:latin typeface="NikoshBAN" panose="02000000000000000000" pitchFamily="2" charset="0"/>
                <a:cs typeface="NikoshBAN" panose="02000000000000000000" pitchFamily="2" charset="0"/>
              </a:rPr>
              <a:t>াপ্তাহিক</a:t>
            </a:r>
            <a:r>
              <a:rPr lang="en-US" sz="3200" dirty="0">
                <a:solidFill>
                  <a:schemeClr val="tx2"/>
                </a:solidFill>
                <a:latin typeface="NikoshBAN" panose="02000000000000000000" pitchFamily="2" charset="0"/>
                <a:cs typeface="NikoshBAN" panose="02000000000000000000" pitchFamily="2" charset="0"/>
              </a:rPr>
              <a:t> ম</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হ</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ম</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ম</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দ</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প</a:t>
            </a:r>
            <a:r>
              <a:rPr lang="en-US" sz="3200" dirty="0" err="1">
                <a:solidFill>
                  <a:schemeClr val="tx2"/>
                </a:solidFill>
                <a:latin typeface="NikoshBAN" panose="02000000000000000000" pitchFamily="2" charset="0"/>
                <a:cs typeface="NikoshBAN" panose="02000000000000000000" pitchFamily="2" charset="0"/>
              </a:rPr>
              <a:t>ত্রিকায়</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প্রাচীন</a:t>
            </a:r>
            <a:r>
              <a:rPr lang="en-US" sz="3200" dirty="0">
                <a:solidFill>
                  <a:schemeClr val="tx2"/>
                </a:solidFill>
                <a:latin typeface="NikoshBAN" panose="02000000000000000000" pitchFamily="2" charset="0"/>
                <a:cs typeface="NikoshBAN" panose="02000000000000000000" pitchFamily="2" charset="0"/>
              </a:rPr>
              <a:t> ম</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দ</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র</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প</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err="1">
                <a:solidFill>
                  <a:schemeClr val="tx2"/>
                </a:solidFill>
                <a:latin typeface="NikoshBAN" panose="02000000000000000000" pitchFamily="2" charset="0"/>
                <a:cs typeface="NikoshBAN" panose="02000000000000000000" pitchFamily="2" charset="0"/>
              </a:rPr>
              <a:t>াপ্তি</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শ</a:t>
            </a:r>
            <a:r>
              <a:rPr lang="en-US" sz="3200" dirty="0" err="1">
                <a:solidFill>
                  <a:schemeClr val="tx2"/>
                </a:solidFill>
                <a:latin typeface="NikoshBAN" panose="02000000000000000000" pitchFamily="2" charset="0"/>
                <a:cs typeface="NikoshBAN" panose="02000000000000000000" pitchFamily="2" charset="0"/>
              </a:rPr>
              <a:t>ীর্ষক</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সংবাদ</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প্রকাশ</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করায়</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বিষয়টি</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সর্বপ্র</a:t>
            </a:r>
            <a:r>
              <a:rPr lang="as-IN" sz="3200" dirty="0">
                <a:solidFill>
                  <a:schemeClr val="tx2"/>
                </a:solidFill>
                <a:latin typeface="NikoshBAN" panose="02000000000000000000" pitchFamily="2" charset="0"/>
                <a:cs typeface="NikoshBAN" panose="02000000000000000000" pitchFamily="2" charset="0"/>
              </a:rPr>
              <a:t>থ</a:t>
            </a:r>
            <a:r>
              <a:rPr lang="en-US" sz="3200" dirty="0">
                <a:solidFill>
                  <a:schemeClr val="tx2"/>
                </a:solidFill>
                <a:latin typeface="NikoshBAN" panose="02000000000000000000" pitchFamily="2" charset="0"/>
                <a:cs typeface="NikoshBAN" panose="02000000000000000000" pitchFamily="2" charset="0"/>
              </a:rPr>
              <a:t>ম </a:t>
            </a:r>
            <a:r>
              <a:rPr lang="as-IN" sz="3200" dirty="0">
                <a:solidFill>
                  <a:schemeClr val="tx2"/>
                </a:solidFill>
                <a:latin typeface="NikoshBAN" panose="02000000000000000000" pitchFamily="2" charset="0"/>
                <a:cs typeface="NikoshBAN" panose="02000000000000000000" pitchFamily="2" charset="0"/>
              </a:rPr>
              <a:t>জ</a:t>
            </a:r>
            <a:r>
              <a:rPr lang="en-US" sz="3200" dirty="0">
                <a:solidFill>
                  <a:schemeClr val="tx2"/>
                </a:solidFill>
                <a:latin typeface="NikoshBAN" panose="02000000000000000000" pitchFamily="2" charset="0"/>
                <a:cs typeface="NikoshBAN" panose="02000000000000000000" pitchFamily="2" charset="0"/>
              </a:rPr>
              <a:t>ন</a:t>
            </a:r>
            <a:r>
              <a:rPr lang="as-IN" sz="3200" dirty="0">
                <a:solidFill>
                  <a:schemeClr val="tx2"/>
                </a:solidFill>
                <a:latin typeface="NikoshBAN" panose="02000000000000000000" pitchFamily="2" charset="0"/>
                <a:cs typeface="NikoshBAN" panose="02000000000000000000" pitchFamily="2" charset="0"/>
              </a:rPr>
              <a:t>স</a:t>
            </a:r>
            <a:r>
              <a:rPr lang="en-US" sz="3200" dirty="0">
                <a:solidFill>
                  <a:schemeClr val="tx2"/>
                </a:solidFill>
                <a:latin typeface="NikoshBAN" panose="02000000000000000000" pitchFamily="2" charset="0"/>
                <a:cs typeface="NikoshBAN" panose="02000000000000000000" pitchFamily="2" charset="0"/>
              </a:rPr>
              <a:t>ম</a:t>
            </a:r>
            <a:r>
              <a:rPr lang="as-IN" sz="3200" dirty="0">
                <a:solidFill>
                  <a:schemeClr val="tx2"/>
                </a:solidFill>
                <a:latin typeface="NikoshBAN" panose="02000000000000000000" pitchFamily="2" charset="0"/>
                <a:cs typeface="NikoshBAN" panose="02000000000000000000" pitchFamily="2" charset="0"/>
              </a:rPr>
              <a:t>ক</a:t>
            </a:r>
            <a:r>
              <a:rPr lang="en-US" sz="3200" dirty="0" err="1">
                <a:solidFill>
                  <a:schemeClr val="tx2"/>
                </a:solidFill>
                <a:latin typeface="NikoshBAN" panose="02000000000000000000" pitchFamily="2" charset="0"/>
                <a:cs typeface="NikoshBAN" panose="02000000000000000000" pitchFamily="2" charset="0"/>
              </a:rPr>
              <a:t>্ষে</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আসে</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পরব</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ত</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ত</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দ</a:t>
            </a:r>
            <a:r>
              <a:rPr lang="en-US" sz="3200" dirty="0" err="1">
                <a:solidFill>
                  <a:schemeClr val="tx2"/>
                </a:solidFill>
                <a:latin typeface="NikoshBAN" panose="02000000000000000000" pitchFamily="2" charset="0"/>
                <a:cs typeface="NikoshBAN" panose="02000000000000000000" pitchFamily="2" charset="0"/>
              </a:rPr>
              <a:t>ীর্ঘ</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সময়</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তার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পুত্র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হাবিবুল্লা</a:t>
            </a:r>
            <a:r>
              <a:rPr lang="as-IN" sz="3200" dirty="0">
                <a:solidFill>
                  <a:schemeClr val="tx2"/>
                </a:solidFill>
                <a:latin typeface="NikoshBAN" panose="02000000000000000000" pitchFamily="2" charset="0"/>
                <a:cs typeface="NikoshBAN" panose="02000000000000000000" pitchFamily="2" charset="0"/>
              </a:rPr>
              <a:t>হ</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প</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ঠ</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ষ</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ট</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গ</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err="1">
                <a:solidFill>
                  <a:schemeClr val="tx2"/>
                </a:solidFill>
                <a:latin typeface="NikoshBAN" panose="02000000000000000000" pitchFamily="2" charset="0"/>
                <a:cs typeface="NikoshBAN" panose="02000000000000000000" pitchFamily="2" charset="0"/>
              </a:rPr>
              <a:t>ুত্ব</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তুলে</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ধরেন</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এ</a:t>
            </a:r>
            <a:r>
              <a:rPr lang="en-US" sz="3200" dirty="0">
                <a:solidFill>
                  <a:schemeClr val="tx2"/>
                </a:solidFill>
                <a:latin typeface="NikoshBAN" panose="02000000000000000000" pitchFamily="2" charset="0"/>
                <a:cs typeface="NikoshBAN" panose="02000000000000000000" pitchFamily="2" charset="0"/>
              </a:rPr>
              <a:t>ব</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১</a:t>
            </a:r>
            <a:r>
              <a:rPr lang="en-US" sz="3200" dirty="0">
                <a:solidFill>
                  <a:schemeClr val="tx2"/>
                </a:solidFill>
                <a:latin typeface="NikoshBAN" panose="02000000000000000000" pitchFamily="2" charset="0"/>
                <a:cs typeface="NikoshBAN" panose="02000000000000000000" pitchFamily="2" charset="0"/>
              </a:rPr>
              <a:t>৯</a:t>
            </a:r>
            <a:r>
              <a:rPr lang="as-IN" sz="3200" dirty="0">
                <a:solidFill>
                  <a:schemeClr val="tx2"/>
                </a:solidFill>
                <a:latin typeface="NikoshBAN" panose="02000000000000000000" pitchFamily="2" charset="0"/>
                <a:cs typeface="NikoshBAN" panose="02000000000000000000" pitchFamily="2" charset="0"/>
              </a:rPr>
              <a:t>৮</a:t>
            </a:r>
            <a:r>
              <a:rPr lang="en-US" sz="3200" dirty="0">
                <a:solidFill>
                  <a:schemeClr val="tx2"/>
                </a:solidFill>
                <a:latin typeface="NikoshBAN" panose="02000000000000000000" pitchFamily="2" charset="0"/>
                <a:cs typeface="NikoshBAN" panose="02000000000000000000" pitchFamily="2" charset="0"/>
              </a:rPr>
              <a:t>৯ </a:t>
            </a:r>
            <a:r>
              <a:rPr lang="as-IN" sz="3200" dirty="0">
                <a:solidFill>
                  <a:schemeClr val="tx2"/>
                </a:solidFill>
                <a:latin typeface="NikoshBAN" panose="02000000000000000000" pitchFamily="2" charset="0"/>
                <a:cs typeface="NikoshBAN" panose="02000000000000000000" pitchFamily="2" charset="0"/>
              </a:rPr>
              <a:t>স</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ল</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এ</a:t>
            </a:r>
            <a:r>
              <a:rPr lang="en-US" sz="3200" dirty="0">
                <a:solidFill>
                  <a:schemeClr val="tx2"/>
                </a:solidFill>
                <a:latin typeface="NikoshBAN" panose="02000000000000000000" pitchFamily="2" charset="0"/>
                <a:cs typeface="NikoshBAN" panose="02000000000000000000" pitchFamily="2" charset="0"/>
              </a:rPr>
              <a:t>ক</a:t>
            </a:r>
            <a:r>
              <a:rPr lang="as-IN" sz="3200" dirty="0">
                <a:solidFill>
                  <a:schemeClr val="tx2"/>
                </a:solidFill>
                <a:latin typeface="NikoshBAN" panose="02000000000000000000" pitchFamily="2" charset="0"/>
                <a:cs typeface="NikoshBAN" panose="02000000000000000000" pitchFamily="2" charset="0"/>
              </a:rPr>
              <a:t>ট</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ব</a:t>
            </a:r>
            <a:r>
              <a:rPr lang="en-US" sz="3200" dirty="0" err="1">
                <a:solidFill>
                  <a:schemeClr val="tx2"/>
                </a:solidFill>
                <a:latin typeface="NikoshBAN" panose="02000000000000000000" pitchFamily="2" charset="0"/>
                <a:cs typeface="NikoshBAN" panose="02000000000000000000" pitchFamily="2" charset="0"/>
              </a:rPr>
              <a:t>ইও</a:t>
            </a:r>
            <a:r>
              <a:rPr lang="en-US" sz="3200" dirty="0">
                <a:solidFill>
                  <a:schemeClr val="tx2"/>
                </a:solidFill>
                <a:latin typeface="NikoshBAN" panose="02000000000000000000" pitchFamily="2" charset="0"/>
                <a:cs typeface="NikoshBAN" panose="02000000000000000000" pitchFamily="2" charset="0"/>
              </a:rPr>
              <a:t> প</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র</a:t>
            </a:r>
            <a:r>
              <a:rPr lang="as-IN" sz="3200" dirty="0">
                <a:solidFill>
                  <a:schemeClr val="tx2"/>
                </a:solidFill>
                <a:latin typeface="NikoshBAN" panose="02000000000000000000" pitchFamily="2" charset="0"/>
                <a:cs typeface="NikoshBAN" panose="02000000000000000000" pitchFamily="2" charset="0"/>
              </a:rPr>
              <a:t>ক</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শ</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ক</a:t>
            </a:r>
            <a:r>
              <a:rPr lang="en-US" sz="3200" dirty="0">
                <a:solidFill>
                  <a:schemeClr val="tx2"/>
                </a:solidFill>
                <a:latin typeface="NikoshBAN" panose="02000000000000000000" pitchFamily="2" charset="0"/>
                <a:cs typeface="NikoshBAN" panose="02000000000000000000" pitchFamily="2" charset="0"/>
              </a:rPr>
              <a:t>র</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ন। </a:t>
            </a:r>
            <a:r>
              <a:rPr lang="as-IN" sz="3200" dirty="0">
                <a:solidFill>
                  <a:schemeClr val="tx2"/>
                </a:solidFill>
                <a:latin typeface="NikoshBAN" panose="02000000000000000000" pitchFamily="2" charset="0"/>
                <a:cs typeface="NikoshBAN" panose="02000000000000000000" pitchFamily="2" charset="0"/>
              </a:rPr>
              <a:t>অ</a:t>
            </a:r>
            <a:r>
              <a:rPr lang="en-US" sz="3200" dirty="0">
                <a:solidFill>
                  <a:schemeClr val="tx2"/>
                </a:solidFill>
                <a:latin typeface="NikoshBAN" panose="02000000000000000000" pitchFamily="2" charset="0"/>
                <a:cs typeface="NikoshBAN" panose="02000000000000000000" pitchFamily="2" charset="0"/>
              </a:rPr>
              <a:t>ব</a:t>
            </a:r>
            <a:r>
              <a:rPr lang="as-IN" sz="3200" dirty="0">
                <a:solidFill>
                  <a:schemeClr val="tx2"/>
                </a:solidFill>
                <a:latin typeface="NikoshBAN" panose="02000000000000000000" pitchFamily="2" charset="0"/>
                <a:cs typeface="NikoshBAN" panose="02000000000000000000" pitchFamily="2" charset="0"/>
              </a:rPr>
              <a:t>শ</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ষ</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জ</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হ</a:t>
            </a:r>
            <a:r>
              <a:rPr lang="en-US" sz="3200" dirty="0" err="1">
                <a:solidFill>
                  <a:schemeClr val="tx2"/>
                </a:solidFill>
                <a:latin typeface="NikoshBAN" panose="02000000000000000000" pitchFamily="2" charset="0"/>
                <a:cs typeface="NikoshBAN" panose="02000000000000000000" pitchFamily="2" charset="0"/>
              </a:rPr>
              <a:t>াঙ্গীরনগর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বিশ্ববিদ্যালয়ের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প্রত্নতত্ত্ব</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বিভাগের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অধ্যাপক</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সু</a:t>
            </a:r>
            <a:r>
              <a:rPr lang="as-IN" sz="3200" dirty="0">
                <a:solidFill>
                  <a:schemeClr val="tx2"/>
                </a:solidFill>
                <a:latin typeface="NikoshBAN" panose="02000000000000000000" pitchFamily="2" charset="0"/>
                <a:cs typeface="NikoshBAN" panose="02000000000000000000" pitchFamily="2" charset="0"/>
              </a:rPr>
              <a:t>ফ</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ম</a:t>
            </a:r>
            <a:r>
              <a:rPr lang="en-US" sz="3200" dirty="0" err="1">
                <a:solidFill>
                  <a:schemeClr val="tx2"/>
                </a:solidFill>
                <a:latin typeface="NikoshBAN" panose="02000000000000000000" pitchFamily="2" charset="0"/>
                <a:cs typeface="NikoshBAN" panose="02000000000000000000" pitchFamily="2" charset="0"/>
              </a:rPr>
              <a:t>োস্তাফিজুর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রহমানের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নেতৃত্বে</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আ</a:t>
            </a:r>
            <a:r>
              <a:rPr lang="en-US" sz="3200" dirty="0">
                <a:solidFill>
                  <a:schemeClr val="tx2"/>
                </a:solidFill>
                <a:latin typeface="NikoshBAN" panose="02000000000000000000" pitchFamily="2" charset="0"/>
                <a:cs typeface="NikoshBAN" panose="02000000000000000000" pitchFamily="2" charset="0"/>
              </a:rPr>
              <a:t>ন</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ষ</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ঠ</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ন</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ক</a:t>
            </a:r>
            <a:r>
              <a:rPr lang="as-IN" sz="3200" dirty="0">
                <a:solidFill>
                  <a:schemeClr val="tx2"/>
                </a:solidFill>
                <a:latin typeface="NikoshBAN" panose="02000000000000000000" pitchFamily="2" charset="0"/>
                <a:cs typeface="NikoshBAN" panose="02000000000000000000" pitchFamily="2" charset="0"/>
              </a:rPr>
              <a:t>ভ</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জ</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ঞ</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ন</a:t>
            </a:r>
            <a:r>
              <a:rPr lang="en-US" sz="3200" dirty="0" err="1">
                <a:solidFill>
                  <a:schemeClr val="tx2"/>
                </a:solidFill>
                <a:latin typeface="NikoshBAN" panose="02000000000000000000" pitchFamily="2" charset="0"/>
                <a:cs typeface="NikoshBAN" panose="02000000000000000000" pitchFamily="2" charset="0"/>
              </a:rPr>
              <a:t>িকভাবে</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খনন</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কাজ</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শূরু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করেন</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২</a:t>
            </a:r>
            <a:r>
              <a:rPr lang="en-US" sz="3200" dirty="0">
                <a:solidFill>
                  <a:schemeClr val="tx2"/>
                </a:solidFill>
                <a:latin typeface="NikoshBAN" panose="02000000000000000000" pitchFamily="2" charset="0"/>
                <a:cs typeface="NikoshBAN" panose="02000000000000000000" pitchFamily="2" charset="0"/>
              </a:rPr>
              <a:t>০</a:t>
            </a:r>
            <a:r>
              <a:rPr lang="as-IN" sz="3200" dirty="0">
                <a:solidFill>
                  <a:schemeClr val="tx2"/>
                </a:solidFill>
                <a:latin typeface="NikoshBAN" panose="02000000000000000000" pitchFamily="2" charset="0"/>
                <a:cs typeface="NikoshBAN" panose="02000000000000000000" pitchFamily="2" charset="0"/>
              </a:rPr>
              <a:t>০</a:t>
            </a:r>
            <a:r>
              <a:rPr lang="en-US" sz="3200" dirty="0">
                <a:solidFill>
                  <a:schemeClr val="tx2"/>
                </a:solidFill>
                <a:latin typeface="NikoshBAN" panose="02000000000000000000" pitchFamily="2" charset="0"/>
                <a:cs typeface="NikoshBAN" panose="02000000000000000000" pitchFamily="2" charset="0"/>
              </a:rPr>
              <a:t>০ </a:t>
            </a:r>
            <a:r>
              <a:rPr lang="as-IN" sz="3200" dirty="0">
                <a:solidFill>
                  <a:schemeClr val="tx2"/>
                </a:solidFill>
                <a:latin typeface="NikoshBAN" panose="02000000000000000000" pitchFamily="2" charset="0"/>
                <a:cs typeface="NikoshBAN" panose="02000000000000000000" pitchFamily="2" charset="0"/>
              </a:rPr>
              <a:t>স</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ল</a:t>
            </a:r>
            <a:r>
              <a:rPr lang="en-US" sz="3200" dirty="0">
                <a:solidFill>
                  <a:schemeClr val="tx2"/>
                </a:solidFill>
                <a:latin typeface="NikoshBAN" panose="02000000000000000000" pitchFamily="2" charset="0"/>
                <a:cs typeface="NikoshBAN" panose="02000000000000000000" pitchFamily="2" charset="0"/>
              </a:rPr>
              <a:t>ে। </a:t>
            </a:r>
          </a:p>
        </p:txBody>
      </p:sp>
      <p:pic>
        <p:nvPicPr>
          <p:cNvPr id="3" name="Picture 2">
            <a:extLst>
              <a:ext uri="{FF2B5EF4-FFF2-40B4-BE49-F238E27FC236}">
                <a16:creationId xmlns:a16="http://schemas.microsoft.com/office/drawing/2014/main" id="{AB390DA9-5D9F-407A-A405-C19753B8F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6896" y="756987"/>
            <a:ext cx="3526031" cy="2095500"/>
          </a:xfrm>
          <a:prstGeom prst="rect">
            <a:avLst/>
          </a:prstGeom>
        </p:spPr>
      </p:pic>
      <p:sp>
        <p:nvSpPr>
          <p:cNvPr id="4" name="Rectangle 3">
            <a:extLst>
              <a:ext uri="{FF2B5EF4-FFF2-40B4-BE49-F238E27FC236}">
                <a16:creationId xmlns:a16="http://schemas.microsoft.com/office/drawing/2014/main" id="{A7C461E6-38CC-42FA-A8EE-84ECE59A5970}"/>
              </a:ext>
            </a:extLst>
          </p:cNvPr>
          <p:cNvSpPr/>
          <p:nvPr/>
        </p:nvSpPr>
        <p:spPr>
          <a:xfrm>
            <a:off x="8161362" y="2979094"/>
            <a:ext cx="3822092" cy="3693319"/>
          </a:xfrm>
          <a:prstGeom prst="rect">
            <a:avLst/>
          </a:prstGeom>
        </p:spPr>
        <p:txBody>
          <a:bodyPr wrap="square">
            <a:spAutoFit/>
          </a:bodyPr>
          <a:lstStyle/>
          <a:p>
            <a:pPr algn="just"/>
            <a:r>
              <a:rPr lang="as-IN" sz="2600" dirty="0">
                <a:solidFill>
                  <a:schemeClr val="tx2"/>
                </a:solidFill>
                <a:latin typeface="NikoshBAN" panose="02000000000000000000" pitchFamily="2" charset="0"/>
                <a:cs typeface="NikoshBAN" panose="02000000000000000000" pitchFamily="2" charset="0"/>
              </a:rPr>
              <a:t>হাবিবুল্লা পাঠান, উ</a:t>
            </a:r>
            <a:r>
              <a:rPr lang="en-US" sz="2600" dirty="0">
                <a:solidFill>
                  <a:schemeClr val="tx2"/>
                </a:solidFill>
                <a:latin typeface="NikoshBAN" panose="02000000000000000000" pitchFamily="2" charset="0"/>
                <a:cs typeface="NikoshBAN" panose="02000000000000000000" pitchFamily="2" charset="0"/>
              </a:rPr>
              <a:t>য়</a:t>
            </a:r>
            <a:r>
              <a:rPr lang="as-IN" sz="2600" dirty="0">
                <a:solidFill>
                  <a:schemeClr val="tx2"/>
                </a:solidFill>
                <a:latin typeface="NikoshBAN" panose="02000000000000000000" pitchFamily="2" charset="0"/>
                <a:cs typeface="NikoshBAN" panose="02000000000000000000" pitchFamily="2" charset="0"/>
              </a:rPr>
              <a:t>ারী - বটেশ্বর প্রত্নতাত্ত্বিক নিদর্শন সংগ্রাহক, তার ব্যক্তিগত প্রত্নতাত্ত্বিক যাদুঘর ও গ্রন্থাগার, বটেশ্বর, নরসিংদীতে। পিছনে তার পিতা হানিফ পাঠানের বাঁধানো ছবি দেখা যাচ্ছে, যিনি ছিলেন উ</a:t>
            </a:r>
            <a:r>
              <a:rPr lang="en-US" sz="2600" dirty="0">
                <a:solidFill>
                  <a:schemeClr val="tx2"/>
                </a:solidFill>
                <a:latin typeface="NikoshBAN" panose="02000000000000000000" pitchFamily="2" charset="0"/>
                <a:cs typeface="NikoshBAN" panose="02000000000000000000" pitchFamily="2" charset="0"/>
              </a:rPr>
              <a:t>য়</a:t>
            </a:r>
            <a:r>
              <a:rPr lang="as-IN" sz="2600" dirty="0">
                <a:solidFill>
                  <a:schemeClr val="tx2"/>
                </a:solidFill>
                <a:latin typeface="NikoshBAN" panose="02000000000000000000" pitchFamily="2" charset="0"/>
                <a:cs typeface="NikoshBAN" panose="02000000000000000000" pitchFamily="2" charset="0"/>
              </a:rPr>
              <a:t>ারী - বটেশ্বর প্রত্নতাত্ত্বিক ধ্বংসাবশেষ খুঁজে বের করার পথ - প্রদর্শক।</a:t>
            </a:r>
            <a:endParaRPr lang="en-US" sz="2600"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62519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A49EFF-66D6-4DF2-B1A9-AF4E02272624}"/>
              </a:ext>
            </a:extLst>
          </p:cNvPr>
          <p:cNvSpPr txBox="1"/>
          <p:nvPr/>
        </p:nvSpPr>
        <p:spPr>
          <a:xfrm>
            <a:off x="291548" y="434012"/>
            <a:ext cx="11529391" cy="6247864"/>
          </a:xfrm>
          <a:prstGeom prst="rect">
            <a:avLst/>
          </a:prstGeom>
          <a:noFill/>
        </p:spPr>
        <p:txBody>
          <a:bodyPr wrap="square" rtlCol="0">
            <a:spAutoFit/>
          </a:bodyPr>
          <a:lstStyle/>
          <a:p>
            <a:pPr algn="just"/>
            <a:r>
              <a:rPr lang="en-US" sz="3200" b="1" dirty="0" err="1">
                <a:solidFill>
                  <a:schemeClr val="tx2"/>
                </a:solidFill>
                <a:latin typeface="NikoshBAN" panose="02000000000000000000" pitchFamily="2" charset="0"/>
                <a:cs typeface="NikoshBAN" panose="02000000000000000000" pitchFamily="2" charset="0"/>
              </a:rPr>
              <a:t>ঐতিহাসিক</a:t>
            </a:r>
            <a:r>
              <a:rPr lang="en-US" sz="3200" b="1" dirty="0">
                <a:solidFill>
                  <a:schemeClr val="tx2"/>
                </a:solidFill>
                <a:latin typeface="NikoshBAN" panose="02000000000000000000" pitchFamily="2" charset="0"/>
                <a:cs typeface="NikoshBAN" panose="02000000000000000000" pitchFamily="2" charset="0"/>
              </a:rPr>
              <a:t> </a:t>
            </a:r>
            <a:r>
              <a:rPr lang="en-US" sz="3200" b="1" dirty="0" err="1">
                <a:solidFill>
                  <a:schemeClr val="tx2"/>
                </a:solidFill>
                <a:latin typeface="NikoshBAN" panose="02000000000000000000" pitchFamily="2" charset="0"/>
                <a:cs typeface="NikoshBAN" panose="02000000000000000000" pitchFamily="2" charset="0"/>
              </a:rPr>
              <a:t>প্রেক্ষাপট</a:t>
            </a:r>
            <a:r>
              <a:rPr lang="en-US" sz="3200" b="1" dirty="0">
                <a:solidFill>
                  <a:schemeClr val="tx2"/>
                </a:solidFill>
                <a:latin typeface="NikoshBAN" panose="02000000000000000000" pitchFamily="2" charset="0"/>
                <a:cs typeface="NikoshBAN" panose="02000000000000000000" pitchFamily="2" charset="0"/>
              </a:rPr>
              <a:t>:</a:t>
            </a:r>
          </a:p>
          <a:p>
            <a:pPr algn="just"/>
            <a:r>
              <a:rPr lang="as-IN" sz="3200" dirty="0">
                <a:solidFill>
                  <a:schemeClr val="tx2"/>
                </a:solidFill>
                <a:latin typeface="NikoshBAN" panose="02000000000000000000" pitchFamily="2" charset="0"/>
                <a:cs typeface="NikoshBAN" panose="02000000000000000000" pitchFamily="2" charset="0"/>
              </a:rPr>
              <a:t>স</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ধ</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স</a:t>
            </a:r>
            <a:r>
              <a:rPr lang="en-US" sz="3200" dirty="0">
                <a:solidFill>
                  <a:schemeClr val="tx2"/>
                </a:solidFill>
                <a:latin typeface="NikoshBAN" panose="02000000000000000000" pitchFamily="2" charset="0"/>
                <a:cs typeface="NikoshBAN" panose="02000000000000000000" pitchFamily="2" charset="0"/>
              </a:rPr>
              <a:t>ভ</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য</a:t>
            </a:r>
            <a:r>
              <a:rPr lang="as-IN" sz="3200" dirty="0">
                <a:solidFill>
                  <a:schemeClr val="tx2"/>
                </a:solidFill>
                <a:latin typeface="NikoshBAN" panose="02000000000000000000" pitchFamily="2" charset="0"/>
                <a:cs typeface="NikoshBAN" panose="02000000000000000000" pitchFamily="2" charset="0"/>
              </a:rPr>
              <a:t>ত</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প</a:t>
            </a:r>
            <a:r>
              <a:rPr lang="en-US" sz="3200" dirty="0">
                <a:solidFill>
                  <a:schemeClr val="tx2"/>
                </a:solidFill>
                <a:latin typeface="NikoshBAN" panose="02000000000000000000" pitchFamily="2" charset="0"/>
                <a:cs typeface="NikoshBAN" panose="02000000000000000000" pitchFamily="2" charset="0"/>
              </a:rPr>
              <a:t>র </a:t>
            </a:r>
            <a:r>
              <a:rPr lang="as-IN" sz="3200" dirty="0">
                <a:solidFill>
                  <a:schemeClr val="tx2"/>
                </a:solidFill>
                <a:latin typeface="NikoshBAN" panose="02000000000000000000" pitchFamily="2" charset="0"/>
                <a:cs typeface="NikoshBAN" panose="02000000000000000000" pitchFamily="2" charset="0"/>
              </a:rPr>
              <a:t>ভ</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ত</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য় </a:t>
            </a:r>
            <a:r>
              <a:rPr lang="en-US" sz="3200" dirty="0" err="1">
                <a:solidFill>
                  <a:schemeClr val="tx2"/>
                </a:solidFill>
                <a:latin typeface="NikoshBAN" panose="02000000000000000000" pitchFamily="2" charset="0"/>
                <a:cs typeface="NikoshBAN" panose="02000000000000000000" pitchFamily="2" charset="0"/>
              </a:rPr>
              <a:t>উপমহাদেশে</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দ্বিতীয়</a:t>
            </a:r>
            <a:r>
              <a:rPr lang="en-US" sz="3200" dirty="0">
                <a:solidFill>
                  <a:schemeClr val="tx2"/>
                </a:solidFill>
                <a:latin typeface="NikoshBAN" panose="02000000000000000000" pitchFamily="2" charset="0"/>
                <a:cs typeface="NikoshBAN" panose="02000000000000000000" pitchFamily="2" charset="0"/>
              </a:rPr>
              <a:t> প</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য</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য়</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গ</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স</a:t>
            </a:r>
            <a:r>
              <a:rPr lang="en-US" sz="3200" dirty="0">
                <a:solidFill>
                  <a:schemeClr val="tx2"/>
                </a:solidFill>
                <a:latin typeface="NikoshBAN" panose="02000000000000000000" pitchFamily="2" charset="0"/>
                <a:cs typeface="NikoshBAN" panose="02000000000000000000" pitchFamily="2" charset="0"/>
              </a:rPr>
              <a:t>ভ</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য</a:t>
            </a:r>
            <a:r>
              <a:rPr lang="as-IN" sz="3200" dirty="0">
                <a:solidFill>
                  <a:schemeClr val="tx2"/>
                </a:solidFill>
                <a:latin typeface="NikoshBAN" panose="02000000000000000000" pitchFamily="2" charset="0"/>
                <a:cs typeface="NikoshBAN" panose="02000000000000000000" pitchFamily="2" charset="0"/>
              </a:rPr>
              <a:t>ত</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প</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ত</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ন</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ধ</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ছ</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ল</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দ</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শ</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র </a:t>
            </a:r>
            <a:r>
              <a:rPr lang="en-US" sz="3200" dirty="0" err="1">
                <a:solidFill>
                  <a:schemeClr val="tx2"/>
                </a:solidFill>
                <a:latin typeface="NikoshBAN" panose="02000000000000000000" pitchFamily="2" charset="0"/>
                <a:cs typeface="NikoshBAN" panose="02000000000000000000" pitchFamily="2" charset="0"/>
              </a:rPr>
              <a:t>উয়ারি-বটেশ্বর</a:t>
            </a:r>
            <a:r>
              <a:rPr lang="en-US" sz="3200" dirty="0">
                <a:solidFill>
                  <a:schemeClr val="tx2"/>
                </a:solidFill>
                <a:latin typeface="NikoshBAN" panose="02000000000000000000" pitchFamily="2" charset="0"/>
                <a:cs typeface="NikoshBAN" panose="02000000000000000000" pitchFamily="2" charset="0"/>
              </a:rPr>
              <a:t> ও </a:t>
            </a:r>
            <a:r>
              <a:rPr lang="as-IN" sz="3200" dirty="0">
                <a:solidFill>
                  <a:schemeClr val="tx2"/>
                </a:solidFill>
                <a:latin typeface="NikoshBAN" panose="02000000000000000000" pitchFamily="2" charset="0"/>
                <a:cs typeface="NikoshBAN" panose="02000000000000000000" pitchFamily="2" charset="0"/>
              </a:rPr>
              <a:t>ম</a:t>
            </a:r>
            <a:r>
              <a:rPr lang="en-US" sz="3200" dirty="0">
                <a:solidFill>
                  <a:schemeClr val="tx2"/>
                </a:solidFill>
                <a:latin typeface="NikoshBAN" panose="02000000000000000000" pitchFamily="2" charset="0"/>
                <a:cs typeface="NikoshBAN" panose="02000000000000000000" pitchFamily="2" charset="0"/>
              </a:rPr>
              <a:t>হ</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স</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থ</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ন</a:t>
            </a:r>
            <a:r>
              <a:rPr lang="as-IN" sz="3200" dirty="0">
                <a:solidFill>
                  <a:schemeClr val="tx2"/>
                </a:solidFill>
                <a:latin typeface="NikoshBAN" panose="02000000000000000000" pitchFamily="2" charset="0"/>
                <a:cs typeface="NikoshBAN" panose="02000000000000000000" pitchFamily="2" charset="0"/>
              </a:rPr>
              <a:t>গ</a:t>
            </a:r>
            <a:r>
              <a:rPr lang="en-US" sz="3200" dirty="0">
                <a:solidFill>
                  <a:schemeClr val="tx2"/>
                </a:solidFill>
                <a:latin typeface="NikoshBAN" panose="02000000000000000000" pitchFamily="2" charset="0"/>
                <a:cs typeface="NikoshBAN" panose="02000000000000000000" pitchFamily="2" charset="0"/>
              </a:rPr>
              <a:t>ড় </a:t>
            </a:r>
            <a:r>
              <a:rPr lang="as-IN" sz="3200" dirty="0">
                <a:solidFill>
                  <a:schemeClr val="tx2"/>
                </a:solidFill>
                <a:latin typeface="NikoshBAN" panose="02000000000000000000" pitchFamily="2" charset="0"/>
                <a:cs typeface="NikoshBAN" panose="02000000000000000000" pitchFamily="2" charset="0"/>
              </a:rPr>
              <a:t>অ</a:t>
            </a:r>
            <a:r>
              <a:rPr lang="en-US" sz="3200" dirty="0">
                <a:solidFill>
                  <a:schemeClr val="tx2"/>
                </a:solidFill>
                <a:latin typeface="NikoshBAN" panose="02000000000000000000" pitchFamily="2" charset="0"/>
                <a:cs typeface="NikoshBAN" panose="02000000000000000000" pitchFamily="2" charset="0"/>
              </a:rPr>
              <a:t>ঞ</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চ</a:t>
            </a:r>
            <a:r>
              <a:rPr lang="as-IN" sz="3200" dirty="0">
                <a:solidFill>
                  <a:schemeClr val="tx2"/>
                </a:solidFill>
                <a:latin typeface="NikoshBAN" panose="02000000000000000000" pitchFamily="2" charset="0"/>
                <a:cs typeface="NikoshBAN" panose="02000000000000000000" pitchFamily="2" charset="0"/>
              </a:rPr>
              <a:t>ল</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উয়ারি-বটেশ্বর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ম</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ল</a:t>
            </a:r>
            <a:r>
              <a:rPr lang="en-US" sz="3200" dirty="0">
                <a:solidFill>
                  <a:schemeClr val="tx2"/>
                </a:solidFill>
                <a:latin typeface="NikoshBAN" panose="02000000000000000000" pitchFamily="2" charset="0"/>
                <a:cs typeface="NikoshBAN" panose="02000000000000000000" pitchFamily="2" charset="0"/>
              </a:rPr>
              <a:t>ত </a:t>
            </a:r>
            <a:r>
              <a:rPr lang="as-IN" sz="3200" dirty="0">
                <a:solidFill>
                  <a:schemeClr val="tx2"/>
                </a:solidFill>
                <a:latin typeface="NikoshBAN" panose="02000000000000000000" pitchFamily="2" charset="0"/>
                <a:cs typeface="NikoshBAN" panose="02000000000000000000" pitchFamily="2" charset="0"/>
              </a:rPr>
              <a:t>খ</a:t>
            </a:r>
            <a:r>
              <a:rPr lang="en-US" sz="3200" dirty="0" err="1">
                <a:solidFill>
                  <a:schemeClr val="tx2"/>
                </a:solidFill>
                <a:latin typeface="NikoshBAN" panose="02000000000000000000" pitchFamily="2" charset="0"/>
                <a:cs typeface="NikoshBAN" panose="02000000000000000000" pitchFamily="2" charset="0"/>
              </a:rPr>
              <a:t>্রিষ্টপূর্ব</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প</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য়</a:t>
            </a:r>
            <a:r>
              <a:rPr lang="en-US" sz="3200" dirty="0">
                <a:solidFill>
                  <a:schemeClr val="tx2"/>
                </a:solidFill>
                <a:latin typeface="NikoshBAN" panose="02000000000000000000" pitchFamily="2" charset="0"/>
                <a:cs typeface="NikoshBAN" panose="02000000000000000000" pitchFamily="2" charset="0"/>
              </a:rPr>
              <a:t> ৫০০ </a:t>
            </a:r>
            <a:r>
              <a:rPr lang="en-US" sz="3200" dirty="0" err="1">
                <a:solidFill>
                  <a:schemeClr val="tx2"/>
                </a:solidFill>
                <a:latin typeface="NikoshBAN" panose="02000000000000000000" pitchFamily="2" charset="0"/>
                <a:cs typeface="NikoshBAN" panose="02000000000000000000" pitchFamily="2" charset="0"/>
              </a:rPr>
              <a:t>অব</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দ</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র </a:t>
            </a:r>
            <a:r>
              <a:rPr lang="en-US" sz="3200" dirty="0" err="1">
                <a:solidFill>
                  <a:schemeClr val="tx2"/>
                </a:solidFill>
                <a:latin typeface="NikoshBAN" panose="02000000000000000000" pitchFamily="2" charset="0"/>
                <a:cs typeface="NikoshBAN" panose="02000000000000000000" pitchFamily="2" charset="0"/>
              </a:rPr>
              <a:t>একটি</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দূর্গনগর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এছাড়া</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বাণিজ্যনগরের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বৈশিষ্ঠ্যও</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এ</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গ</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ছ</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ল</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খ</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য</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ত</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জ</a:t>
            </a:r>
            <a:r>
              <a:rPr lang="en-US" sz="3200" dirty="0" err="1">
                <a:solidFill>
                  <a:schemeClr val="tx2"/>
                </a:solidFill>
                <a:latin typeface="NikoshBAN" panose="02000000000000000000" pitchFamily="2" charset="0"/>
                <a:cs typeface="NikoshBAN" panose="02000000000000000000" pitchFamily="2" charset="0"/>
              </a:rPr>
              <a:t>োতি</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দ</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ট</a:t>
            </a:r>
            <a:r>
              <a:rPr lang="en-US" sz="3200" dirty="0">
                <a:solidFill>
                  <a:schemeClr val="tx2"/>
                </a:solidFill>
                <a:latin typeface="NikoshBAN" panose="02000000000000000000" pitchFamily="2" charset="0"/>
                <a:cs typeface="NikoshBAN" panose="02000000000000000000" pitchFamily="2" charset="0"/>
              </a:rPr>
              <a:t>ল</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ম</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এটাকে</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সৌনাগড়া</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হি</a:t>
            </a:r>
            <a:r>
              <a:rPr lang="as-IN" sz="3200" dirty="0">
                <a:solidFill>
                  <a:schemeClr val="tx2"/>
                </a:solidFill>
                <a:latin typeface="NikoshBAN" panose="02000000000000000000" pitchFamily="2" charset="0"/>
                <a:cs typeface="NikoshBAN" panose="02000000000000000000" pitchFamily="2" charset="0"/>
              </a:rPr>
              <a:t>স</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চ</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হ</a:t>
            </a:r>
            <a:r>
              <a:rPr lang="en-US" sz="3200" dirty="0" err="1">
                <a:solidFill>
                  <a:schemeClr val="tx2"/>
                </a:solidFill>
                <a:latin typeface="NikoshBAN" panose="02000000000000000000" pitchFamily="2" charset="0"/>
                <a:cs typeface="NikoshBAN" panose="02000000000000000000" pitchFamily="2" charset="0"/>
              </a:rPr>
              <a:t>্নিত</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করেছেন</a:t>
            </a:r>
            <a:r>
              <a:rPr lang="en-US" sz="3200" dirty="0">
                <a:solidFill>
                  <a:schemeClr val="tx2"/>
                </a:solidFill>
                <a:latin typeface="NikoshBAN" panose="02000000000000000000" pitchFamily="2" charset="0"/>
                <a:cs typeface="NikoshBAN" panose="02000000000000000000" pitchFamily="2" charset="0"/>
              </a:rPr>
              <a:t>। </a:t>
            </a:r>
          </a:p>
          <a:p>
            <a:pPr algn="just"/>
            <a:endParaRPr lang="en-US" b="1" dirty="0">
              <a:solidFill>
                <a:schemeClr val="tx2"/>
              </a:solidFill>
              <a:latin typeface="NikoshBAN" panose="02000000000000000000" pitchFamily="2" charset="0"/>
              <a:cs typeface="NikoshBAN" panose="02000000000000000000" pitchFamily="2" charset="0"/>
            </a:endParaRPr>
          </a:p>
          <a:p>
            <a:pPr algn="just"/>
            <a:r>
              <a:rPr lang="en-US" sz="3200" b="1" dirty="0" err="1">
                <a:solidFill>
                  <a:schemeClr val="tx2"/>
                </a:solidFill>
                <a:latin typeface="NikoshBAN" panose="02000000000000000000" pitchFamily="2" charset="0"/>
                <a:cs typeface="NikoshBAN" panose="02000000000000000000" pitchFamily="2" charset="0"/>
              </a:rPr>
              <a:t>দুর্গ</a:t>
            </a:r>
            <a:r>
              <a:rPr lang="en-US" sz="3200" b="1" dirty="0">
                <a:solidFill>
                  <a:schemeClr val="tx2"/>
                </a:solidFill>
                <a:latin typeface="NikoshBAN" panose="02000000000000000000" pitchFamily="2" charset="0"/>
                <a:cs typeface="NikoshBAN" panose="02000000000000000000" pitchFamily="2" charset="0"/>
              </a:rPr>
              <a:t> </a:t>
            </a:r>
            <a:r>
              <a:rPr lang="en-US" sz="3200" b="1" dirty="0" err="1">
                <a:solidFill>
                  <a:schemeClr val="tx2"/>
                </a:solidFill>
                <a:latin typeface="NikoshBAN" panose="02000000000000000000" pitchFamily="2" charset="0"/>
                <a:cs typeface="NikoshBAN" panose="02000000000000000000" pitchFamily="2" charset="0"/>
              </a:rPr>
              <a:t>নগর</a:t>
            </a:r>
            <a:r>
              <a:rPr lang="en-US" sz="3200" b="1" dirty="0">
                <a:solidFill>
                  <a:schemeClr val="tx2"/>
                </a:solidFill>
                <a:latin typeface="NikoshBAN" panose="02000000000000000000" pitchFamily="2" charset="0"/>
                <a:cs typeface="NikoshBAN" panose="02000000000000000000" pitchFamily="2" charset="0"/>
              </a:rPr>
              <a:t>:</a:t>
            </a:r>
          </a:p>
          <a:p>
            <a:pPr algn="just"/>
            <a:r>
              <a:rPr lang="en-US" sz="3200" dirty="0" err="1">
                <a:solidFill>
                  <a:schemeClr val="tx2"/>
                </a:solidFill>
                <a:latin typeface="NikoshBAN" panose="02000000000000000000" pitchFamily="2" charset="0"/>
                <a:cs typeface="NikoshBAN" panose="02000000000000000000" pitchFamily="2" charset="0"/>
              </a:rPr>
              <a:t>উয়ারি-বটেশ্ব</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প</a:t>
            </a:r>
            <a:r>
              <a:rPr lang="en-US" sz="3200" dirty="0" err="1">
                <a:solidFill>
                  <a:schemeClr val="tx2"/>
                </a:solidFill>
                <a:latin typeface="NikoshBAN" panose="02000000000000000000" pitchFamily="2" charset="0"/>
                <a:cs typeface="NikoshBAN" panose="02000000000000000000" pitchFamily="2" charset="0"/>
              </a:rPr>
              <a:t>াওয়া</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গেছে</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ডাবল</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ডিফেন্সের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দু</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গ</a:t>
            </a:r>
            <a:r>
              <a:rPr lang="en-US" sz="3200" dirty="0">
                <a:solidFill>
                  <a:schemeClr val="tx2"/>
                </a:solidFill>
                <a:latin typeface="NikoshBAN" panose="02000000000000000000" pitchFamily="2" charset="0"/>
                <a:cs typeface="NikoshBAN" panose="02000000000000000000" pitchFamily="2" charset="0"/>
              </a:rPr>
              <a:t>ন</a:t>
            </a:r>
            <a:r>
              <a:rPr lang="as-IN" sz="3200" dirty="0">
                <a:solidFill>
                  <a:schemeClr val="tx2"/>
                </a:solidFill>
                <a:latin typeface="NikoshBAN" panose="02000000000000000000" pitchFamily="2" charset="0"/>
                <a:cs typeface="NikoshBAN" panose="02000000000000000000" pitchFamily="2" charset="0"/>
              </a:rPr>
              <a:t>গ</a:t>
            </a:r>
            <a:r>
              <a:rPr lang="en-US" sz="3200" dirty="0">
                <a:solidFill>
                  <a:schemeClr val="tx2"/>
                </a:solidFill>
                <a:latin typeface="NikoshBAN" panose="02000000000000000000" pitchFamily="2" charset="0"/>
                <a:cs typeface="NikoshBAN" panose="02000000000000000000" pitchFamily="2" charset="0"/>
              </a:rPr>
              <a:t>র। </a:t>
            </a:r>
            <a:r>
              <a:rPr lang="en-US" sz="3200" dirty="0" err="1">
                <a:solidFill>
                  <a:schemeClr val="tx2"/>
                </a:solidFill>
                <a:latin typeface="NikoshBAN" panose="02000000000000000000" pitchFamily="2" charset="0"/>
                <a:cs typeface="NikoshBAN" panose="02000000000000000000" pitchFamily="2" charset="0"/>
              </a:rPr>
              <a:t>উপমহাদেশে</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যতগুলো</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ডাবল</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ডিফেন্সের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দু</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গ</a:t>
            </a:r>
            <a:r>
              <a:rPr lang="en-US" sz="3200" dirty="0">
                <a:solidFill>
                  <a:schemeClr val="tx2"/>
                </a:solidFill>
                <a:latin typeface="NikoshBAN" panose="02000000000000000000" pitchFamily="2" charset="0"/>
                <a:cs typeface="NikoshBAN" panose="02000000000000000000" pitchFamily="2" charset="0"/>
              </a:rPr>
              <a:t>ন</a:t>
            </a:r>
            <a:r>
              <a:rPr lang="as-IN" sz="3200" dirty="0">
                <a:solidFill>
                  <a:schemeClr val="tx2"/>
                </a:solidFill>
                <a:latin typeface="NikoshBAN" panose="02000000000000000000" pitchFamily="2" charset="0"/>
                <a:cs typeface="NikoshBAN" panose="02000000000000000000" pitchFamily="2" charset="0"/>
              </a:rPr>
              <a:t>গ</a:t>
            </a:r>
            <a:r>
              <a:rPr lang="en-US" sz="3200" dirty="0">
                <a:solidFill>
                  <a:schemeClr val="tx2"/>
                </a:solidFill>
                <a:latin typeface="NikoshBAN" panose="02000000000000000000" pitchFamily="2" charset="0"/>
                <a:cs typeface="NikoshBAN" panose="02000000000000000000" pitchFamily="2" charset="0"/>
              </a:rPr>
              <a:t>র </a:t>
            </a:r>
            <a:r>
              <a:rPr lang="as-IN" sz="3200" dirty="0">
                <a:solidFill>
                  <a:schemeClr val="tx2"/>
                </a:solidFill>
                <a:latin typeface="NikoshBAN" panose="02000000000000000000" pitchFamily="2" charset="0"/>
                <a:cs typeface="NikoshBAN" panose="02000000000000000000" pitchFamily="2" charset="0"/>
              </a:rPr>
              <a:t>প</a:t>
            </a:r>
            <a:r>
              <a:rPr lang="en-US" sz="3200" dirty="0" err="1">
                <a:solidFill>
                  <a:schemeClr val="tx2"/>
                </a:solidFill>
                <a:latin typeface="NikoshBAN" panose="02000000000000000000" pitchFamily="2" charset="0"/>
                <a:cs typeface="NikoshBAN" panose="02000000000000000000" pitchFamily="2" charset="0"/>
              </a:rPr>
              <a:t>াওয়া</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গেছে</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তার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মধ্যে</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উ</a:t>
            </a:r>
            <a:r>
              <a:rPr lang="en-US" sz="3200" dirty="0" err="1">
                <a:solidFill>
                  <a:schemeClr val="tx2"/>
                </a:solidFill>
                <a:latin typeface="NikoshBAN" panose="02000000000000000000" pitchFamily="2" charset="0"/>
                <a:cs typeface="NikoshBAN" panose="02000000000000000000" pitchFamily="2" charset="0"/>
              </a:rPr>
              <a:t>ল্লেখযোগ্য</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এখানে</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অ</a:t>
            </a:r>
            <a:r>
              <a:rPr lang="en-US" sz="3200" dirty="0">
                <a:solidFill>
                  <a:schemeClr val="tx2"/>
                </a:solidFill>
                <a:latin typeface="NikoshBAN" panose="02000000000000000000" pitchFamily="2" charset="0"/>
                <a:cs typeface="NikoshBAN" panose="02000000000000000000" pitchFamily="2" charset="0"/>
              </a:rPr>
              <a:t>স</a:t>
            </a:r>
            <a:r>
              <a:rPr lang="as-IN" sz="3200" dirty="0">
                <a:solidFill>
                  <a:schemeClr val="tx2"/>
                </a:solidFill>
                <a:latin typeface="NikoshBAN" panose="02000000000000000000" pitchFamily="2" charset="0"/>
                <a:cs typeface="NikoshBAN" panose="02000000000000000000" pitchFamily="2" charset="0"/>
              </a:rPr>
              <a:t>ম</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জ</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গ</a:t>
            </a:r>
            <a:r>
              <a:rPr lang="en-US" sz="3200" dirty="0">
                <a:solidFill>
                  <a:schemeClr val="tx2"/>
                </a:solidFill>
                <a:latin typeface="NikoshBAN" panose="02000000000000000000" pitchFamily="2" charset="0"/>
                <a:cs typeface="NikoshBAN" panose="02000000000000000000" pitchFamily="2" charset="0"/>
              </a:rPr>
              <a:t>ড়” </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ম</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একটি</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মাটির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উঁচু</a:t>
            </a:r>
            <a:r>
              <a:rPr lang="en-US" sz="3200" dirty="0">
                <a:solidFill>
                  <a:schemeClr val="tx2"/>
                </a:solidFill>
                <a:latin typeface="NikoshBAN" panose="02000000000000000000" pitchFamily="2" charset="0"/>
                <a:cs typeface="NikoshBAN" panose="02000000000000000000" pitchFamily="2" charset="0"/>
              </a:rPr>
              <a:t> ব</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ধ</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দ</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খ</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য</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য়</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যা</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প্রায়</a:t>
            </a:r>
            <a:r>
              <a:rPr lang="en-US" sz="3200" dirty="0">
                <a:solidFill>
                  <a:schemeClr val="tx2"/>
                </a:solidFill>
                <a:latin typeface="NikoshBAN" panose="02000000000000000000" pitchFamily="2" charset="0"/>
                <a:cs typeface="NikoshBAN" panose="02000000000000000000" pitchFamily="2" charset="0"/>
              </a:rPr>
              <a:t> ৫৮ </a:t>
            </a:r>
            <a:r>
              <a:rPr lang="en-US" sz="3200" dirty="0" err="1">
                <a:solidFill>
                  <a:schemeClr val="tx2"/>
                </a:solidFill>
                <a:latin typeface="NikoshBAN" panose="02000000000000000000" pitchFamily="2" charset="0"/>
                <a:cs typeface="NikoshBAN" panose="02000000000000000000" pitchFamily="2" charset="0"/>
              </a:rPr>
              <a:t>কিমি</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দীর্ঘ</a:t>
            </a:r>
            <a:r>
              <a:rPr lang="en-US" sz="3200" dirty="0">
                <a:solidFill>
                  <a:schemeClr val="tx2"/>
                </a:solidFill>
                <a:latin typeface="NikoshBAN" panose="02000000000000000000" pitchFamily="2" charset="0"/>
                <a:cs typeface="NikoshBAN" panose="02000000000000000000" pitchFamily="2" charset="0"/>
              </a:rPr>
              <a:t>, ২০ </a:t>
            </a:r>
            <a:r>
              <a:rPr lang="en-US" sz="3200" dirty="0" err="1">
                <a:solidFill>
                  <a:schemeClr val="tx2"/>
                </a:solidFill>
                <a:latin typeface="NikoshBAN" panose="02000000000000000000" pitchFamily="2" charset="0"/>
                <a:cs typeface="NikoshBAN" panose="02000000000000000000" pitchFamily="2" charset="0"/>
              </a:rPr>
              <a:t>মিটার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প্রস্থ</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এবং</a:t>
            </a:r>
            <a:r>
              <a:rPr lang="en-US" sz="3200" dirty="0">
                <a:solidFill>
                  <a:schemeClr val="tx2"/>
                </a:solidFill>
                <a:latin typeface="NikoshBAN" panose="02000000000000000000" pitchFamily="2" charset="0"/>
                <a:cs typeface="NikoshBAN" panose="02000000000000000000" pitchFamily="2" charset="0"/>
              </a:rPr>
              <a:t> ১০ </a:t>
            </a:r>
            <a:r>
              <a:rPr lang="en-US" sz="3200" dirty="0" err="1">
                <a:solidFill>
                  <a:schemeClr val="tx2"/>
                </a:solidFill>
                <a:latin typeface="NikoshBAN" panose="02000000000000000000" pitchFamily="2" charset="0"/>
                <a:cs typeface="NikoshBAN" panose="02000000000000000000" pitchFamily="2" charset="0"/>
              </a:rPr>
              <a:t>মিটার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উঁচু</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এছাড়া</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প্রায়</a:t>
            </a:r>
            <a:r>
              <a:rPr lang="en-US" sz="3200" dirty="0">
                <a:solidFill>
                  <a:schemeClr val="tx2"/>
                </a:solidFill>
                <a:latin typeface="NikoshBAN" panose="02000000000000000000" pitchFamily="2" charset="0"/>
                <a:cs typeface="NikoshBAN" panose="02000000000000000000" pitchFamily="2" charset="0"/>
              </a:rPr>
              <a:t> ৬০০ </a:t>
            </a:r>
            <a:r>
              <a:rPr lang="en-US" sz="3200" dirty="0" err="1">
                <a:solidFill>
                  <a:schemeClr val="tx2"/>
                </a:solidFill>
                <a:latin typeface="NikoshBAN" panose="02000000000000000000" pitchFamily="2" charset="0"/>
                <a:cs typeface="NikoshBAN" panose="02000000000000000000" pitchFamily="2" charset="0"/>
              </a:rPr>
              <a:t>মিটার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দৈর্ঘ্য</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এ</a:t>
            </a:r>
            <a:r>
              <a:rPr lang="en-US" sz="3200" dirty="0">
                <a:solidFill>
                  <a:schemeClr val="tx2"/>
                </a:solidFill>
                <a:latin typeface="NikoshBAN" panose="02000000000000000000" pitchFamily="2" charset="0"/>
                <a:cs typeface="NikoshBAN" panose="02000000000000000000" pitchFamily="2" charset="0"/>
              </a:rPr>
              <a:t>ব</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৬</a:t>
            </a:r>
            <a:r>
              <a:rPr lang="en-US" sz="3200" dirty="0">
                <a:solidFill>
                  <a:schemeClr val="tx2"/>
                </a:solidFill>
                <a:latin typeface="NikoshBAN" panose="02000000000000000000" pitchFamily="2" charset="0"/>
                <a:cs typeface="NikoshBAN" panose="02000000000000000000" pitchFamily="2" charset="0"/>
              </a:rPr>
              <a:t>০</a:t>
            </a:r>
            <a:r>
              <a:rPr lang="as-IN" sz="3200" dirty="0">
                <a:solidFill>
                  <a:schemeClr val="tx2"/>
                </a:solidFill>
                <a:latin typeface="NikoshBAN" panose="02000000000000000000" pitchFamily="2" charset="0"/>
                <a:cs typeface="NikoshBAN" panose="02000000000000000000" pitchFamily="2" charset="0"/>
              </a:rPr>
              <a:t>০</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ম</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ট</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প</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err="1">
                <a:solidFill>
                  <a:schemeClr val="tx2"/>
                </a:solidFill>
                <a:latin typeface="NikoshBAN" panose="02000000000000000000" pitchFamily="2" charset="0"/>
                <a:cs typeface="NikoshBAN" panose="02000000000000000000" pitchFamily="2" charset="0"/>
              </a:rPr>
              <a:t>স্থের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একটি</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প্রাচীর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a:t>
            </a:r>
            <a:r>
              <a:rPr lang="as-IN" sz="3200" dirty="0">
                <a:solidFill>
                  <a:schemeClr val="tx2"/>
                </a:solidFill>
                <a:latin typeface="NikoshBAN" panose="02000000000000000000" pitchFamily="2" charset="0"/>
                <a:cs typeface="NikoshBAN" panose="02000000000000000000" pitchFamily="2" charset="0"/>
              </a:rPr>
              <a:t>শ</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ষ</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ট</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দ</a:t>
            </a:r>
            <a:r>
              <a:rPr lang="en-US" sz="3200" dirty="0" err="1">
                <a:solidFill>
                  <a:schemeClr val="tx2"/>
                </a:solidFill>
                <a:latin typeface="NikoshBAN" panose="02000000000000000000" pitchFamily="2" charset="0"/>
                <a:cs typeface="NikoshBAN" panose="02000000000000000000" pitchFamily="2" charset="0"/>
              </a:rPr>
              <a:t>ুর্গনগর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দেখা</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যায়</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য</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ট</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উ</a:t>
            </a:r>
            <a:r>
              <a:rPr lang="en-US" sz="3200" dirty="0">
                <a:solidFill>
                  <a:schemeClr val="tx2"/>
                </a:solidFill>
                <a:latin typeface="NikoshBAN" panose="02000000000000000000" pitchFamily="2" charset="0"/>
                <a:cs typeface="NikoshBAN" panose="02000000000000000000" pitchFamily="2" charset="0"/>
              </a:rPr>
              <a:t>ক</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ত </a:t>
            </a:r>
            <a:r>
              <a:rPr lang="as-IN" sz="3200" dirty="0">
                <a:solidFill>
                  <a:schemeClr val="tx2"/>
                </a:solidFill>
                <a:latin typeface="NikoshBAN" panose="02000000000000000000" pitchFamily="2" charset="0"/>
                <a:cs typeface="NikoshBAN" panose="02000000000000000000" pitchFamily="2" charset="0"/>
              </a:rPr>
              <a:t>জ</a:t>
            </a:r>
            <a:r>
              <a:rPr lang="en-US" sz="3200" dirty="0">
                <a:solidFill>
                  <a:schemeClr val="tx2"/>
                </a:solidFill>
                <a:latin typeface="NikoshBAN" panose="02000000000000000000" pitchFamily="2" charset="0"/>
                <a:cs typeface="NikoshBAN" panose="02000000000000000000" pitchFamily="2" charset="0"/>
              </a:rPr>
              <a:t>ন</a:t>
            </a:r>
            <a:r>
              <a:rPr lang="as-IN" sz="3200" dirty="0">
                <a:solidFill>
                  <a:schemeClr val="tx2"/>
                </a:solidFill>
                <a:latin typeface="NikoshBAN" panose="02000000000000000000" pitchFamily="2" charset="0"/>
                <a:cs typeface="NikoshBAN" panose="02000000000000000000" pitchFamily="2" charset="0"/>
              </a:rPr>
              <a:t>প</a:t>
            </a:r>
            <a:r>
              <a:rPr lang="en-US" sz="3200" dirty="0">
                <a:solidFill>
                  <a:schemeClr val="tx2"/>
                </a:solidFill>
                <a:latin typeface="NikoshBAN" panose="02000000000000000000" pitchFamily="2" charset="0"/>
                <a:cs typeface="NikoshBAN" panose="02000000000000000000" pitchFamily="2" charset="0"/>
              </a:rPr>
              <a:t>দ</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র </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জ</a:t>
            </a:r>
            <a:r>
              <a:rPr lang="en-US" sz="3200" dirty="0">
                <a:solidFill>
                  <a:schemeClr val="tx2"/>
                </a:solidFill>
                <a:latin typeface="NikoshBAN" panose="02000000000000000000" pitchFamily="2" charset="0"/>
                <a:cs typeface="NikoshBAN" panose="02000000000000000000" pitchFamily="2" charset="0"/>
              </a:rPr>
              <a:t>ধ</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ন</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ল</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ম</a:t>
            </a:r>
            <a:r>
              <a:rPr lang="en-US" sz="3200" dirty="0">
                <a:solidFill>
                  <a:schemeClr val="tx2"/>
                </a:solidFill>
                <a:latin typeface="NikoshBAN" panose="02000000000000000000" pitchFamily="2" charset="0"/>
                <a:cs typeface="NikoshBAN" panose="02000000000000000000" pitchFamily="2" charset="0"/>
              </a:rPr>
              <a:t>ন</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করা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হয়</a:t>
            </a:r>
            <a:r>
              <a:rPr lang="en-US" sz="3200" dirty="0">
                <a:solidFill>
                  <a:schemeClr val="tx2"/>
                </a:solidFill>
                <a:latin typeface="NikoshBAN" panose="02000000000000000000" pitchFamily="2" charset="0"/>
                <a:cs typeface="NikoshBAN" panose="02000000000000000000" pitchFamily="2" charset="0"/>
              </a:rPr>
              <a:t>।  </a:t>
            </a:r>
          </a:p>
          <a:p>
            <a:pPr algn="just"/>
            <a:endParaRPr lang="en-US" sz="1600"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34394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A49EFF-66D6-4DF2-B1A9-AF4E02272624}"/>
              </a:ext>
            </a:extLst>
          </p:cNvPr>
          <p:cNvSpPr txBox="1"/>
          <p:nvPr/>
        </p:nvSpPr>
        <p:spPr>
          <a:xfrm>
            <a:off x="204538" y="0"/>
            <a:ext cx="11827042" cy="6677526"/>
          </a:xfrm>
          <a:prstGeom prst="rect">
            <a:avLst/>
          </a:prstGeom>
          <a:noFill/>
        </p:spPr>
        <p:txBody>
          <a:bodyPr wrap="square" rtlCol="0">
            <a:spAutoFit/>
          </a:bodyPr>
          <a:lstStyle/>
          <a:p>
            <a:pPr algn="just"/>
            <a:r>
              <a:rPr lang="as-IN" sz="3200" b="1" dirty="0">
                <a:solidFill>
                  <a:schemeClr val="tx2"/>
                </a:solidFill>
                <a:latin typeface="NikoshBAN" panose="02000000000000000000" pitchFamily="2" charset="0"/>
                <a:cs typeface="NikoshBAN" panose="02000000000000000000" pitchFamily="2" charset="0"/>
              </a:rPr>
              <a:t>প</a:t>
            </a:r>
            <a:r>
              <a:rPr lang="en-US" sz="3200" b="1" dirty="0">
                <a:solidFill>
                  <a:schemeClr val="tx2"/>
                </a:solidFill>
                <a:latin typeface="NikoshBAN" panose="02000000000000000000" pitchFamily="2" charset="0"/>
                <a:cs typeface="NikoshBAN" panose="02000000000000000000" pitchFamily="2" charset="0"/>
              </a:rPr>
              <a:t>্</a:t>
            </a:r>
            <a:r>
              <a:rPr lang="as-IN" sz="3200" b="1" dirty="0">
                <a:solidFill>
                  <a:schemeClr val="tx2"/>
                </a:solidFill>
                <a:latin typeface="NikoshBAN" panose="02000000000000000000" pitchFamily="2" charset="0"/>
                <a:cs typeface="NikoshBAN" panose="02000000000000000000" pitchFamily="2" charset="0"/>
              </a:rPr>
              <a:t>র</a:t>
            </a:r>
            <a:r>
              <a:rPr lang="en-US" sz="3200" b="1" dirty="0">
                <a:solidFill>
                  <a:schemeClr val="tx2"/>
                </a:solidFill>
                <a:latin typeface="NikoshBAN" panose="02000000000000000000" pitchFamily="2" charset="0"/>
                <a:cs typeface="NikoshBAN" panose="02000000000000000000" pitchFamily="2" charset="0"/>
              </a:rPr>
              <a:t>ত</a:t>
            </a:r>
            <a:r>
              <a:rPr lang="as-IN" sz="3200" b="1" dirty="0">
                <a:solidFill>
                  <a:schemeClr val="tx2"/>
                </a:solidFill>
                <a:latin typeface="NikoshBAN" panose="02000000000000000000" pitchFamily="2" charset="0"/>
                <a:cs typeface="NikoshBAN" panose="02000000000000000000" pitchFamily="2" charset="0"/>
              </a:rPr>
              <a:t>্</a:t>
            </a:r>
            <a:r>
              <a:rPr lang="en-US" sz="3200" b="1" dirty="0">
                <a:solidFill>
                  <a:schemeClr val="tx2"/>
                </a:solidFill>
                <a:latin typeface="NikoshBAN" panose="02000000000000000000" pitchFamily="2" charset="0"/>
                <a:cs typeface="NikoshBAN" panose="02000000000000000000" pitchFamily="2" charset="0"/>
              </a:rPr>
              <a:t>ন</a:t>
            </a:r>
            <a:r>
              <a:rPr lang="as-IN" sz="3200" b="1" dirty="0">
                <a:solidFill>
                  <a:schemeClr val="tx2"/>
                </a:solidFill>
                <a:latin typeface="NikoshBAN" panose="02000000000000000000" pitchFamily="2" charset="0"/>
                <a:cs typeface="NikoshBAN" panose="02000000000000000000" pitchFamily="2" charset="0"/>
              </a:rPr>
              <a:t>ত</a:t>
            </a:r>
            <a:r>
              <a:rPr lang="en-US" sz="3200" b="1" dirty="0">
                <a:solidFill>
                  <a:schemeClr val="tx2"/>
                </a:solidFill>
                <a:latin typeface="NikoshBAN" panose="02000000000000000000" pitchFamily="2" charset="0"/>
                <a:cs typeface="NikoshBAN" panose="02000000000000000000" pitchFamily="2" charset="0"/>
              </a:rPr>
              <a:t>া</a:t>
            </a:r>
            <a:r>
              <a:rPr lang="as-IN" sz="3200" b="1" dirty="0">
                <a:solidFill>
                  <a:schemeClr val="tx2"/>
                </a:solidFill>
                <a:latin typeface="NikoshBAN" panose="02000000000000000000" pitchFamily="2" charset="0"/>
                <a:cs typeface="NikoshBAN" panose="02000000000000000000" pitchFamily="2" charset="0"/>
              </a:rPr>
              <a:t>ত</a:t>
            </a:r>
            <a:r>
              <a:rPr lang="en-US" sz="3200" b="1" dirty="0" err="1">
                <a:solidFill>
                  <a:schemeClr val="tx2"/>
                </a:solidFill>
                <a:latin typeface="NikoshBAN" panose="02000000000000000000" pitchFamily="2" charset="0"/>
                <a:cs typeface="NikoshBAN" panose="02000000000000000000" pitchFamily="2" charset="0"/>
              </a:rPr>
              <a:t>্ত্বিক</a:t>
            </a:r>
            <a:r>
              <a:rPr lang="en-US" sz="3200" b="1" dirty="0">
                <a:solidFill>
                  <a:schemeClr val="tx2"/>
                </a:solidFill>
                <a:latin typeface="NikoshBAN" panose="02000000000000000000" pitchFamily="2" charset="0"/>
                <a:cs typeface="NikoshBAN" panose="02000000000000000000" pitchFamily="2" charset="0"/>
              </a:rPr>
              <a:t> </a:t>
            </a:r>
            <a:r>
              <a:rPr lang="en-US" sz="3200" b="1" dirty="0" err="1">
                <a:solidFill>
                  <a:schemeClr val="tx2"/>
                </a:solidFill>
                <a:latin typeface="NikoshBAN" panose="02000000000000000000" pitchFamily="2" charset="0"/>
                <a:cs typeface="NikoshBAN" panose="02000000000000000000" pitchFamily="2" charset="0"/>
              </a:rPr>
              <a:t>নিদ</a:t>
            </a:r>
            <a:r>
              <a:rPr lang="as-IN" sz="3200" b="1" dirty="0">
                <a:solidFill>
                  <a:schemeClr val="tx2"/>
                </a:solidFill>
                <a:latin typeface="NikoshBAN" panose="02000000000000000000" pitchFamily="2" charset="0"/>
                <a:cs typeface="NikoshBAN" panose="02000000000000000000" pitchFamily="2" charset="0"/>
              </a:rPr>
              <a:t>র</a:t>
            </a:r>
            <a:r>
              <a:rPr lang="en-US" sz="3200" b="1" dirty="0">
                <a:solidFill>
                  <a:schemeClr val="tx2"/>
                </a:solidFill>
                <a:latin typeface="NikoshBAN" panose="02000000000000000000" pitchFamily="2" charset="0"/>
                <a:cs typeface="NikoshBAN" panose="02000000000000000000" pitchFamily="2" charset="0"/>
              </a:rPr>
              <a:t>্</a:t>
            </a:r>
            <a:r>
              <a:rPr lang="as-IN" sz="3200" b="1" dirty="0">
                <a:solidFill>
                  <a:schemeClr val="tx2"/>
                </a:solidFill>
                <a:latin typeface="NikoshBAN" panose="02000000000000000000" pitchFamily="2" charset="0"/>
                <a:cs typeface="NikoshBAN" panose="02000000000000000000" pitchFamily="2" charset="0"/>
              </a:rPr>
              <a:t>শ</a:t>
            </a:r>
            <a:r>
              <a:rPr lang="en-US" sz="3200" b="1" dirty="0">
                <a:solidFill>
                  <a:schemeClr val="tx2"/>
                </a:solidFill>
                <a:latin typeface="NikoshBAN" panose="02000000000000000000" pitchFamily="2" charset="0"/>
                <a:cs typeface="NikoshBAN" panose="02000000000000000000" pitchFamily="2" charset="0"/>
              </a:rPr>
              <a:t>ন:</a:t>
            </a:r>
          </a:p>
          <a:p>
            <a:pPr algn="just"/>
            <a:r>
              <a:rPr lang="en-US" sz="3200" dirty="0" err="1">
                <a:solidFill>
                  <a:schemeClr val="tx2"/>
                </a:solidFill>
                <a:latin typeface="NikoshBAN" panose="02000000000000000000" pitchFamily="2" charset="0"/>
                <a:cs typeface="NikoshBAN" panose="02000000000000000000" pitchFamily="2" charset="0"/>
              </a:rPr>
              <a:t>উয়ারি-বটেশ্বরে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আ</a:t>
            </a:r>
            <a:r>
              <a:rPr lang="en-US" sz="3200" dirty="0">
                <a:solidFill>
                  <a:schemeClr val="tx2"/>
                </a:solidFill>
                <a:latin typeface="NikoshBAN" panose="02000000000000000000" pitchFamily="2" charset="0"/>
                <a:cs typeface="NikoshBAN" panose="02000000000000000000" pitchFamily="2" charset="0"/>
              </a:rPr>
              <a:t>ব</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ষ</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ক</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ত </a:t>
            </a:r>
            <a:r>
              <a:rPr lang="en-US" sz="3200" dirty="0" err="1">
                <a:solidFill>
                  <a:schemeClr val="tx2"/>
                </a:solidFill>
                <a:latin typeface="NikoshBAN" panose="02000000000000000000" pitchFamily="2" charset="0"/>
                <a:cs typeface="NikoshBAN" panose="02000000000000000000" pitchFamily="2" charset="0"/>
              </a:rPr>
              <a:t>উল্লেখয</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গ</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য </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দ</a:t>
            </a:r>
            <a:r>
              <a:rPr lang="en-US" sz="3200" dirty="0" err="1">
                <a:solidFill>
                  <a:schemeClr val="tx2"/>
                </a:solidFill>
                <a:latin typeface="NikoshBAN" panose="02000000000000000000" pitchFamily="2" charset="0"/>
                <a:cs typeface="NikoshBAN" panose="02000000000000000000" pitchFamily="2" charset="0"/>
              </a:rPr>
              <a:t>র্শনাদির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মধ</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য</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ছ</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স্বল্প</a:t>
            </a:r>
            <a:r>
              <a:rPr lang="as-IN" sz="3200" dirty="0">
                <a:solidFill>
                  <a:schemeClr val="tx2"/>
                </a:solidFill>
                <a:latin typeface="NikoshBAN" panose="02000000000000000000" pitchFamily="2" charset="0"/>
                <a:cs typeface="NikoshBAN" panose="02000000000000000000" pitchFamily="2" charset="0"/>
              </a:rPr>
              <a:t>ম</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ল</a:t>
            </a:r>
            <a:r>
              <a:rPr lang="en-US" sz="3200" dirty="0" err="1">
                <a:solidFill>
                  <a:schemeClr val="tx2"/>
                </a:solidFill>
                <a:latin typeface="NikoshBAN" panose="02000000000000000000" pitchFamily="2" charset="0"/>
                <a:cs typeface="NikoshBAN" panose="02000000000000000000" pitchFamily="2" charset="0"/>
              </a:rPr>
              <a:t>্যবান</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পাথরের</a:t>
            </a:r>
            <a:r>
              <a:rPr lang="en-US" sz="3200" dirty="0">
                <a:solidFill>
                  <a:schemeClr val="tx2"/>
                </a:solidFill>
                <a:latin typeface="NikoshBAN" panose="02000000000000000000" pitchFamily="2" charset="0"/>
                <a:cs typeface="NikoshBAN" panose="02000000000000000000" pitchFamily="2" charset="0"/>
              </a:rPr>
              <a:t> প</a:t>
            </a:r>
            <a:r>
              <a:rPr lang="as-IN" sz="3200" dirty="0">
                <a:solidFill>
                  <a:schemeClr val="tx2"/>
                </a:solidFill>
                <a:latin typeface="NikoshBAN" panose="02000000000000000000" pitchFamily="2" charset="0"/>
                <a:cs typeface="NikoshBAN" panose="02000000000000000000" pitchFamily="2" charset="0"/>
              </a:rPr>
              <a:t>ু</a:t>
            </a:r>
            <a:r>
              <a:rPr lang="en-US" sz="3200" dirty="0" err="1">
                <a:solidFill>
                  <a:schemeClr val="tx2"/>
                </a:solidFill>
                <a:latin typeface="NikoshBAN" panose="02000000000000000000" pitchFamily="2" charset="0"/>
                <a:cs typeface="NikoshBAN" panose="02000000000000000000" pitchFamily="2" charset="0"/>
              </a:rPr>
              <a:t>ঁথি</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মৃৎপত্র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রূপার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নৌকা</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মাছ</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ও</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স</a:t>
            </a:r>
            <a:r>
              <a:rPr lang="en-US" sz="3200" dirty="0" err="1">
                <a:solidFill>
                  <a:schemeClr val="tx2"/>
                </a:solidFill>
                <a:latin typeface="NikoshBAN" panose="02000000000000000000" pitchFamily="2" charset="0"/>
                <a:cs typeface="NikoshBAN" panose="02000000000000000000" pitchFamily="2" charset="0"/>
              </a:rPr>
              <a:t>ূর্যের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ছাপযুক্ত</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মুদ্রা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জুয়াখেলার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সামগ্রী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পোড়ামাটির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ফলক</a:t>
            </a:r>
            <a:r>
              <a:rPr lang="en-US" sz="3200" dirty="0">
                <a:solidFill>
                  <a:schemeClr val="tx2"/>
                </a:solidFill>
                <a:latin typeface="NikoshBAN" panose="02000000000000000000" pitchFamily="2" charset="0"/>
                <a:cs typeface="NikoshBAN" panose="02000000000000000000" pitchFamily="2" charset="0"/>
              </a:rPr>
              <a:t>, ব</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শ</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ত</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ম</a:t>
            </a:r>
            <a:r>
              <a:rPr lang="en-US" sz="3200" dirty="0" err="1">
                <a:solidFill>
                  <a:schemeClr val="tx2"/>
                </a:solidFill>
                <a:latin typeface="NikoshBAN" panose="02000000000000000000" pitchFamily="2" charset="0"/>
                <a:cs typeface="NikoshBAN" panose="02000000000000000000" pitchFamily="2" charset="0"/>
              </a:rPr>
              <a:t>াথা</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চাকু</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ল্যাটারাইট</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মাটির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ক্ষ</a:t>
            </a:r>
            <a:r>
              <a:rPr lang="as-IN" sz="3200" dirty="0">
                <a:solidFill>
                  <a:schemeClr val="tx2"/>
                </a:solidFill>
                <a:latin typeface="NikoshBAN" panose="02000000000000000000" pitchFamily="2" charset="0"/>
                <a:cs typeface="NikoshBAN" panose="02000000000000000000" pitchFamily="2" charset="0"/>
              </a:rPr>
              <a:t>ু</a:t>
            </a:r>
            <a:r>
              <a:rPr lang="en-US" sz="3200" dirty="0" err="1">
                <a:solidFill>
                  <a:schemeClr val="tx2"/>
                </a:solidFill>
                <a:latin typeface="NikoshBAN" panose="02000000000000000000" pitchFamily="2" charset="0"/>
                <a:cs typeface="NikoshBAN" panose="02000000000000000000" pitchFamily="2" charset="0"/>
              </a:rPr>
              <a:t>দ্র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ক্ষুদ্র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টুকরা</a:t>
            </a:r>
            <a:r>
              <a:rPr lang="en-US" sz="3200" dirty="0">
                <a:solidFill>
                  <a:schemeClr val="tx2"/>
                </a:solidFill>
                <a:latin typeface="NikoshBAN" panose="02000000000000000000" pitchFamily="2" charset="0"/>
                <a:cs typeface="NikoshBAN" panose="02000000000000000000" pitchFamily="2" charset="0"/>
              </a:rPr>
              <a:t>, প</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ড়</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ম</a:t>
            </a:r>
            <a:r>
              <a:rPr lang="as-IN" sz="3200" dirty="0">
                <a:solidFill>
                  <a:schemeClr val="tx2"/>
                </a:solidFill>
                <a:latin typeface="NikoshBAN" panose="02000000000000000000" pitchFamily="2" charset="0"/>
                <a:cs typeface="NikoshBAN" panose="02000000000000000000" pitchFamily="2" charset="0"/>
              </a:rPr>
              <a:t>া</a:t>
            </a:r>
            <a:r>
              <a:rPr lang="en-US" sz="3200" dirty="0" err="1">
                <a:solidFill>
                  <a:schemeClr val="tx2"/>
                </a:solidFill>
                <a:latin typeface="NikoshBAN" panose="02000000000000000000" pitchFamily="2" charset="0"/>
                <a:cs typeface="NikoshBAN" panose="02000000000000000000" pitchFamily="2" charset="0"/>
              </a:rPr>
              <a:t>টির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নিক্ষেপণাস্ত্র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শিব</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নৈ</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দ</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য</a:t>
            </a:r>
            <a:r>
              <a:rPr lang="en-US" sz="3200" dirty="0">
                <a:solidFill>
                  <a:schemeClr val="tx2"/>
                </a:solidFill>
                <a:latin typeface="NikoshBAN" panose="02000000000000000000" pitchFamily="2" charset="0"/>
                <a:cs typeface="NikoshBAN" panose="02000000000000000000" pitchFamily="2" charset="0"/>
              </a:rPr>
              <a:t>প</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ত</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র </a:t>
            </a:r>
            <a:r>
              <a:rPr lang="as-IN" sz="3200" dirty="0">
                <a:solidFill>
                  <a:schemeClr val="tx2"/>
                </a:solidFill>
                <a:latin typeface="NikoshBAN" panose="02000000000000000000" pitchFamily="2" charset="0"/>
                <a:cs typeface="NikoshBAN" panose="02000000000000000000" pitchFamily="2" charset="0"/>
              </a:rPr>
              <a:t>ই</a:t>
            </a:r>
            <a:r>
              <a:rPr lang="en-US" sz="3200" dirty="0">
                <a:solidFill>
                  <a:schemeClr val="tx2"/>
                </a:solidFill>
                <a:latin typeface="NikoshBAN" panose="02000000000000000000" pitchFamily="2" charset="0"/>
                <a:cs typeface="NikoshBAN" panose="02000000000000000000" pitchFamily="2" charset="0"/>
              </a:rPr>
              <a:t>ত</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য</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দ</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এসকল</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প্রত্নতা</a:t>
            </a:r>
            <a:r>
              <a:rPr lang="as-IN" sz="3200" dirty="0">
                <a:solidFill>
                  <a:schemeClr val="tx2"/>
                </a:solidFill>
                <a:latin typeface="NikoshBAN" panose="02000000000000000000" pitchFamily="2" charset="0"/>
                <a:cs typeface="NikoshBAN" panose="02000000000000000000" pitchFamily="2" charset="0"/>
              </a:rPr>
              <a:t>ত</a:t>
            </a:r>
            <a:r>
              <a:rPr lang="en-US" sz="3200" dirty="0" err="1">
                <a:solidFill>
                  <a:schemeClr val="tx2"/>
                </a:solidFill>
                <a:latin typeface="NikoshBAN" panose="02000000000000000000" pitchFamily="2" charset="0"/>
                <a:cs typeface="NikoshBAN" panose="02000000000000000000" pitchFamily="2" charset="0"/>
              </a:rPr>
              <a:t>্ত্বিক</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নিদ</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শ</a:t>
            </a:r>
            <a:r>
              <a:rPr lang="en-US" sz="3200" dirty="0">
                <a:solidFill>
                  <a:schemeClr val="tx2"/>
                </a:solidFill>
                <a:latin typeface="NikoshBAN" panose="02000000000000000000" pitchFamily="2" charset="0"/>
                <a:cs typeface="NikoshBAN" panose="02000000000000000000" pitchFamily="2" charset="0"/>
              </a:rPr>
              <a:t>ন </a:t>
            </a:r>
            <a:r>
              <a:rPr lang="as-IN" sz="3200" dirty="0">
                <a:solidFill>
                  <a:schemeClr val="tx2"/>
                </a:solidFill>
                <a:latin typeface="NikoshBAN" panose="02000000000000000000" pitchFamily="2" charset="0"/>
                <a:cs typeface="NikoshBAN" panose="02000000000000000000" pitchFamily="2" charset="0"/>
              </a:rPr>
              <a:t>থ</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ক</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ধ</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ন</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ক</a:t>
            </a:r>
            <a:r>
              <a:rPr lang="en-US" sz="3200" dirty="0">
                <a:solidFill>
                  <a:schemeClr val="tx2"/>
                </a:solidFill>
                <a:latin typeface="NikoshBAN" panose="02000000000000000000" pitchFamily="2" charset="0"/>
                <a:cs typeface="NikoshBAN" panose="02000000000000000000" pitchFamily="2" charset="0"/>
              </a:rPr>
              <a:t>র</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হ</a:t>
            </a:r>
            <a:r>
              <a:rPr lang="en-US" sz="3200" dirty="0">
                <a:solidFill>
                  <a:schemeClr val="tx2"/>
                </a:solidFill>
                <a:latin typeface="NikoshBAN" panose="02000000000000000000" pitchFamily="2" charset="0"/>
                <a:cs typeface="NikoshBAN" panose="02000000000000000000" pitchFamily="2" charset="0"/>
              </a:rPr>
              <a:t>য়, </a:t>
            </a:r>
            <a:r>
              <a:rPr lang="as-IN" sz="3200" dirty="0">
                <a:solidFill>
                  <a:schemeClr val="tx2"/>
                </a:solidFill>
                <a:latin typeface="NikoshBAN" panose="02000000000000000000" pitchFamily="2" charset="0"/>
                <a:cs typeface="NikoshBAN" panose="02000000000000000000" pitchFamily="2" charset="0"/>
              </a:rPr>
              <a:t>স</a:t>
            </a:r>
            <a:r>
              <a:rPr lang="en-US" sz="3200" dirty="0">
                <a:solidFill>
                  <a:schemeClr val="tx2"/>
                </a:solidFill>
                <a:latin typeface="NikoshBAN" panose="02000000000000000000" pitchFamily="2" charset="0"/>
                <a:cs typeface="NikoshBAN" panose="02000000000000000000" pitchFamily="2" charset="0"/>
              </a:rPr>
              <a:t>ম</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ভ</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ত </a:t>
            </a:r>
            <a:r>
              <a:rPr lang="en-US" sz="3200" dirty="0" err="1">
                <a:solidFill>
                  <a:schemeClr val="tx2"/>
                </a:solidFill>
                <a:latin typeface="NikoshBAN" panose="02000000000000000000" pitchFamily="2" charset="0"/>
                <a:cs typeface="NikoshBAN" panose="02000000000000000000" pitchFamily="2" charset="0"/>
              </a:rPr>
              <a:t>এট</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ই </a:t>
            </a:r>
            <a:r>
              <a:rPr lang="en-US" sz="3200" dirty="0" err="1">
                <a:solidFill>
                  <a:schemeClr val="tx2"/>
                </a:solidFill>
                <a:latin typeface="NikoshBAN" panose="02000000000000000000" pitchFamily="2" charset="0"/>
                <a:cs typeface="NikoshBAN" panose="02000000000000000000" pitchFamily="2" charset="0"/>
              </a:rPr>
              <a:t>পৃথিবীর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সবচেয়ে</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প্রাচীন</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বাজার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যেখানে</a:t>
            </a:r>
            <a:r>
              <a:rPr lang="en-US" sz="3200" dirty="0">
                <a:solidFill>
                  <a:schemeClr val="tx2"/>
                </a:solidFill>
                <a:latin typeface="NikoshBAN" panose="02000000000000000000" pitchFamily="2" charset="0"/>
                <a:cs typeface="NikoshBAN" panose="02000000000000000000" pitchFamily="2" charset="0"/>
              </a:rPr>
              <a:t> অ</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থ</a:t>
            </a:r>
            <a:r>
              <a:rPr lang="en-US" sz="3200" dirty="0" err="1">
                <a:solidFill>
                  <a:schemeClr val="tx2"/>
                </a:solidFill>
                <a:latin typeface="NikoshBAN" panose="02000000000000000000" pitchFamily="2" charset="0"/>
                <a:cs typeface="NikoshBAN" panose="02000000000000000000" pitchFamily="2" charset="0"/>
              </a:rPr>
              <a:t>ভিত্তিক</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রৌপ্য</a:t>
            </a:r>
            <a:r>
              <a:rPr lang="en-US" sz="3200" dirty="0">
                <a:solidFill>
                  <a:schemeClr val="tx2"/>
                </a:solidFill>
                <a:latin typeface="NikoshBAN" panose="02000000000000000000" pitchFamily="2" charset="0"/>
                <a:cs typeface="NikoshBAN" panose="02000000000000000000" pitchFamily="2" charset="0"/>
              </a:rPr>
              <a:t> ম</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দ</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র</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ব</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য</a:t>
            </a:r>
            <a:r>
              <a:rPr lang="as-IN" sz="3200" dirty="0">
                <a:solidFill>
                  <a:schemeClr val="tx2"/>
                </a:solidFill>
                <a:latin typeface="NikoshBAN" panose="02000000000000000000" pitchFamily="2" charset="0"/>
                <a:cs typeface="NikoshBAN" panose="02000000000000000000" pitchFamily="2" charset="0"/>
              </a:rPr>
              <a:t>ব</a:t>
            </a:r>
            <a:r>
              <a:rPr lang="en-US" sz="3200" dirty="0" err="1">
                <a:solidFill>
                  <a:schemeClr val="tx2"/>
                </a:solidFill>
                <a:latin typeface="NikoshBAN" panose="02000000000000000000" pitchFamily="2" charset="0"/>
                <a:cs typeface="NikoshBAN" panose="02000000000000000000" pitchFamily="2" charset="0"/>
              </a:rPr>
              <a:t>স্থা</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চালু</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ছিল</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বস্তুত</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এটা</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ছিল</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নদীবন্দর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বাণিজ্যকেন্দ্র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ও</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স্বল্পমূল্যবান</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পাথরের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a:t>
            </a:r>
            <a:r>
              <a:rPr lang="as-IN" sz="3200" dirty="0">
                <a:solidFill>
                  <a:schemeClr val="tx2"/>
                </a:solidFill>
                <a:latin typeface="NikoshBAN" panose="02000000000000000000" pitchFamily="2" charset="0"/>
                <a:cs typeface="NikoshBAN" panose="02000000000000000000" pitchFamily="2" charset="0"/>
              </a:rPr>
              <a:t>ত</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উৎপাদন</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ক</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দ</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এ </a:t>
            </a:r>
            <a:r>
              <a:rPr lang="en-US" sz="3200" dirty="0" err="1">
                <a:solidFill>
                  <a:schemeClr val="tx2"/>
                </a:solidFill>
                <a:latin typeface="NikoshBAN" panose="02000000000000000000" pitchFamily="2" charset="0"/>
                <a:cs typeface="NikoshBAN" panose="02000000000000000000" pitchFamily="2" charset="0"/>
              </a:rPr>
              <a:t>অঞ্চলের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সাথে</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দক্ষিণ-পূ</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এশিয়া</a:t>
            </a:r>
            <a:r>
              <a:rPr lang="en-US" sz="3200" dirty="0">
                <a:solidFill>
                  <a:schemeClr val="tx2"/>
                </a:solidFill>
                <a:latin typeface="NikoshBAN" panose="02000000000000000000" pitchFamily="2" charset="0"/>
                <a:cs typeface="NikoshBAN" panose="02000000000000000000" pitchFamily="2" charset="0"/>
              </a:rPr>
              <a:t> ও </a:t>
            </a:r>
            <a:r>
              <a:rPr lang="en-US" sz="3200" dirty="0" err="1">
                <a:solidFill>
                  <a:schemeClr val="tx2"/>
                </a:solidFill>
                <a:latin typeface="NikoshBAN" panose="02000000000000000000" pitchFamily="2" charset="0"/>
                <a:cs typeface="NikoshBAN" panose="02000000000000000000" pitchFamily="2" charset="0"/>
              </a:rPr>
              <a:t>ভূমধ্যসাগর</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য় </a:t>
            </a:r>
            <a:r>
              <a:rPr lang="as-IN" sz="3200" dirty="0">
                <a:solidFill>
                  <a:schemeClr val="tx2"/>
                </a:solidFill>
                <a:latin typeface="NikoshBAN" panose="02000000000000000000" pitchFamily="2" charset="0"/>
                <a:cs typeface="NikoshBAN" panose="02000000000000000000" pitchFamily="2" charset="0"/>
              </a:rPr>
              <a:t>অ</a:t>
            </a:r>
            <a:r>
              <a:rPr lang="en-US" sz="3200" dirty="0">
                <a:solidFill>
                  <a:schemeClr val="tx2"/>
                </a:solidFill>
                <a:latin typeface="NikoshBAN" panose="02000000000000000000" pitchFamily="2" charset="0"/>
                <a:cs typeface="NikoshBAN" panose="02000000000000000000" pitchFamily="2" charset="0"/>
              </a:rPr>
              <a:t>ঞ</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চ</a:t>
            </a:r>
            <a:r>
              <a:rPr lang="as-IN" sz="3200" dirty="0">
                <a:solidFill>
                  <a:schemeClr val="tx2"/>
                </a:solidFill>
                <a:latin typeface="NikoshBAN" panose="02000000000000000000" pitchFamily="2" charset="0"/>
                <a:cs typeface="NikoshBAN" panose="02000000000000000000" pitchFamily="2" charset="0"/>
              </a:rPr>
              <a:t>ল</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বাণিজ্যি</a:t>
            </a:r>
            <a:r>
              <a:rPr lang="as-IN" sz="3200" dirty="0">
                <a:solidFill>
                  <a:schemeClr val="tx2"/>
                </a:solidFill>
                <a:latin typeface="NikoshBAN" panose="02000000000000000000" pitchFamily="2" charset="0"/>
                <a:cs typeface="NikoshBAN" panose="02000000000000000000" pitchFamily="2" charset="0"/>
              </a:rPr>
              <a:t>ক</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য</a:t>
            </a:r>
            <a:r>
              <a:rPr lang="en-US" sz="3200" dirty="0" err="1">
                <a:solidFill>
                  <a:schemeClr val="tx2"/>
                </a:solidFill>
                <a:latin typeface="NikoshBAN" panose="02000000000000000000" pitchFamily="2" charset="0"/>
                <a:cs typeface="NikoshBAN" panose="02000000000000000000" pitchFamily="2" charset="0"/>
              </a:rPr>
              <a:t>োগাযোগ</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ছিল</a:t>
            </a:r>
            <a:r>
              <a:rPr lang="en-US" sz="3200" dirty="0">
                <a:solidFill>
                  <a:schemeClr val="tx2"/>
                </a:solidFill>
                <a:latin typeface="NikoshBAN" panose="02000000000000000000" pitchFamily="2" charset="0"/>
                <a:cs typeface="NikoshBAN" panose="02000000000000000000" pitchFamily="2" charset="0"/>
              </a:rPr>
              <a:t>। </a:t>
            </a:r>
          </a:p>
          <a:p>
            <a:pPr algn="just"/>
            <a:endParaRPr lang="en-US" sz="1100" b="1" dirty="0">
              <a:solidFill>
                <a:schemeClr val="tx2"/>
              </a:solidFill>
              <a:latin typeface="NikoshBAN" panose="02000000000000000000" pitchFamily="2" charset="0"/>
              <a:cs typeface="NikoshBAN" panose="02000000000000000000" pitchFamily="2" charset="0"/>
            </a:endParaRPr>
          </a:p>
          <a:p>
            <a:pPr algn="just"/>
            <a:r>
              <a:rPr lang="en-US" sz="3200" b="1" dirty="0" err="1">
                <a:solidFill>
                  <a:schemeClr val="tx2"/>
                </a:solidFill>
                <a:latin typeface="NikoshBAN" panose="02000000000000000000" pitchFamily="2" charset="0"/>
                <a:cs typeface="NikoshBAN" panose="02000000000000000000" pitchFamily="2" charset="0"/>
              </a:rPr>
              <a:t>অবকাঠামো</a:t>
            </a:r>
            <a:r>
              <a:rPr lang="en-US" sz="3200" b="1" dirty="0">
                <a:solidFill>
                  <a:schemeClr val="tx2"/>
                </a:solidFill>
                <a:latin typeface="NikoshBAN" panose="02000000000000000000" pitchFamily="2" charset="0"/>
                <a:cs typeface="NikoshBAN" panose="02000000000000000000" pitchFamily="2" charset="0"/>
              </a:rPr>
              <a:t>:</a:t>
            </a:r>
          </a:p>
          <a:p>
            <a:pPr algn="just"/>
            <a:r>
              <a:rPr lang="en-US" sz="3200" dirty="0" err="1">
                <a:solidFill>
                  <a:schemeClr val="tx2"/>
                </a:solidFill>
                <a:latin typeface="NikoshBAN" panose="02000000000000000000" pitchFamily="2" charset="0"/>
                <a:cs typeface="NikoshBAN" panose="02000000000000000000" pitchFamily="2" charset="0"/>
              </a:rPr>
              <a:t>উয়ারি-বটেশ্ব</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আবি</a:t>
            </a:r>
            <a:r>
              <a:rPr lang="as-IN" sz="3200" dirty="0">
                <a:solidFill>
                  <a:schemeClr val="tx2"/>
                </a:solidFill>
                <a:latin typeface="NikoshBAN" panose="02000000000000000000" pitchFamily="2" charset="0"/>
                <a:cs typeface="NikoshBAN" panose="02000000000000000000" pitchFamily="2" charset="0"/>
              </a:rPr>
              <a:t>ষ</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ক</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ত</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হ</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ছ</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প</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র</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চ</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ন </a:t>
            </a:r>
            <a:r>
              <a:rPr lang="as-IN" sz="3200" dirty="0">
                <a:solidFill>
                  <a:schemeClr val="tx2"/>
                </a:solidFill>
                <a:latin typeface="NikoshBAN" panose="02000000000000000000" pitchFamily="2" charset="0"/>
                <a:cs typeface="NikoshBAN" panose="02000000000000000000" pitchFamily="2" charset="0"/>
              </a:rPr>
              <a:t>দ</a:t>
            </a:r>
            <a:r>
              <a:rPr lang="en-US" sz="3200" dirty="0" err="1">
                <a:solidFill>
                  <a:schemeClr val="tx2"/>
                </a:solidFill>
                <a:latin typeface="NikoshBAN" panose="02000000000000000000" pitchFamily="2" charset="0"/>
                <a:cs typeface="NikoshBAN" panose="02000000000000000000" pitchFamily="2" charset="0"/>
              </a:rPr>
              <a:t>ূর্গনগর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বন্দর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রাস্তা</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ও</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প</a:t>
            </a:r>
            <a:r>
              <a:rPr lang="en-US" sz="3200" dirty="0" err="1">
                <a:solidFill>
                  <a:schemeClr val="tx2"/>
                </a:solidFill>
                <a:latin typeface="NikoshBAN" panose="02000000000000000000" pitchFamily="2" charset="0"/>
                <a:cs typeface="NikoshBAN" panose="02000000000000000000" pitchFamily="2" charset="0"/>
              </a:rPr>
              <a:t>ার্শ্বরাস্তা</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ন</a:t>
            </a:r>
            <a:r>
              <a:rPr lang="en-US" sz="3200" dirty="0" err="1">
                <a:solidFill>
                  <a:schemeClr val="tx2"/>
                </a:solidFill>
                <a:latin typeface="NikoshBAN" panose="02000000000000000000" pitchFamily="2" charset="0"/>
                <a:cs typeface="NikoshBAN" panose="02000000000000000000" pitchFamily="2" charset="0"/>
              </a:rPr>
              <a:t>েদারল্যা</a:t>
            </a:r>
            <a:r>
              <a:rPr lang="as-IN" sz="3200" dirty="0">
                <a:solidFill>
                  <a:schemeClr val="tx2"/>
                </a:solidFill>
                <a:latin typeface="NikoshBAN" panose="02000000000000000000" pitchFamily="2" charset="0"/>
                <a:cs typeface="NikoshBAN" panose="02000000000000000000" pitchFamily="2" charset="0"/>
              </a:rPr>
              <a:t>ন</a:t>
            </a:r>
            <a:r>
              <a:rPr lang="en-US" sz="3200" dirty="0" err="1">
                <a:solidFill>
                  <a:schemeClr val="tx2"/>
                </a:solidFill>
                <a:latin typeface="NikoshBAN" panose="02000000000000000000" pitchFamily="2" charset="0"/>
                <a:cs typeface="NikoshBAN" panose="02000000000000000000" pitchFamily="2" charset="0"/>
              </a:rPr>
              <a:t>্ডের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পরীক্ষাগারে</a:t>
            </a:r>
            <a:r>
              <a:rPr lang="en-US" sz="3200" dirty="0">
                <a:solidFill>
                  <a:schemeClr val="tx2"/>
                </a:solidFill>
                <a:latin typeface="NikoshBAN" panose="02000000000000000000" pitchFamily="2" charset="0"/>
                <a:cs typeface="NikoshBAN" panose="02000000000000000000" pitchFamily="2" charset="0"/>
              </a:rPr>
              <a:t> এ </a:t>
            </a:r>
            <a:r>
              <a:rPr lang="en-US" sz="3200" dirty="0" err="1">
                <a:solidFill>
                  <a:schemeClr val="tx2"/>
                </a:solidFill>
                <a:latin typeface="NikoshBAN" panose="02000000000000000000" pitchFamily="2" charset="0"/>
                <a:cs typeface="NikoshBAN" panose="02000000000000000000" pitchFamily="2" charset="0"/>
              </a:rPr>
              <a:t>বসতিকে</a:t>
            </a:r>
            <a:r>
              <a:rPr lang="en-US" sz="3200" dirty="0">
                <a:solidFill>
                  <a:schemeClr val="tx2"/>
                </a:solidFill>
                <a:latin typeface="NikoshBAN" panose="02000000000000000000" pitchFamily="2" charset="0"/>
                <a:cs typeface="NikoshBAN" panose="02000000000000000000" pitchFamily="2" charset="0"/>
              </a:rPr>
              <a:t> ৪৫০ </a:t>
            </a:r>
            <a:r>
              <a:rPr lang="en-US" sz="3200" dirty="0" err="1">
                <a:solidFill>
                  <a:schemeClr val="tx2"/>
                </a:solidFill>
                <a:latin typeface="NikoshBAN" panose="02000000000000000000" pitchFamily="2" charset="0"/>
                <a:cs typeface="NikoshBAN" panose="02000000000000000000" pitchFamily="2" charset="0"/>
              </a:rPr>
              <a:t>অব</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দ</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র </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ল</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ন</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শ</a:t>
            </a:r>
            <a:r>
              <a:rPr lang="en-US" sz="3200" dirty="0" err="1">
                <a:solidFill>
                  <a:schemeClr val="tx2"/>
                </a:solidFill>
                <a:latin typeface="NikoshBAN" panose="02000000000000000000" pitchFamily="2" charset="0"/>
                <a:cs typeface="NikoshBAN" panose="02000000000000000000" pitchFamily="2" charset="0"/>
              </a:rPr>
              <a:t>্চিত</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করা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হয়েছে</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উয়া</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গ</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ম</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৬</a:t>
            </a:r>
            <a:r>
              <a:rPr lang="en-US" sz="3200" dirty="0">
                <a:solidFill>
                  <a:schemeClr val="tx2"/>
                </a:solidFill>
                <a:latin typeface="NikoshBAN" panose="02000000000000000000" pitchFamily="2" charset="0"/>
                <a:cs typeface="NikoshBAN" panose="02000000000000000000" pitchFamily="2" charset="0"/>
              </a:rPr>
              <a:t>০</a:t>
            </a:r>
            <a:r>
              <a:rPr lang="as-IN" sz="3200" dirty="0">
                <a:solidFill>
                  <a:schemeClr val="tx2"/>
                </a:solidFill>
                <a:latin typeface="NikoshBAN" panose="02000000000000000000" pitchFamily="2" charset="0"/>
                <a:cs typeface="NikoshBAN" panose="02000000000000000000" pitchFamily="2" charset="0"/>
              </a:rPr>
              <a:t>০</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ম</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ট</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দ</a:t>
            </a:r>
            <a:r>
              <a:rPr lang="en-US" sz="3200" dirty="0" err="1">
                <a:solidFill>
                  <a:schemeClr val="tx2"/>
                </a:solidFill>
                <a:latin typeface="NikoshBAN" panose="02000000000000000000" pitchFamily="2" charset="0"/>
                <a:cs typeface="NikoshBAN" panose="02000000000000000000" pitchFamily="2" charset="0"/>
              </a:rPr>
              <a:t>ীর্ঘ</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বাহুবিশিষ্ঠ</a:t>
            </a:r>
            <a:r>
              <a:rPr lang="en-US" sz="3200" dirty="0">
                <a:solidFill>
                  <a:schemeClr val="tx2"/>
                </a:solidFill>
                <a:latin typeface="NikoshBAN" panose="02000000000000000000" pitchFamily="2" charset="0"/>
                <a:cs typeface="NikoshBAN" panose="02000000000000000000" pitchFamily="2" charset="0"/>
              </a:rPr>
              <a:t> ব</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গ</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ক</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ত</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দ</a:t>
            </a:r>
            <a:r>
              <a:rPr lang="en-US" sz="3200" dirty="0" err="1">
                <a:solidFill>
                  <a:schemeClr val="tx2"/>
                </a:solidFill>
                <a:latin typeface="NikoshBAN" panose="02000000000000000000" pitchFamily="2" charset="0"/>
                <a:cs typeface="NikoshBAN" panose="02000000000000000000" pitchFamily="2" charset="0"/>
              </a:rPr>
              <a:t>ূর্গপ্রাচীর</a:t>
            </a:r>
            <a:r>
              <a:rPr lang="en-US" sz="3200" dirty="0">
                <a:solidFill>
                  <a:schemeClr val="tx2"/>
                </a:solidFill>
                <a:latin typeface="NikoshBAN" panose="02000000000000000000" pitchFamily="2" charset="0"/>
                <a:cs typeface="NikoshBAN" panose="02000000000000000000" pitchFamily="2" charset="0"/>
              </a:rPr>
              <a:t> ও </a:t>
            </a:r>
            <a:r>
              <a:rPr lang="en-US" sz="3200" dirty="0" err="1">
                <a:solidFill>
                  <a:schemeClr val="tx2"/>
                </a:solidFill>
                <a:latin typeface="NikoshBAN" panose="02000000000000000000" pitchFamily="2" charset="0"/>
                <a:cs typeface="NikoshBAN" panose="02000000000000000000" pitchFamily="2" charset="0"/>
              </a:rPr>
              <a:t>পরী</a:t>
            </a:r>
            <a:r>
              <a:rPr lang="as-IN" sz="3200" dirty="0">
                <a:solidFill>
                  <a:schemeClr val="tx2"/>
                </a:solidFill>
                <a:latin typeface="NikoshBAN" panose="02000000000000000000" pitchFamily="2" charset="0"/>
                <a:cs typeface="NikoshBAN" panose="02000000000000000000" pitchFamily="2" charset="0"/>
              </a:rPr>
              <a:t>খ</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য়</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ছ</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এধরনের</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প্র</a:t>
            </a:r>
            <a:r>
              <a:rPr lang="as-IN" sz="3200" dirty="0">
                <a:solidFill>
                  <a:schemeClr val="tx2"/>
                </a:solidFill>
                <a:latin typeface="NikoshBAN" panose="02000000000000000000" pitchFamily="2" charset="0"/>
                <a:cs typeface="NikoshBAN" panose="02000000000000000000" pitchFamily="2" charset="0"/>
              </a:rPr>
              <a:t>ত</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ক</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ষ</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প</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চ</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গ</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ত</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প</a:t>
            </a:r>
            <a:r>
              <a:rPr lang="as-IN" sz="3200" dirty="0">
                <a:solidFill>
                  <a:schemeClr val="tx2"/>
                </a:solidFill>
                <a:latin typeface="NikoshBAN" panose="02000000000000000000" pitchFamily="2" charset="0"/>
                <a:cs typeface="NikoshBAN" panose="02000000000000000000" pitchFamily="2" charset="0"/>
              </a:rPr>
              <a:t>ূ</a:t>
            </a:r>
            <a:r>
              <a:rPr lang="en-US" sz="3200" dirty="0" err="1">
                <a:solidFill>
                  <a:schemeClr val="tx2"/>
                </a:solidFill>
                <a:latin typeface="NikoshBAN" panose="02000000000000000000" pitchFamily="2" charset="0"/>
                <a:cs typeface="NikoshBAN" panose="02000000000000000000" pitchFamily="2" charset="0"/>
              </a:rPr>
              <a:t>র্ণ</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বাণিজ্যিক</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বা</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প্রশাসনিক</a:t>
            </a:r>
            <a:r>
              <a:rPr lang="en-US" sz="3200" dirty="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কেন্দ</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র</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র </a:t>
            </a:r>
            <a:r>
              <a:rPr lang="en-US" sz="3200" dirty="0" err="1">
                <a:solidFill>
                  <a:schemeClr val="tx2"/>
                </a:solidFill>
                <a:latin typeface="NikoshBAN" panose="02000000000000000000" pitchFamily="2" charset="0"/>
                <a:cs typeface="NikoshBAN" panose="02000000000000000000" pitchFamily="2" charset="0"/>
              </a:rPr>
              <a:t>নি</a:t>
            </a:r>
            <a:r>
              <a:rPr lang="as-IN" sz="3200" dirty="0">
                <a:solidFill>
                  <a:schemeClr val="tx2"/>
                </a:solidFill>
                <a:latin typeface="NikoshBAN" panose="02000000000000000000" pitchFamily="2" charset="0"/>
                <a:cs typeface="NikoshBAN" panose="02000000000000000000" pitchFamily="2" charset="0"/>
              </a:rPr>
              <a:t>র</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দ</a:t>
            </a:r>
            <a:r>
              <a:rPr lang="en-US" sz="3200" dirty="0">
                <a:solidFill>
                  <a:schemeClr val="tx2"/>
                </a:solidFill>
                <a:latin typeface="NikoshBAN" panose="02000000000000000000" pitchFamily="2" charset="0"/>
                <a:cs typeface="NikoshBAN" panose="02000000000000000000" pitchFamily="2" charset="0"/>
              </a:rPr>
              <a:t>ে</a:t>
            </a:r>
            <a:r>
              <a:rPr lang="as-IN" sz="3200" dirty="0">
                <a:solidFill>
                  <a:schemeClr val="tx2"/>
                </a:solidFill>
                <a:latin typeface="NikoshBAN" panose="02000000000000000000" pitchFamily="2" charset="0"/>
                <a:cs typeface="NikoshBAN" panose="02000000000000000000" pitchFamily="2" charset="0"/>
              </a:rPr>
              <a:t>শ</a:t>
            </a:r>
            <a:r>
              <a:rPr lang="en-US" sz="3200" dirty="0">
                <a:solidFill>
                  <a:schemeClr val="tx2"/>
                </a:solidFill>
                <a:latin typeface="NikoshBAN" panose="02000000000000000000" pitchFamily="2" charset="0"/>
                <a:cs typeface="NikoshBAN" panose="02000000000000000000" pitchFamily="2" charset="0"/>
              </a:rPr>
              <a:t>ক।</a:t>
            </a:r>
          </a:p>
        </p:txBody>
      </p:sp>
    </p:spTree>
    <p:extLst>
      <p:ext uri="{BB962C8B-B14F-4D97-AF65-F5344CB8AC3E}">
        <p14:creationId xmlns:p14="http://schemas.microsoft.com/office/powerpoint/2010/main" val="309101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1290</TotalTime>
  <Words>2480</Words>
  <Application>Microsoft Office PowerPoint</Application>
  <PresentationFormat>Widescreen</PresentationFormat>
  <Paragraphs>44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NikoshBAN</vt:lpstr>
      <vt:lpstr>Segoe Print</vt:lpstr>
      <vt:lpstr>Nature Illustration 16x9</vt:lpstr>
      <vt:lpstr>স্বাগতম</vt:lpstr>
      <vt:lpstr>PowerPoint Presentation</vt:lpstr>
      <vt:lpstr>PowerPoint Presentation</vt:lpstr>
      <vt:lpstr>PowerPoint Presentation</vt:lpstr>
      <vt:lpstr>উয়ারী বটেশ্বর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Shushilan Shushilan</dc:creator>
  <cp:lastModifiedBy>Shushilan Shushilan</cp:lastModifiedBy>
  <cp:revision>482</cp:revision>
  <dcterms:created xsi:type="dcterms:W3CDTF">2020-10-14T12:43:41Z</dcterms:created>
  <dcterms:modified xsi:type="dcterms:W3CDTF">2021-07-01T01:26:34Z</dcterms:modified>
</cp:coreProperties>
</file>