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8DB76-BB6C-4C40-8A00-EA4D5A98DF3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7CBEB-49B5-4D56-B052-C296FBD7F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1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2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অনুমিত গড় নির্ণয়ের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নিয়ম কী? উপাত্ত সংখ্যা কত? ক্রমযোজিত সমষ্টি কত? বিয়োগফলের গড় কত? প্রকৃত গড় নির্ণয়ের সূত্র কী? প্রকৃত গড় কত?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5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প্রশ্নের উত্তরগুলো শিক্ষার্থীদের দ্বারা বোর্ডে লেখানো যেতে পারে।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সময়----৮ মিনিট।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1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5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15" name="Google Shape;35015;p16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5016" name="Google Shape;35016;p16"/>
            <p:cNvSpPr/>
            <p:nvPr/>
          </p:nvSpPr>
          <p:spPr>
            <a:xfrm>
              <a:off x="8724086" y="797635"/>
              <a:ext cx="13777" cy="6715"/>
            </a:xfrm>
            <a:custGeom>
              <a:avLst/>
              <a:gdLst/>
              <a:ahLst/>
              <a:cxnLst/>
              <a:rect l="l" t="t" r="r" b="b"/>
              <a:pathLst>
                <a:path w="386" h="223" extrusionOk="0">
                  <a:moveTo>
                    <a:pt x="386" y="110"/>
                  </a:moveTo>
                  <a:cubicBezTo>
                    <a:pt x="344" y="1"/>
                    <a:pt x="173" y="54"/>
                    <a:pt x="1" y="110"/>
                  </a:cubicBezTo>
                  <a:cubicBezTo>
                    <a:pt x="2" y="199"/>
                    <a:pt x="338" y="223"/>
                    <a:pt x="386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17" name="Google Shape;35017;p16"/>
            <p:cNvSpPr/>
            <p:nvPr/>
          </p:nvSpPr>
          <p:spPr>
            <a:xfrm>
              <a:off x="8121679" y="800164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5"/>
                  </a:moveTo>
                  <a:cubicBezTo>
                    <a:pt x="154" y="140"/>
                    <a:pt x="394" y="72"/>
                    <a:pt x="292" y="24"/>
                  </a:cubicBezTo>
                  <a:cubicBezTo>
                    <a:pt x="242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18" name="Google Shape;35018;p16"/>
            <p:cNvSpPr/>
            <p:nvPr/>
          </p:nvSpPr>
          <p:spPr>
            <a:xfrm>
              <a:off x="3299282" y="798207"/>
              <a:ext cx="21630" cy="6353"/>
            </a:xfrm>
            <a:custGeom>
              <a:avLst/>
              <a:gdLst/>
              <a:ahLst/>
              <a:cxnLst/>
              <a:rect l="l" t="t" r="r" b="b"/>
              <a:pathLst>
                <a:path w="606" h="211" extrusionOk="0">
                  <a:moveTo>
                    <a:pt x="606" y="0"/>
                  </a:moveTo>
                  <a:lnTo>
                    <a:pt x="26" y="0"/>
                  </a:lnTo>
                  <a:cubicBezTo>
                    <a:pt x="0" y="161"/>
                    <a:pt x="219" y="210"/>
                    <a:pt x="606" y="1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19" name="Google Shape;35019;p16"/>
            <p:cNvSpPr/>
            <p:nvPr/>
          </p:nvSpPr>
          <p:spPr>
            <a:xfrm>
              <a:off x="168430" y="798026"/>
              <a:ext cx="23950" cy="5962"/>
            </a:xfrm>
            <a:custGeom>
              <a:avLst/>
              <a:gdLst/>
              <a:ahLst/>
              <a:cxnLst/>
              <a:rect l="l" t="t" r="r" b="b"/>
              <a:pathLst>
                <a:path w="671" h="198" extrusionOk="0">
                  <a:moveTo>
                    <a:pt x="580" y="6"/>
                  </a:moveTo>
                  <a:cubicBezTo>
                    <a:pt x="247" y="1"/>
                    <a:pt x="84" y="74"/>
                    <a:pt x="0" y="186"/>
                  </a:cubicBezTo>
                  <a:cubicBezTo>
                    <a:pt x="302" y="178"/>
                    <a:pt x="670" y="198"/>
                    <a:pt x="580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20" name="Google Shape;35020;p16"/>
            <p:cNvSpPr/>
            <p:nvPr/>
          </p:nvSpPr>
          <p:spPr>
            <a:xfrm>
              <a:off x="2725286" y="797394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7"/>
                  </a:moveTo>
                  <a:cubicBezTo>
                    <a:pt x="242" y="1"/>
                    <a:pt x="0" y="69"/>
                    <a:pt x="103" y="116"/>
                  </a:cubicBezTo>
                  <a:cubicBezTo>
                    <a:pt x="156" y="142"/>
                    <a:pt x="396" y="73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21" name="Google Shape;35021;p16"/>
            <p:cNvSpPr/>
            <p:nvPr/>
          </p:nvSpPr>
          <p:spPr>
            <a:xfrm>
              <a:off x="6944704" y="794654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99" y="118"/>
                  </a:moveTo>
                  <a:cubicBezTo>
                    <a:pt x="155" y="142"/>
                    <a:pt x="396" y="74"/>
                    <a:pt x="293" y="24"/>
                  </a:cubicBezTo>
                  <a:cubicBezTo>
                    <a:pt x="239" y="1"/>
                    <a:pt x="0" y="70"/>
                    <a:pt x="99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22" name="Google Shape;35022;p16"/>
            <p:cNvSpPr/>
            <p:nvPr/>
          </p:nvSpPr>
          <p:spPr>
            <a:xfrm>
              <a:off x="5251376" y="794684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6"/>
                  </a:moveTo>
                  <a:cubicBezTo>
                    <a:pt x="241" y="1"/>
                    <a:pt x="1" y="69"/>
                    <a:pt x="102" y="118"/>
                  </a:cubicBezTo>
                  <a:cubicBezTo>
                    <a:pt x="155" y="141"/>
                    <a:pt x="395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23" name="Google Shape;35023;p16"/>
            <p:cNvSpPr/>
            <p:nvPr/>
          </p:nvSpPr>
          <p:spPr>
            <a:xfrm>
              <a:off x="1882281" y="781768"/>
              <a:ext cx="39797" cy="13700"/>
            </a:xfrm>
            <a:custGeom>
              <a:avLst/>
              <a:gdLst/>
              <a:ahLst/>
              <a:cxnLst/>
              <a:rect l="l" t="t" r="r" b="b"/>
              <a:pathLst>
                <a:path w="1115" h="455" extrusionOk="0">
                  <a:moveTo>
                    <a:pt x="579" y="0"/>
                  </a:moveTo>
                  <a:cubicBezTo>
                    <a:pt x="405" y="161"/>
                    <a:pt x="112" y="265"/>
                    <a:pt x="1" y="455"/>
                  </a:cubicBezTo>
                  <a:cubicBezTo>
                    <a:pt x="388" y="448"/>
                    <a:pt x="1114" y="141"/>
                    <a:pt x="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24" name="Google Shape;35024;p16"/>
            <p:cNvSpPr/>
            <p:nvPr/>
          </p:nvSpPr>
          <p:spPr>
            <a:xfrm>
              <a:off x="1720382" y="791945"/>
              <a:ext cx="14170" cy="4306"/>
            </a:xfrm>
            <a:custGeom>
              <a:avLst/>
              <a:gdLst/>
              <a:ahLst/>
              <a:cxnLst/>
              <a:rect l="l" t="t" r="r" b="b"/>
              <a:pathLst>
                <a:path w="397" h="143" extrusionOk="0">
                  <a:moveTo>
                    <a:pt x="101" y="117"/>
                  </a:moveTo>
                  <a:cubicBezTo>
                    <a:pt x="155" y="143"/>
                    <a:pt x="396" y="74"/>
                    <a:pt x="292" y="27"/>
                  </a:cubicBezTo>
                  <a:cubicBezTo>
                    <a:pt x="241" y="0"/>
                    <a:pt x="1" y="68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25" name="Google Shape;35025;p16"/>
            <p:cNvSpPr/>
            <p:nvPr/>
          </p:nvSpPr>
          <p:spPr>
            <a:xfrm>
              <a:off x="1142210" y="789205"/>
              <a:ext cx="14134" cy="4215"/>
            </a:xfrm>
            <a:custGeom>
              <a:avLst/>
              <a:gdLst/>
              <a:ahLst/>
              <a:cxnLst/>
              <a:rect l="l" t="t" r="r" b="b"/>
              <a:pathLst>
                <a:path w="396" h="140" extrusionOk="0">
                  <a:moveTo>
                    <a:pt x="102" y="116"/>
                  </a:moveTo>
                  <a:cubicBezTo>
                    <a:pt x="153" y="140"/>
                    <a:pt x="396" y="72"/>
                    <a:pt x="291" y="26"/>
                  </a:cubicBezTo>
                  <a:cubicBezTo>
                    <a:pt x="240" y="0"/>
                    <a:pt x="0" y="71"/>
                    <a:pt x="102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26" name="Google Shape;35026;p16"/>
            <p:cNvSpPr/>
            <p:nvPr/>
          </p:nvSpPr>
          <p:spPr>
            <a:xfrm>
              <a:off x="2787390" y="786495"/>
              <a:ext cx="13884" cy="4246"/>
            </a:xfrm>
            <a:custGeom>
              <a:avLst/>
              <a:gdLst/>
              <a:ahLst/>
              <a:cxnLst/>
              <a:rect l="l" t="t" r="r" b="b"/>
              <a:pathLst>
                <a:path w="389" h="141" extrusionOk="0">
                  <a:moveTo>
                    <a:pt x="98" y="116"/>
                  </a:moveTo>
                  <a:cubicBezTo>
                    <a:pt x="150" y="141"/>
                    <a:pt x="388" y="72"/>
                    <a:pt x="291" y="25"/>
                  </a:cubicBezTo>
                  <a:cubicBezTo>
                    <a:pt x="237" y="0"/>
                    <a:pt x="0" y="69"/>
                    <a:pt x="98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27" name="Google Shape;35027;p16"/>
            <p:cNvSpPr/>
            <p:nvPr/>
          </p:nvSpPr>
          <p:spPr>
            <a:xfrm>
              <a:off x="2921663" y="781768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28" name="Google Shape;35028;p16"/>
            <p:cNvSpPr/>
            <p:nvPr/>
          </p:nvSpPr>
          <p:spPr>
            <a:xfrm>
              <a:off x="6610914" y="778667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5" y="103"/>
                  </a:moveTo>
                  <a:cubicBezTo>
                    <a:pt x="195" y="52"/>
                    <a:pt x="39" y="0"/>
                    <a:pt x="3" y="103"/>
                  </a:cubicBezTo>
                  <a:cubicBezTo>
                    <a:pt x="1" y="154"/>
                    <a:pt x="160" y="207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29" name="Google Shape;35029;p16"/>
            <p:cNvSpPr/>
            <p:nvPr/>
          </p:nvSpPr>
          <p:spPr>
            <a:xfrm>
              <a:off x="4277596" y="778667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3" y="103"/>
                  </a:moveTo>
                  <a:cubicBezTo>
                    <a:pt x="193" y="52"/>
                    <a:pt x="39" y="0"/>
                    <a:pt x="1" y="103"/>
                  </a:cubicBezTo>
                  <a:cubicBezTo>
                    <a:pt x="1" y="154"/>
                    <a:pt x="156" y="207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30" name="Google Shape;35030;p16"/>
            <p:cNvSpPr/>
            <p:nvPr/>
          </p:nvSpPr>
          <p:spPr>
            <a:xfrm>
              <a:off x="591664" y="780985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38" y="0"/>
                    <a:pt x="0" y="69"/>
                    <a:pt x="99" y="116"/>
                  </a:cubicBezTo>
                  <a:cubicBezTo>
                    <a:pt x="152" y="143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31" name="Google Shape;35031;p16"/>
            <p:cNvSpPr/>
            <p:nvPr/>
          </p:nvSpPr>
          <p:spPr>
            <a:xfrm>
              <a:off x="5530380" y="773548"/>
              <a:ext cx="20666" cy="8250"/>
            </a:xfrm>
            <a:custGeom>
              <a:avLst/>
              <a:gdLst/>
              <a:ahLst/>
              <a:cxnLst/>
              <a:rect l="l" t="t" r="r" b="b"/>
              <a:pathLst>
                <a:path w="579" h="274" extrusionOk="0">
                  <a:moveTo>
                    <a:pt x="578" y="92"/>
                  </a:moveTo>
                  <a:cubicBezTo>
                    <a:pt x="385" y="92"/>
                    <a:pt x="349" y="19"/>
                    <a:pt x="193" y="1"/>
                  </a:cubicBezTo>
                  <a:cubicBezTo>
                    <a:pt x="193" y="92"/>
                    <a:pt x="35" y="110"/>
                    <a:pt x="0" y="182"/>
                  </a:cubicBezTo>
                  <a:cubicBezTo>
                    <a:pt x="193" y="182"/>
                    <a:pt x="230" y="255"/>
                    <a:pt x="386" y="273"/>
                  </a:cubicBezTo>
                  <a:cubicBezTo>
                    <a:pt x="385" y="182"/>
                    <a:pt x="540" y="166"/>
                    <a:pt x="578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32" name="Google Shape;35032;p16"/>
            <p:cNvSpPr/>
            <p:nvPr/>
          </p:nvSpPr>
          <p:spPr>
            <a:xfrm>
              <a:off x="4899633" y="773127"/>
              <a:ext cx="33480" cy="15868"/>
            </a:xfrm>
            <a:custGeom>
              <a:avLst/>
              <a:gdLst/>
              <a:ahLst/>
              <a:cxnLst/>
              <a:rect l="l" t="t" r="r" b="b"/>
              <a:pathLst>
                <a:path w="938" h="527" extrusionOk="0">
                  <a:moveTo>
                    <a:pt x="893" y="196"/>
                  </a:moveTo>
                  <a:cubicBezTo>
                    <a:pt x="938" y="141"/>
                    <a:pt x="601" y="0"/>
                    <a:pt x="509" y="15"/>
                  </a:cubicBezTo>
                  <a:cubicBezTo>
                    <a:pt x="0" y="89"/>
                    <a:pt x="632" y="526"/>
                    <a:pt x="893" y="1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33" name="Google Shape;35033;p16"/>
            <p:cNvSpPr/>
            <p:nvPr/>
          </p:nvSpPr>
          <p:spPr>
            <a:xfrm>
              <a:off x="471275" y="764787"/>
              <a:ext cx="40333" cy="14664"/>
            </a:xfrm>
            <a:custGeom>
              <a:avLst/>
              <a:gdLst/>
              <a:ahLst/>
              <a:cxnLst/>
              <a:rect l="l" t="t" r="r" b="b"/>
              <a:pathLst>
                <a:path w="1130" h="487" extrusionOk="0">
                  <a:moveTo>
                    <a:pt x="770" y="383"/>
                  </a:moveTo>
                  <a:cubicBezTo>
                    <a:pt x="1129" y="80"/>
                    <a:pt x="78" y="0"/>
                    <a:pt x="0" y="200"/>
                  </a:cubicBezTo>
                  <a:cubicBezTo>
                    <a:pt x="302" y="239"/>
                    <a:pt x="165" y="486"/>
                    <a:pt x="770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34" name="Google Shape;35034;p16"/>
            <p:cNvSpPr/>
            <p:nvPr/>
          </p:nvSpPr>
          <p:spPr>
            <a:xfrm>
              <a:off x="877448" y="754399"/>
              <a:ext cx="50398" cy="17494"/>
            </a:xfrm>
            <a:custGeom>
              <a:avLst/>
              <a:gdLst/>
              <a:ahLst/>
              <a:cxnLst/>
              <a:rect l="l" t="t" r="r" b="b"/>
              <a:pathLst>
                <a:path w="1412" h="581" extrusionOk="0">
                  <a:moveTo>
                    <a:pt x="1157" y="545"/>
                  </a:moveTo>
                  <a:cubicBezTo>
                    <a:pt x="1318" y="441"/>
                    <a:pt x="1411" y="302"/>
                    <a:pt x="1348" y="92"/>
                  </a:cubicBezTo>
                  <a:cubicBezTo>
                    <a:pt x="721" y="146"/>
                    <a:pt x="450" y="32"/>
                    <a:pt x="0" y="1"/>
                  </a:cubicBezTo>
                  <a:cubicBezTo>
                    <a:pt x="226" y="255"/>
                    <a:pt x="311" y="580"/>
                    <a:pt x="1157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35" name="Google Shape;35035;p16"/>
            <p:cNvSpPr/>
            <p:nvPr/>
          </p:nvSpPr>
          <p:spPr>
            <a:xfrm>
              <a:off x="1244325" y="751689"/>
              <a:ext cx="72027" cy="13941"/>
            </a:xfrm>
            <a:custGeom>
              <a:avLst/>
              <a:gdLst/>
              <a:ahLst/>
              <a:cxnLst/>
              <a:rect l="l" t="t" r="r" b="b"/>
              <a:pathLst>
                <a:path w="2018" h="463" extrusionOk="0">
                  <a:moveTo>
                    <a:pt x="713" y="455"/>
                  </a:moveTo>
                  <a:cubicBezTo>
                    <a:pt x="657" y="125"/>
                    <a:pt x="2017" y="463"/>
                    <a:pt x="1677" y="1"/>
                  </a:cubicBezTo>
                  <a:cubicBezTo>
                    <a:pt x="1136" y="49"/>
                    <a:pt x="675" y="134"/>
                    <a:pt x="132" y="182"/>
                  </a:cubicBezTo>
                  <a:cubicBezTo>
                    <a:pt x="1" y="426"/>
                    <a:pt x="532" y="357"/>
                    <a:pt x="713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36" name="Google Shape;35036;p16"/>
            <p:cNvSpPr/>
            <p:nvPr/>
          </p:nvSpPr>
          <p:spPr>
            <a:xfrm>
              <a:off x="6745044" y="759126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99" y="117"/>
                  </a:moveTo>
                  <a:cubicBezTo>
                    <a:pt x="155" y="140"/>
                    <a:pt x="392" y="72"/>
                    <a:pt x="292" y="27"/>
                  </a:cubicBezTo>
                  <a:cubicBezTo>
                    <a:pt x="242" y="1"/>
                    <a:pt x="1" y="71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37" name="Google Shape;35037;p16"/>
            <p:cNvSpPr/>
            <p:nvPr/>
          </p:nvSpPr>
          <p:spPr>
            <a:xfrm>
              <a:off x="6665987" y="754399"/>
              <a:ext cx="13884" cy="5540"/>
            </a:xfrm>
            <a:custGeom>
              <a:avLst/>
              <a:gdLst/>
              <a:ahLst/>
              <a:cxnLst/>
              <a:rect l="l" t="t" r="r" b="b"/>
              <a:pathLst>
                <a:path w="389" h="184" extrusionOk="0">
                  <a:moveTo>
                    <a:pt x="1" y="184"/>
                  </a:moveTo>
                  <a:lnTo>
                    <a:pt x="388" y="184"/>
                  </a:lnTo>
                  <a:lnTo>
                    <a:pt x="38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38" name="Google Shape;35038;p16"/>
            <p:cNvSpPr/>
            <p:nvPr/>
          </p:nvSpPr>
          <p:spPr>
            <a:xfrm>
              <a:off x="5289353" y="753857"/>
              <a:ext cx="13813" cy="6745"/>
            </a:xfrm>
            <a:custGeom>
              <a:avLst/>
              <a:gdLst/>
              <a:ahLst/>
              <a:cxnLst/>
              <a:rect l="l" t="t" r="r" b="b"/>
              <a:pathLst>
                <a:path w="387" h="224" extrusionOk="0">
                  <a:moveTo>
                    <a:pt x="387" y="110"/>
                  </a:moveTo>
                  <a:cubicBezTo>
                    <a:pt x="346" y="1"/>
                    <a:pt x="174" y="54"/>
                    <a:pt x="1" y="110"/>
                  </a:cubicBezTo>
                  <a:cubicBezTo>
                    <a:pt x="6" y="202"/>
                    <a:pt x="341" y="224"/>
                    <a:pt x="387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39" name="Google Shape;35039;p16"/>
            <p:cNvSpPr/>
            <p:nvPr/>
          </p:nvSpPr>
          <p:spPr>
            <a:xfrm>
              <a:off x="8061217" y="743470"/>
              <a:ext cx="44687" cy="16470"/>
            </a:xfrm>
            <a:custGeom>
              <a:avLst/>
              <a:gdLst/>
              <a:ahLst/>
              <a:cxnLst/>
              <a:rect l="l" t="t" r="r" b="b"/>
              <a:pathLst>
                <a:path w="1252" h="547" extrusionOk="0">
                  <a:moveTo>
                    <a:pt x="638" y="1"/>
                  </a:moveTo>
                  <a:cubicBezTo>
                    <a:pt x="615" y="173"/>
                    <a:pt x="1" y="65"/>
                    <a:pt x="59" y="274"/>
                  </a:cubicBezTo>
                  <a:cubicBezTo>
                    <a:pt x="396" y="547"/>
                    <a:pt x="1251" y="143"/>
                    <a:pt x="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40" name="Google Shape;35040;p16"/>
            <p:cNvSpPr/>
            <p:nvPr/>
          </p:nvSpPr>
          <p:spPr>
            <a:xfrm>
              <a:off x="6738263" y="750907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289" y="27"/>
                  </a:moveTo>
                  <a:cubicBezTo>
                    <a:pt x="238" y="1"/>
                    <a:pt x="0" y="70"/>
                    <a:pt x="99" y="117"/>
                  </a:cubicBezTo>
                  <a:cubicBezTo>
                    <a:pt x="150" y="143"/>
                    <a:pt x="390" y="74"/>
                    <a:pt x="289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41" name="Google Shape;35041;p16"/>
            <p:cNvSpPr/>
            <p:nvPr/>
          </p:nvSpPr>
          <p:spPr>
            <a:xfrm>
              <a:off x="9130223" y="746240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42" name="Google Shape;35042;p16"/>
            <p:cNvSpPr/>
            <p:nvPr/>
          </p:nvSpPr>
          <p:spPr>
            <a:xfrm>
              <a:off x="5896614" y="736364"/>
              <a:ext cx="22165" cy="16199"/>
            </a:xfrm>
            <a:custGeom>
              <a:avLst/>
              <a:gdLst/>
              <a:ahLst/>
              <a:cxnLst/>
              <a:rect l="l" t="t" r="r" b="b"/>
              <a:pathLst>
                <a:path w="621" h="538" extrusionOk="0">
                  <a:moveTo>
                    <a:pt x="345" y="510"/>
                  </a:moveTo>
                  <a:cubicBezTo>
                    <a:pt x="404" y="387"/>
                    <a:pt x="620" y="335"/>
                    <a:pt x="537" y="146"/>
                  </a:cubicBezTo>
                  <a:cubicBezTo>
                    <a:pt x="0" y="1"/>
                    <a:pt x="4" y="537"/>
                    <a:pt x="345" y="5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43" name="Google Shape;35043;p16"/>
            <p:cNvSpPr/>
            <p:nvPr/>
          </p:nvSpPr>
          <p:spPr>
            <a:xfrm>
              <a:off x="5464814" y="745457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3" y="26"/>
                  </a:moveTo>
                  <a:cubicBezTo>
                    <a:pt x="239" y="0"/>
                    <a:pt x="0" y="71"/>
                    <a:pt x="101" y="116"/>
                  </a:cubicBezTo>
                  <a:cubicBezTo>
                    <a:pt x="151" y="143"/>
                    <a:pt x="396" y="72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44" name="Google Shape;35044;p16"/>
            <p:cNvSpPr/>
            <p:nvPr/>
          </p:nvSpPr>
          <p:spPr>
            <a:xfrm>
              <a:off x="2591620" y="736334"/>
              <a:ext cx="47792" cy="17464"/>
            </a:xfrm>
            <a:custGeom>
              <a:avLst/>
              <a:gdLst/>
              <a:ahLst/>
              <a:cxnLst/>
              <a:rect l="l" t="t" r="r" b="b"/>
              <a:pathLst>
                <a:path w="1339" h="580" extrusionOk="0">
                  <a:moveTo>
                    <a:pt x="182" y="329"/>
                  </a:moveTo>
                  <a:cubicBezTo>
                    <a:pt x="479" y="580"/>
                    <a:pt x="1315" y="325"/>
                    <a:pt x="1338" y="147"/>
                  </a:cubicBezTo>
                  <a:cubicBezTo>
                    <a:pt x="943" y="203"/>
                    <a:pt x="0" y="0"/>
                    <a:pt x="182" y="3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45" name="Google Shape;35045;p16"/>
            <p:cNvSpPr/>
            <p:nvPr/>
          </p:nvSpPr>
          <p:spPr>
            <a:xfrm>
              <a:off x="1494988" y="731306"/>
              <a:ext cx="26484" cy="12195"/>
            </a:xfrm>
            <a:custGeom>
              <a:avLst/>
              <a:gdLst/>
              <a:ahLst/>
              <a:cxnLst/>
              <a:rect l="l" t="t" r="r" b="b"/>
              <a:pathLst>
                <a:path w="742" h="405" extrusionOk="0">
                  <a:moveTo>
                    <a:pt x="438" y="405"/>
                  </a:moveTo>
                  <a:cubicBezTo>
                    <a:pt x="742" y="269"/>
                    <a:pt x="652" y="0"/>
                    <a:pt x="53" y="41"/>
                  </a:cubicBezTo>
                  <a:cubicBezTo>
                    <a:pt x="0" y="248"/>
                    <a:pt x="100" y="383"/>
                    <a:pt x="438" y="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46" name="Google Shape;35046;p16"/>
            <p:cNvSpPr/>
            <p:nvPr/>
          </p:nvSpPr>
          <p:spPr>
            <a:xfrm>
              <a:off x="8940771" y="737267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4"/>
                  </a:moveTo>
                  <a:cubicBezTo>
                    <a:pt x="154" y="140"/>
                    <a:pt x="394" y="73"/>
                    <a:pt x="295" y="24"/>
                  </a:cubicBezTo>
                  <a:cubicBezTo>
                    <a:pt x="242" y="1"/>
                    <a:pt x="1" y="69"/>
                    <a:pt x="100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47" name="Google Shape;35047;p16"/>
            <p:cNvSpPr/>
            <p:nvPr/>
          </p:nvSpPr>
          <p:spPr>
            <a:xfrm>
              <a:off x="8995808" y="73455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5"/>
                  </a:moveTo>
                  <a:cubicBezTo>
                    <a:pt x="239" y="1"/>
                    <a:pt x="1" y="69"/>
                    <a:pt x="100" y="117"/>
                  </a:cubicBezTo>
                  <a:cubicBezTo>
                    <a:pt x="155" y="140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48" name="Google Shape;35048;p16"/>
            <p:cNvSpPr/>
            <p:nvPr/>
          </p:nvSpPr>
          <p:spPr>
            <a:xfrm>
              <a:off x="6961944" y="724923"/>
              <a:ext cx="26591" cy="15266"/>
            </a:xfrm>
            <a:custGeom>
              <a:avLst/>
              <a:gdLst/>
              <a:ahLst/>
              <a:cxnLst/>
              <a:rect l="l" t="t" r="r" b="b"/>
              <a:pathLst>
                <a:path w="745" h="507" extrusionOk="0">
                  <a:moveTo>
                    <a:pt x="0" y="434"/>
                  </a:moveTo>
                  <a:cubicBezTo>
                    <a:pt x="744" y="506"/>
                    <a:pt x="744" y="1"/>
                    <a:pt x="0" y="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49" name="Google Shape;35049;p16"/>
            <p:cNvSpPr/>
            <p:nvPr/>
          </p:nvSpPr>
          <p:spPr>
            <a:xfrm>
              <a:off x="2673854" y="731848"/>
              <a:ext cx="13706" cy="7467"/>
            </a:xfrm>
            <a:custGeom>
              <a:avLst/>
              <a:gdLst/>
              <a:ahLst/>
              <a:cxnLst/>
              <a:rect l="l" t="t" r="r" b="b"/>
              <a:pathLst>
                <a:path w="384" h="248" extrusionOk="0">
                  <a:moveTo>
                    <a:pt x="384" y="115"/>
                  </a:moveTo>
                  <a:cubicBezTo>
                    <a:pt x="383" y="24"/>
                    <a:pt x="47" y="1"/>
                    <a:pt x="0" y="115"/>
                  </a:cubicBezTo>
                  <a:cubicBezTo>
                    <a:pt x="216" y="105"/>
                    <a:pt x="299" y="247"/>
                    <a:pt x="384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50" name="Google Shape;35050;p16"/>
            <p:cNvSpPr/>
            <p:nvPr/>
          </p:nvSpPr>
          <p:spPr>
            <a:xfrm>
              <a:off x="920207" y="716131"/>
              <a:ext cx="41725" cy="18819"/>
            </a:xfrm>
            <a:custGeom>
              <a:avLst/>
              <a:gdLst/>
              <a:ahLst/>
              <a:cxnLst/>
              <a:rect l="l" t="t" r="r" b="b"/>
              <a:pathLst>
                <a:path w="1169" h="625" extrusionOk="0">
                  <a:moveTo>
                    <a:pt x="727" y="546"/>
                  </a:moveTo>
                  <a:cubicBezTo>
                    <a:pt x="1169" y="340"/>
                    <a:pt x="598" y="145"/>
                    <a:pt x="342" y="0"/>
                  </a:cubicBezTo>
                  <a:cubicBezTo>
                    <a:pt x="46" y="138"/>
                    <a:pt x="0" y="624"/>
                    <a:pt x="727" y="5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51" name="Google Shape;35051;p16"/>
            <p:cNvSpPr/>
            <p:nvPr/>
          </p:nvSpPr>
          <p:spPr>
            <a:xfrm>
              <a:off x="6187502" y="723568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6" y="26"/>
                  </a:moveTo>
                  <a:cubicBezTo>
                    <a:pt x="240" y="0"/>
                    <a:pt x="1" y="68"/>
                    <a:pt x="101" y="116"/>
                  </a:cubicBezTo>
                  <a:cubicBezTo>
                    <a:pt x="152" y="142"/>
                    <a:pt x="394" y="72"/>
                    <a:pt x="296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52" name="Google Shape;35052;p16"/>
            <p:cNvSpPr/>
            <p:nvPr/>
          </p:nvSpPr>
          <p:spPr>
            <a:xfrm>
              <a:off x="6107624" y="721581"/>
              <a:ext cx="21594" cy="6474"/>
            </a:xfrm>
            <a:custGeom>
              <a:avLst/>
              <a:gdLst/>
              <a:ahLst/>
              <a:cxnLst/>
              <a:rect l="l" t="t" r="r" b="b"/>
              <a:pathLst>
                <a:path w="605" h="215" extrusionOk="0">
                  <a:moveTo>
                    <a:pt x="605" y="182"/>
                  </a:moveTo>
                  <a:lnTo>
                    <a:pt x="605" y="1"/>
                  </a:lnTo>
                  <a:lnTo>
                    <a:pt x="28" y="1"/>
                  </a:lnTo>
                  <a:cubicBezTo>
                    <a:pt x="0" y="164"/>
                    <a:pt x="217" y="215"/>
                    <a:pt x="605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53" name="Google Shape;35053;p16"/>
            <p:cNvSpPr/>
            <p:nvPr/>
          </p:nvSpPr>
          <p:spPr>
            <a:xfrm>
              <a:off x="1442165" y="711856"/>
              <a:ext cx="20273" cy="13580"/>
            </a:xfrm>
            <a:custGeom>
              <a:avLst/>
              <a:gdLst/>
              <a:ahLst/>
              <a:cxnLst/>
              <a:rect l="l" t="t" r="r" b="b"/>
              <a:pathLst>
                <a:path w="568" h="451" extrusionOk="0">
                  <a:moveTo>
                    <a:pt x="375" y="415"/>
                  </a:moveTo>
                  <a:cubicBezTo>
                    <a:pt x="386" y="359"/>
                    <a:pt x="402" y="306"/>
                    <a:pt x="568" y="324"/>
                  </a:cubicBezTo>
                  <a:lnTo>
                    <a:pt x="568" y="142"/>
                  </a:lnTo>
                  <a:cubicBezTo>
                    <a:pt x="94" y="0"/>
                    <a:pt x="0" y="451"/>
                    <a:pt x="375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54" name="Google Shape;35054;p16"/>
            <p:cNvSpPr/>
            <p:nvPr/>
          </p:nvSpPr>
          <p:spPr>
            <a:xfrm>
              <a:off x="5299596" y="71814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1" y="0"/>
                    <a:pt x="1" y="69"/>
                    <a:pt x="100" y="116"/>
                  </a:cubicBezTo>
                  <a:cubicBezTo>
                    <a:pt x="156" y="141"/>
                    <a:pt x="394" y="71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55" name="Google Shape;35055;p16"/>
            <p:cNvSpPr/>
            <p:nvPr/>
          </p:nvSpPr>
          <p:spPr>
            <a:xfrm>
              <a:off x="138877" y="713331"/>
              <a:ext cx="22629" cy="8280"/>
            </a:xfrm>
            <a:custGeom>
              <a:avLst/>
              <a:gdLst/>
              <a:ahLst/>
              <a:cxnLst/>
              <a:rect l="l" t="t" r="r" b="b"/>
              <a:pathLst>
                <a:path w="634" h="275" extrusionOk="0">
                  <a:moveTo>
                    <a:pt x="634" y="275"/>
                  </a:moveTo>
                  <a:lnTo>
                    <a:pt x="634" y="1"/>
                  </a:lnTo>
                  <a:lnTo>
                    <a:pt x="248" y="1"/>
                  </a:lnTo>
                  <a:cubicBezTo>
                    <a:pt x="240" y="118"/>
                    <a:pt x="1" y="127"/>
                    <a:pt x="57" y="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56" name="Google Shape;35056;p16"/>
            <p:cNvSpPr/>
            <p:nvPr/>
          </p:nvSpPr>
          <p:spPr>
            <a:xfrm>
              <a:off x="8483130" y="713030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4" y="103"/>
                  </a:moveTo>
                  <a:cubicBezTo>
                    <a:pt x="195" y="53"/>
                    <a:pt x="39" y="0"/>
                    <a:pt x="1" y="103"/>
                  </a:cubicBezTo>
                  <a:cubicBezTo>
                    <a:pt x="1" y="154"/>
                    <a:pt x="157" y="207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57" name="Google Shape;35057;p16"/>
            <p:cNvSpPr/>
            <p:nvPr/>
          </p:nvSpPr>
          <p:spPr>
            <a:xfrm>
              <a:off x="5337537" y="708002"/>
              <a:ext cx="22665" cy="13670"/>
            </a:xfrm>
            <a:custGeom>
              <a:avLst/>
              <a:gdLst/>
              <a:ahLst/>
              <a:cxnLst/>
              <a:rect l="l" t="t" r="r" b="b"/>
              <a:pathLst>
                <a:path w="635" h="454" extrusionOk="0">
                  <a:moveTo>
                    <a:pt x="581" y="362"/>
                  </a:moveTo>
                  <a:cubicBezTo>
                    <a:pt x="635" y="154"/>
                    <a:pt x="535" y="21"/>
                    <a:pt x="196" y="0"/>
                  </a:cubicBezTo>
                  <a:cubicBezTo>
                    <a:pt x="240" y="160"/>
                    <a:pt x="0" y="453"/>
                    <a:pt x="581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58" name="Google Shape;35058;p16"/>
            <p:cNvSpPr/>
            <p:nvPr/>
          </p:nvSpPr>
          <p:spPr>
            <a:xfrm>
              <a:off x="4020400" y="697042"/>
              <a:ext cx="57322" cy="21860"/>
            </a:xfrm>
            <a:custGeom>
              <a:avLst/>
              <a:gdLst/>
              <a:ahLst/>
              <a:cxnLst/>
              <a:rect l="l" t="t" r="r" b="b"/>
              <a:pathLst>
                <a:path w="1606" h="726" extrusionOk="0">
                  <a:moveTo>
                    <a:pt x="1035" y="726"/>
                  </a:moveTo>
                  <a:cubicBezTo>
                    <a:pt x="1606" y="368"/>
                    <a:pt x="631" y="111"/>
                    <a:pt x="72" y="0"/>
                  </a:cubicBezTo>
                  <a:cubicBezTo>
                    <a:pt x="0" y="427"/>
                    <a:pt x="418" y="623"/>
                    <a:pt x="1035" y="7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59" name="Google Shape;35059;p16"/>
            <p:cNvSpPr/>
            <p:nvPr/>
          </p:nvSpPr>
          <p:spPr>
            <a:xfrm>
              <a:off x="8507222" y="709959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100" y="114"/>
                  </a:moveTo>
                  <a:cubicBezTo>
                    <a:pt x="153" y="140"/>
                    <a:pt x="392" y="70"/>
                    <a:pt x="292" y="24"/>
                  </a:cubicBezTo>
                  <a:cubicBezTo>
                    <a:pt x="237" y="1"/>
                    <a:pt x="1" y="67"/>
                    <a:pt x="100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60" name="Google Shape;35060;p16"/>
            <p:cNvSpPr/>
            <p:nvPr/>
          </p:nvSpPr>
          <p:spPr>
            <a:xfrm>
              <a:off x="632888" y="709959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4"/>
                  </a:moveTo>
                  <a:cubicBezTo>
                    <a:pt x="154" y="140"/>
                    <a:pt x="395" y="70"/>
                    <a:pt x="295" y="24"/>
                  </a:cubicBezTo>
                  <a:cubicBezTo>
                    <a:pt x="242" y="1"/>
                    <a:pt x="0" y="67"/>
                    <a:pt x="101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61" name="Google Shape;35061;p16"/>
            <p:cNvSpPr/>
            <p:nvPr/>
          </p:nvSpPr>
          <p:spPr>
            <a:xfrm>
              <a:off x="5251376" y="707129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7"/>
                  </a:moveTo>
                  <a:cubicBezTo>
                    <a:pt x="241" y="1"/>
                    <a:pt x="1" y="71"/>
                    <a:pt x="102" y="117"/>
                  </a:cubicBezTo>
                  <a:cubicBezTo>
                    <a:pt x="155" y="143"/>
                    <a:pt x="395" y="75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62" name="Google Shape;35062;p16"/>
            <p:cNvSpPr/>
            <p:nvPr/>
          </p:nvSpPr>
          <p:spPr>
            <a:xfrm>
              <a:off x="1710139" y="698548"/>
              <a:ext cx="34943" cy="15266"/>
            </a:xfrm>
            <a:custGeom>
              <a:avLst/>
              <a:gdLst/>
              <a:ahLst/>
              <a:cxnLst/>
              <a:rect l="l" t="t" r="r" b="b"/>
              <a:pathLst>
                <a:path w="979" h="507" extrusionOk="0">
                  <a:moveTo>
                    <a:pt x="774" y="403"/>
                  </a:moveTo>
                  <a:cubicBezTo>
                    <a:pt x="978" y="173"/>
                    <a:pt x="123" y="1"/>
                    <a:pt x="0" y="220"/>
                  </a:cubicBezTo>
                  <a:cubicBezTo>
                    <a:pt x="306" y="259"/>
                    <a:pt x="167" y="506"/>
                    <a:pt x="774" y="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63" name="Google Shape;35063;p16"/>
            <p:cNvSpPr/>
            <p:nvPr/>
          </p:nvSpPr>
          <p:spPr>
            <a:xfrm>
              <a:off x="378441" y="704841"/>
              <a:ext cx="23950" cy="5871"/>
            </a:xfrm>
            <a:custGeom>
              <a:avLst/>
              <a:gdLst/>
              <a:ahLst/>
              <a:cxnLst/>
              <a:rect l="l" t="t" r="r" b="b"/>
              <a:pathLst>
                <a:path w="671" h="195" extrusionOk="0">
                  <a:moveTo>
                    <a:pt x="479" y="194"/>
                  </a:moveTo>
                  <a:cubicBezTo>
                    <a:pt x="479" y="103"/>
                    <a:pt x="634" y="87"/>
                    <a:pt x="671" y="11"/>
                  </a:cubicBezTo>
                  <a:cubicBezTo>
                    <a:pt x="368" y="22"/>
                    <a:pt x="1" y="1"/>
                    <a:pt x="92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64" name="Google Shape;35064;p16"/>
            <p:cNvSpPr/>
            <p:nvPr/>
          </p:nvSpPr>
          <p:spPr>
            <a:xfrm>
              <a:off x="2618818" y="705172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1" y="92"/>
                  </a:moveTo>
                  <a:cubicBezTo>
                    <a:pt x="148" y="71"/>
                    <a:pt x="378" y="89"/>
                    <a:pt x="386" y="0"/>
                  </a:cubicBezTo>
                  <a:cubicBezTo>
                    <a:pt x="237" y="22"/>
                    <a:pt x="3" y="4"/>
                    <a:pt x="1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65" name="Google Shape;35065;p16"/>
            <p:cNvSpPr/>
            <p:nvPr/>
          </p:nvSpPr>
          <p:spPr>
            <a:xfrm>
              <a:off x="1988821" y="704449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5" y="24"/>
                  </a:moveTo>
                  <a:cubicBezTo>
                    <a:pt x="240" y="1"/>
                    <a:pt x="1" y="69"/>
                    <a:pt x="101" y="116"/>
                  </a:cubicBezTo>
                  <a:cubicBezTo>
                    <a:pt x="154" y="142"/>
                    <a:pt x="395" y="73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66" name="Google Shape;35066;p16"/>
            <p:cNvSpPr/>
            <p:nvPr/>
          </p:nvSpPr>
          <p:spPr>
            <a:xfrm>
              <a:off x="7068591" y="693490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99" y="117"/>
                  </a:moveTo>
                  <a:cubicBezTo>
                    <a:pt x="153" y="143"/>
                    <a:pt x="392" y="72"/>
                    <a:pt x="294" y="25"/>
                  </a:cubicBezTo>
                  <a:cubicBezTo>
                    <a:pt x="242" y="1"/>
                    <a:pt x="0" y="71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67" name="Google Shape;35067;p16"/>
            <p:cNvSpPr/>
            <p:nvPr/>
          </p:nvSpPr>
          <p:spPr>
            <a:xfrm>
              <a:off x="5557791" y="686053"/>
              <a:ext cx="33729" cy="17343"/>
            </a:xfrm>
            <a:custGeom>
              <a:avLst/>
              <a:gdLst/>
              <a:ahLst/>
              <a:cxnLst/>
              <a:rect l="l" t="t" r="r" b="b"/>
              <a:pathLst>
                <a:path w="945" h="576" extrusionOk="0">
                  <a:moveTo>
                    <a:pt x="1" y="91"/>
                  </a:moveTo>
                  <a:lnTo>
                    <a:pt x="1" y="272"/>
                  </a:lnTo>
                  <a:cubicBezTo>
                    <a:pt x="359" y="575"/>
                    <a:pt x="945" y="1"/>
                    <a:pt x="1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68" name="Google Shape;35068;p16"/>
            <p:cNvSpPr/>
            <p:nvPr/>
          </p:nvSpPr>
          <p:spPr>
            <a:xfrm>
              <a:off x="4508058" y="693520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5" y="26"/>
                  </a:moveTo>
                  <a:cubicBezTo>
                    <a:pt x="242" y="1"/>
                    <a:pt x="0" y="70"/>
                    <a:pt x="99" y="117"/>
                  </a:cubicBezTo>
                  <a:cubicBezTo>
                    <a:pt x="155" y="142"/>
                    <a:pt x="396" y="71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69" name="Google Shape;35069;p16"/>
            <p:cNvSpPr/>
            <p:nvPr/>
          </p:nvSpPr>
          <p:spPr>
            <a:xfrm>
              <a:off x="2549040" y="688763"/>
              <a:ext cx="21630" cy="9515"/>
            </a:xfrm>
            <a:custGeom>
              <a:avLst/>
              <a:gdLst/>
              <a:ahLst/>
              <a:cxnLst/>
              <a:rect l="l" t="t" r="r" b="b"/>
              <a:pathLst>
                <a:path w="606" h="316" extrusionOk="0">
                  <a:moveTo>
                    <a:pt x="413" y="274"/>
                  </a:moveTo>
                  <a:cubicBezTo>
                    <a:pt x="406" y="147"/>
                    <a:pt x="504" y="74"/>
                    <a:pt x="606" y="1"/>
                  </a:cubicBezTo>
                  <a:lnTo>
                    <a:pt x="28" y="1"/>
                  </a:lnTo>
                  <a:cubicBezTo>
                    <a:pt x="42" y="145"/>
                    <a:pt x="0" y="316"/>
                    <a:pt x="413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70" name="Google Shape;35070;p16"/>
            <p:cNvSpPr/>
            <p:nvPr/>
          </p:nvSpPr>
          <p:spPr>
            <a:xfrm>
              <a:off x="5299596" y="69078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1" y="1"/>
                    <a:pt x="1" y="70"/>
                    <a:pt x="100" y="117"/>
                  </a:cubicBezTo>
                  <a:cubicBezTo>
                    <a:pt x="156" y="142"/>
                    <a:pt x="394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71" name="Google Shape;35071;p16"/>
            <p:cNvSpPr/>
            <p:nvPr/>
          </p:nvSpPr>
          <p:spPr>
            <a:xfrm>
              <a:off x="3128140" y="688070"/>
              <a:ext cx="13813" cy="7467"/>
            </a:xfrm>
            <a:custGeom>
              <a:avLst/>
              <a:gdLst/>
              <a:ahLst/>
              <a:cxnLst/>
              <a:rect l="l" t="t" r="r" b="b"/>
              <a:pathLst>
                <a:path w="387" h="248" extrusionOk="0">
                  <a:moveTo>
                    <a:pt x="387" y="115"/>
                  </a:moveTo>
                  <a:cubicBezTo>
                    <a:pt x="384" y="24"/>
                    <a:pt x="48" y="0"/>
                    <a:pt x="1" y="115"/>
                  </a:cubicBezTo>
                  <a:cubicBezTo>
                    <a:pt x="215" y="105"/>
                    <a:pt x="302" y="247"/>
                    <a:pt x="387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72" name="Google Shape;35072;p16"/>
            <p:cNvSpPr/>
            <p:nvPr/>
          </p:nvSpPr>
          <p:spPr>
            <a:xfrm>
              <a:off x="3045585" y="688823"/>
              <a:ext cx="13742" cy="5480"/>
            </a:xfrm>
            <a:custGeom>
              <a:avLst/>
              <a:gdLst/>
              <a:ahLst/>
              <a:cxnLst/>
              <a:rect l="l" t="t" r="r" b="b"/>
              <a:pathLst>
                <a:path w="385" h="182" extrusionOk="0">
                  <a:moveTo>
                    <a:pt x="1" y="182"/>
                  </a:moveTo>
                  <a:lnTo>
                    <a:pt x="384" y="182"/>
                  </a:lnTo>
                  <a:lnTo>
                    <a:pt x="38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73" name="Google Shape;35073;p16"/>
            <p:cNvSpPr/>
            <p:nvPr/>
          </p:nvSpPr>
          <p:spPr>
            <a:xfrm>
              <a:off x="2576237" y="686053"/>
              <a:ext cx="21880" cy="8732"/>
            </a:xfrm>
            <a:custGeom>
              <a:avLst/>
              <a:gdLst/>
              <a:ahLst/>
              <a:cxnLst/>
              <a:rect l="l" t="t" r="r" b="b"/>
              <a:pathLst>
                <a:path w="613" h="290" extrusionOk="0">
                  <a:moveTo>
                    <a:pt x="613" y="274"/>
                  </a:moveTo>
                  <a:lnTo>
                    <a:pt x="613" y="1"/>
                  </a:lnTo>
                  <a:lnTo>
                    <a:pt x="36" y="1"/>
                  </a:lnTo>
                  <a:cubicBezTo>
                    <a:pt x="1" y="198"/>
                    <a:pt x="194" y="289"/>
                    <a:pt x="613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74" name="Google Shape;35074;p16"/>
            <p:cNvSpPr/>
            <p:nvPr/>
          </p:nvSpPr>
          <p:spPr>
            <a:xfrm>
              <a:off x="1957983" y="685661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5" y="104"/>
                  </a:moveTo>
                  <a:cubicBezTo>
                    <a:pt x="195" y="53"/>
                    <a:pt x="39" y="1"/>
                    <a:pt x="3" y="104"/>
                  </a:cubicBezTo>
                  <a:cubicBezTo>
                    <a:pt x="1" y="155"/>
                    <a:pt x="156" y="208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75" name="Google Shape;35075;p16"/>
            <p:cNvSpPr/>
            <p:nvPr/>
          </p:nvSpPr>
          <p:spPr>
            <a:xfrm>
              <a:off x="8868638" y="683313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0" y="182"/>
                  </a:moveTo>
                  <a:lnTo>
                    <a:pt x="386" y="182"/>
                  </a:lnTo>
                  <a:lnTo>
                    <a:pt x="3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76" name="Google Shape;35076;p16"/>
            <p:cNvSpPr/>
            <p:nvPr/>
          </p:nvSpPr>
          <p:spPr>
            <a:xfrm>
              <a:off x="5664402" y="679881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4" y="24"/>
                  </a:moveTo>
                  <a:cubicBezTo>
                    <a:pt x="239" y="1"/>
                    <a:pt x="0" y="69"/>
                    <a:pt x="102" y="116"/>
                  </a:cubicBezTo>
                  <a:cubicBezTo>
                    <a:pt x="155" y="139"/>
                    <a:pt x="393" y="73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77" name="Google Shape;35077;p16"/>
            <p:cNvSpPr/>
            <p:nvPr/>
          </p:nvSpPr>
          <p:spPr>
            <a:xfrm>
              <a:off x="2563674" y="675093"/>
              <a:ext cx="20702" cy="8250"/>
            </a:xfrm>
            <a:custGeom>
              <a:avLst/>
              <a:gdLst/>
              <a:ahLst/>
              <a:cxnLst/>
              <a:rect l="l" t="t" r="r" b="b"/>
              <a:pathLst>
                <a:path w="580" h="274" extrusionOk="0">
                  <a:moveTo>
                    <a:pt x="388" y="274"/>
                  </a:moveTo>
                  <a:cubicBezTo>
                    <a:pt x="388" y="182"/>
                    <a:pt x="544" y="168"/>
                    <a:pt x="580" y="91"/>
                  </a:cubicBezTo>
                  <a:cubicBezTo>
                    <a:pt x="388" y="91"/>
                    <a:pt x="350" y="18"/>
                    <a:pt x="195" y="1"/>
                  </a:cubicBezTo>
                  <a:cubicBezTo>
                    <a:pt x="195" y="92"/>
                    <a:pt x="38" y="109"/>
                    <a:pt x="0" y="183"/>
                  </a:cubicBezTo>
                  <a:cubicBezTo>
                    <a:pt x="196" y="183"/>
                    <a:pt x="232" y="258"/>
                    <a:pt x="388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78" name="Google Shape;35078;p16"/>
            <p:cNvSpPr/>
            <p:nvPr/>
          </p:nvSpPr>
          <p:spPr>
            <a:xfrm>
              <a:off x="1861579" y="668379"/>
              <a:ext cx="28982" cy="16982"/>
            </a:xfrm>
            <a:custGeom>
              <a:avLst/>
              <a:gdLst/>
              <a:ahLst/>
              <a:cxnLst/>
              <a:rect l="l" t="t" r="r" b="b"/>
              <a:pathLst>
                <a:path w="812" h="564" extrusionOk="0">
                  <a:moveTo>
                    <a:pt x="772" y="497"/>
                  </a:moveTo>
                  <a:cubicBezTo>
                    <a:pt x="812" y="237"/>
                    <a:pt x="796" y="0"/>
                    <a:pt x="195" y="42"/>
                  </a:cubicBezTo>
                  <a:cubicBezTo>
                    <a:pt x="202" y="169"/>
                    <a:pt x="103" y="243"/>
                    <a:pt x="1" y="315"/>
                  </a:cubicBezTo>
                  <a:cubicBezTo>
                    <a:pt x="385" y="318"/>
                    <a:pt x="248" y="563"/>
                    <a:pt x="772" y="4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79" name="Google Shape;35079;p16"/>
            <p:cNvSpPr/>
            <p:nvPr/>
          </p:nvSpPr>
          <p:spPr>
            <a:xfrm>
              <a:off x="8865068" y="677141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1" y="24"/>
                  </a:moveTo>
                  <a:cubicBezTo>
                    <a:pt x="241" y="1"/>
                    <a:pt x="1" y="68"/>
                    <a:pt x="99" y="115"/>
                  </a:cubicBezTo>
                  <a:cubicBezTo>
                    <a:pt x="156" y="140"/>
                    <a:pt x="392" y="72"/>
                    <a:pt x="291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80" name="Google Shape;35080;p16"/>
            <p:cNvSpPr/>
            <p:nvPr/>
          </p:nvSpPr>
          <p:spPr>
            <a:xfrm>
              <a:off x="8651703" y="677141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5"/>
                  </a:moveTo>
                  <a:cubicBezTo>
                    <a:pt x="153" y="140"/>
                    <a:pt x="393" y="72"/>
                    <a:pt x="293" y="24"/>
                  </a:cubicBezTo>
                  <a:cubicBezTo>
                    <a:pt x="241" y="1"/>
                    <a:pt x="0" y="68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81" name="Google Shape;35081;p16"/>
            <p:cNvSpPr/>
            <p:nvPr/>
          </p:nvSpPr>
          <p:spPr>
            <a:xfrm>
              <a:off x="5426980" y="674792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3" y="102"/>
                  </a:moveTo>
                  <a:cubicBezTo>
                    <a:pt x="0" y="153"/>
                    <a:pt x="158" y="206"/>
                    <a:pt x="196" y="102"/>
                  </a:cubicBezTo>
                  <a:cubicBezTo>
                    <a:pt x="196" y="52"/>
                    <a:pt x="40" y="0"/>
                    <a:pt x="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82" name="Google Shape;35082;p16"/>
            <p:cNvSpPr/>
            <p:nvPr/>
          </p:nvSpPr>
          <p:spPr>
            <a:xfrm>
              <a:off x="3259236" y="665429"/>
              <a:ext cx="20309" cy="13549"/>
            </a:xfrm>
            <a:custGeom>
              <a:avLst/>
              <a:gdLst/>
              <a:ahLst/>
              <a:cxnLst/>
              <a:rect l="l" t="t" r="r" b="b"/>
              <a:pathLst>
                <a:path w="569" h="450" extrusionOk="0">
                  <a:moveTo>
                    <a:pt x="377" y="413"/>
                  </a:moveTo>
                  <a:cubicBezTo>
                    <a:pt x="388" y="358"/>
                    <a:pt x="403" y="307"/>
                    <a:pt x="569" y="324"/>
                  </a:cubicBezTo>
                  <a:lnTo>
                    <a:pt x="569" y="143"/>
                  </a:lnTo>
                  <a:cubicBezTo>
                    <a:pt x="96" y="1"/>
                    <a:pt x="1" y="450"/>
                    <a:pt x="377" y="4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83" name="Google Shape;35083;p16"/>
            <p:cNvSpPr/>
            <p:nvPr/>
          </p:nvSpPr>
          <p:spPr>
            <a:xfrm>
              <a:off x="8111471" y="672414"/>
              <a:ext cx="13813" cy="2710"/>
            </a:xfrm>
            <a:custGeom>
              <a:avLst/>
              <a:gdLst/>
              <a:ahLst/>
              <a:cxnLst/>
              <a:rect l="l" t="t" r="r" b="b"/>
              <a:pathLst>
                <a:path w="387" h="90" extrusionOk="0">
                  <a:moveTo>
                    <a:pt x="386" y="1"/>
                  </a:moveTo>
                  <a:cubicBezTo>
                    <a:pt x="237" y="21"/>
                    <a:pt x="8" y="4"/>
                    <a:pt x="1" y="90"/>
                  </a:cubicBezTo>
                  <a:cubicBezTo>
                    <a:pt x="151" y="70"/>
                    <a:pt x="382" y="87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84" name="Google Shape;35084;p16"/>
            <p:cNvSpPr/>
            <p:nvPr/>
          </p:nvSpPr>
          <p:spPr>
            <a:xfrm>
              <a:off x="5544121" y="666573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3" y="104"/>
                  </a:moveTo>
                  <a:cubicBezTo>
                    <a:pt x="193" y="53"/>
                    <a:pt x="37" y="0"/>
                    <a:pt x="0" y="104"/>
                  </a:cubicBezTo>
                  <a:cubicBezTo>
                    <a:pt x="0" y="153"/>
                    <a:pt x="155" y="205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85" name="Google Shape;35085;p16"/>
            <p:cNvSpPr/>
            <p:nvPr/>
          </p:nvSpPr>
          <p:spPr>
            <a:xfrm>
              <a:off x="1507374" y="664164"/>
              <a:ext cx="23878" cy="10328"/>
            </a:xfrm>
            <a:custGeom>
              <a:avLst/>
              <a:gdLst/>
              <a:ahLst/>
              <a:cxnLst/>
              <a:rect l="l" t="t" r="r" b="b"/>
              <a:pathLst>
                <a:path w="669" h="343" extrusionOk="0">
                  <a:moveTo>
                    <a:pt x="669" y="92"/>
                  </a:moveTo>
                  <a:cubicBezTo>
                    <a:pt x="403" y="95"/>
                    <a:pt x="247" y="49"/>
                    <a:pt x="91" y="1"/>
                  </a:cubicBezTo>
                  <a:cubicBezTo>
                    <a:pt x="1" y="283"/>
                    <a:pt x="610" y="343"/>
                    <a:pt x="669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86" name="Google Shape;35086;p16"/>
            <p:cNvSpPr/>
            <p:nvPr/>
          </p:nvSpPr>
          <p:spPr>
            <a:xfrm>
              <a:off x="4260321" y="666181"/>
              <a:ext cx="13920" cy="4246"/>
            </a:xfrm>
            <a:custGeom>
              <a:avLst/>
              <a:gdLst/>
              <a:ahLst/>
              <a:cxnLst/>
              <a:rect l="l" t="t" r="r" b="b"/>
              <a:pathLst>
                <a:path w="390" h="141" extrusionOk="0">
                  <a:moveTo>
                    <a:pt x="290" y="25"/>
                  </a:moveTo>
                  <a:cubicBezTo>
                    <a:pt x="237" y="0"/>
                    <a:pt x="1" y="68"/>
                    <a:pt x="100" y="117"/>
                  </a:cubicBezTo>
                  <a:cubicBezTo>
                    <a:pt x="152" y="140"/>
                    <a:pt x="390" y="72"/>
                    <a:pt x="29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87" name="Google Shape;35087;p16"/>
            <p:cNvSpPr/>
            <p:nvPr/>
          </p:nvSpPr>
          <p:spPr>
            <a:xfrm>
              <a:off x="1577258" y="648538"/>
              <a:ext cx="50434" cy="18488"/>
            </a:xfrm>
            <a:custGeom>
              <a:avLst/>
              <a:gdLst/>
              <a:ahLst/>
              <a:cxnLst/>
              <a:rect l="l" t="t" r="r" b="b"/>
              <a:pathLst>
                <a:path w="1413" h="614" extrusionOk="0">
                  <a:moveTo>
                    <a:pt x="62" y="520"/>
                  </a:moveTo>
                  <a:cubicBezTo>
                    <a:pt x="609" y="614"/>
                    <a:pt x="867" y="614"/>
                    <a:pt x="1413" y="520"/>
                  </a:cubicBezTo>
                  <a:cubicBezTo>
                    <a:pt x="1255" y="261"/>
                    <a:pt x="1104" y="0"/>
                    <a:pt x="254" y="66"/>
                  </a:cubicBezTo>
                  <a:cubicBezTo>
                    <a:pt x="92" y="171"/>
                    <a:pt x="1" y="311"/>
                    <a:pt x="62" y="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88" name="Google Shape;35088;p16"/>
            <p:cNvSpPr/>
            <p:nvPr/>
          </p:nvSpPr>
          <p:spPr>
            <a:xfrm>
              <a:off x="2075017" y="655613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3" y="103"/>
                  </a:moveTo>
                  <a:cubicBezTo>
                    <a:pt x="193" y="52"/>
                    <a:pt x="40" y="0"/>
                    <a:pt x="2" y="103"/>
                  </a:cubicBezTo>
                  <a:cubicBezTo>
                    <a:pt x="1" y="154"/>
                    <a:pt x="155" y="206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89" name="Google Shape;35089;p16"/>
            <p:cNvSpPr/>
            <p:nvPr/>
          </p:nvSpPr>
          <p:spPr>
            <a:xfrm>
              <a:off x="4917800" y="656005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4" y="0"/>
                  </a:moveTo>
                  <a:cubicBezTo>
                    <a:pt x="234" y="21"/>
                    <a:pt x="4" y="4"/>
                    <a:pt x="0" y="92"/>
                  </a:cubicBezTo>
                  <a:cubicBezTo>
                    <a:pt x="149" y="71"/>
                    <a:pt x="379" y="89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90" name="Google Shape;35090;p16"/>
            <p:cNvSpPr/>
            <p:nvPr/>
          </p:nvSpPr>
          <p:spPr>
            <a:xfrm>
              <a:off x="2171385" y="652903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3" y="103"/>
                  </a:moveTo>
                  <a:cubicBezTo>
                    <a:pt x="193" y="52"/>
                    <a:pt x="38" y="0"/>
                    <a:pt x="3" y="103"/>
                  </a:cubicBezTo>
                  <a:cubicBezTo>
                    <a:pt x="0" y="153"/>
                    <a:pt x="156" y="206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91" name="Google Shape;35091;p16"/>
            <p:cNvSpPr/>
            <p:nvPr/>
          </p:nvSpPr>
          <p:spPr>
            <a:xfrm>
              <a:off x="1761749" y="655252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100" y="115"/>
                  </a:moveTo>
                  <a:cubicBezTo>
                    <a:pt x="151" y="141"/>
                    <a:pt x="391" y="71"/>
                    <a:pt x="293" y="24"/>
                  </a:cubicBezTo>
                  <a:cubicBezTo>
                    <a:pt x="238" y="1"/>
                    <a:pt x="1" y="70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92" name="Google Shape;35092;p16"/>
            <p:cNvSpPr/>
            <p:nvPr/>
          </p:nvSpPr>
          <p:spPr>
            <a:xfrm>
              <a:off x="5082019" y="647755"/>
              <a:ext cx="21665" cy="6474"/>
            </a:xfrm>
            <a:custGeom>
              <a:avLst/>
              <a:gdLst/>
              <a:ahLst/>
              <a:cxnLst/>
              <a:rect l="l" t="t" r="r" b="b"/>
              <a:pathLst>
                <a:path w="607" h="215" extrusionOk="0">
                  <a:moveTo>
                    <a:pt x="606" y="183"/>
                  </a:moveTo>
                  <a:lnTo>
                    <a:pt x="606" y="0"/>
                  </a:lnTo>
                  <a:lnTo>
                    <a:pt x="27" y="0"/>
                  </a:lnTo>
                  <a:cubicBezTo>
                    <a:pt x="1" y="165"/>
                    <a:pt x="217" y="214"/>
                    <a:pt x="606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93" name="Google Shape;35093;p16"/>
            <p:cNvSpPr/>
            <p:nvPr/>
          </p:nvSpPr>
          <p:spPr>
            <a:xfrm>
              <a:off x="4029859" y="650495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0" y="92"/>
                  </a:moveTo>
                  <a:cubicBezTo>
                    <a:pt x="150" y="71"/>
                    <a:pt x="381" y="89"/>
                    <a:pt x="385" y="1"/>
                  </a:cubicBezTo>
                  <a:cubicBezTo>
                    <a:pt x="235" y="21"/>
                    <a:pt x="5" y="4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94" name="Google Shape;35094;p16"/>
            <p:cNvSpPr/>
            <p:nvPr/>
          </p:nvSpPr>
          <p:spPr>
            <a:xfrm>
              <a:off x="2271036" y="64974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7"/>
                  </a:moveTo>
                  <a:cubicBezTo>
                    <a:pt x="156" y="142"/>
                    <a:pt x="393" y="73"/>
                    <a:pt x="294" y="26"/>
                  </a:cubicBezTo>
                  <a:cubicBezTo>
                    <a:pt x="239" y="1"/>
                    <a:pt x="0" y="70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95" name="Google Shape;35095;p16"/>
            <p:cNvSpPr/>
            <p:nvPr/>
          </p:nvSpPr>
          <p:spPr>
            <a:xfrm>
              <a:off x="8586458" y="647785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36" y="23"/>
                    <a:pt x="4" y="4"/>
                    <a:pt x="1" y="92"/>
                  </a:cubicBezTo>
                  <a:cubicBezTo>
                    <a:pt x="151" y="71"/>
                    <a:pt x="381" y="89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96" name="Google Shape;35096;p16"/>
            <p:cNvSpPr/>
            <p:nvPr/>
          </p:nvSpPr>
          <p:spPr>
            <a:xfrm>
              <a:off x="5592234" y="639174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195" y="104"/>
                  </a:moveTo>
                  <a:cubicBezTo>
                    <a:pt x="196" y="55"/>
                    <a:pt x="40" y="1"/>
                    <a:pt x="3" y="104"/>
                  </a:cubicBezTo>
                  <a:cubicBezTo>
                    <a:pt x="1" y="156"/>
                    <a:pt x="160" y="208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97" name="Google Shape;35097;p16"/>
            <p:cNvSpPr/>
            <p:nvPr/>
          </p:nvSpPr>
          <p:spPr>
            <a:xfrm>
              <a:off x="2130089" y="639595"/>
              <a:ext cx="13849" cy="2710"/>
            </a:xfrm>
            <a:custGeom>
              <a:avLst/>
              <a:gdLst/>
              <a:ahLst/>
              <a:cxnLst/>
              <a:rect l="l" t="t" r="r" b="b"/>
              <a:pathLst>
                <a:path w="388" h="90" extrusionOk="0">
                  <a:moveTo>
                    <a:pt x="387" y="1"/>
                  </a:moveTo>
                  <a:cubicBezTo>
                    <a:pt x="236" y="19"/>
                    <a:pt x="6" y="2"/>
                    <a:pt x="1" y="90"/>
                  </a:cubicBezTo>
                  <a:cubicBezTo>
                    <a:pt x="149" y="73"/>
                    <a:pt x="381" y="88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98" name="Google Shape;35098;p16"/>
            <p:cNvSpPr/>
            <p:nvPr/>
          </p:nvSpPr>
          <p:spPr>
            <a:xfrm>
              <a:off x="1551810" y="636464"/>
              <a:ext cx="7067" cy="6233"/>
            </a:xfrm>
            <a:custGeom>
              <a:avLst/>
              <a:gdLst/>
              <a:ahLst/>
              <a:cxnLst/>
              <a:rect l="l" t="t" r="r" b="b"/>
              <a:pathLst>
                <a:path w="198" h="207" extrusionOk="0">
                  <a:moveTo>
                    <a:pt x="198" y="105"/>
                  </a:moveTo>
                  <a:cubicBezTo>
                    <a:pt x="198" y="54"/>
                    <a:pt x="40" y="1"/>
                    <a:pt x="5" y="105"/>
                  </a:cubicBezTo>
                  <a:cubicBezTo>
                    <a:pt x="1" y="153"/>
                    <a:pt x="159" y="207"/>
                    <a:pt x="198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99" name="Google Shape;35099;p16"/>
            <p:cNvSpPr/>
            <p:nvPr/>
          </p:nvSpPr>
          <p:spPr>
            <a:xfrm>
              <a:off x="4411726" y="636103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5" y="26"/>
                  </a:moveTo>
                  <a:cubicBezTo>
                    <a:pt x="240" y="1"/>
                    <a:pt x="1" y="69"/>
                    <a:pt x="101" y="117"/>
                  </a:cubicBezTo>
                  <a:cubicBezTo>
                    <a:pt x="152" y="140"/>
                    <a:pt x="393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00" name="Google Shape;35100;p16"/>
            <p:cNvSpPr/>
            <p:nvPr/>
          </p:nvSpPr>
          <p:spPr>
            <a:xfrm>
              <a:off x="2543615" y="627341"/>
              <a:ext cx="20166" cy="16259"/>
            </a:xfrm>
            <a:custGeom>
              <a:avLst/>
              <a:gdLst/>
              <a:ahLst/>
              <a:cxnLst/>
              <a:rect l="l" t="t" r="r" b="b"/>
              <a:pathLst>
                <a:path w="565" h="540" extrusionOk="0">
                  <a:moveTo>
                    <a:pt x="565" y="135"/>
                  </a:moveTo>
                  <a:cubicBezTo>
                    <a:pt x="1" y="1"/>
                    <a:pt x="1" y="540"/>
                    <a:pt x="565" y="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01" name="Google Shape;35101;p16"/>
            <p:cNvSpPr/>
            <p:nvPr/>
          </p:nvSpPr>
          <p:spPr>
            <a:xfrm>
              <a:off x="6655601" y="633363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2" y="27"/>
                  </a:moveTo>
                  <a:cubicBezTo>
                    <a:pt x="237" y="0"/>
                    <a:pt x="1" y="68"/>
                    <a:pt x="98" y="117"/>
                  </a:cubicBezTo>
                  <a:cubicBezTo>
                    <a:pt x="155" y="143"/>
                    <a:pt x="392" y="74"/>
                    <a:pt x="292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02" name="Google Shape;35102;p16"/>
            <p:cNvSpPr/>
            <p:nvPr/>
          </p:nvSpPr>
          <p:spPr>
            <a:xfrm>
              <a:off x="6304536" y="633363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3" y="27"/>
                  </a:moveTo>
                  <a:cubicBezTo>
                    <a:pt x="241" y="0"/>
                    <a:pt x="1" y="68"/>
                    <a:pt x="103" y="117"/>
                  </a:cubicBezTo>
                  <a:cubicBezTo>
                    <a:pt x="155" y="143"/>
                    <a:pt x="392" y="74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03" name="Google Shape;35103;p16"/>
            <p:cNvSpPr/>
            <p:nvPr/>
          </p:nvSpPr>
          <p:spPr>
            <a:xfrm>
              <a:off x="2325966" y="625926"/>
              <a:ext cx="25663" cy="8250"/>
            </a:xfrm>
            <a:custGeom>
              <a:avLst/>
              <a:gdLst/>
              <a:ahLst/>
              <a:cxnLst/>
              <a:rect l="l" t="t" r="r" b="b"/>
              <a:pathLst>
                <a:path w="719" h="274" extrusionOk="0">
                  <a:moveTo>
                    <a:pt x="105" y="274"/>
                  </a:moveTo>
                  <a:lnTo>
                    <a:pt x="682" y="274"/>
                  </a:lnTo>
                  <a:cubicBezTo>
                    <a:pt x="653" y="165"/>
                    <a:pt x="718" y="14"/>
                    <a:pt x="490" y="1"/>
                  </a:cubicBezTo>
                  <a:cubicBezTo>
                    <a:pt x="474" y="143"/>
                    <a:pt x="0" y="71"/>
                    <a:pt x="105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04" name="Google Shape;35104;p16"/>
            <p:cNvSpPr/>
            <p:nvPr/>
          </p:nvSpPr>
          <p:spPr>
            <a:xfrm>
              <a:off x="2725286" y="627883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6"/>
                  </a:moveTo>
                  <a:cubicBezTo>
                    <a:pt x="242" y="1"/>
                    <a:pt x="0" y="70"/>
                    <a:pt x="103" y="117"/>
                  </a:cubicBezTo>
                  <a:cubicBezTo>
                    <a:pt x="156" y="142"/>
                    <a:pt x="396" y="74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05" name="Google Shape;35105;p16"/>
            <p:cNvSpPr/>
            <p:nvPr/>
          </p:nvSpPr>
          <p:spPr>
            <a:xfrm>
              <a:off x="4371822" y="617104"/>
              <a:ext cx="29625" cy="12345"/>
            </a:xfrm>
            <a:custGeom>
              <a:avLst/>
              <a:gdLst/>
              <a:ahLst/>
              <a:cxnLst/>
              <a:rect l="l" t="t" r="r" b="b"/>
              <a:pathLst>
                <a:path w="830" h="410" extrusionOk="0">
                  <a:moveTo>
                    <a:pt x="829" y="384"/>
                  </a:moveTo>
                  <a:lnTo>
                    <a:pt x="829" y="21"/>
                  </a:lnTo>
                  <a:cubicBezTo>
                    <a:pt x="466" y="0"/>
                    <a:pt x="407" y="123"/>
                    <a:pt x="59" y="111"/>
                  </a:cubicBezTo>
                  <a:cubicBezTo>
                    <a:pt x="0" y="351"/>
                    <a:pt x="329" y="410"/>
                    <a:pt x="829" y="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06" name="Google Shape;35106;p16"/>
            <p:cNvSpPr/>
            <p:nvPr/>
          </p:nvSpPr>
          <p:spPr>
            <a:xfrm>
              <a:off x="1469362" y="619453"/>
              <a:ext cx="27519" cy="11231"/>
            </a:xfrm>
            <a:custGeom>
              <a:avLst/>
              <a:gdLst/>
              <a:ahLst/>
              <a:cxnLst/>
              <a:rect l="l" t="t" r="r" b="b"/>
              <a:pathLst>
                <a:path w="771" h="373" extrusionOk="0">
                  <a:moveTo>
                    <a:pt x="771" y="306"/>
                  </a:moveTo>
                  <a:lnTo>
                    <a:pt x="771" y="33"/>
                  </a:lnTo>
                  <a:cubicBezTo>
                    <a:pt x="481" y="50"/>
                    <a:pt x="56" y="0"/>
                    <a:pt x="0" y="124"/>
                  </a:cubicBezTo>
                  <a:cubicBezTo>
                    <a:pt x="382" y="126"/>
                    <a:pt x="244" y="372"/>
                    <a:pt x="771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07" name="Google Shape;35107;p16"/>
            <p:cNvSpPr/>
            <p:nvPr/>
          </p:nvSpPr>
          <p:spPr>
            <a:xfrm>
              <a:off x="1909763" y="608945"/>
              <a:ext cx="41403" cy="17012"/>
            </a:xfrm>
            <a:custGeom>
              <a:avLst/>
              <a:gdLst/>
              <a:ahLst/>
              <a:cxnLst/>
              <a:rect l="l" t="t" r="r" b="b"/>
              <a:pathLst>
                <a:path w="1160" h="565" extrusionOk="0">
                  <a:moveTo>
                    <a:pt x="1" y="201"/>
                  </a:moveTo>
                  <a:cubicBezTo>
                    <a:pt x="212" y="405"/>
                    <a:pt x="525" y="559"/>
                    <a:pt x="1160" y="565"/>
                  </a:cubicBezTo>
                  <a:lnTo>
                    <a:pt x="1160" y="112"/>
                  </a:lnTo>
                  <a:cubicBezTo>
                    <a:pt x="820" y="164"/>
                    <a:pt x="26" y="1"/>
                    <a:pt x="1" y="2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08" name="Google Shape;35108;p16"/>
            <p:cNvSpPr/>
            <p:nvPr/>
          </p:nvSpPr>
          <p:spPr>
            <a:xfrm>
              <a:off x="911712" y="609547"/>
              <a:ext cx="45901" cy="16771"/>
            </a:xfrm>
            <a:custGeom>
              <a:avLst/>
              <a:gdLst/>
              <a:ahLst/>
              <a:cxnLst/>
              <a:rect l="l" t="t" r="r" b="b"/>
              <a:pathLst>
                <a:path w="1286" h="557" extrusionOk="0">
                  <a:moveTo>
                    <a:pt x="965" y="0"/>
                  </a:moveTo>
                  <a:cubicBezTo>
                    <a:pt x="361" y="17"/>
                    <a:pt x="39" y="167"/>
                    <a:pt x="1" y="453"/>
                  </a:cubicBezTo>
                  <a:cubicBezTo>
                    <a:pt x="365" y="434"/>
                    <a:pt x="426" y="556"/>
                    <a:pt x="774" y="545"/>
                  </a:cubicBezTo>
                  <a:cubicBezTo>
                    <a:pt x="901" y="354"/>
                    <a:pt x="1285" y="14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09" name="Google Shape;35109;p16"/>
            <p:cNvSpPr/>
            <p:nvPr/>
          </p:nvSpPr>
          <p:spPr>
            <a:xfrm>
              <a:off x="5668043" y="614967"/>
              <a:ext cx="14919" cy="9214"/>
            </a:xfrm>
            <a:custGeom>
              <a:avLst/>
              <a:gdLst/>
              <a:ahLst/>
              <a:cxnLst/>
              <a:rect l="l" t="t" r="r" b="b"/>
              <a:pathLst>
                <a:path w="418" h="306" extrusionOk="0">
                  <a:moveTo>
                    <a:pt x="383" y="273"/>
                  </a:moveTo>
                  <a:cubicBezTo>
                    <a:pt x="354" y="166"/>
                    <a:pt x="418" y="16"/>
                    <a:pt x="192" y="1"/>
                  </a:cubicBezTo>
                  <a:cubicBezTo>
                    <a:pt x="179" y="57"/>
                    <a:pt x="163" y="109"/>
                    <a:pt x="0" y="92"/>
                  </a:cubicBezTo>
                  <a:cubicBezTo>
                    <a:pt x="21" y="202"/>
                    <a:pt x="56" y="306"/>
                    <a:pt x="383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10" name="Google Shape;35110;p16"/>
            <p:cNvSpPr/>
            <p:nvPr/>
          </p:nvSpPr>
          <p:spPr>
            <a:xfrm>
              <a:off x="2532550" y="619694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5" y="25"/>
                  </a:moveTo>
                  <a:cubicBezTo>
                    <a:pt x="243" y="0"/>
                    <a:pt x="0" y="68"/>
                    <a:pt x="102" y="116"/>
                  </a:cubicBezTo>
                  <a:cubicBezTo>
                    <a:pt x="157" y="142"/>
                    <a:pt x="396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11" name="Google Shape;35111;p16"/>
            <p:cNvSpPr/>
            <p:nvPr/>
          </p:nvSpPr>
          <p:spPr>
            <a:xfrm>
              <a:off x="4174411" y="614575"/>
              <a:ext cx="6889" cy="6293"/>
            </a:xfrm>
            <a:custGeom>
              <a:avLst/>
              <a:gdLst/>
              <a:ahLst/>
              <a:cxnLst/>
              <a:rect l="l" t="t" r="r" b="b"/>
              <a:pathLst>
                <a:path w="193" h="209" extrusionOk="0">
                  <a:moveTo>
                    <a:pt x="192" y="105"/>
                  </a:moveTo>
                  <a:cubicBezTo>
                    <a:pt x="192" y="53"/>
                    <a:pt x="38" y="0"/>
                    <a:pt x="1" y="105"/>
                  </a:cubicBezTo>
                  <a:cubicBezTo>
                    <a:pt x="1" y="155"/>
                    <a:pt x="156" y="208"/>
                    <a:pt x="192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12" name="Google Shape;35112;p16"/>
            <p:cNvSpPr/>
            <p:nvPr/>
          </p:nvSpPr>
          <p:spPr>
            <a:xfrm>
              <a:off x="2319256" y="614274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3" y="24"/>
                  </a:moveTo>
                  <a:cubicBezTo>
                    <a:pt x="241" y="0"/>
                    <a:pt x="0" y="68"/>
                    <a:pt x="102" y="115"/>
                  </a:cubicBezTo>
                  <a:cubicBezTo>
                    <a:pt x="152" y="140"/>
                    <a:pt x="393" y="72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13" name="Google Shape;35113;p16"/>
            <p:cNvSpPr/>
            <p:nvPr/>
          </p:nvSpPr>
          <p:spPr>
            <a:xfrm>
              <a:off x="3761349" y="612227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8" y="20"/>
                    <a:pt x="4" y="4"/>
                    <a:pt x="0" y="92"/>
                  </a:cubicBezTo>
                  <a:cubicBezTo>
                    <a:pt x="153" y="71"/>
                    <a:pt x="380" y="9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14" name="Google Shape;35114;p16"/>
            <p:cNvSpPr/>
            <p:nvPr/>
          </p:nvSpPr>
          <p:spPr>
            <a:xfrm>
              <a:off x="4556278" y="608764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99" y="115"/>
                  </a:moveTo>
                  <a:cubicBezTo>
                    <a:pt x="154" y="140"/>
                    <a:pt x="392" y="73"/>
                    <a:pt x="292" y="26"/>
                  </a:cubicBezTo>
                  <a:cubicBezTo>
                    <a:pt x="239" y="0"/>
                    <a:pt x="0" y="69"/>
                    <a:pt x="99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15" name="Google Shape;35115;p16"/>
            <p:cNvSpPr/>
            <p:nvPr/>
          </p:nvSpPr>
          <p:spPr>
            <a:xfrm>
              <a:off x="3468747" y="608764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2" y="26"/>
                  </a:moveTo>
                  <a:cubicBezTo>
                    <a:pt x="238" y="0"/>
                    <a:pt x="1" y="69"/>
                    <a:pt x="100" y="115"/>
                  </a:cubicBezTo>
                  <a:cubicBezTo>
                    <a:pt x="154" y="140"/>
                    <a:pt x="392" y="73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16" name="Google Shape;35116;p16"/>
            <p:cNvSpPr/>
            <p:nvPr/>
          </p:nvSpPr>
          <p:spPr>
            <a:xfrm>
              <a:off x="7137476" y="603285"/>
              <a:ext cx="13920" cy="4336"/>
            </a:xfrm>
            <a:custGeom>
              <a:avLst/>
              <a:gdLst/>
              <a:ahLst/>
              <a:cxnLst/>
              <a:rect l="l" t="t" r="r" b="b"/>
              <a:pathLst>
                <a:path w="390" h="144" extrusionOk="0">
                  <a:moveTo>
                    <a:pt x="289" y="27"/>
                  </a:moveTo>
                  <a:cubicBezTo>
                    <a:pt x="238" y="1"/>
                    <a:pt x="1" y="71"/>
                    <a:pt x="100" y="117"/>
                  </a:cubicBezTo>
                  <a:cubicBezTo>
                    <a:pt x="152" y="143"/>
                    <a:pt x="390" y="74"/>
                    <a:pt x="289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17" name="Google Shape;35117;p16"/>
            <p:cNvSpPr/>
            <p:nvPr/>
          </p:nvSpPr>
          <p:spPr>
            <a:xfrm>
              <a:off x="2511956" y="603285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3" y="27"/>
                  </a:moveTo>
                  <a:cubicBezTo>
                    <a:pt x="239" y="1"/>
                    <a:pt x="0" y="71"/>
                    <a:pt x="101" y="117"/>
                  </a:cubicBezTo>
                  <a:cubicBezTo>
                    <a:pt x="153" y="143"/>
                    <a:pt x="394" y="74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18" name="Google Shape;35118;p16"/>
            <p:cNvSpPr/>
            <p:nvPr/>
          </p:nvSpPr>
          <p:spPr>
            <a:xfrm>
              <a:off x="5695419" y="598588"/>
              <a:ext cx="13920" cy="5510"/>
            </a:xfrm>
            <a:custGeom>
              <a:avLst/>
              <a:gdLst/>
              <a:ahLst/>
              <a:cxnLst/>
              <a:rect l="l" t="t" r="r" b="b"/>
              <a:pathLst>
                <a:path w="390" h="183" extrusionOk="0">
                  <a:moveTo>
                    <a:pt x="1" y="183"/>
                  </a:moveTo>
                  <a:lnTo>
                    <a:pt x="390" y="183"/>
                  </a:lnTo>
                  <a:lnTo>
                    <a:pt x="39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19" name="Google Shape;35119;p16"/>
            <p:cNvSpPr/>
            <p:nvPr/>
          </p:nvSpPr>
          <p:spPr>
            <a:xfrm>
              <a:off x="4542037" y="587658"/>
              <a:ext cx="26555" cy="12195"/>
            </a:xfrm>
            <a:custGeom>
              <a:avLst/>
              <a:gdLst/>
              <a:ahLst/>
              <a:cxnLst/>
              <a:rect l="l" t="t" r="r" b="b"/>
              <a:pathLst>
                <a:path w="744" h="405" extrusionOk="0">
                  <a:moveTo>
                    <a:pt x="306" y="0"/>
                  </a:moveTo>
                  <a:cubicBezTo>
                    <a:pt x="1" y="136"/>
                    <a:pt x="90" y="405"/>
                    <a:pt x="693" y="363"/>
                  </a:cubicBezTo>
                  <a:cubicBezTo>
                    <a:pt x="744" y="156"/>
                    <a:pt x="646" y="23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20" name="Google Shape;35120;p16"/>
            <p:cNvSpPr/>
            <p:nvPr/>
          </p:nvSpPr>
          <p:spPr>
            <a:xfrm>
              <a:off x="3406786" y="595095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100" y="116"/>
                  </a:moveTo>
                  <a:cubicBezTo>
                    <a:pt x="151" y="142"/>
                    <a:pt x="392" y="72"/>
                    <a:pt x="292" y="26"/>
                  </a:cubicBezTo>
                  <a:cubicBezTo>
                    <a:pt x="242" y="0"/>
                    <a:pt x="1" y="69"/>
                    <a:pt x="100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21" name="Google Shape;35121;p16"/>
            <p:cNvSpPr/>
            <p:nvPr/>
          </p:nvSpPr>
          <p:spPr>
            <a:xfrm>
              <a:off x="7898854" y="577331"/>
              <a:ext cx="35478" cy="19120"/>
            </a:xfrm>
            <a:custGeom>
              <a:avLst/>
              <a:gdLst/>
              <a:ahLst/>
              <a:cxnLst/>
              <a:rect l="l" t="t" r="r" b="b"/>
              <a:pathLst>
                <a:path w="994" h="635" extrusionOk="0">
                  <a:moveTo>
                    <a:pt x="557" y="615"/>
                  </a:moveTo>
                  <a:cubicBezTo>
                    <a:pt x="507" y="349"/>
                    <a:pt x="994" y="335"/>
                    <a:pt x="944" y="69"/>
                  </a:cubicBezTo>
                  <a:cubicBezTo>
                    <a:pt x="0" y="0"/>
                    <a:pt x="77" y="634"/>
                    <a:pt x="557" y="6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22" name="Google Shape;35122;p16"/>
            <p:cNvSpPr/>
            <p:nvPr/>
          </p:nvSpPr>
          <p:spPr>
            <a:xfrm>
              <a:off x="2732211" y="59235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99" y="116"/>
                  </a:moveTo>
                  <a:cubicBezTo>
                    <a:pt x="155" y="142"/>
                    <a:pt x="394" y="71"/>
                    <a:pt x="295" y="24"/>
                  </a:cubicBezTo>
                  <a:cubicBezTo>
                    <a:pt x="242" y="1"/>
                    <a:pt x="1" y="69"/>
                    <a:pt x="99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23" name="Google Shape;35123;p16"/>
            <p:cNvSpPr/>
            <p:nvPr/>
          </p:nvSpPr>
          <p:spPr>
            <a:xfrm>
              <a:off x="1926860" y="592355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6"/>
                  </a:moveTo>
                  <a:cubicBezTo>
                    <a:pt x="242" y="1"/>
                    <a:pt x="1" y="70"/>
                    <a:pt x="103" y="117"/>
                  </a:cubicBezTo>
                  <a:cubicBezTo>
                    <a:pt x="157" y="142"/>
                    <a:pt x="395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24" name="Google Shape;35124;p16"/>
            <p:cNvSpPr/>
            <p:nvPr/>
          </p:nvSpPr>
          <p:spPr>
            <a:xfrm>
              <a:off x="4975336" y="576729"/>
              <a:ext cx="34086" cy="17193"/>
            </a:xfrm>
            <a:custGeom>
              <a:avLst/>
              <a:gdLst/>
              <a:ahLst/>
              <a:cxnLst/>
              <a:rect l="l" t="t" r="r" b="b"/>
              <a:pathLst>
                <a:path w="955" h="571" extrusionOk="0">
                  <a:moveTo>
                    <a:pt x="700" y="545"/>
                  </a:moveTo>
                  <a:cubicBezTo>
                    <a:pt x="862" y="440"/>
                    <a:pt x="955" y="302"/>
                    <a:pt x="893" y="92"/>
                  </a:cubicBezTo>
                  <a:cubicBezTo>
                    <a:pt x="626" y="94"/>
                    <a:pt x="467" y="47"/>
                    <a:pt x="313" y="0"/>
                  </a:cubicBezTo>
                  <a:cubicBezTo>
                    <a:pt x="1" y="147"/>
                    <a:pt x="83" y="571"/>
                    <a:pt x="700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25" name="Google Shape;35125;p16"/>
            <p:cNvSpPr/>
            <p:nvPr/>
          </p:nvSpPr>
          <p:spPr>
            <a:xfrm>
              <a:off x="2770829" y="580884"/>
              <a:ext cx="20095" cy="16320"/>
            </a:xfrm>
            <a:custGeom>
              <a:avLst/>
              <a:gdLst/>
              <a:ahLst/>
              <a:cxnLst/>
              <a:rect l="l" t="t" r="r" b="b"/>
              <a:pathLst>
                <a:path w="563" h="542" extrusionOk="0">
                  <a:moveTo>
                    <a:pt x="562" y="407"/>
                  </a:moveTo>
                  <a:lnTo>
                    <a:pt x="562" y="134"/>
                  </a:lnTo>
                  <a:cubicBezTo>
                    <a:pt x="1" y="1"/>
                    <a:pt x="1" y="541"/>
                    <a:pt x="562" y="4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26" name="Google Shape;35126;p16"/>
            <p:cNvSpPr/>
            <p:nvPr/>
          </p:nvSpPr>
          <p:spPr>
            <a:xfrm>
              <a:off x="6573045" y="586936"/>
              <a:ext cx="13920" cy="4215"/>
            </a:xfrm>
            <a:custGeom>
              <a:avLst/>
              <a:gdLst/>
              <a:ahLst/>
              <a:cxnLst/>
              <a:rect l="l" t="t" r="r" b="b"/>
              <a:pathLst>
                <a:path w="390" h="140" extrusionOk="0">
                  <a:moveTo>
                    <a:pt x="292" y="24"/>
                  </a:moveTo>
                  <a:cubicBezTo>
                    <a:pt x="237" y="1"/>
                    <a:pt x="0" y="69"/>
                    <a:pt x="101" y="116"/>
                  </a:cubicBezTo>
                  <a:cubicBezTo>
                    <a:pt x="151" y="139"/>
                    <a:pt x="389" y="70"/>
                    <a:pt x="292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27" name="Google Shape;35127;p16"/>
            <p:cNvSpPr/>
            <p:nvPr/>
          </p:nvSpPr>
          <p:spPr>
            <a:xfrm>
              <a:off x="2686382" y="582148"/>
              <a:ext cx="21915" cy="8762"/>
            </a:xfrm>
            <a:custGeom>
              <a:avLst/>
              <a:gdLst/>
              <a:ahLst/>
              <a:cxnLst/>
              <a:rect l="l" t="t" r="r" b="b"/>
              <a:pathLst>
                <a:path w="614" h="291" extrusionOk="0">
                  <a:moveTo>
                    <a:pt x="614" y="273"/>
                  </a:moveTo>
                  <a:lnTo>
                    <a:pt x="614" y="1"/>
                  </a:lnTo>
                  <a:lnTo>
                    <a:pt x="33" y="1"/>
                  </a:lnTo>
                  <a:cubicBezTo>
                    <a:pt x="0" y="200"/>
                    <a:pt x="191" y="290"/>
                    <a:pt x="614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28" name="Google Shape;35128;p16"/>
            <p:cNvSpPr/>
            <p:nvPr/>
          </p:nvSpPr>
          <p:spPr>
            <a:xfrm>
              <a:off x="1888277" y="579469"/>
              <a:ext cx="14670" cy="9515"/>
            </a:xfrm>
            <a:custGeom>
              <a:avLst/>
              <a:gdLst/>
              <a:ahLst/>
              <a:cxnLst/>
              <a:rect l="l" t="t" r="r" b="b"/>
              <a:pathLst>
                <a:path w="411" h="316" extrusionOk="0">
                  <a:moveTo>
                    <a:pt x="411" y="272"/>
                  </a:moveTo>
                  <a:lnTo>
                    <a:pt x="411" y="90"/>
                  </a:lnTo>
                  <a:cubicBezTo>
                    <a:pt x="220" y="90"/>
                    <a:pt x="184" y="16"/>
                    <a:pt x="26" y="1"/>
                  </a:cubicBezTo>
                  <a:cubicBezTo>
                    <a:pt x="45" y="142"/>
                    <a:pt x="1" y="315"/>
                    <a:pt x="411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29" name="Google Shape;35129;p16"/>
            <p:cNvSpPr/>
            <p:nvPr/>
          </p:nvSpPr>
          <p:spPr>
            <a:xfrm>
              <a:off x="1655173" y="584888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49" y="71"/>
                    <a:pt x="381" y="91"/>
                    <a:pt x="385" y="1"/>
                  </a:cubicBezTo>
                  <a:cubicBezTo>
                    <a:pt x="235" y="21"/>
                    <a:pt x="5" y="4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30" name="Google Shape;35130;p16"/>
            <p:cNvSpPr/>
            <p:nvPr/>
          </p:nvSpPr>
          <p:spPr>
            <a:xfrm>
              <a:off x="8435017" y="579077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2" y="103"/>
                  </a:moveTo>
                  <a:cubicBezTo>
                    <a:pt x="193" y="53"/>
                    <a:pt x="37" y="1"/>
                    <a:pt x="0" y="103"/>
                  </a:cubicBezTo>
                  <a:cubicBezTo>
                    <a:pt x="0" y="153"/>
                    <a:pt x="158" y="206"/>
                    <a:pt x="192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31" name="Google Shape;35131;p16"/>
            <p:cNvSpPr/>
            <p:nvPr/>
          </p:nvSpPr>
          <p:spPr>
            <a:xfrm>
              <a:off x="7502282" y="581456"/>
              <a:ext cx="13920" cy="4215"/>
            </a:xfrm>
            <a:custGeom>
              <a:avLst/>
              <a:gdLst/>
              <a:ahLst/>
              <a:cxnLst/>
              <a:rect l="l" t="t" r="r" b="b"/>
              <a:pathLst>
                <a:path w="390" h="140" extrusionOk="0">
                  <a:moveTo>
                    <a:pt x="291" y="24"/>
                  </a:moveTo>
                  <a:cubicBezTo>
                    <a:pt x="238" y="0"/>
                    <a:pt x="0" y="68"/>
                    <a:pt x="98" y="115"/>
                  </a:cubicBezTo>
                  <a:cubicBezTo>
                    <a:pt x="152" y="140"/>
                    <a:pt x="389" y="72"/>
                    <a:pt x="291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32" name="Google Shape;35132;p16"/>
            <p:cNvSpPr/>
            <p:nvPr/>
          </p:nvSpPr>
          <p:spPr>
            <a:xfrm>
              <a:off x="2343419" y="579288"/>
              <a:ext cx="20737" cy="5841"/>
            </a:xfrm>
            <a:custGeom>
              <a:avLst/>
              <a:gdLst/>
              <a:ahLst/>
              <a:cxnLst/>
              <a:rect l="l" t="t" r="r" b="b"/>
              <a:pathLst>
                <a:path w="581" h="194" extrusionOk="0">
                  <a:moveTo>
                    <a:pt x="1" y="187"/>
                  </a:moveTo>
                  <a:cubicBezTo>
                    <a:pt x="334" y="193"/>
                    <a:pt x="497" y="119"/>
                    <a:pt x="580" y="7"/>
                  </a:cubicBezTo>
                  <a:cubicBezTo>
                    <a:pt x="250" y="0"/>
                    <a:pt x="87" y="75"/>
                    <a:pt x="1" y="1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33" name="Google Shape;35133;p16"/>
            <p:cNvSpPr/>
            <p:nvPr/>
          </p:nvSpPr>
          <p:spPr>
            <a:xfrm>
              <a:off x="2708261" y="573989"/>
              <a:ext cx="20737" cy="8160"/>
            </a:xfrm>
            <a:custGeom>
              <a:avLst/>
              <a:gdLst/>
              <a:ahLst/>
              <a:cxnLst/>
              <a:rect l="l" t="t" r="r" b="b"/>
              <a:pathLst>
                <a:path w="581" h="271" extrusionOk="0">
                  <a:moveTo>
                    <a:pt x="580" y="91"/>
                  </a:moveTo>
                  <a:cubicBezTo>
                    <a:pt x="385" y="91"/>
                    <a:pt x="351" y="17"/>
                    <a:pt x="194" y="0"/>
                  </a:cubicBezTo>
                  <a:cubicBezTo>
                    <a:pt x="194" y="91"/>
                    <a:pt x="37" y="107"/>
                    <a:pt x="1" y="180"/>
                  </a:cubicBezTo>
                  <a:cubicBezTo>
                    <a:pt x="194" y="180"/>
                    <a:pt x="231" y="255"/>
                    <a:pt x="386" y="270"/>
                  </a:cubicBezTo>
                  <a:cubicBezTo>
                    <a:pt x="385" y="183"/>
                    <a:pt x="543" y="165"/>
                    <a:pt x="580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34" name="Google Shape;35134;p16"/>
            <p:cNvSpPr/>
            <p:nvPr/>
          </p:nvSpPr>
          <p:spPr>
            <a:xfrm>
              <a:off x="6184611" y="566522"/>
              <a:ext cx="26555" cy="15266"/>
            </a:xfrm>
            <a:custGeom>
              <a:avLst/>
              <a:gdLst/>
              <a:ahLst/>
              <a:cxnLst/>
              <a:rect l="l" t="t" r="r" b="b"/>
              <a:pathLst>
                <a:path w="744" h="507" extrusionOk="0">
                  <a:moveTo>
                    <a:pt x="1" y="72"/>
                  </a:moveTo>
                  <a:lnTo>
                    <a:pt x="1" y="435"/>
                  </a:lnTo>
                  <a:cubicBezTo>
                    <a:pt x="744" y="507"/>
                    <a:pt x="744" y="0"/>
                    <a:pt x="1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35" name="Google Shape;35135;p16"/>
            <p:cNvSpPr/>
            <p:nvPr/>
          </p:nvSpPr>
          <p:spPr>
            <a:xfrm>
              <a:off x="5555185" y="563060"/>
              <a:ext cx="35228" cy="16440"/>
            </a:xfrm>
            <a:custGeom>
              <a:avLst/>
              <a:gdLst/>
              <a:ahLst/>
              <a:cxnLst/>
              <a:rect l="l" t="t" r="r" b="b"/>
              <a:pathLst>
                <a:path w="987" h="546" extrusionOk="0">
                  <a:moveTo>
                    <a:pt x="847" y="0"/>
                  </a:moveTo>
                  <a:lnTo>
                    <a:pt x="75" y="0"/>
                  </a:lnTo>
                  <a:cubicBezTo>
                    <a:pt x="1" y="307"/>
                    <a:pt x="409" y="387"/>
                    <a:pt x="653" y="546"/>
                  </a:cubicBezTo>
                  <a:cubicBezTo>
                    <a:pt x="651" y="332"/>
                    <a:pt x="986" y="278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36" name="Google Shape;35136;p16"/>
            <p:cNvSpPr/>
            <p:nvPr/>
          </p:nvSpPr>
          <p:spPr>
            <a:xfrm>
              <a:off x="2959425" y="570526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3" y="25"/>
                  </a:moveTo>
                  <a:cubicBezTo>
                    <a:pt x="239" y="0"/>
                    <a:pt x="1" y="69"/>
                    <a:pt x="99" y="116"/>
                  </a:cubicBezTo>
                  <a:cubicBezTo>
                    <a:pt x="151" y="141"/>
                    <a:pt x="390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37" name="Google Shape;35137;p16"/>
            <p:cNvSpPr/>
            <p:nvPr/>
          </p:nvSpPr>
          <p:spPr>
            <a:xfrm>
              <a:off x="7643444" y="563060"/>
              <a:ext cx="20773" cy="8220"/>
            </a:xfrm>
            <a:custGeom>
              <a:avLst/>
              <a:gdLst/>
              <a:ahLst/>
              <a:cxnLst/>
              <a:rect l="l" t="t" r="r" b="b"/>
              <a:pathLst>
                <a:path w="582" h="273" extrusionOk="0">
                  <a:moveTo>
                    <a:pt x="581" y="0"/>
                  </a:moveTo>
                  <a:lnTo>
                    <a:pt x="1" y="0"/>
                  </a:lnTo>
                  <a:lnTo>
                    <a:pt x="1" y="273"/>
                  </a:lnTo>
                  <a:lnTo>
                    <a:pt x="581" y="2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38" name="Google Shape;35138;p16"/>
            <p:cNvSpPr/>
            <p:nvPr/>
          </p:nvSpPr>
          <p:spPr>
            <a:xfrm>
              <a:off x="8324872" y="562668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3"/>
                  </a:moveTo>
                  <a:cubicBezTo>
                    <a:pt x="196" y="52"/>
                    <a:pt x="38" y="0"/>
                    <a:pt x="0" y="103"/>
                  </a:cubicBezTo>
                  <a:cubicBezTo>
                    <a:pt x="0" y="154"/>
                    <a:pt x="156" y="208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39" name="Google Shape;35139;p16"/>
            <p:cNvSpPr/>
            <p:nvPr/>
          </p:nvSpPr>
          <p:spPr>
            <a:xfrm>
              <a:off x="5134343" y="559537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02" y="117"/>
                  </a:moveTo>
                  <a:cubicBezTo>
                    <a:pt x="155" y="143"/>
                    <a:pt x="394" y="73"/>
                    <a:pt x="296" y="27"/>
                  </a:cubicBezTo>
                  <a:cubicBezTo>
                    <a:pt x="243" y="1"/>
                    <a:pt x="1" y="70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40" name="Google Shape;35140;p16"/>
            <p:cNvSpPr/>
            <p:nvPr/>
          </p:nvSpPr>
          <p:spPr>
            <a:xfrm>
              <a:off x="1391232" y="537076"/>
              <a:ext cx="52290" cy="28002"/>
            </a:xfrm>
            <a:custGeom>
              <a:avLst/>
              <a:gdLst/>
              <a:ahLst/>
              <a:cxnLst/>
              <a:rect l="l" t="t" r="r" b="b"/>
              <a:pathLst>
                <a:path w="1465" h="930" extrusionOk="0">
                  <a:moveTo>
                    <a:pt x="451" y="590"/>
                  </a:moveTo>
                  <a:cubicBezTo>
                    <a:pt x="588" y="701"/>
                    <a:pt x="338" y="930"/>
                    <a:pt x="838" y="863"/>
                  </a:cubicBezTo>
                  <a:cubicBezTo>
                    <a:pt x="1465" y="635"/>
                    <a:pt x="635" y="0"/>
                    <a:pt x="66" y="318"/>
                  </a:cubicBezTo>
                  <a:cubicBezTo>
                    <a:pt x="0" y="499"/>
                    <a:pt x="337" y="495"/>
                    <a:pt x="451" y="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41" name="Google Shape;35141;p16"/>
            <p:cNvSpPr/>
            <p:nvPr/>
          </p:nvSpPr>
          <p:spPr>
            <a:xfrm>
              <a:off x="7058312" y="554840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1" y="182"/>
                  </a:moveTo>
                  <a:lnTo>
                    <a:pt x="387" y="182"/>
                  </a:lnTo>
                  <a:lnTo>
                    <a:pt x="38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42" name="Google Shape;35142;p16"/>
            <p:cNvSpPr/>
            <p:nvPr/>
          </p:nvSpPr>
          <p:spPr>
            <a:xfrm>
              <a:off x="2972631" y="552070"/>
              <a:ext cx="29482" cy="9876"/>
            </a:xfrm>
            <a:custGeom>
              <a:avLst/>
              <a:gdLst/>
              <a:ahLst/>
              <a:cxnLst/>
              <a:rect l="l" t="t" r="r" b="b"/>
              <a:pathLst>
                <a:path w="826" h="328" extrusionOk="0">
                  <a:moveTo>
                    <a:pt x="693" y="274"/>
                  </a:moveTo>
                  <a:cubicBezTo>
                    <a:pt x="825" y="30"/>
                    <a:pt x="295" y="98"/>
                    <a:pt x="114" y="1"/>
                  </a:cubicBezTo>
                  <a:cubicBezTo>
                    <a:pt x="0" y="239"/>
                    <a:pt x="191" y="327"/>
                    <a:pt x="693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43" name="Google Shape;35143;p16"/>
            <p:cNvSpPr/>
            <p:nvPr/>
          </p:nvSpPr>
          <p:spPr>
            <a:xfrm>
              <a:off x="1665346" y="556797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100" y="117"/>
                  </a:moveTo>
                  <a:cubicBezTo>
                    <a:pt x="151" y="142"/>
                    <a:pt x="391" y="72"/>
                    <a:pt x="293" y="25"/>
                  </a:cubicBezTo>
                  <a:cubicBezTo>
                    <a:pt x="240" y="1"/>
                    <a:pt x="1" y="71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44" name="Google Shape;35144;p16"/>
            <p:cNvSpPr/>
            <p:nvPr/>
          </p:nvSpPr>
          <p:spPr>
            <a:xfrm>
              <a:off x="2873479" y="551739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2" y="103"/>
                  </a:moveTo>
                  <a:cubicBezTo>
                    <a:pt x="195" y="54"/>
                    <a:pt x="37" y="0"/>
                    <a:pt x="1" y="103"/>
                  </a:cubicBezTo>
                  <a:cubicBezTo>
                    <a:pt x="1" y="154"/>
                    <a:pt x="155" y="205"/>
                    <a:pt x="192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45" name="Google Shape;35145;p16"/>
            <p:cNvSpPr/>
            <p:nvPr/>
          </p:nvSpPr>
          <p:spPr>
            <a:xfrm>
              <a:off x="1059655" y="554057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6"/>
                  </a:moveTo>
                  <a:cubicBezTo>
                    <a:pt x="238" y="0"/>
                    <a:pt x="0" y="71"/>
                    <a:pt x="101" y="116"/>
                  </a:cubicBezTo>
                  <a:cubicBezTo>
                    <a:pt x="152" y="143"/>
                    <a:pt x="393" y="75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46" name="Google Shape;35146;p16"/>
            <p:cNvSpPr/>
            <p:nvPr/>
          </p:nvSpPr>
          <p:spPr>
            <a:xfrm>
              <a:off x="715550" y="554057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8" y="116"/>
                  </a:moveTo>
                  <a:cubicBezTo>
                    <a:pt x="151" y="141"/>
                    <a:pt x="392" y="72"/>
                    <a:pt x="291" y="26"/>
                  </a:cubicBezTo>
                  <a:cubicBezTo>
                    <a:pt x="239" y="0"/>
                    <a:pt x="0" y="71"/>
                    <a:pt x="98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47" name="Google Shape;35147;p16"/>
            <p:cNvSpPr/>
            <p:nvPr/>
          </p:nvSpPr>
          <p:spPr>
            <a:xfrm>
              <a:off x="546977" y="545868"/>
              <a:ext cx="28411" cy="11713"/>
            </a:xfrm>
            <a:custGeom>
              <a:avLst/>
              <a:gdLst/>
              <a:ahLst/>
              <a:cxnLst/>
              <a:rect l="l" t="t" r="r" b="b"/>
              <a:pathLst>
                <a:path w="796" h="389" extrusionOk="0">
                  <a:moveTo>
                    <a:pt x="770" y="24"/>
                  </a:moveTo>
                  <a:cubicBezTo>
                    <a:pt x="333" y="1"/>
                    <a:pt x="47" y="48"/>
                    <a:pt x="0" y="207"/>
                  </a:cubicBezTo>
                  <a:cubicBezTo>
                    <a:pt x="277" y="229"/>
                    <a:pt x="325" y="357"/>
                    <a:pt x="580" y="388"/>
                  </a:cubicBezTo>
                  <a:cubicBezTo>
                    <a:pt x="536" y="219"/>
                    <a:pt x="795" y="187"/>
                    <a:pt x="770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48" name="Google Shape;35148;p16"/>
            <p:cNvSpPr/>
            <p:nvPr/>
          </p:nvSpPr>
          <p:spPr>
            <a:xfrm>
              <a:off x="2143902" y="544573"/>
              <a:ext cx="38798" cy="12616"/>
            </a:xfrm>
            <a:custGeom>
              <a:avLst/>
              <a:gdLst/>
              <a:ahLst/>
              <a:cxnLst/>
              <a:rect l="l" t="t" r="r" b="b"/>
              <a:pathLst>
                <a:path w="1087" h="419" extrusionOk="0">
                  <a:moveTo>
                    <a:pt x="963" y="341"/>
                  </a:moveTo>
                  <a:cubicBezTo>
                    <a:pt x="1086" y="122"/>
                    <a:pt x="44" y="1"/>
                    <a:pt x="0" y="159"/>
                  </a:cubicBezTo>
                  <a:cubicBezTo>
                    <a:pt x="368" y="198"/>
                    <a:pt x="349" y="418"/>
                    <a:pt x="963" y="3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49" name="Google Shape;35149;p16"/>
            <p:cNvSpPr/>
            <p:nvPr/>
          </p:nvSpPr>
          <p:spPr>
            <a:xfrm>
              <a:off x="8717161" y="549330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7" y="1"/>
                  </a:moveTo>
                  <a:cubicBezTo>
                    <a:pt x="237" y="23"/>
                    <a:pt x="7" y="5"/>
                    <a:pt x="0" y="92"/>
                  </a:cubicBezTo>
                  <a:cubicBezTo>
                    <a:pt x="152" y="71"/>
                    <a:pt x="382" y="91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50" name="Google Shape;35150;p16"/>
            <p:cNvSpPr/>
            <p:nvPr/>
          </p:nvSpPr>
          <p:spPr>
            <a:xfrm>
              <a:off x="270687" y="546590"/>
              <a:ext cx="21665" cy="6444"/>
            </a:xfrm>
            <a:custGeom>
              <a:avLst/>
              <a:gdLst/>
              <a:ahLst/>
              <a:cxnLst/>
              <a:rect l="l" t="t" r="r" b="b"/>
              <a:pathLst>
                <a:path w="607" h="214" extrusionOk="0">
                  <a:moveTo>
                    <a:pt x="606" y="0"/>
                  </a:moveTo>
                  <a:lnTo>
                    <a:pt x="27" y="0"/>
                  </a:lnTo>
                  <a:cubicBezTo>
                    <a:pt x="1" y="163"/>
                    <a:pt x="217" y="213"/>
                    <a:pt x="606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51" name="Google Shape;35151;p16"/>
            <p:cNvSpPr/>
            <p:nvPr/>
          </p:nvSpPr>
          <p:spPr>
            <a:xfrm>
              <a:off x="5640453" y="540809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4" y="103"/>
                  </a:moveTo>
                  <a:cubicBezTo>
                    <a:pt x="194" y="53"/>
                    <a:pt x="37" y="0"/>
                    <a:pt x="1" y="103"/>
                  </a:cubicBezTo>
                  <a:cubicBezTo>
                    <a:pt x="1" y="153"/>
                    <a:pt x="156" y="208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52" name="Google Shape;35152;p16"/>
            <p:cNvSpPr/>
            <p:nvPr/>
          </p:nvSpPr>
          <p:spPr>
            <a:xfrm>
              <a:off x="4766253" y="541201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388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53" name="Google Shape;35153;p16"/>
            <p:cNvSpPr/>
            <p:nvPr/>
          </p:nvSpPr>
          <p:spPr>
            <a:xfrm>
              <a:off x="2491184" y="527682"/>
              <a:ext cx="40404" cy="18488"/>
            </a:xfrm>
            <a:custGeom>
              <a:avLst/>
              <a:gdLst/>
              <a:ahLst/>
              <a:cxnLst/>
              <a:rect l="l" t="t" r="r" b="b"/>
              <a:pathLst>
                <a:path w="1132" h="614" extrusionOk="0">
                  <a:moveTo>
                    <a:pt x="1069" y="449"/>
                  </a:moveTo>
                  <a:cubicBezTo>
                    <a:pt x="1132" y="0"/>
                    <a:pt x="0" y="211"/>
                    <a:pt x="103" y="539"/>
                  </a:cubicBezTo>
                  <a:cubicBezTo>
                    <a:pt x="647" y="614"/>
                    <a:pt x="602" y="410"/>
                    <a:pt x="1069" y="4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54" name="Google Shape;35154;p16"/>
            <p:cNvSpPr/>
            <p:nvPr/>
          </p:nvSpPr>
          <p:spPr>
            <a:xfrm>
              <a:off x="151012" y="540418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4" y="26"/>
                  </a:moveTo>
                  <a:cubicBezTo>
                    <a:pt x="240" y="0"/>
                    <a:pt x="0" y="71"/>
                    <a:pt x="102" y="116"/>
                  </a:cubicBezTo>
                  <a:cubicBezTo>
                    <a:pt x="156" y="143"/>
                    <a:pt x="396" y="72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55" name="Google Shape;35155;p16"/>
            <p:cNvSpPr/>
            <p:nvPr/>
          </p:nvSpPr>
          <p:spPr>
            <a:xfrm>
              <a:off x="7719075" y="535691"/>
              <a:ext cx="13849" cy="5540"/>
            </a:xfrm>
            <a:custGeom>
              <a:avLst/>
              <a:gdLst/>
              <a:ahLst/>
              <a:cxnLst/>
              <a:rect l="l" t="t" r="r" b="b"/>
              <a:pathLst>
                <a:path w="388" h="184" extrusionOk="0">
                  <a:moveTo>
                    <a:pt x="388" y="1"/>
                  </a:moveTo>
                  <a:lnTo>
                    <a:pt x="0" y="1"/>
                  </a:lnTo>
                  <a:lnTo>
                    <a:pt x="0" y="183"/>
                  </a:lnTo>
                  <a:lnTo>
                    <a:pt x="388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56" name="Google Shape;35156;p16"/>
            <p:cNvSpPr/>
            <p:nvPr/>
          </p:nvSpPr>
          <p:spPr>
            <a:xfrm>
              <a:off x="5279002" y="537708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5"/>
                  </a:moveTo>
                  <a:cubicBezTo>
                    <a:pt x="238" y="0"/>
                    <a:pt x="1" y="69"/>
                    <a:pt x="100" y="116"/>
                  </a:cubicBezTo>
                  <a:cubicBezTo>
                    <a:pt x="152" y="141"/>
                    <a:pt x="390" y="72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57" name="Google Shape;35157;p16"/>
            <p:cNvSpPr/>
            <p:nvPr/>
          </p:nvSpPr>
          <p:spPr>
            <a:xfrm>
              <a:off x="4700580" y="527531"/>
              <a:ext cx="28161" cy="13700"/>
            </a:xfrm>
            <a:custGeom>
              <a:avLst/>
              <a:gdLst/>
              <a:ahLst/>
              <a:cxnLst/>
              <a:rect l="l" t="t" r="r" b="b"/>
              <a:pathLst>
                <a:path w="789" h="455" extrusionOk="0">
                  <a:moveTo>
                    <a:pt x="489" y="454"/>
                  </a:moveTo>
                  <a:cubicBezTo>
                    <a:pt x="754" y="338"/>
                    <a:pt x="788" y="9"/>
                    <a:pt x="297" y="0"/>
                  </a:cubicBezTo>
                  <a:cubicBezTo>
                    <a:pt x="35" y="115"/>
                    <a:pt x="1" y="444"/>
                    <a:pt x="489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58" name="Google Shape;35158;p16"/>
            <p:cNvSpPr/>
            <p:nvPr/>
          </p:nvSpPr>
          <p:spPr>
            <a:xfrm>
              <a:off x="7268215" y="526688"/>
              <a:ext cx="14063" cy="4366"/>
            </a:xfrm>
            <a:custGeom>
              <a:avLst/>
              <a:gdLst/>
              <a:ahLst/>
              <a:cxnLst/>
              <a:rect l="l" t="t" r="r" b="b"/>
              <a:pathLst>
                <a:path w="394" h="145" extrusionOk="0">
                  <a:moveTo>
                    <a:pt x="98" y="118"/>
                  </a:moveTo>
                  <a:cubicBezTo>
                    <a:pt x="152" y="144"/>
                    <a:pt x="393" y="74"/>
                    <a:pt x="293" y="28"/>
                  </a:cubicBezTo>
                  <a:cubicBezTo>
                    <a:pt x="238" y="1"/>
                    <a:pt x="0" y="70"/>
                    <a:pt x="98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59" name="Google Shape;35159;p16"/>
            <p:cNvSpPr/>
            <p:nvPr/>
          </p:nvSpPr>
          <p:spPr>
            <a:xfrm>
              <a:off x="3417280" y="521992"/>
              <a:ext cx="34408" cy="9063"/>
            </a:xfrm>
            <a:custGeom>
              <a:avLst/>
              <a:gdLst/>
              <a:ahLst/>
              <a:cxnLst/>
              <a:rect l="l" t="t" r="r" b="b"/>
              <a:pathLst>
                <a:path w="964" h="301" extrusionOk="0">
                  <a:moveTo>
                    <a:pt x="192" y="274"/>
                  </a:moveTo>
                  <a:cubicBezTo>
                    <a:pt x="631" y="300"/>
                    <a:pt x="918" y="253"/>
                    <a:pt x="964" y="93"/>
                  </a:cubicBezTo>
                  <a:cubicBezTo>
                    <a:pt x="621" y="112"/>
                    <a:pt x="0" y="0"/>
                    <a:pt x="192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60" name="Google Shape;35160;p16"/>
            <p:cNvSpPr/>
            <p:nvPr/>
          </p:nvSpPr>
          <p:spPr>
            <a:xfrm>
              <a:off x="2484473" y="526688"/>
              <a:ext cx="13991" cy="4366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291" y="27"/>
                  </a:moveTo>
                  <a:cubicBezTo>
                    <a:pt x="238" y="1"/>
                    <a:pt x="0" y="70"/>
                    <a:pt x="98" y="117"/>
                  </a:cubicBezTo>
                  <a:cubicBezTo>
                    <a:pt x="153" y="144"/>
                    <a:pt x="392" y="74"/>
                    <a:pt x="29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61" name="Google Shape;35161;p16"/>
            <p:cNvSpPr/>
            <p:nvPr/>
          </p:nvSpPr>
          <p:spPr>
            <a:xfrm>
              <a:off x="1868539" y="524370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3" y="104"/>
                  </a:moveTo>
                  <a:cubicBezTo>
                    <a:pt x="0" y="153"/>
                    <a:pt x="157" y="206"/>
                    <a:pt x="194" y="104"/>
                  </a:cubicBezTo>
                  <a:cubicBezTo>
                    <a:pt x="194" y="53"/>
                    <a:pt x="38" y="1"/>
                    <a:pt x="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62" name="Google Shape;35162;p16"/>
            <p:cNvSpPr/>
            <p:nvPr/>
          </p:nvSpPr>
          <p:spPr>
            <a:xfrm>
              <a:off x="6504231" y="523949"/>
              <a:ext cx="13956" cy="4336"/>
            </a:xfrm>
            <a:custGeom>
              <a:avLst/>
              <a:gdLst/>
              <a:ahLst/>
              <a:cxnLst/>
              <a:rect l="l" t="t" r="r" b="b"/>
              <a:pathLst>
                <a:path w="391" h="144" extrusionOk="0">
                  <a:moveTo>
                    <a:pt x="293" y="26"/>
                  </a:moveTo>
                  <a:cubicBezTo>
                    <a:pt x="239" y="0"/>
                    <a:pt x="0" y="70"/>
                    <a:pt x="101" y="118"/>
                  </a:cubicBezTo>
                  <a:cubicBezTo>
                    <a:pt x="153" y="144"/>
                    <a:pt x="391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63" name="Google Shape;35163;p16"/>
            <p:cNvSpPr/>
            <p:nvPr/>
          </p:nvSpPr>
          <p:spPr>
            <a:xfrm>
              <a:off x="5921634" y="517656"/>
              <a:ext cx="8959" cy="11472"/>
            </a:xfrm>
            <a:custGeom>
              <a:avLst/>
              <a:gdLst/>
              <a:ahLst/>
              <a:cxnLst/>
              <a:rect l="l" t="t" r="r" b="b"/>
              <a:pathLst>
                <a:path w="251" h="381" extrusionOk="0">
                  <a:moveTo>
                    <a:pt x="222" y="235"/>
                  </a:moveTo>
                  <a:cubicBezTo>
                    <a:pt x="251" y="141"/>
                    <a:pt x="72" y="1"/>
                    <a:pt x="29" y="144"/>
                  </a:cubicBezTo>
                  <a:cubicBezTo>
                    <a:pt x="0" y="241"/>
                    <a:pt x="180" y="380"/>
                    <a:pt x="222" y="2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64" name="Google Shape;35164;p16"/>
            <p:cNvSpPr/>
            <p:nvPr/>
          </p:nvSpPr>
          <p:spPr>
            <a:xfrm>
              <a:off x="54644" y="521299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295" y="24"/>
                  </a:moveTo>
                  <a:cubicBezTo>
                    <a:pt x="242" y="1"/>
                    <a:pt x="1" y="69"/>
                    <a:pt x="103" y="116"/>
                  </a:cubicBezTo>
                  <a:cubicBezTo>
                    <a:pt x="157" y="141"/>
                    <a:pt x="395" y="73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65" name="Google Shape;35165;p16"/>
            <p:cNvSpPr/>
            <p:nvPr/>
          </p:nvSpPr>
          <p:spPr>
            <a:xfrm>
              <a:off x="4532257" y="519282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37" y="22"/>
                    <a:pt x="7" y="4"/>
                    <a:pt x="1" y="91"/>
                  </a:cubicBezTo>
                  <a:cubicBezTo>
                    <a:pt x="150" y="71"/>
                    <a:pt x="383" y="89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66" name="Google Shape;35166;p16"/>
            <p:cNvSpPr/>
            <p:nvPr/>
          </p:nvSpPr>
          <p:spPr>
            <a:xfrm>
              <a:off x="6700358" y="510731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5" y="104"/>
                  </a:moveTo>
                  <a:cubicBezTo>
                    <a:pt x="195" y="53"/>
                    <a:pt x="40" y="1"/>
                    <a:pt x="4" y="104"/>
                  </a:cubicBezTo>
                  <a:cubicBezTo>
                    <a:pt x="1" y="153"/>
                    <a:pt x="160" y="206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67" name="Google Shape;35167;p16"/>
            <p:cNvSpPr/>
            <p:nvPr/>
          </p:nvSpPr>
          <p:spPr>
            <a:xfrm>
              <a:off x="4645722" y="513110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4" y="25"/>
                  </a:moveTo>
                  <a:cubicBezTo>
                    <a:pt x="240" y="0"/>
                    <a:pt x="0" y="68"/>
                    <a:pt x="102" y="114"/>
                  </a:cubicBezTo>
                  <a:cubicBezTo>
                    <a:pt x="154" y="140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68" name="Google Shape;35168;p16"/>
            <p:cNvSpPr/>
            <p:nvPr/>
          </p:nvSpPr>
          <p:spPr>
            <a:xfrm>
              <a:off x="2680707" y="508352"/>
              <a:ext cx="15027" cy="9244"/>
            </a:xfrm>
            <a:custGeom>
              <a:avLst/>
              <a:gdLst/>
              <a:ahLst/>
              <a:cxnLst/>
              <a:rect l="l" t="t" r="r" b="b"/>
              <a:pathLst>
                <a:path w="421" h="307" extrusionOk="0">
                  <a:moveTo>
                    <a:pt x="387" y="272"/>
                  </a:moveTo>
                  <a:cubicBezTo>
                    <a:pt x="355" y="165"/>
                    <a:pt x="420" y="14"/>
                    <a:pt x="192" y="0"/>
                  </a:cubicBezTo>
                  <a:cubicBezTo>
                    <a:pt x="183" y="55"/>
                    <a:pt x="165" y="107"/>
                    <a:pt x="0" y="92"/>
                  </a:cubicBezTo>
                  <a:cubicBezTo>
                    <a:pt x="24" y="202"/>
                    <a:pt x="59" y="307"/>
                    <a:pt x="387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69" name="Google Shape;35169;p16"/>
            <p:cNvSpPr/>
            <p:nvPr/>
          </p:nvSpPr>
          <p:spPr>
            <a:xfrm>
              <a:off x="2611822" y="513832"/>
              <a:ext cx="13777" cy="2710"/>
            </a:xfrm>
            <a:custGeom>
              <a:avLst/>
              <a:gdLst/>
              <a:ahLst/>
              <a:cxnLst/>
              <a:rect l="l" t="t" r="r" b="b"/>
              <a:pathLst>
                <a:path w="386" h="90" extrusionOk="0">
                  <a:moveTo>
                    <a:pt x="386" y="1"/>
                  </a:moveTo>
                  <a:cubicBezTo>
                    <a:pt x="240" y="19"/>
                    <a:pt x="6" y="3"/>
                    <a:pt x="1" y="90"/>
                  </a:cubicBezTo>
                  <a:cubicBezTo>
                    <a:pt x="152" y="70"/>
                    <a:pt x="383" y="88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70" name="Google Shape;35170;p16"/>
            <p:cNvSpPr/>
            <p:nvPr/>
          </p:nvSpPr>
          <p:spPr>
            <a:xfrm>
              <a:off x="2570598" y="502090"/>
              <a:ext cx="30517" cy="11713"/>
            </a:xfrm>
            <a:custGeom>
              <a:avLst/>
              <a:gdLst/>
              <a:ahLst/>
              <a:cxnLst/>
              <a:rect l="l" t="t" r="r" b="b"/>
              <a:pathLst>
                <a:path w="855" h="389" extrusionOk="0">
                  <a:moveTo>
                    <a:pt x="771" y="27"/>
                  </a:moveTo>
                  <a:cubicBezTo>
                    <a:pt x="333" y="1"/>
                    <a:pt x="48" y="48"/>
                    <a:pt x="1" y="208"/>
                  </a:cubicBezTo>
                  <a:cubicBezTo>
                    <a:pt x="275" y="229"/>
                    <a:pt x="326" y="358"/>
                    <a:pt x="579" y="388"/>
                  </a:cubicBezTo>
                  <a:cubicBezTo>
                    <a:pt x="639" y="268"/>
                    <a:pt x="854" y="217"/>
                    <a:pt x="77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71" name="Google Shape;35171;p16"/>
            <p:cNvSpPr/>
            <p:nvPr/>
          </p:nvSpPr>
          <p:spPr>
            <a:xfrm>
              <a:off x="4074474" y="502120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98" y="116"/>
                  </a:moveTo>
                  <a:cubicBezTo>
                    <a:pt x="152" y="142"/>
                    <a:pt x="391" y="71"/>
                    <a:pt x="293" y="26"/>
                  </a:cubicBezTo>
                  <a:cubicBezTo>
                    <a:pt x="241" y="1"/>
                    <a:pt x="1" y="70"/>
                    <a:pt x="98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72" name="Google Shape;35172;p16"/>
            <p:cNvSpPr/>
            <p:nvPr/>
          </p:nvSpPr>
          <p:spPr>
            <a:xfrm>
              <a:off x="7264896" y="496821"/>
              <a:ext cx="13777" cy="6835"/>
            </a:xfrm>
            <a:custGeom>
              <a:avLst/>
              <a:gdLst/>
              <a:ahLst/>
              <a:cxnLst/>
              <a:rect l="l" t="t" r="r" b="b"/>
              <a:pathLst>
                <a:path w="386" h="227" extrusionOk="0">
                  <a:moveTo>
                    <a:pt x="386" y="112"/>
                  </a:moveTo>
                  <a:cubicBezTo>
                    <a:pt x="344" y="1"/>
                    <a:pt x="172" y="57"/>
                    <a:pt x="1" y="112"/>
                  </a:cubicBezTo>
                  <a:cubicBezTo>
                    <a:pt x="2" y="203"/>
                    <a:pt x="340" y="227"/>
                    <a:pt x="386" y="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73" name="Google Shape;35173;p16"/>
            <p:cNvSpPr/>
            <p:nvPr/>
          </p:nvSpPr>
          <p:spPr>
            <a:xfrm>
              <a:off x="5987913" y="49667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5"/>
                  </a:moveTo>
                  <a:cubicBezTo>
                    <a:pt x="238" y="0"/>
                    <a:pt x="1" y="70"/>
                    <a:pt x="101" y="117"/>
                  </a:cubicBezTo>
                  <a:cubicBezTo>
                    <a:pt x="153" y="141"/>
                    <a:pt x="394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74" name="Google Shape;35174;p16"/>
            <p:cNvSpPr/>
            <p:nvPr/>
          </p:nvSpPr>
          <p:spPr>
            <a:xfrm>
              <a:off x="2952037" y="489203"/>
              <a:ext cx="26698" cy="12285"/>
            </a:xfrm>
            <a:custGeom>
              <a:avLst/>
              <a:gdLst/>
              <a:ahLst/>
              <a:cxnLst/>
              <a:rect l="l" t="t" r="r" b="b"/>
              <a:pathLst>
                <a:path w="748" h="408" extrusionOk="0">
                  <a:moveTo>
                    <a:pt x="691" y="365"/>
                  </a:moveTo>
                  <a:cubicBezTo>
                    <a:pt x="747" y="157"/>
                    <a:pt x="645" y="23"/>
                    <a:pt x="306" y="0"/>
                  </a:cubicBezTo>
                  <a:cubicBezTo>
                    <a:pt x="0" y="136"/>
                    <a:pt x="89" y="408"/>
                    <a:pt x="691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75" name="Google Shape;35175;p16"/>
            <p:cNvSpPr/>
            <p:nvPr/>
          </p:nvSpPr>
          <p:spPr>
            <a:xfrm>
              <a:off x="2170992" y="483784"/>
              <a:ext cx="38584" cy="16410"/>
            </a:xfrm>
            <a:custGeom>
              <a:avLst/>
              <a:gdLst/>
              <a:ahLst/>
              <a:cxnLst/>
              <a:rect l="l" t="t" r="r" b="b"/>
              <a:pathLst>
                <a:path w="1081" h="545" extrusionOk="0">
                  <a:moveTo>
                    <a:pt x="589" y="545"/>
                  </a:moveTo>
                  <a:cubicBezTo>
                    <a:pt x="609" y="401"/>
                    <a:pt x="1080" y="473"/>
                    <a:pt x="973" y="271"/>
                  </a:cubicBezTo>
                  <a:cubicBezTo>
                    <a:pt x="625" y="193"/>
                    <a:pt x="445" y="37"/>
                    <a:pt x="11" y="0"/>
                  </a:cubicBezTo>
                  <a:cubicBezTo>
                    <a:pt x="1" y="276"/>
                    <a:pt x="186" y="461"/>
                    <a:pt x="589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76" name="Google Shape;35176;p16"/>
            <p:cNvSpPr/>
            <p:nvPr/>
          </p:nvSpPr>
          <p:spPr>
            <a:xfrm>
              <a:off x="6862042" y="493930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5"/>
                  </a:moveTo>
                  <a:cubicBezTo>
                    <a:pt x="241" y="0"/>
                    <a:pt x="0" y="69"/>
                    <a:pt x="102" y="116"/>
                  </a:cubicBezTo>
                  <a:cubicBezTo>
                    <a:pt x="154" y="141"/>
                    <a:pt x="395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77" name="Google Shape;35177;p16"/>
            <p:cNvSpPr/>
            <p:nvPr/>
          </p:nvSpPr>
          <p:spPr>
            <a:xfrm>
              <a:off x="8424524" y="49116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7"/>
                  </a:moveTo>
                  <a:cubicBezTo>
                    <a:pt x="153" y="142"/>
                    <a:pt x="393" y="73"/>
                    <a:pt x="292" y="26"/>
                  </a:cubicBezTo>
                  <a:cubicBezTo>
                    <a:pt x="239" y="1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78" name="Google Shape;35178;p16"/>
            <p:cNvSpPr/>
            <p:nvPr/>
          </p:nvSpPr>
          <p:spPr>
            <a:xfrm>
              <a:off x="7395742" y="480502"/>
              <a:ext cx="28661" cy="14182"/>
            </a:xfrm>
            <a:custGeom>
              <a:avLst/>
              <a:gdLst/>
              <a:ahLst/>
              <a:cxnLst/>
              <a:rect l="l" t="t" r="r" b="b"/>
              <a:pathLst>
                <a:path w="803" h="471" extrusionOk="0">
                  <a:moveTo>
                    <a:pt x="189" y="471"/>
                  </a:moveTo>
                  <a:lnTo>
                    <a:pt x="578" y="471"/>
                  </a:lnTo>
                  <a:cubicBezTo>
                    <a:pt x="474" y="339"/>
                    <a:pt x="803" y="1"/>
                    <a:pt x="384" y="17"/>
                  </a:cubicBezTo>
                  <a:cubicBezTo>
                    <a:pt x="525" y="263"/>
                    <a:pt x="3" y="199"/>
                    <a:pt x="0" y="380"/>
                  </a:cubicBezTo>
                  <a:cubicBezTo>
                    <a:pt x="116" y="386"/>
                    <a:pt x="227" y="393"/>
                    <a:pt x="189" y="4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79" name="Google Shape;35179;p16"/>
            <p:cNvSpPr/>
            <p:nvPr/>
          </p:nvSpPr>
          <p:spPr>
            <a:xfrm>
              <a:off x="5026803" y="484868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24" y="235"/>
                  </a:moveTo>
                  <a:cubicBezTo>
                    <a:pt x="250" y="141"/>
                    <a:pt x="74" y="1"/>
                    <a:pt x="28" y="144"/>
                  </a:cubicBezTo>
                  <a:cubicBezTo>
                    <a:pt x="1" y="240"/>
                    <a:pt x="178" y="379"/>
                    <a:pt x="224" y="2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80" name="Google Shape;35180;p16"/>
            <p:cNvSpPr/>
            <p:nvPr/>
          </p:nvSpPr>
          <p:spPr>
            <a:xfrm>
              <a:off x="2388141" y="485771"/>
              <a:ext cx="13884" cy="4246"/>
            </a:xfrm>
            <a:custGeom>
              <a:avLst/>
              <a:gdLst/>
              <a:ahLst/>
              <a:cxnLst/>
              <a:rect l="l" t="t" r="r" b="b"/>
              <a:pathLst>
                <a:path w="389" h="141" extrusionOk="0">
                  <a:moveTo>
                    <a:pt x="291" y="26"/>
                  </a:moveTo>
                  <a:cubicBezTo>
                    <a:pt x="237" y="1"/>
                    <a:pt x="1" y="69"/>
                    <a:pt x="100" y="117"/>
                  </a:cubicBezTo>
                  <a:cubicBezTo>
                    <a:pt x="151" y="141"/>
                    <a:pt x="389" y="71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81" name="Google Shape;35181;p16"/>
            <p:cNvSpPr/>
            <p:nvPr/>
          </p:nvSpPr>
          <p:spPr>
            <a:xfrm>
              <a:off x="2116312" y="483784"/>
              <a:ext cx="13813" cy="5540"/>
            </a:xfrm>
            <a:custGeom>
              <a:avLst/>
              <a:gdLst/>
              <a:ahLst/>
              <a:cxnLst/>
              <a:rect l="l" t="t" r="r" b="b"/>
              <a:pathLst>
                <a:path w="387" h="184" extrusionOk="0">
                  <a:moveTo>
                    <a:pt x="38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82" name="Google Shape;35182;p16"/>
            <p:cNvSpPr/>
            <p:nvPr/>
          </p:nvSpPr>
          <p:spPr>
            <a:xfrm>
              <a:off x="6266809" y="475173"/>
              <a:ext cx="6960" cy="6203"/>
            </a:xfrm>
            <a:custGeom>
              <a:avLst/>
              <a:gdLst/>
              <a:ahLst/>
              <a:cxnLst/>
              <a:rect l="l" t="t" r="r" b="b"/>
              <a:pathLst>
                <a:path w="195" h="206" extrusionOk="0">
                  <a:moveTo>
                    <a:pt x="194" y="104"/>
                  </a:moveTo>
                  <a:cubicBezTo>
                    <a:pt x="195" y="53"/>
                    <a:pt x="37" y="0"/>
                    <a:pt x="2" y="104"/>
                  </a:cubicBezTo>
                  <a:cubicBezTo>
                    <a:pt x="0" y="153"/>
                    <a:pt x="156" y="205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83" name="Google Shape;35183;p16"/>
            <p:cNvSpPr/>
            <p:nvPr/>
          </p:nvSpPr>
          <p:spPr>
            <a:xfrm>
              <a:off x="3268659" y="463611"/>
              <a:ext cx="52254" cy="22763"/>
            </a:xfrm>
            <a:custGeom>
              <a:avLst/>
              <a:gdLst/>
              <a:ahLst/>
              <a:cxnLst/>
              <a:rect l="l" t="t" r="r" b="b"/>
              <a:pathLst>
                <a:path w="1464" h="756" extrusionOk="0">
                  <a:moveTo>
                    <a:pt x="1464" y="397"/>
                  </a:moveTo>
                  <a:cubicBezTo>
                    <a:pt x="1346" y="272"/>
                    <a:pt x="721" y="384"/>
                    <a:pt x="692" y="215"/>
                  </a:cubicBezTo>
                  <a:cubicBezTo>
                    <a:pt x="670" y="105"/>
                    <a:pt x="636" y="1"/>
                    <a:pt x="306" y="33"/>
                  </a:cubicBezTo>
                  <a:cubicBezTo>
                    <a:pt x="0" y="476"/>
                    <a:pt x="1244" y="755"/>
                    <a:pt x="1464" y="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84" name="Google Shape;35184;p16"/>
            <p:cNvSpPr/>
            <p:nvPr/>
          </p:nvSpPr>
          <p:spPr>
            <a:xfrm>
              <a:off x="7825722" y="472072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0" y="0"/>
                    <a:pt x="0" y="68"/>
                    <a:pt x="99" y="115"/>
                  </a:cubicBezTo>
                  <a:cubicBezTo>
                    <a:pt x="154" y="141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85" name="Google Shape;35185;p16"/>
            <p:cNvSpPr/>
            <p:nvPr/>
          </p:nvSpPr>
          <p:spPr>
            <a:xfrm>
              <a:off x="3334617" y="470054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1" y="183"/>
                  </a:moveTo>
                  <a:lnTo>
                    <a:pt x="386" y="183"/>
                  </a:lnTo>
                  <a:lnTo>
                    <a:pt x="38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86" name="Google Shape;35186;p16"/>
            <p:cNvSpPr/>
            <p:nvPr/>
          </p:nvSpPr>
          <p:spPr>
            <a:xfrm>
              <a:off x="1896129" y="472824"/>
              <a:ext cx="13670" cy="2740"/>
            </a:xfrm>
            <a:custGeom>
              <a:avLst/>
              <a:gdLst/>
              <a:ahLst/>
              <a:cxnLst/>
              <a:rect l="l" t="t" r="r" b="b"/>
              <a:pathLst>
                <a:path w="383" h="91" extrusionOk="0">
                  <a:moveTo>
                    <a:pt x="383" y="0"/>
                  </a:moveTo>
                  <a:cubicBezTo>
                    <a:pt x="235" y="20"/>
                    <a:pt x="4" y="3"/>
                    <a:pt x="0" y="90"/>
                  </a:cubicBezTo>
                  <a:cubicBezTo>
                    <a:pt x="148" y="72"/>
                    <a:pt x="379" y="88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87" name="Google Shape;35187;p16"/>
            <p:cNvSpPr/>
            <p:nvPr/>
          </p:nvSpPr>
          <p:spPr>
            <a:xfrm>
              <a:off x="6467041" y="459125"/>
              <a:ext cx="29018" cy="10960"/>
            </a:xfrm>
            <a:custGeom>
              <a:avLst/>
              <a:gdLst/>
              <a:ahLst/>
              <a:cxnLst/>
              <a:rect l="l" t="t" r="r" b="b"/>
              <a:pathLst>
                <a:path w="813" h="364" extrusionOk="0">
                  <a:moveTo>
                    <a:pt x="562" y="364"/>
                  </a:moveTo>
                  <a:cubicBezTo>
                    <a:pt x="813" y="245"/>
                    <a:pt x="681" y="90"/>
                    <a:pt x="370" y="1"/>
                  </a:cubicBezTo>
                  <a:cubicBezTo>
                    <a:pt x="344" y="228"/>
                    <a:pt x="1" y="285"/>
                    <a:pt x="562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88" name="Google Shape;35188;p16"/>
            <p:cNvSpPr/>
            <p:nvPr/>
          </p:nvSpPr>
          <p:spPr>
            <a:xfrm>
              <a:off x="130454" y="466592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41" y="1"/>
                    <a:pt x="1" y="70"/>
                    <a:pt x="99" y="116"/>
                  </a:cubicBezTo>
                  <a:cubicBezTo>
                    <a:pt x="152" y="142"/>
                    <a:pt x="392" y="71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89" name="Google Shape;35189;p16"/>
            <p:cNvSpPr/>
            <p:nvPr/>
          </p:nvSpPr>
          <p:spPr>
            <a:xfrm>
              <a:off x="8390081" y="46385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5"/>
                  </a:moveTo>
                  <a:cubicBezTo>
                    <a:pt x="238" y="0"/>
                    <a:pt x="1" y="70"/>
                    <a:pt x="101" y="117"/>
                  </a:cubicBezTo>
                  <a:cubicBezTo>
                    <a:pt x="154" y="141"/>
                    <a:pt x="394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90" name="Google Shape;35190;p16"/>
            <p:cNvSpPr/>
            <p:nvPr/>
          </p:nvSpPr>
          <p:spPr>
            <a:xfrm>
              <a:off x="4552923" y="464605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6" y="0"/>
                  </a:moveTo>
                  <a:cubicBezTo>
                    <a:pt x="236" y="20"/>
                    <a:pt x="7" y="4"/>
                    <a:pt x="0" y="92"/>
                  </a:cubicBezTo>
                  <a:cubicBezTo>
                    <a:pt x="151" y="72"/>
                    <a:pt x="383" y="9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91" name="Google Shape;35191;p16"/>
            <p:cNvSpPr/>
            <p:nvPr/>
          </p:nvSpPr>
          <p:spPr>
            <a:xfrm>
              <a:off x="8655200" y="458463"/>
              <a:ext cx="13849" cy="7377"/>
            </a:xfrm>
            <a:custGeom>
              <a:avLst/>
              <a:gdLst/>
              <a:ahLst/>
              <a:cxnLst/>
              <a:rect l="l" t="t" r="r" b="b"/>
              <a:pathLst>
                <a:path w="388" h="245" extrusionOk="0">
                  <a:moveTo>
                    <a:pt x="388" y="114"/>
                  </a:moveTo>
                  <a:cubicBezTo>
                    <a:pt x="384" y="23"/>
                    <a:pt x="49" y="1"/>
                    <a:pt x="0" y="114"/>
                  </a:cubicBezTo>
                  <a:cubicBezTo>
                    <a:pt x="217" y="105"/>
                    <a:pt x="303" y="245"/>
                    <a:pt x="388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92" name="Google Shape;35192;p16"/>
            <p:cNvSpPr/>
            <p:nvPr/>
          </p:nvSpPr>
          <p:spPr>
            <a:xfrm>
              <a:off x="8928636" y="450966"/>
              <a:ext cx="25556" cy="10960"/>
            </a:xfrm>
            <a:custGeom>
              <a:avLst/>
              <a:gdLst/>
              <a:ahLst/>
              <a:cxnLst/>
              <a:rect l="l" t="t" r="r" b="b"/>
              <a:pathLst>
                <a:path w="716" h="364" extrusionOk="0">
                  <a:moveTo>
                    <a:pt x="440" y="363"/>
                  </a:moveTo>
                  <a:cubicBezTo>
                    <a:pt x="500" y="242"/>
                    <a:pt x="716" y="191"/>
                    <a:pt x="635" y="0"/>
                  </a:cubicBezTo>
                  <a:lnTo>
                    <a:pt x="56" y="0"/>
                  </a:lnTo>
                  <a:cubicBezTo>
                    <a:pt x="0" y="207"/>
                    <a:pt x="102" y="341"/>
                    <a:pt x="440" y="3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93" name="Google Shape;35193;p16"/>
            <p:cNvSpPr/>
            <p:nvPr/>
          </p:nvSpPr>
          <p:spPr>
            <a:xfrm>
              <a:off x="6300966" y="452923"/>
              <a:ext cx="20987" cy="9003"/>
            </a:xfrm>
            <a:custGeom>
              <a:avLst/>
              <a:gdLst/>
              <a:ahLst/>
              <a:cxnLst/>
              <a:rect l="l" t="t" r="r" b="b"/>
              <a:pathLst>
                <a:path w="588" h="299" extrusionOk="0">
                  <a:moveTo>
                    <a:pt x="393" y="298"/>
                  </a:moveTo>
                  <a:cubicBezTo>
                    <a:pt x="393" y="207"/>
                    <a:pt x="550" y="191"/>
                    <a:pt x="588" y="115"/>
                  </a:cubicBezTo>
                  <a:cubicBezTo>
                    <a:pt x="338" y="112"/>
                    <a:pt x="320" y="1"/>
                    <a:pt x="9" y="27"/>
                  </a:cubicBezTo>
                  <a:cubicBezTo>
                    <a:pt x="0" y="183"/>
                    <a:pt x="154" y="258"/>
                    <a:pt x="39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94" name="Google Shape;35194;p16"/>
            <p:cNvSpPr/>
            <p:nvPr/>
          </p:nvSpPr>
          <p:spPr>
            <a:xfrm>
              <a:off x="8624220" y="455662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98" y="116"/>
                  </a:moveTo>
                  <a:cubicBezTo>
                    <a:pt x="153" y="141"/>
                    <a:pt x="393" y="73"/>
                    <a:pt x="293" y="24"/>
                  </a:cubicBezTo>
                  <a:cubicBezTo>
                    <a:pt x="238" y="1"/>
                    <a:pt x="0" y="69"/>
                    <a:pt x="98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95" name="Google Shape;35195;p16"/>
            <p:cNvSpPr/>
            <p:nvPr/>
          </p:nvSpPr>
          <p:spPr>
            <a:xfrm>
              <a:off x="5011670" y="447262"/>
              <a:ext cx="39797" cy="15808"/>
            </a:xfrm>
            <a:custGeom>
              <a:avLst/>
              <a:gdLst/>
              <a:ahLst/>
              <a:cxnLst/>
              <a:rect l="l" t="t" r="r" b="b"/>
              <a:pathLst>
                <a:path w="1115" h="525" extrusionOk="0">
                  <a:moveTo>
                    <a:pt x="648" y="303"/>
                  </a:moveTo>
                  <a:cubicBezTo>
                    <a:pt x="1114" y="1"/>
                    <a:pt x="1" y="524"/>
                    <a:pt x="648" y="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96" name="Google Shape;35196;p16"/>
            <p:cNvSpPr/>
            <p:nvPr/>
          </p:nvSpPr>
          <p:spPr>
            <a:xfrm>
              <a:off x="2798205" y="444522"/>
              <a:ext cx="36264" cy="19060"/>
            </a:xfrm>
            <a:custGeom>
              <a:avLst/>
              <a:gdLst/>
              <a:ahLst/>
              <a:cxnLst/>
              <a:rect l="l" t="t" r="r" b="b"/>
              <a:pathLst>
                <a:path w="1016" h="633" extrusionOk="0">
                  <a:moveTo>
                    <a:pt x="757" y="486"/>
                  </a:moveTo>
                  <a:cubicBezTo>
                    <a:pt x="920" y="380"/>
                    <a:pt x="1016" y="242"/>
                    <a:pt x="952" y="33"/>
                  </a:cubicBezTo>
                  <a:cubicBezTo>
                    <a:pt x="661" y="47"/>
                    <a:pt x="242" y="0"/>
                    <a:pt x="178" y="124"/>
                  </a:cubicBezTo>
                  <a:cubicBezTo>
                    <a:pt x="692" y="94"/>
                    <a:pt x="0" y="632"/>
                    <a:pt x="757" y="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97" name="Google Shape;35197;p16"/>
            <p:cNvSpPr/>
            <p:nvPr/>
          </p:nvSpPr>
          <p:spPr>
            <a:xfrm>
              <a:off x="3948624" y="440006"/>
              <a:ext cx="37870" cy="18759"/>
            </a:xfrm>
            <a:custGeom>
              <a:avLst/>
              <a:gdLst/>
              <a:ahLst/>
              <a:cxnLst/>
              <a:rect l="l" t="t" r="r" b="b"/>
              <a:pathLst>
                <a:path w="1061" h="623" extrusionOk="0">
                  <a:moveTo>
                    <a:pt x="732" y="544"/>
                  </a:moveTo>
                  <a:cubicBezTo>
                    <a:pt x="1061" y="392"/>
                    <a:pt x="618" y="137"/>
                    <a:pt x="345" y="0"/>
                  </a:cubicBezTo>
                  <a:cubicBezTo>
                    <a:pt x="49" y="139"/>
                    <a:pt x="1" y="623"/>
                    <a:pt x="732" y="5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98" name="Google Shape;35198;p16"/>
            <p:cNvSpPr/>
            <p:nvPr/>
          </p:nvSpPr>
          <p:spPr>
            <a:xfrm>
              <a:off x="2838965" y="447864"/>
              <a:ext cx="7067" cy="6203"/>
            </a:xfrm>
            <a:custGeom>
              <a:avLst/>
              <a:gdLst/>
              <a:ahLst/>
              <a:cxnLst/>
              <a:rect l="l" t="t" r="r" b="b"/>
              <a:pathLst>
                <a:path w="198" h="206" extrusionOk="0">
                  <a:moveTo>
                    <a:pt x="2" y="103"/>
                  </a:moveTo>
                  <a:cubicBezTo>
                    <a:pt x="0" y="153"/>
                    <a:pt x="158" y="205"/>
                    <a:pt x="196" y="103"/>
                  </a:cubicBezTo>
                  <a:cubicBezTo>
                    <a:pt x="197" y="52"/>
                    <a:pt x="40" y="0"/>
                    <a:pt x="2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99" name="Google Shape;35199;p16"/>
            <p:cNvSpPr/>
            <p:nvPr/>
          </p:nvSpPr>
          <p:spPr>
            <a:xfrm>
              <a:off x="387114" y="437236"/>
              <a:ext cx="56680" cy="22613"/>
            </a:xfrm>
            <a:custGeom>
              <a:avLst/>
              <a:gdLst/>
              <a:ahLst/>
              <a:cxnLst/>
              <a:rect l="l" t="t" r="r" b="b"/>
              <a:pathLst>
                <a:path w="1588" h="751" extrusionOk="0">
                  <a:moveTo>
                    <a:pt x="1588" y="365"/>
                  </a:moveTo>
                  <a:cubicBezTo>
                    <a:pt x="1046" y="347"/>
                    <a:pt x="1059" y="67"/>
                    <a:pt x="622" y="1"/>
                  </a:cubicBezTo>
                  <a:cubicBezTo>
                    <a:pt x="861" y="294"/>
                    <a:pt x="1" y="69"/>
                    <a:pt x="237" y="365"/>
                  </a:cubicBezTo>
                  <a:cubicBezTo>
                    <a:pt x="960" y="280"/>
                    <a:pt x="1341" y="750"/>
                    <a:pt x="1588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00" name="Google Shape;35200;p16"/>
            <p:cNvSpPr/>
            <p:nvPr/>
          </p:nvSpPr>
          <p:spPr>
            <a:xfrm>
              <a:off x="3331084" y="447473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6" y="25"/>
                  </a:moveTo>
                  <a:cubicBezTo>
                    <a:pt x="238" y="0"/>
                    <a:pt x="1" y="67"/>
                    <a:pt x="100" y="116"/>
                  </a:cubicBezTo>
                  <a:cubicBezTo>
                    <a:pt x="153" y="142"/>
                    <a:pt x="392" y="72"/>
                    <a:pt x="296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01" name="Google Shape;35201;p16"/>
            <p:cNvSpPr/>
            <p:nvPr/>
          </p:nvSpPr>
          <p:spPr>
            <a:xfrm>
              <a:off x="2150790" y="444884"/>
              <a:ext cx="13706" cy="6775"/>
            </a:xfrm>
            <a:custGeom>
              <a:avLst/>
              <a:gdLst/>
              <a:ahLst/>
              <a:cxnLst/>
              <a:rect l="l" t="t" r="r" b="b"/>
              <a:pathLst>
                <a:path w="384" h="225" extrusionOk="0">
                  <a:moveTo>
                    <a:pt x="384" y="111"/>
                  </a:moveTo>
                  <a:cubicBezTo>
                    <a:pt x="345" y="0"/>
                    <a:pt x="171" y="55"/>
                    <a:pt x="0" y="111"/>
                  </a:cubicBezTo>
                  <a:cubicBezTo>
                    <a:pt x="2" y="202"/>
                    <a:pt x="338" y="225"/>
                    <a:pt x="384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02" name="Google Shape;35202;p16"/>
            <p:cNvSpPr/>
            <p:nvPr/>
          </p:nvSpPr>
          <p:spPr>
            <a:xfrm>
              <a:off x="3035091" y="441993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6"/>
                  </a:moveTo>
                  <a:cubicBezTo>
                    <a:pt x="241" y="1"/>
                    <a:pt x="1" y="70"/>
                    <a:pt x="100" y="117"/>
                  </a:cubicBezTo>
                  <a:cubicBezTo>
                    <a:pt x="155" y="142"/>
                    <a:pt x="392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03" name="Google Shape;35203;p16"/>
            <p:cNvSpPr/>
            <p:nvPr/>
          </p:nvSpPr>
          <p:spPr>
            <a:xfrm>
              <a:off x="5681677" y="439554"/>
              <a:ext cx="20773" cy="3643"/>
            </a:xfrm>
            <a:custGeom>
              <a:avLst/>
              <a:gdLst/>
              <a:ahLst/>
              <a:cxnLst/>
              <a:rect l="l" t="t" r="r" b="b"/>
              <a:pathLst>
                <a:path w="582" h="121" extrusionOk="0">
                  <a:moveTo>
                    <a:pt x="582" y="15"/>
                  </a:moveTo>
                  <a:cubicBezTo>
                    <a:pt x="356" y="28"/>
                    <a:pt x="36" y="1"/>
                    <a:pt x="1" y="107"/>
                  </a:cubicBezTo>
                  <a:cubicBezTo>
                    <a:pt x="228" y="92"/>
                    <a:pt x="552" y="121"/>
                    <a:pt x="582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04" name="Google Shape;35204;p16"/>
            <p:cNvSpPr/>
            <p:nvPr/>
          </p:nvSpPr>
          <p:spPr>
            <a:xfrm>
              <a:off x="2949146" y="437296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0"/>
                  </a:moveTo>
                  <a:cubicBezTo>
                    <a:pt x="239" y="20"/>
                    <a:pt x="7" y="1"/>
                    <a:pt x="0" y="90"/>
                  </a:cubicBezTo>
                  <a:cubicBezTo>
                    <a:pt x="149" y="71"/>
                    <a:pt x="383" y="89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05" name="Google Shape;35205;p16"/>
            <p:cNvSpPr/>
            <p:nvPr/>
          </p:nvSpPr>
          <p:spPr>
            <a:xfrm>
              <a:off x="8936595" y="426277"/>
              <a:ext cx="14670" cy="9575"/>
            </a:xfrm>
            <a:custGeom>
              <a:avLst/>
              <a:gdLst/>
              <a:ahLst/>
              <a:cxnLst/>
              <a:rect l="l" t="t" r="r" b="b"/>
              <a:pathLst>
                <a:path w="411" h="318" extrusionOk="0">
                  <a:moveTo>
                    <a:pt x="410" y="275"/>
                  </a:moveTo>
                  <a:lnTo>
                    <a:pt x="410" y="92"/>
                  </a:lnTo>
                  <a:cubicBezTo>
                    <a:pt x="216" y="92"/>
                    <a:pt x="179" y="19"/>
                    <a:pt x="23" y="1"/>
                  </a:cubicBezTo>
                  <a:cubicBezTo>
                    <a:pt x="42" y="145"/>
                    <a:pt x="1" y="318"/>
                    <a:pt x="410" y="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06" name="Google Shape;35206;p16"/>
            <p:cNvSpPr/>
            <p:nvPr/>
          </p:nvSpPr>
          <p:spPr>
            <a:xfrm>
              <a:off x="5561146" y="431004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5" y="26"/>
                  </a:moveTo>
                  <a:cubicBezTo>
                    <a:pt x="241" y="0"/>
                    <a:pt x="1" y="71"/>
                    <a:pt x="101" y="118"/>
                  </a:cubicBezTo>
                  <a:cubicBezTo>
                    <a:pt x="156" y="144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07" name="Google Shape;35207;p16"/>
            <p:cNvSpPr/>
            <p:nvPr/>
          </p:nvSpPr>
          <p:spPr>
            <a:xfrm>
              <a:off x="2160392" y="426307"/>
              <a:ext cx="29518" cy="9876"/>
            </a:xfrm>
            <a:custGeom>
              <a:avLst/>
              <a:gdLst/>
              <a:ahLst/>
              <a:cxnLst/>
              <a:rect l="l" t="t" r="r" b="b"/>
              <a:pathLst>
                <a:path w="827" h="328" extrusionOk="0">
                  <a:moveTo>
                    <a:pt x="693" y="274"/>
                  </a:moveTo>
                  <a:cubicBezTo>
                    <a:pt x="826" y="31"/>
                    <a:pt x="294" y="99"/>
                    <a:pt x="115" y="1"/>
                  </a:cubicBezTo>
                  <a:cubicBezTo>
                    <a:pt x="0" y="238"/>
                    <a:pt x="193" y="327"/>
                    <a:pt x="693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08" name="Google Shape;35208;p16"/>
            <p:cNvSpPr/>
            <p:nvPr/>
          </p:nvSpPr>
          <p:spPr>
            <a:xfrm>
              <a:off x="8620758" y="423657"/>
              <a:ext cx="34515" cy="8943"/>
            </a:xfrm>
            <a:custGeom>
              <a:avLst/>
              <a:gdLst/>
              <a:ahLst/>
              <a:cxnLst/>
              <a:rect l="l" t="t" r="r" b="b"/>
              <a:pathLst>
                <a:path w="967" h="297" extrusionOk="0">
                  <a:moveTo>
                    <a:pt x="195" y="270"/>
                  </a:moveTo>
                  <a:cubicBezTo>
                    <a:pt x="635" y="296"/>
                    <a:pt x="921" y="249"/>
                    <a:pt x="967" y="88"/>
                  </a:cubicBezTo>
                  <a:cubicBezTo>
                    <a:pt x="627" y="108"/>
                    <a:pt x="1" y="0"/>
                    <a:pt x="195" y="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09" name="Google Shape;35209;p16"/>
            <p:cNvSpPr/>
            <p:nvPr/>
          </p:nvSpPr>
          <p:spPr>
            <a:xfrm>
              <a:off x="2713151" y="420827"/>
              <a:ext cx="17739" cy="10990"/>
            </a:xfrm>
            <a:custGeom>
              <a:avLst/>
              <a:gdLst/>
              <a:ahLst/>
              <a:cxnLst/>
              <a:rect l="l" t="t" r="r" b="b"/>
              <a:pathLst>
                <a:path w="497" h="365" extrusionOk="0">
                  <a:moveTo>
                    <a:pt x="443" y="364"/>
                  </a:moveTo>
                  <a:cubicBezTo>
                    <a:pt x="497" y="157"/>
                    <a:pt x="394" y="24"/>
                    <a:pt x="57" y="0"/>
                  </a:cubicBezTo>
                  <a:cubicBezTo>
                    <a:pt x="1" y="208"/>
                    <a:pt x="104" y="343"/>
                    <a:pt x="443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10" name="Google Shape;35210;p16"/>
            <p:cNvSpPr/>
            <p:nvPr/>
          </p:nvSpPr>
          <p:spPr>
            <a:xfrm>
              <a:off x="7054814" y="425614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99" y="114"/>
                  </a:moveTo>
                  <a:cubicBezTo>
                    <a:pt x="154" y="140"/>
                    <a:pt x="393" y="70"/>
                    <a:pt x="293" y="23"/>
                  </a:cubicBezTo>
                  <a:cubicBezTo>
                    <a:pt x="239" y="0"/>
                    <a:pt x="1" y="68"/>
                    <a:pt x="99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11" name="Google Shape;35211;p16"/>
            <p:cNvSpPr/>
            <p:nvPr/>
          </p:nvSpPr>
          <p:spPr>
            <a:xfrm>
              <a:off x="2339779" y="425524"/>
              <a:ext cx="14170" cy="4336"/>
            </a:xfrm>
            <a:custGeom>
              <a:avLst/>
              <a:gdLst/>
              <a:ahLst/>
              <a:cxnLst/>
              <a:rect l="l" t="t" r="r" b="b"/>
              <a:pathLst>
                <a:path w="397" h="144" extrusionOk="0">
                  <a:moveTo>
                    <a:pt x="295" y="26"/>
                  </a:moveTo>
                  <a:cubicBezTo>
                    <a:pt x="242" y="1"/>
                    <a:pt x="1" y="70"/>
                    <a:pt x="103" y="117"/>
                  </a:cubicBezTo>
                  <a:cubicBezTo>
                    <a:pt x="158" y="143"/>
                    <a:pt x="396" y="75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12" name="Google Shape;35212;p16"/>
            <p:cNvSpPr/>
            <p:nvPr/>
          </p:nvSpPr>
          <p:spPr>
            <a:xfrm>
              <a:off x="7422297" y="415437"/>
              <a:ext cx="23521" cy="8250"/>
            </a:xfrm>
            <a:custGeom>
              <a:avLst/>
              <a:gdLst/>
              <a:ahLst/>
              <a:cxnLst/>
              <a:rect l="l" t="t" r="r" b="b"/>
              <a:pathLst>
                <a:path w="659" h="274" extrusionOk="0">
                  <a:moveTo>
                    <a:pt x="411" y="273"/>
                  </a:moveTo>
                  <a:cubicBezTo>
                    <a:pt x="422" y="157"/>
                    <a:pt x="658" y="145"/>
                    <a:pt x="605" y="0"/>
                  </a:cubicBezTo>
                  <a:lnTo>
                    <a:pt x="217" y="0"/>
                  </a:lnTo>
                  <a:cubicBezTo>
                    <a:pt x="0" y="131"/>
                    <a:pt x="9" y="221"/>
                    <a:pt x="411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13" name="Google Shape;35213;p16"/>
            <p:cNvSpPr/>
            <p:nvPr/>
          </p:nvSpPr>
          <p:spPr>
            <a:xfrm>
              <a:off x="2008273" y="406194"/>
              <a:ext cx="46436" cy="9274"/>
            </a:xfrm>
            <a:custGeom>
              <a:avLst/>
              <a:gdLst/>
              <a:ahLst/>
              <a:cxnLst/>
              <a:rect l="l" t="t" r="r" b="b"/>
              <a:pathLst>
                <a:path w="1301" h="308" extrusionOk="0">
                  <a:moveTo>
                    <a:pt x="713" y="307"/>
                  </a:moveTo>
                  <a:cubicBezTo>
                    <a:pt x="1300" y="1"/>
                    <a:pt x="0" y="32"/>
                    <a:pt x="713" y="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14" name="Google Shape;35214;p16"/>
            <p:cNvSpPr/>
            <p:nvPr/>
          </p:nvSpPr>
          <p:spPr>
            <a:xfrm>
              <a:off x="8948801" y="398035"/>
              <a:ext cx="39761" cy="15808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7" y="304"/>
                  </a:moveTo>
                  <a:cubicBezTo>
                    <a:pt x="1114" y="0"/>
                    <a:pt x="0" y="525"/>
                    <a:pt x="647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15" name="Google Shape;35215;p16"/>
            <p:cNvSpPr/>
            <p:nvPr/>
          </p:nvSpPr>
          <p:spPr>
            <a:xfrm>
              <a:off x="8073459" y="40643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7"/>
                  </a:moveTo>
                  <a:cubicBezTo>
                    <a:pt x="154" y="141"/>
                    <a:pt x="394" y="72"/>
                    <a:pt x="292" y="25"/>
                  </a:cubicBezTo>
                  <a:cubicBezTo>
                    <a:pt x="244" y="0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16" name="Google Shape;35216;p16"/>
            <p:cNvSpPr/>
            <p:nvPr/>
          </p:nvSpPr>
          <p:spPr>
            <a:xfrm>
              <a:off x="5069170" y="404478"/>
              <a:ext cx="13884" cy="5480"/>
            </a:xfrm>
            <a:custGeom>
              <a:avLst/>
              <a:gdLst/>
              <a:ahLst/>
              <a:cxnLst/>
              <a:rect l="l" t="t" r="r" b="b"/>
              <a:pathLst>
                <a:path w="389" h="182" extrusionOk="0">
                  <a:moveTo>
                    <a:pt x="1" y="182"/>
                  </a:moveTo>
                  <a:lnTo>
                    <a:pt x="388" y="182"/>
                  </a:lnTo>
                  <a:lnTo>
                    <a:pt x="38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17" name="Google Shape;35217;p16"/>
            <p:cNvSpPr/>
            <p:nvPr/>
          </p:nvSpPr>
          <p:spPr>
            <a:xfrm>
              <a:off x="2928551" y="403876"/>
              <a:ext cx="13813" cy="6715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1" y="110"/>
                  </a:moveTo>
                  <a:cubicBezTo>
                    <a:pt x="2" y="202"/>
                    <a:pt x="337" y="222"/>
                    <a:pt x="387" y="110"/>
                  </a:cubicBezTo>
                  <a:cubicBezTo>
                    <a:pt x="344" y="1"/>
                    <a:pt x="172" y="57"/>
                    <a:pt x="1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18" name="Google Shape;35218;p16"/>
            <p:cNvSpPr/>
            <p:nvPr/>
          </p:nvSpPr>
          <p:spPr>
            <a:xfrm>
              <a:off x="6818570" y="394091"/>
              <a:ext cx="26412" cy="15266"/>
            </a:xfrm>
            <a:custGeom>
              <a:avLst/>
              <a:gdLst/>
              <a:ahLst/>
              <a:cxnLst/>
              <a:rect l="l" t="t" r="r" b="b"/>
              <a:pathLst>
                <a:path w="740" h="507" extrusionOk="0">
                  <a:moveTo>
                    <a:pt x="739" y="435"/>
                  </a:moveTo>
                  <a:lnTo>
                    <a:pt x="739" y="72"/>
                  </a:lnTo>
                  <a:cubicBezTo>
                    <a:pt x="1" y="1"/>
                    <a:pt x="1" y="507"/>
                    <a:pt x="739" y="4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19" name="Google Shape;35219;p16"/>
            <p:cNvSpPr/>
            <p:nvPr/>
          </p:nvSpPr>
          <p:spPr>
            <a:xfrm>
              <a:off x="2783928" y="401317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5" y="105"/>
                  </a:moveTo>
                  <a:cubicBezTo>
                    <a:pt x="195" y="54"/>
                    <a:pt x="36" y="1"/>
                    <a:pt x="1" y="105"/>
                  </a:cubicBezTo>
                  <a:cubicBezTo>
                    <a:pt x="1" y="156"/>
                    <a:pt x="157" y="208"/>
                    <a:pt x="195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20" name="Google Shape;35220;p16"/>
            <p:cNvSpPr/>
            <p:nvPr/>
          </p:nvSpPr>
          <p:spPr>
            <a:xfrm>
              <a:off x="4181264" y="398577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2" y="105"/>
                  </a:moveTo>
                  <a:cubicBezTo>
                    <a:pt x="194" y="54"/>
                    <a:pt x="37" y="0"/>
                    <a:pt x="0" y="105"/>
                  </a:cubicBezTo>
                  <a:cubicBezTo>
                    <a:pt x="0" y="156"/>
                    <a:pt x="156" y="208"/>
                    <a:pt x="192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21" name="Google Shape;35221;p16"/>
            <p:cNvSpPr/>
            <p:nvPr/>
          </p:nvSpPr>
          <p:spPr>
            <a:xfrm>
              <a:off x="2715114" y="393488"/>
              <a:ext cx="22629" cy="11743"/>
            </a:xfrm>
            <a:custGeom>
              <a:avLst/>
              <a:gdLst/>
              <a:ahLst/>
              <a:cxnLst/>
              <a:rect l="l" t="t" r="r" b="b"/>
              <a:pathLst>
                <a:path w="634" h="390" extrusionOk="0">
                  <a:moveTo>
                    <a:pt x="194" y="1"/>
                  </a:moveTo>
                  <a:cubicBezTo>
                    <a:pt x="204" y="128"/>
                    <a:pt x="104" y="201"/>
                    <a:pt x="1" y="274"/>
                  </a:cubicBezTo>
                  <a:cubicBezTo>
                    <a:pt x="246" y="278"/>
                    <a:pt x="267" y="390"/>
                    <a:pt x="578" y="365"/>
                  </a:cubicBezTo>
                  <a:cubicBezTo>
                    <a:pt x="634" y="158"/>
                    <a:pt x="533" y="24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22" name="Google Shape;35222;p16"/>
            <p:cNvSpPr/>
            <p:nvPr/>
          </p:nvSpPr>
          <p:spPr>
            <a:xfrm>
              <a:off x="2601507" y="398306"/>
              <a:ext cx="13956" cy="4215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291" y="24"/>
                  </a:moveTo>
                  <a:cubicBezTo>
                    <a:pt x="239" y="0"/>
                    <a:pt x="0" y="67"/>
                    <a:pt x="99" y="115"/>
                  </a:cubicBezTo>
                  <a:cubicBezTo>
                    <a:pt x="153" y="140"/>
                    <a:pt x="390" y="72"/>
                    <a:pt x="291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23" name="Google Shape;35223;p16"/>
            <p:cNvSpPr/>
            <p:nvPr/>
          </p:nvSpPr>
          <p:spPr>
            <a:xfrm>
              <a:off x="1923648" y="390748"/>
              <a:ext cx="20630" cy="8250"/>
            </a:xfrm>
            <a:custGeom>
              <a:avLst/>
              <a:gdLst/>
              <a:ahLst/>
              <a:cxnLst/>
              <a:rect l="l" t="t" r="r" b="b"/>
              <a:pathLst>
                <a:path w="578" h="274" extrusionOk="0">
                  <a:moveTo>
                    <a:pt x="1" y="183"/>
                  </a:moveTo>
                  <a:cubicBezTo>
                    <a:pt x="193" y="182"/>
                    <a:pt x="229" y="258"/>
                    <a:pt x="384" y="273"/>
                  </a:cubicBezTo>
                  <a:cubicBezTo>
                    <a:pt x="382" y="182"/>
                    <a:pt x="541" y="166"/>
                    <a:pt x="578" y="92"/>
                  </a:cubicBezTo>
                  <a:cubicBezTo>
                    <a:pt x="382" y="92"/>
                    <a:pt x="347" y="18"/>
                    <a:pt x="191" y="1"/>
                  </a:cubicBezTo>
                  <a:cubicBezTo>
                    <a:pt x="193" y="95"/>
                    <a:pt x="35" y="110"/>
                    <a:pt x="1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24" name="Google Shape;35224;p16"/>
            <p:cNvSpPr/>
            <p:nvPr/>
          </p:nvSpPr>
          <p:spPr>
            <a:xfrm>
              <a:off x="4503882" y="388069"/>
              <a:ext cx="23521" cy="8220"/>
            </a:xfrm>
            <a:custGeom>
              <a:avLst/>
              <a:gdLst/>
              <a:ahLst/>
              <a:cxnLst/>
              <a:rect l="l" t="t" r="r" b="b"/>
              <a:pathLst>
                <a:path w="659" h="273" extrusionOk="0">
                  <a:moveTo>
                    <a:pt x="412" y="272"/>
                  </a:moveTo>
                  <a:cubicBezTo>
                    <a:pt x="422" y="157"/>
                    <a:pt x="659" y="147"/>
                    <a:pt x="607" y="1"/>
                  </a:cubicBezTo>
                  <a:lnTo>
                    <a:pt x="219" y="1"/>
                  </a:lnTo>
                  <a:cubicBezTo>
                    <a:pt x="1" y="131"/>
                    <a:pt x="10" y="220"/>
                    <a:pt x="412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25" name="Google Shape;35225;p16"/>
            <p:cNvSpPr/>
            <p:nvPr/>
          </p:nvSpPr>
          <p:spPr>
            <a:xfrm>
              <a:off x="2763298" y="390447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2"/>
                  </a:moveTo>
                  <a:cubicBezTo>
                    <a:pt x="194" y="52"/>
                    <a:pt x="37" y="0"/>
                    <a:pt x="0" y="102"/>
                  </a:cubicBezTo>
                  <a:cubicBezTo>
                    <a:pt x="2" y="153"/>
                    <a:pt x="157" y="206"/>
                    <a:pt x="194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26" name="Google Shape;35226;p16"/>
            <p:cNvSpPr/>
            <p:nvPr/>
          </p:nvSpPr>
          <p:spPr>
            <a:xfrm>
              <a:off x="2605040" y="390447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2"/>
                  </a:moveTo>
                  <a:cubicBezTo>
                    <a:pt x="192" y="52"/>
                    <a:pt x="35" y="0"/>
                    <a:pt x="0" y="102"/>
                  </a:cubicBezTo>
                  <a:cubicBezTo>
                    <a:pt x="0" y="153"/>
                    <a:pt x="153" y="206"/>
                    <a:pt x="192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27" name="Google Shape;35227;p16"/>
            <p:cNvSpPr/>
            <p:nvPr/>
          </p:nvSpPr>
          <p:spPr>
            <a:xfrm>
              <a:off x="8717161" y="388069"/>
              <a:ext cx="13813" cy="5450"/>
            </a:xfrm>
            <a:custGeom>
              <a:avLst/>
              <a:gdLst/>
              <a:ahLst/>
              <a:cxnLst/>
              <a:rect l="l" t="t" r="r" b="b"/>
              <a:pathLst>
                <a:path w="387" h="181" extrusionOk="0">
                  <a:moveTo>
                    <a:pt x="387" y="1"/>
                  </a:moveTo>
                  <a:lnTo>
                    <a:pt x="0" y="1"/>
                  </a:lnTo>
                  <a:lnTo>
                    <a:pt x="0" y="181"/>
                  </a:lnTo>
                  <a:lnTo>
                    <a:pt x="387" y="1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28" name="Google Shape;35228;p16"/>
            <p:cNvSpPr/>
            <p:nvPr/>
          </p:nvSpPr>
          <p:spPr>
            <a:xfrm>
              <a:off x="2887184" y="372232"/>
              <a:ext cx="26627" cy="15296"/>
            </a:xfrm>
            <a:custGeom>
              <a:avLst/>
              <a:gdLst/>
              <a:ahLst/>
              <a:cxnLst/>
              <a:rect l="l" t="t" r="r" b="b"/>
              <a:pathLst>
                <a:path w="746" h="508" extrusionOk="0">
                  <a:moveTo>
                    <a:pt x="0" y="73"/>
                  </a:moveTo>
                  <a:lnTo>
                    <a:pt x="0" y="435"/>
                  </a:lnTo>
                  <a:cubicBezTo>
                    <a:pt x="746" y="507"/>
                    <a:pt x="746" y="1"/>
                    <a:pt x="0" y="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29" name="Google Shape;35229;p16"/>
            <p:cNvSpPr/>
            <p:nvPr/>
          </p:nvSpPr>
          <p:spPr>
            <a:xfrm>
              <a:off x="2967491" y="364012"/>
              <a:ext cx="37120" cy="15868"/>
            </a:xfrm>
            <a:custGeom>
              <a:avLst/>
              <a:gdLst/>
              <a:ahLst/>
              <a:cxnLst/>
              <a:rect l="l" t="t" r="r" b="b"/>
              <a:pathLst>
                <a:path w="1040" h="527" extrusionOk="0">
                  <a:moveTo>
                    <a:pt x="837" y="527"/>
                  </a:moveTo>
                  <a:cubicBezTo>
                    <a:pt x="1040" y="1"/>
                    <a:pt x="1" y="489"/>
                    <a:pt x="83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30" name="Google Shape;35230;p16"/>
            <p:cNvSpPr/>
            <p:nvPr/>
          </p:nvSpPr>
          <p:spPr>
            <a:xfrm>
              <a:off x="7925623" y="361634"/>
              <a:ext cx="34443" cy="16290"/>
            </a:xfrm>
            <a:custGeom>
              <a:avLst/>
              <a:gdLst/>
              <a:ahLst/>
              <a:cxnLst/>
              <a:rect l="l" t="t" r="r" b="b"/>
              <a:pathLst>
                <a:path w="965" h="541" extrusionOk="0">
                  <a:moveTo>
                    <a:pt x="1" y="425"/>
                  </a:moveTo>
                  <a:cubicBezTo>
                    <a:pt x="253" y="541"/>
                    <a:pt x="711" y="541"/>
                    <a:pt x="964" y="425"/>
                  </a:cubicBezTo>
                  <a:cubicBezTo>
                    <a:pt x="962" y="0"/>
                    <a:pt x="5" y="0"/>
                    <a:pt x="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31" name="Google Shape;35231;p16"/>
            <p:cNvSpPr/>
            <p:nvPr/>
          </p:nvSpPr>
          <p:spPr>
            <a:xfrm>
              <a:off x="7788031" y="374400"/>
              <a:ext cx="13706" cy="2740"/>
            </a:xfrm>
            <a:custGeom>
              <a:avLst/>
              <a:gdLst/>
              <a:ahLst/>
              <a:cxnLst/>
              <a:rect l="l" t="t" r="r" b="b"/>
              <a:pathLst>
                <a:path w="384" h="91" extrusionOk="0">
                  <a:moveTo>
                    <a:pt x="384" y="1"/>
                  </a:moveTo>
                  <a:cubicBezTo>
                    <a:pt x="234" y="21"/>
                    <a:pt x="4" y="2"/>
                    <a:pt x="0" y="91"/>
                  </a:cubicBezTo>
                  <a:cubicBezTo>
                    <a:pt x="146" y="71"/>
                    <a:pt x="381" y="89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32" name="Google Shape;35232;p16"/>
            <p:cNvSpPr/>
            <p:nvPr/>
          </p:nvSpPr>
          <p:spPr>
            <a:xfrm>
              <a:off x="8509863" y="368950"/>
              <a:ext cx="21523" cy="6413"/>
            </a:xfrm>
            <a:custGeom>
              <a:avLst/>
              <a:gdLst/>
              <a:ahLst/>
              <a:cxnLst/>
              <a:rect l="l" t="t" r="r" b="b"/>
              <a:pathLst>
                <a:path w="603" h="213" extrusionOk="0">
                  <a:moveTo>
                    <a:pt x="603" y="182"/>
                  </a:moveTo>
                  <a:lnTo>
                    <a:pt x="603" y="0"/>
                  </a:lnTo>
                  <a:lnTo>
                    <a:pt x="26" y="0"/>
                  </a:lnTo>
                  <a:cubicBezTo>
                    <a:pt x="1" y="163"/>
                    <a:pt x="215" y="213"/>
                    <a:pt x="603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33" name="Google Shape;35233;p16"/>
            <p:cNvSpPr/>
            <p:nvPr/>
          </p:nvSpPr>
          <p:spPr>
            <a:xfrm>
              <a:off x="8593311" y="362206"/>
              <a:ext cx="13777" cy="7467"/>
            </a:xfrm>
            <a:custGeom>
              <a:avLst/>
              <a:gdLst/>
              <a:ahLst/>
              <a:cxnLst/>
              <a:rect l="l" t="t" r="r" b="b"/>
              <a:pathLst>
                <a:path w="386" h="248" extrusionOk="0">
                  <a:moveTo>
                    <a:pt x="386" y="133"/>
                  </a:moveTo>
                  <a:cubicBezTo>
                    <a:pt x="169" y="143"/>
                    <a:pt x="86" y="1"/>
                    <a:pt x="1" y="133"/>
                  </a:cubicBezTo>
                  <a:cubicBezTo>
                    <a:pt x="3" y="224"/>
                    <a:pt x="339" y="248"/>
                    <a:pt x="386" y="1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34" name="Google Shape;35234;p16"/>
            <p:cNvSpPr/>
            <p:nvPr/>
          </p:nvSpPr>
          <p:spPr>
            <a:xfrm>
              <a:off x="3778588" y="362717"/>
              <a:ext cx="13884" cy="4276"/>
            </a:xfrm>
            <a:custGeom>
              <a:avLst/>
              <a:gdLst/>
              <a:ahLst/>
              <a:cxnLst/>
              <a:rect l="l" t="t" r="r" b="b"/>
              <a:pathLst>
                <a:path w="389" h="142" extrusionOk="0">
                  <a:moveTo>
                    <a:pt x="289" y="24"/>
                  </a:moveTo>
                  <a:cubicBezTo>
                    <a:pt x="238" y="1"/>
                    <a:pt x="0" y="69"/>
                    <a:pt x="98" y="114"/>
                  </a:cubicBezTo>
                  <a:cubicBezTo>
                    <a:pt x="150" y="142"/>
                    <a:pt x="388" y="73"/>
                    <a:pt x="289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35" name="Google Shape;35235;p16"/>
            <p:cNvSpPr/>
            <p:nvPr/>
          </p:nvSpPr>
          <p:spPr>
            <a:xfrm>
              <a:off x="7911846" y="355251"/>
              <a:ext cx="13813" cy="5450"/>
            </a:xfrm>
            <a:custGeom>
              <a:avLst/>
              <a:gdLst/>
              <a:ahLst/>
              <a:cxnLst/>
              <a:rect l="l" t="t" r="r" b="b"/>
              <a:pathLst>
                <a:path w="387" h="181" extrusionOk="0">
                  <a:moveTo>
                    <a:pt x="387" y="1"/>
                  </a:moveTo>
                  <a:lnTo>
                    <a:pt x="1" y="1"/>
                  </a:lnTo>
                  <a:lnTo>
                    <a:pt x="1" y="181"/>
                  </a:lnTo>
                  <a:lnTo>
                    <a:pt x="387" y="1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36" name="Google Shape;35236;p16"/>
            <p:cNvSpPr/>
            <p:nvPr/>
          </p:nvSpPr>
          <p:spPr>
            <a:xfrm>
              <a:off x="8062395" y="352511"/>
              <a:ext cx="21594" cy="6444"/>
            </a:xfrm>
            <a:custGeom>
              <a:avLst/>
              <a:gdLst/>
              <a:ahLst/>
              <a:cxnLst/>
              <a:rect l="l" t="t" r="r" b="b"/>
              <a:pathLst>
                <a:path w="605" h="214" extrusionOk="0">
                  <a:moveTo>
                    <a:pt x="605" y="181"/>
                  </a:moveTo>
                  <a:lnTo>
                    <a:pt x="605" y="0"/>
                  </a:lnTo>
                  <a:lnTo>
                    <a:pt x="26" y="0"/>
                  </a:lnTo>
                  <a:cubicBezTo>
                    <a:pt x="0" y="164"/>
                    <a:pt x="217" y="213"/>
                    <a:pt x="605" y="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37" name="Google Shape;35237;p16"/>
            <p:cNvSpPr/>
            <p:nvPr/>
          </p:nvSpPr>
          <p:spPr>
            <a:xfrm>
              <a:off x="7760477" y="347061"/>
              <a:ext cx="20666" cy="8220"/>
            </a:xfrm>
            <a:custGeom>
              <a:avLst/>
              <a:gdLst/>
              <a:ahLst/>
              <a:cxnLst/>
              <a:rect l="l" t="t" r="r" b="b"/>
              <a:pathLst>
                <a:path w="579" h="273" extrusionOk="0">
                  <a:moveTo>
                    <a:pt x="579" y="91"/>
                  </a:moveTo>
                  <a:cubicBezTo>
                    <a:pt x="384" y="91"/>
                    <a:pt x="348" y="18"/>
                    <a:pt x="194" y="0"/>
                  </a:cubicBezTo>
                  <a:cubicBezTo>
                    <a:pt x="195" y="91"/>
                    <a:pt x="37" y="107"/>
                    <a:pt x="1" y="181"/>
                  </a:cubicBezTo>
                  <a:cubicBezTo>
                    <a:pt x="195" y="181"/>
                    <a:pt x="229" y="255"/>
                    <a:pt x="390" y="273"/>
                  </a:cubicBezTo>
                  <a:cubicBezTo>
                    <a:pt x="384" y="183"/>
                    <a:pt x="541" y="165"/>
                    <a:pt x="579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38" name="Google Shape;35238;p16"/>
            <p:cNvSpPr/>
            <p:nvPr/>
          </p:nvSpPr>
          <p:spPr>
            <a:xfrm>
              <a:off x="7626205" y="351788"/>
              <a:ext cx="13920" cy="4215"/>
            </a:xfrm>
            <a:custGeom>
              <a:avLst/>
              <a:gdLst/>
              <a:ahLst/>
              <a:cxnLst/>
              <a:rect l="l" t="t" r="r" b="b"/>
              <a:pathLst>
                <a:path w="390" h="140" extrusionOk="0">
                  <a:moveTo>
                    <a:pt x="290" y="26"/>
                  </a:moveTo>
                  <a:cubicBezTo>
                    <a:pt x="238" y="1"/>
                    <a:pt x="1" y="70"/>
                    <a:pt x="98" y="117"/>
                  </a:cubicBezTo>
                  <a:cubicBezTo>
                    <a:pt x="151" y="139"/>
                    <a:pt x="390" y="71"/>
                    <a:pt x="29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39" name="Google Shape;35239;p16"/>
            <p:cNvSpPr/>
            <p:nvPr/>
          </p:nvSpPr>
          <p:spPr>
            <a:xfrm>
              <a:off x="6758536" y="340377"/>
              <a:ext cx="31481" cy="13941"/>
            </a:xfrm>
            <a:custGeom>
              <a:avLst/>
              <a:gdLst/>
              <a:ahLst/>
              <a:cxnLst/>
              <a:rect l="l" t="t" r="r" b="b"/>
              <a:pathLst>
                <a:path w="882" h="463" extrusionOk="0">
                  <a:moveTo>
                    <a:pt x="688" y="405"/>
                  </a:moveTo>
                  <a:cubicBezTo>
                    <a:pt x="701" y="403"/>
                    <a:pt x="675" y="321"/>
                    <a:pt x="688" y="313"/>
                  </a:cubicBezTo>
                  <a:cubicBezTo>
                    <a:pt x="706" y="303"/>
                    <a:pt x="869" y="125"/>
                    <a:pt x="881" y="132"/>
                  </a:cubicBezTo>
                  <a:cubicBezTo>
                    <a:pt x="671" y="0"/>
                    <a:pt x="0" y="462"/>
                    <a:pt x="688" y="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40" name="Google Shape;35240;p16"/>
            <p:cNvSpPr/>
            <p:nvPr/>
          </p:nvSpPr>
          <p:spPr>
            <a:xfrm>
              <a:off x="7571382" y="338480"/>
              <a:ext cx="23914" cy="5841"/>
            </a:xfrm>
            <a:custGeom>
              <a:avLst/>
              <a:gdLst/>
              <a:ahLst/>
              <a:cxnLst/>
              <a:rect l="l" t="t" r="r" b="b"/>
              <a:pathLst>
                <a:path w="670" h="194" extrusionOk="0">
                  <a:moveTo>
                    <a:pt x="475" y="194"/>
                  </a:moveTo>
                  <a:cubicBezTo>
                    <a:pt x="475" y="102"/>
                    <a:pt x="633" y="85"/>
                    <a:pt x="670" y="12"/>
                  </a:cubicBezTo>
                  <a:cubicBezTo>
                    <a:pt x="366" y="20"/>
                    <a:pt x="0" y="0"/>
                    <a:pt x="90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41" name="Google Shape;35241;p16"/>
            <p:cNvSpPr/>
            <p:nvPr/>
          </p:nvSpPr>
          <p:spPr>
            <a:xfrm>
              <a:off x="2694484" y="338480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2" y="104"/>
                  </a:moveTo>
                  <a:cubicBezTo>
                    <a:pt x="196" y="53"/>
                    <a:pt x="40" y="0"/>
                    <a:pt x="1" y="104"/>
                  </a:cubicBezTo>
                  <a:cubicBezTo>
                    <a:pt x="1" y="154"/>
                    <a:pt x="158" y="207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42" name="Google Shape;35242;p16"/>
            <p:cNvSpPr/>
            <p:nvPr/>
          </p:nvSpPr>
          <p:spPr>
            <a:xfrm>
              <a:off x="8779158" y="316230"/>
              <a:ext cx="56216" cy="27942"/>
            </a:xfrm>
            <a:custGeom>
              <a:avLst/>
              <a:gdLst/>
              <a:ahLst/>
              <a:cxnLst/>
              <a:rect l="l" t="t" r="r" b="b"/>
              <a:pathLst>
                <a:path w="1575" h="928" extrusionOk="0">
                  <a:moveTo>
                    <a:pt x="1352" y="25"/>
                  </a:moveTo>
                  <a:cubicBezTo>
                    <a:pt x="338" y="1"/>
                    <a:pt x="143" y="364"/>
                    <a:pt x="1" y="751"/>
                  </a:cubicBezTo>
                  <a:cubicBezTo>
                    <a:pt x="818" y="927"/>
                    <a:pt x="1575" y="606"/>
                    <a:pt x="135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43" name="Google Shape;35243;p16"/>
            <p:cNvSpPr/>
            <p:nvPr/>
          </p:nvSpPr>
          <p:spPr>
            <a:xfrm>
              <a:off x="7918699" y="338841"/>
              <a:ext cx="13884" cy="2770"/>
            </a:xfrm>
            <a:custGeom>
              <a:avLst/>
              <a:gdLst/>
              <a:ahLst/>
              <a:cxnLst/>
              <a:rect l="l" t="t" r="r" b="b"/>
              <a:pathLst>
                <a:path w="389" h="92" extrusionOk="0">
                  <a:moveTo>
                    <a:pt x="388" y="0"/>
                  </a:moveTo>
                  <a:cubicBezTo>
                    <a:pt x="238" y="21"/>
                    <a:pt x="7" y="4"/>
                    <a:pt x="1" y="92"/>
                  </a:cubicBezTo>
                  <a:cubicBezTo>
                    <a:pt x="153" y="71"/>
                    <a:pt x="383" y="89"/>
                    <a:pt x="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44" name="Google Shape;35244;p16"/>
            <p:cNvSpPr/>
            <p:nvPr/>
          </p:nvSpPr>
          <p:spPr>
            <a:xfrm>
              <a:off x="2804629" y="316983"/>
              <a:ext cx="51147" cy="19120"/>
            </a:xfrm>
            <a:custGeom>
              <a:avLst/>
              <a:gdLst/>
              <a:ahLst/>
              <a:cxnLst/>
              <a:rect l="l" t="t" r="r" b="b"/>
              <a:pathLst>
                <a:path w="1433" h="635" extrusionOk="0">
                  <a:moveTo>
                    <a:pt x="964" y="635"/>
                  </a:moveTo>
                  <a:cubicBezTo>
                    <a:pt x="1432" y="404"/>
                    <a:pt x="884" y="139"/>
                    <a:pt x="577" y="0"/>
                  </a:cubicBezTo>
                  <a:cubicBezTo>
                    <a:pt x="545" y="106"/>
                    <a:pt x="274" y="100"/>
                    <a:pt x="0" y="92"/>
                  </a:cubicBezTo>
                  <a:cubicBezTo>
                    <a:pt x="106" y="374"/>
                    <a:pt x="460" y="542"/>
                    <a:pt x="964" y="6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45" name="Google Shape;35245;p16"/>
            <p:cNvSpPr/>
            <p:nvPr/>
          </p:nvSpPr>
          <p:spPr>
            <a:xfrm>
              <a:off x="2053494" y="327882"/>
              <a:ext cx="23486" cy="8220"/>
            </a:xfrm>
            <a:custGeom>
              <a:avLst/>
              <a:gdLst/>
              <a:ahLst/>
              <a:cxnLst/>
              <a:rect l="l" t="t" r="r" b="b"/>
              <a:pathLst>
                <a:path w="658" h="273" extrusionOk="0">
                  <a:moveTo>
                    <a:pt x="411" y="273"/>
                  </a:moveTo>
                  <a:cubicBezTo>
                    <a:pt x="421" y="157"/>
                    <a:pt x="657" y="148"/>
                    <a:pt x="604" y="0"/>
                  </a:cubicBezTo>
                  <a:lnTo>
                    <a:pt x="219" y="0"/>
                  </a:lnTo>
                  <a:cubicBezTo>
                    <a:pt x="1" y="133"/>
                    <a:pt x="10" y="225"/>
                    <a:pt x="411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46" name="Google Shape;35246;p16"/>
            <p:cNvSpPr/>
            <p:nvPr/>
          </p:nvSpPr>
          <p:spPr>
            <a:xfrm>
              <a:off x="5588700" y="321710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6"/>
                  </a:moveTo>
                  <a:cubicBezTo>
                    <a:pt x="153" y="140"/>
                    <a:pt x="393" y="72"/>
                    <a:pt x="293" y="25"/>
                  </a:cubicBezTo>
                  <a:cubicBezTo>
                    <a:pt x="240" y="0"/>
                    <a:pt x="0" y="68"/>
                    <a:pt x="100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47" name="Google Shape;35247;p16"/>
            <p:cNvSpPr/>
            <p:nvPr/>
          </p:nvSpPr>
          <p:spPr>
            <a:xfrm>
              <a:off x="1658564" y="321710"/>
              <a:ext cx="13884" cy="4215"/>
            </a:xfrm>
            <a:custGeom>
              <a:avLst/>
              <a:gdLst/>
              <a:ahLst/>
              <a:cxnLst/>
              <a:rect l="l" t="t" r="r" b="b"/>
              <a:pathLst>
                <a:path w="389" h="140" extrusionOk="0">
                  <a:moveTo>
                    <a:pt x="97" y="116"/>
                  </a:moveTo>
                  <a:cubicBezTo>
                    <a:pt x="152" y="140"/>
                    <a:pt x="388" y="72"/>
                    <a:pt x="290" y="25"/>
                  </a:cubicBezTo>
                  <a:cubicBezTo>
                    <a:pt x="238" y="0"/>
                    <a:pt x="0" y="68"/>
                    <a:pt x="97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48" name="Google Shape;35248;p16"/>
            <p:cNvSpPr/>
            <p:nvPr/>
          </p:nvSpPr>
          <p:spPr>
            <a:xfrm>
              <a:off x="7825722" y="313490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4" y="25"/>
                  </a:moveTo>
                  <a:cubicBezTo>
                    <a:pt x="240" y="0"/>
                    <a:pt x="0" y="69"/>
                    <a:pt x="99" y="116"/>
                  </a:cubicBezTo>
                  <a:cubicBezTo>
                    <a:pt x="154" y="143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49" name="Google Shape;35249;p16"/>
            <p:cNvSpPr/>
            <p:nvPr/>
          </p:nvSpPr>
          <p:spPr>
            <a:xfrm>
              <a:off x="4288982" y="305060"/>
              <a:ext cx="39726" cy="15838"/>
            </a:xfrm>
            <a:custGeom>
              <a:avLst/>
              <a:gdLst/>
              <a:ahLst/>
              <a:cxnLst/>
              <a:rect l="l" t="t" r="r" b="b"/>
              <a:pathLst>
                <a:path w="1113" h="526" extrusionOk="0">
                  <a:moveTo>
                    <a:pt x="648" y="305"/>
                  </a:moveTo>
                  <a:cubicBezTo>
                    <a:pt x="1112" y="1"/>
                    <a:pt x="0" y="526"/>
                    <a:pt x="648" y="3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50" name="Google Shape;35250;p16"/>
            <p:cNvSpPr/>
            <p:nvPr/>
          </p:nvSpPr>
          <p:spPr>
            <a:xfrm>
              <a:off x="998337" y="302049"/>
              <a:ext cx="31802" cy="16139"/>
            </a:xfrm>
            <a:custGeom>
              <a:avLst/>
              <a:gdLst/>
              <a:ahLst/>
              <a:cxnLst/>
              <a:rect l="l" t="t" r="r" b="b"/>
              <a:pathLst>
                <a:path w="891" h="536" extrusionOk="0">
                  <a:moveTo>
                    <a:pt x="853" y="496"/>
                  </a:moveTo>
                  <a:cubicBezTo>
                    <a:pt x="891" y="235"/>
                    <a:pt x="878" y="0"/>
                    <a:pt x="275" y="42"/>
                  </a:cubicBezTo>
                  <a:cubicBezTo>
                    <a:pt x="216" y="165"/>
                    <a:pt x="0" y="216"/>
                    <a:pt x="83" y="405"/>
                  </a:cubicBezTo>
                  <a:cubicBezTo>
                    <a:pt x="342" y="434"/>
                    <a:pt x="452" y="536"/>
                    <a:pt x="853" y="4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51" name="Google Shape;35251;p16"/>
            <p:cNvSpPr/>
            <p:nvPr/>
          </p:nvSpPr>
          <p:spPr>
            <a:xfrm>
              <a:off x="925561" y="300543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0" y="182"/>
                  </a:moveTo>
                  <a:lnTo>
                    <a:pt x="386" y="182"/>
                  </a:lnTo>
                  <a:lnTo>
                    <a:pt x="3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52" name="Google Shape;35252;p16"/>
            <p:cNvSpPr/>
            <p:nvPr/>
          </p:nvSpPr>
          <p:spPr>
            <a:xfrm>
              <a:off x="8421205" y="292384"/>
              <a:ext cx="22558" cy="11743"/>
            </a:xfrm>
            <a:custGeom>
              <a:avLst/>
              <a:gdLst/>
              <a:ahLst/>
              <a:cxnLst/>
              <a:rect l="l" t="t" r="r" b="b"/>
              <a:pathLst>
                <a:path w="632" h="390" extrusionOk="0">
                  <a:moveTo>
                    <a:pt x="193" y="0"/>
                  </a:moveTo>
                  <a:cubicBezTo>
                    <a:pt x="202" y="126"/>
                    <a:pt x="103" y="199"/>
                    <a:pt x="1" y="272"/>
                  </a:cubicBezTo>
                  <a:cubicBezTo>
                    <a:pt x="248" y="277"/>
                    <a:pt x="268" y="389"/>
                    <a:pt x="578" y="363"/>
                  </a:cubicBezTo>
                  <a:cubicBezTo>
                    <a:pt x="631" y="157"/>
                    <a:pt x="533" y="22"/>
                    <a:pt x="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53" name="Google Shape;35253;p16"/>
            <p:cNvSpPr/>
            <p:nvPr/>
          </p:nvSpPr>
          <p:spPr>
            <a:xfrm>
              <a:off x="7240340" y="292384"/>
              <a:ext cx="31409" cy="13459"/>
            </a:xfrm>
            <a:custGeom>
              <a:avLst/>
              <a:gdLst/>
              <a:ahLst/>
              <a:cxnLst/>
              <a:rect l="l" t="t" r="r" b="b"/>
              <a:pathLst>
                <a:path w="880" h="447" extrusionOk="0">
                  <a:moveTo>
                    <a:pt x="879" y="180"/>
                  </a:moveTo>
                  <a:cubicBezTo>
                    <a:pt x="625" y="180"/>
                    <a:pt x="704" y="22"/>
                    <a:pt x="494" y="0"/>
                  </a:cubicBezTo>
                  <a:cubicBezTo>
                    <a:pt x="477" y="144"/>
                    <a:pt x="1" y="72"/>
                    <a:pt x="108" y="272"/>
                  </a:cubicBezTo>
                  <a:cubicBezTo>
                    <a:pt x="593" y="284"/>
                    <a:pt x="712" y="447"/>
                    <a:pt x="879" y="1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54" name="Google Shape;35254;p16"/>
            <p:cNvSpPr/>
            <p:nvPr/>
          </p:nvSpPr>
          <p:spPr>
            <a:xfrm>
              <a:off x="3802680" y="297472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3" y="103"/>
                  </a:moveTo>
                  <a:cubicBezTo>
                    <a:pt x="196" y="53"/>
                    <a:pt x="38" y="1"/>
                    <a:pt x="2" y="103"/>
                  </a:cubicBezTo>
                  <a:cubicBezTo>
                    <a:pt x="0" y="154"/>
                    <a:pt x="157" y="207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55" name="Google Shape;35255;p16"/>
            <p:cNvSpPr/>
            <p:nvPr/>
          </p:nvSpPr>
          <p:spPr>
            <a:xfrm>
              <a:off x="3385835" y="285700"/>
              <a:ext cx="31374" cy="13911"/>
            </a:xfrm>
            <a:custGeom>
              <a:avLst/>
              <a:gdLst/>
              <a:ahLst/>
              <a:cxnLst/>
              <a:rect l="l" t="t" r="r" b="b"/>
              <a:pathLst>
                <a:path w="879" h="462" extrusionOk="0">
                  <a:moveTo>
                    <a:pt x="687" y="314"/>
                  </a:moveTo>
                  <a:cubicBezTo>
                    <a:pt x="705" y="302"/>
                    <a:pt x="871" y="126"/>
                    <a:pt x="879" y="131"/>
                  </a:cubicBezTo>
                  <a:cubicBezTo>
                    <a:pt x="670" y="0"/>
                    <a:pt x="0" y="461"/>
                    <a:pt x="687" y="405"/>
                  </a:cubicBezTo>
                  <a:cubicBezTo>
                    <a:pt x="699" y="402"/>
                    <a:pt x="677" y="320"/>
                    <a:pt x="687" y="3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56" name="Google Shape;35256;p16"/>
            <p:cNvSpPr/>
            <p:nvPr/>
          </p:nvSpPr>
          <p:spPr>
            <a:xfrm>
              <a:off x="4883286" y="286904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387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57" name="Google Shape;35257;p16"/>
            <p:cNvSpPr/>
            <p:nvPr/>
          </p:nvSpPr>
          <p:spPr>
            <a:xfrm>
              <a:off x="3947161" y="283803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5" y="104"/>
                  </a:moveTo>
                  <a:cubicBezTo>
                    <a:pt x="195" y="53"/>
                    <a:pt x="39" y="1"/>
                    <a:pt x="3" y="104"/>
                  </a:cubicBezTo>
                  <a:cubicBezTo>
                    <a:pt x="0" y="152"/>
                    <a:pt x="159" y="207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58" name="Google Shape;35258;p16"/>
            <p:cNvSpPr/>
            <p:nvPr/>
          </p:nvSpPr>
          <p:spPr>
            <a:xfrm>
              <a:off x="2439823" y="286904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1"/>
                  </a:moveTo>
                  <a:cubicBezTo>
                    <a:pt x="237" y="22"/>
                    <a:pt x="4" y="2"/>
                    <a:pt x="1" y="91"/>
                  </a:cubicBezTo>
                  <a:cubicBezTo>
                    <a:pt x="151" y="71"/>
                    <a:pt x="380" y="88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59" name="Google Shape;35259;p16"/>
            <p:cNvSpPr/>
            <p:nvPr/>
          </p:nvSpPr>
          <p:spPr>
            <a:xfrm>
              <a:off x="5519886" y="28341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1" y="25"/>
                  </a:moveTo>
                  <a:cubicBezTo>
                    <a:pt x="238" y="1"/>
                    <a:pt x="0" y="69"/>
                    <a:pt x="100" y="117"/>
                  </a:cubicBezTo>
                  <a:cubicBezTo>
                    <a:pt x="154" y="142"/>
                    <a:pt x="393" y="72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60" name="Google Shape;35260;p16"/>
            <p:cNvSpPr/>
            <p:nvPr/>
          </p:nvSpPr>
          <p:spPr>
            <a:xfrm>
              <a:off x="6741796" y="281455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4" y="0"/>
                  </a:moveTo>
                  <a:cubicBezTo>
                    <a:pt x="235" y="21"/>
                    <a:pt x="6" y="2"/>
                    <a:pt x="0" y="92"/>
                  </a:cubicBezTo>
                  <a:cubicBezTo>
                    <a:pt x="149" y="70"/>
                    <a:pt x="378" y="89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61" name="Google Shape;35261;p16"/>
            <p:cNvSpPr/>
            <p:nvPr/>
          </p:nvSpPr>
          <p:spPr>
            <a:xfrm>
              <a:off x="2543115" y="281033"/>
              <a:ext cx="20666" cy="3643"/>
            </a:xfrm>
            <a:custGeom>
              <a:avLst/>
              <a:gdLst/>
              <a:ahLst/>
              <a:cxnLst/>
              <a:rect l="l" t="t" r="r" b="b"/>
              <a:pathLst>
                <a:path w="579" h="121" extrusionOk="0">
                  <a:moveTo>
                    <a:pt x="579" y="14"/>
                  </a:moveTo>
                  <a:cubicBezTo>
                    <a:pt x="352" y="29"/>
                    <a:pt x="32" y="0"/>
                    <a:pt x="0" y="106"/>
                  </a:cubicBezTo>
                  <a:cubicBezTo>
                    <a:pt x="226" y="91"/>
                    <a:pt x="546" y="120"/>
                    <a:pt x="579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62" name="Google Shape;35262;p16"/>
            <p:cNvSpPr/>
            <p:nvPr/>
          </p:nvSpPr>
          <p:spPr>
            <a:xfrm>
              <a:off x="2456919" y="280702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5"/>
                  </a:moveTo>
                  <a:cubicBezTo>
                    <a:pt x="239" y="1"/>
                    <a:pt x="1" y="70"/>
                    <a:pt x="100" y="117"/>
                  </a:cubicBezTo>
                  <a:cubicBezTo>
                    <a:pt x="155" y="140"/>
                    <a:pt x="392" y="71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63" name="Google Shape;35263;p16"/>
            <p:cNvSpPr/>
            <p:nvPr/>
          </p:nvSpPr>
          <p:spPr>
            <a:xfrm>
              <a:off x="1455478" y="278353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5" y="103"/>
                  </a:moveTo>
                  <a:cubicBezTo>
                    <a:pt x="196" y="53"/>
                    <a:pt x="40" y="0"/>
                    <a:pt x="2" y="103"/>
                  </a:cubicBezTo>
                  <a:cubicBezTo>
                    <a:pt x="0" y="154"/>
                    <a:pt x="158" y="207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64" name="Google Shape;35264;p16"/>
            <p:cNvSpPr/>
            <p:nvPr/>
          </p:nvSpPr>
          <p:spPr>
            <a:xfrm>
              <a:off x="5530380" y="273235"/>
              <a:ext cx="14991" cy="9244"/>
            </a:xfrm>
            <a:custGeom>
              <a:avLst/>
              <a:gdLst/>
              <a:ahLst/>
              <a:cxnLst/>
              <a:rect l="l" t="t" r="r" b="b"/>
              <a:pathLst>
                <a:path w="420" h="307" extrusionOk="0">
                  <a:moveTo>
                    <a:pt x="385" y="273"/>
                  </a:moveTo>
                  <a:cubicBezTo>
                    <a:pt x="355" y="166"/>
                    <a:pt x="419" y="15"/>
                    <a:pt x="193" y="1"/>
                  </a:cubicBezTo>
                  <a:cubicBezTo>
                    <a:pt x="180" y="57"/>
                    <a:pt x="165" y="109"/>
                    <a:pt x="0" y="92"/>
                  </a:cubicBezTo>
                  <a:cubicBezTo>
                    <a:pt x="21" y="202"/>
                    <a:pt x="56" y="306"/>
                    <a:pt x="385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65" name="Google Shape;35265;p16"/>
            <p:cNvSpPr/>
            <p:nvPr/>
          </p:nvSpPr>
          <p:spPr>
            <a:xfrm>
              <a:off x="5328257" y="269501"/>
              <a:ext cx="39833" cy="15868"/>
            </a:xfrm>
            <a:custGeom>
              <a:avLst/>
              <a:gdLst/>
              <a:ahLst/>
              <a:cxnLst/>
              <a:rect l="l" t="t" r="r" b="b"/>
              <a:pathLst>
                <a:path w="1116" h="527" extrusionOk="0">
                  <a:moveTo>
                    <a:pt x="648" y="306"/>
                  </a:moveTo>
                  <a:cubicBezTo>
                    <a:pt x="1115" y="1"/>
                    <a:pt x="0" y="527"/>
                    <a:pt x="648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66" name="Google Shape;35266;p16"/>
            <p:cNvSpPr/>
            <p:nvPr/>
          </p:nvSpPr>
          <p:spPr>
            <a:xfrm>
              <a:off x="7797989" y="264985"/>
              <a:ext cx="28161" cy="13760"/>
            </a:xfrm>
            <a:custGeom>
              <a:avLst/>
              <a:gdLst/>
              <a:ahLst/>
              <a:cxnLst/>
              <a:rect l="l" t="t" r="r" b="b"/>
              <a:pathLst>
                <a:path w="789" h="457" extrusionOk="0">
                  <a:moveTo>
                    <a:pt x="491" y="456"/>
                  </a:moveTo>
                  <a:cubicBezTo>
                    <a:pt x="752" y="340"/>
                    <a:pt x="789" y="11"/>
                    <a:pt x="299" y="0"/>
                  </a:cubicBezTo>
                  <a:cubicBezTo>
                    <a:pt x="38" y="118"/>
                    <a:pt x="0" y="448"/>
                    <a:pt x="491" y="4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67" name="Google Shape;35267;p16"/>
            <p:cNvSpPr/>
            <p:nvPr/>
          </p:nvSpPr>
          <p:spPr>
            <a:xfrm>
              <a:off x="6872464" y="273205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1" y="92"/>
                  </a:moveTo>
                  <a:cubicBezTo>
                    <a:pt x="151" y="71"/>
                    <a:pt x="383" y="89"/>
                    <a:pt x="386" y="0"/>
                  </a:cubicBezTo>
                  <a:cubicBezTo>
                    <a:pt x="240" y="21"/>
                    <a:pt x="7" y="4"/>
                    <a:pt x="1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68" name="Google Shape;35268;p16"/>
            <p:cNvSpPr/>
            <p:nvPr/>
          </p:nvSpPr>
          <p:spPr>
            <a:xfrm>
              <a:off x="5857567" y="270104"/>
              <a:ext cx="23807" cy="5871"/>
            </a:xfrm>
            <a:custGeom>
              <a:avLst/>
              <a:gdLst/>
              <a:ahLst/>
              <a:cxnLst/>
              <a:rect l="l" t="t" r="r" b="b"/>
              <a:pathLst>
                <a:path w="667" h="195" extrusionOk="0">
                  <a:moveTo>
                    <a:pt x="87" y="195"/>
                  </a:moveTo>
                  <a:lnTo>
                    <a:pt x="473" y="195"/>
                  </a:lnTo>
                  <a:cubicBezTo>
                    <a:pt x="473" y="103"/>
                    <a:pt x="631" y="85"/>
                    <a:pt x="666" y="13"/>
                  </a:cubicBezTo>
                  <a:cubicBezTo>
                    <a:pt x="365" y="22"/>
                    <a:pt x="0" y="0"/>
                    <a:pt x="87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69" name="Google Shape;35269;p16"/>
            <p:cNvSpPr/>
            <p:nvPr/>
          </p:nvSpPr>
          <p:spPr>
            <a:xfrm>
              <a:off x="8259699" y="267424"/>
              <a:ext cx="23985" cy="5841"/>
            </a:xfrm>
            <a:custGeom>
              <a:avLst/>
              <a:gdLst/>
              <a:ahLst/>
              <a:cxnLst/>
              <a:rect l="l" t="t" r="r" b="b"/>
              <a:pathLst>
                <a:path w="672" h="194" extrusionOk="0">
                  <a:moveTo>
                    <a:pt x="477" y="194"/>
                  </a:moveTo>
                  <a:cubicBezTo>
                    <a:pt x="475" y="102"/>
                    <a:pt x="633" y="87"/>
                    <a:pt x="671" y="11"/>
                  </a:cubicBezTo>
                  <a:cubicBezTo>
                    <a:pt x="366" y="20"/>
                    <a:pt x="0" y="0"/>
                    <a:pt x="90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70" name="Google Shape;35270;p16"/>
            <p:cNvSpPr/>
            <p:nvPr/>
          </p:nvSpPr>
          <p:spPr>
            <a:xfrm>
              <a:off x="8305777" y="255170"/>
              <a:ext cx="21987" cy="16199"/>
            </a:xfrm>
            <a:custGeom>
              <a:avLst/>
              <a:gdLst/>
              <a:ahLst/>
              <a:cxnLst/>
              <a:rect l="l" t="t" r="r" b="b"/>
              <a:pathLst>
                <a:path w="616" h="538" extrusionOk="0">
                  <a:moveTo>
                    <a:pt x="342" y="509"/>
                  </a:moveTo>
                  <a:cubicBezTo>
                    <a:pt x="404" y="388"/>
                    <a:pt x="615" y="337"/>
                    <a:pt x="535" y="146"/>
                  </a:cubicBezTo>
                  <a:cubicBezTo>
                    <a:pt x="0" y="0"/>
                    <a:pt x="3" y="538"/>
                    <a:pt x="342" y="5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71" name="Google Shape;35271;p16"/>
            <p:cNvSpPr/>
            <p:nvPr/>
          </p:nvSpPr>
          <p:spPr>
            <a:xfrm>
              <a:off x="8214727" y="265075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72" name="Google Shape;35272;p16"/>
            <p:cNvSpPr/>
            <p:nvPr/>
          </p:nvSpPr>
          <p:spPr>
            <a:xfrm>
              <a:off x="8617260" y="264323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3" y="25"/>
                  </a:moveTo>
                  <a:cubicBezTo>
                    <a:pt x="240" y="0"/>
                    <a:pt x="1" y="68"/>
                    <a:pt x="100" y="116"/>
                  </a:cubicBezTo>
                  <a:cubicBezTo>
                    <a:pt x="155" y="140"/>
                    <a:pt x="392" y="71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73" name="Google Shape;35273;p16"/>
            <p:cNvSpPr/>
            <p:nvPr/>
          </p:nvSpPr>
          <p:spPr>
            <a:xfrm>
              <a:off x="6383879" y="259415"/>
              <a:ext cx="23843" cy="5992"/>
            </a:xfrm>
            <a:custGeom>
              <a:avLst/>
              <a:gdLst/>
              <a:ahLst/>
              <a:cxnLst/>
              <a:rect l="l" t="t" r="r" b="b"/>
              <a:pathLst>
                <a:path w="668" h="199" extrusionOk="0">
                  <a:moveTo>
                    <a:pt x="578" y="5"/>
                  </a:moveTo>
                  <a:cubicBezTo>
                    <a:pt x="246" y="0"/>
                    <a:pt x="83" y="75"/>
                    <a:pt x="1" y="185"/>
                  </a:cubicBezTo>
                  <a:cubicBezTo>
                    <a:pt x="304" y="179"/>
                    <a:pt x="668" y="199"/>
                    <a:pt x="578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74" name="Google Shape;35274;p16"/>
            <p:cNvSpPr/>
            <p:nvPr/>
          </p:nvSpPr>
          <p:spPr>
            <a:xfrm>
              <a:off x="5753846" y="261553"/>
              <a:ext cx="14170" cy="4246"/>
            </a:xfrm>
            <a:custGeom>
              <a:avLst/>
              <a:gdLst/>
              <a:ahLst/>
              <a:cxnLst/>
              <a:rect l="l" t="t" r="r" b="b"/>
              <a:pathLst>
                <a:path w="397" h="141" extrusionOk="0">
                  <a:moveTo>
                    <a:pt x="294" y="26"/>
                  </a:moveTo>
                  <a:cubicBezTo>
                    <a:pt x="241" y="1"/>
                    <a:pt x="1" y="69"/>
                    <a:pt x="100" y="117"/>
                  </a:cubicBezTo>
                  <a:cubicBezTo>
                    <a:pt x="156" y="141"/>
                    <a:pt x="396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75" name="Google Shape;35275;p16"/>
            <p:cNvSpPr/>
            <p:nvPr/>
          </p:nvSpPr>
          <p:spPr>
            <a:xfrm>
              <a:off x="3819705" y="261553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297" y="26"/>
                  </a:moveTo>
                  <a:cubicBezTo>
                    <a:pt x="242" y="1"/>
                    <a:pt x="1" y="69"/>
                    <a:pt x="101" y="117"/>
                  </a:cubicBezTo>
                  <a:cubicBezTo>
                    <a:pt x="155" y="141"/>
                    <a:pt x="395" y="73"/>
                    <a:pt x="297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76" name="Google Shape;35276;p16"/>
            <p:cNvSpPr/>
            <p:nvPr/>
          </p:nvSpPr>
          <p:spPr>
            <a:xfrm>
              <a:off x="8097729" y="256254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6" y="110"/>
                  </a:moveTo>
                  <a:cubicBezTo>
                    <a:pt x="346" y="1"/>
                    <a:pt x="172" y="54"/>
                    <a:pt x="1" y="110"/>
                  </a:cubicBezTo>
                  <a:cubicBezTo>
                    <a:pt x="2" y="202"/>
                    <a:pt x="339" y="224"/>
                    <a:pt x="386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77" name="Google Shape;35277;p16"/>
            <p:cNvSpPr/>
            <p:nvPr/>
          </p:nvSpPr>
          <p:spPr>
            <a:xfrm>
              <a:off x="6873606" y="249419"/>
              <a:ext cx="65210" cy="12917"/>
            </a:xfrm>
            <a:custGeom>
              <a:avLst/>
              <a:gdLst/>
              <a:ahLst/>
              <a:cxnLst/>
              <a:rect l="l" t="t" r="r" b="b"/>
              <a:pathLst>
                <a:path w="1827" h="429" extrusionOk="0">
                  <a:moveTo>
                    <a:pt x="1128" y="429"/>
                  </a:moveTo>
                  <a:cubicBezTo>
                    <a:pt x="1826" y="1"/>
                    <a:pt x="0" y="307"/>
                    <a:pt x="1128" y="4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78" name="Google Shape;35278;p16"/>
            <p:cNvSpPr/>
            <p:nvPr/>
          </p:nvSpPr>
          <p:spPr>
            <a:xfrm>
              <a:off x="8156086" y="253363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5"/>
                  </a:moveTo>
                  <a:cubicBezTo>
                    <a:pt x="239" y="0"/>
                    <a:pt x="0" y="69"/>
                    <a:pt x="101" y="116"/>
                  </a:cubicBezTo>
                  <a:cubicBezTo>
                    <a:pt x="154" y="141"/>
                    <a:pt x="396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79" name="Google Shape;35279;p16"/>
            <p:cNvSpPr/>
            <p:nvPr/>
          </p:nvSpPr>
          <p:spPr>
            <a:xfrm>
              <a:off x="5186167" y="248636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5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80" name="Google Shape;35280;p16"/>
            <p:cNvSpPr/>
            <p:nvPr/>
          </p:nvSpPr>
          <p:spPr>
            <a:xfrm>
              <a:off x="102935" y="25059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0" y="27"/>
                  </a:moveTo>
                  <a:cubicBezTo>
                    <a:pt x="238" y="1"/>
                    <a:pt x="0" y="71"/>
                    <a:pt x="99" y="117"/>
                  </a:cubicBezTo>
                  <a:cubicBezTo>
                    <a:pt x="153" y="142"/>
                    <a:pt x="392" y="73"/>
                    <a:pt x="29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81" name="Google Shape;35281;p16"/>
            <p:cNvSpPr/>
            <p:nvPr/>
          </p:nvSpPr>
          <p:spPr>
            <a:xfrm>
              <a:off x="1198996" y="237737"/>
              <a:ext cx="24414" cy="11321"/>
            </a:xfrm>
            <a:custGeom>
              <a:avLst/>
              <a:gdLst/>
              <a:ahLst/>
              <a:cxnLst/>
              <a:rect l="l" t="t" r="r" b="b"/>
              <a:pathLst>
                <a:path w="684" h="376" extrusionOk="0">
                  <a:moveTo>
                    <a:pt x="631" y="362"/>
                  </a:moveTo>
                  <a:cubicBezTo>
                    <a:pt x="683" y="155"/>
                    <a:pt x="585" y="20"/>
                    <a:pt x="246" y="1"/>
                  </a:cubicBezTo>
                  <a:cubicBezTo>
                    <a:pt x="1" y="107"/>
                    <a:pt x="92" y="376"/>
                    <a:pt x="631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82" name="Google Shape;35282;p16"/>
            <p:cNvSpPr/>
            <p:nvPr/>
          </p:nvSpPr>
          <p:spPr>
            <a:xfrm>
              <a:off x="5433976" y="228584"/>
              <a:ext cx="27555" cy="17343"/>
            </a:xfrm>
            <a:custGeom>
              <a:avLst/>
              <a:gdLst/>
              <a:ahLst/>
              <a:cxnLst/>
              <a:rect l="l" t="t" r="r" b="b"/>
              <a:pathLst>
                <a:path w="772" h="576" extrusionOk="0">
                  <a:moveTo>
                    <a:pt x="772" y="575"/>
                  </a:moveTo>
                  <a:lnTo>
                    <a:pt x="772" y="31"/>
                  </a:lnTo>
                  <a:cubicBezTo>
                    <a:pt x="62" y="1"/>
                    <a:pt x="188" y="361"/>
                    <a:pt x="0" y="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83" name="Google Shape;35283;p16"/>
            <p:cNvSpPr/>
            <p:nvPr/>
          </p:nvSpPr>
          <p:spPr>
            <a:xfrm>
              <a:off x="4054950" y="234003"/>
              <a:ext cx="39690" cy="15808"/>
            </a:xfrm>
            <a:custGeom>
              <a:avLst/>
              <a:gdLst/>
              <a:ahLst/>
              <a:cxnLst/>
              <a:rect l="l" t="t" r="r" b="b"/>
              <a:pathLst>
                <a:path w="1112" h="525" extrusionOk="0">
                  <a:moveTo>
                    <a:pt x="645" y="305"/>
                  </a:moveTo>
                  <a:cubicBezTo>
                    <a:pt x="1111" y="1"/>
                    <a:pt x="1" y="524"/>
                    <a:pt x="645" y="3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84" name="Google Shape;35284;p16"/>
            <p:cNvSpPr/>
            <p:nvPr/>
          </p:nvSpPr>
          <p:spPr>
            <a:xfrm>
              <a:off x="907572" y="229487"/>
              <a:ext cx="43973" cy="19030"/>
            </a:xfrm>
            <a:custGeom>
              <a:avLst/>
              <a:gdLst/>
              <a:ahLst/>
              <a:cxnLst/>
              <a:rect l="l" t="t" r="r" b="b"/>
              <a:pathLst>
                <a:path w="1232" h="632" extrusionOk="0">
                  <a:moveTo>
                    <a:pt x="696" y="545"/>
                  </a:moveTo>
                  <a:cubicBezTo>
                    <a:pt x="567" y="207"/>
                    <a:pt x="1232" y="14"/>
                    <a:pt x="313" y="1"/>
                  </a:cubicBezTo>
                  <a:cubicBezTo>
                    <a:pt x="429" y="187"/>
                    <a:pt x="1" y="631"/>
                    <a:pt x="696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85" name="Google Shape;35285;p16"/>
            <p:cNvSpPr/>
            <p:nvPr/>
          </p:nvSpPr>
          <p:spPr>
            <a:xfrm>
              <a:off x="3158942" y="239724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1" y="115"/>
                  </a:moveTo>
                  <a:cubicBezTo>
                    <a:pt x="154" y="140"/>
                    <a:pt x="393" y="72"/>
                    <a:pt x="294" y="24"/>
                  </a:cubicBezTo>
                  <a:cubicBezTo>
                    <a:pt x="243" y="0"/>
                    <a:pt x="0" y="67"/>
                    <a:pt x="101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86" name="Google Shape;35286;p16"/>
            <p:cNvSpPr/>
            <p:nvPr/>
          </p:nvSpPr>
          <p:spPr>
            <a:xfrm>
              <a:off x="763663" y="239724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4" y="24"/>
                  </a:moveTo>
                  <a:cubicBezTo>
                    <a:pt x="241" y="0"/>
                    <a:pt x="0" y="68"/>
                    <a:pt x="101" y="115"/>
                  </a:cubicBezTo>
                  <a:cubicBezTo>
                    <a:pt x="153" y="140"/>
                    <a:pt x="392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87" name="Google Shape;35287;p16"/>
            <p:cNvSpPr/>
            <p:nvPr/>
          </p:nvSpPr>
          <p:spPr>
            <a:xfrm>
              <a:off x="4026254" y="234214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4"/>
                  </a:moveTo>
                  <a:cubicBezTo>
                    <a:pt x="241" y="0"/>
                    <a:pt x="1" y="68"/>
                    <a:pt x="101" y="115"/>
                  </a:cubicBezTo>
                  <a:cubicBezTo>
                    <a:pt x="153" y="140"/>
                    <a:pt x="393" y="73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88" name="Google Shape;35288;p16"/>
            <p:cNvSpPr/>
            <p:nvPr/>
          </p:nvSpPr>
          <p:spPr>
            <a:xfrm>
              <a:off x="364378" y="234214"/>
              <a:ext cx="14170" cy="4246"/>
            </a:xfrm>
            <a:custGeom>
              <a:avLst/>
              <a:gdLst/>
              <a:ahLst/>
              <a:cxnLst/>
              <a:rect l="l" t="t" r="r" b="b"/>
              <a:pathLst>
                <a:path w="397" h="141" extrusionOk="0">
                  <a:moveTo>
                    <a:pt x="297" y="24"/>
                  </a:moveTo>
                  <a:cubicBezTo>
                    <a:pt x="242" y="0"/>
                    <a:pt x="1" y="68"/>
                    <a:pt x="104" y="115"/>
                  </a:cubicBezTo>
                  <a:cubicBezTo>
                    <a:pt x="156" y="140"/>
                    <a:pt x="396" y="73"/>
                    <a:pt x="297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89" name="Google Shape;35289;p16"/>
            <p:cNvSpPr/>
            <p:nvPr/>
          </p:nvSpPr>
          <p:spPr>
            <a:xfrm>
              <a:off x="6084317" y="231474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5"/>
                  </a:moveTo>
                  <a:cubicBezTo>
                    <a:pt x="155" y="141"/>
                    <a:pt x="393" y="72"/>
                    <a:pt x="294" y="26"/>
                  </a:cubicBezTo>
                  <a:cubicBezTo>
                    <a:pt x="239" y="0"/>
                    <a:pt x="0" y="68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90" name="Google Shape;35290;p16"/>
            <p:cNvSpPr/>
            <p:nvPr/>
          </p:nvSpPr>
          <p:spPr>
            <a:xfrm>
              <a:off x="3416031" y="223255"/>
              <a:ext cx="35657" cy="11773"/>
            </a:xfrm>
            <a:custGeom>
              <a:avLst/>
              <a:gdLst/>
              <a:ahLst/>
              <a:cxnLst/>
              <a:rect l="l" t="t" r="r" b="b"/>
              <a:pathLst>
                <a:path w="999" h="391" extrusionOk="0">
                  <a:moveTo>
                    <a:pt x="35" y="118"/>
                  </a:moveTo>
                  <a:cubicBezTo>
                    <a:pt x="64" y="223"/>
                    <a:pt x="0" y="375"/>
                    <a:pt x="227" y="391"/>
                  </a:cubicBezTo>
                  <a:cubicBezTo>
                    <a:pt x="246" y="157"/>
                    <a:pt x="979" y="261"/>
                    <a:pt x="999" y="28"/>
                  </a:cubicBezTo>
                  <a:cubicBezTo>
                    <a:pt x="392" y="129"/>
                    <a:pt x="487" y="0"/>
                    <a:pt x="35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91" name="Google Shape;35291;p16"/>
            <p:cNvSpPr/>
            <p:nvPr/>
          </p:nvSpPr>
          <p:spPr>
            <a:xfrm>
              <a:off x="690387" y="224038"/>
              <a:ext cx="31624" cy="10900"/>
            </a:xfrm>
            <a:custGeom>
              <a:avLst/>
              <a:gdLst/>
              <a:ahLst/>
              <a:cxnLst/>
              <a:rect l="l" t="t" r="r" b="b"/>
              <a:pathLst>
                <a:path w="886" h="362" extrusionOk="0">
                  <a:moveTo>
                    <a:pt x="611" y="362"/>
                  </a:moveTo>
                  <a:cubicBezTo>
                    <a:pt x="670" y="241"/>
                    <a:pt x="885" y="190"/>
                    <a:pt x="804" y="0"/>
                  </a:cubicBezTo>
                  <a:lnTo>
                    <a:pt x="34" y="0"/>
                  </a:lnTo>
                  <a:cubicBezTo>
                    <a:pt x="0" y="227"/>
                    <a:pt x="328" y="284"/>
                    <a:pt x="611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92" name="Google Shape;35292;p16"/>
            <p:cNvSpPr/>
            <p:nvPr/>
          </p:nvSpPr>
          <p:spPr>
            <a:xfrm>
              <a:off x="2253976" y="223044"/>
              <a:ext cx="32659" cy="9244"/>
            </a:xfrm>
            <a:custGeom>
              <a:avLst/>
              <a:gdLst/>
              <a:ahLst/>
              <a:cxnLst/>
              <a:rect l="l" t="t" r="r" b="b"/>
              <a:pathLst>
                <a:path w="915" h="307" extrusionOk="0">
                  <a:moveTo>
                    <a:pt x="387" y="306"/>
                  </a:moveTo>
                  <a:cubicBezTo>
                    <a:pt x="914" y="159"/>
                    <a:pt x="104" y="1"/>
                    <a:pt x="1" y="215"/>
                  </a:cubicBezTo>
                  <a:cubicBezTo>
                    <a:pt x="192" y="215"/>
                    <a:pt x="229" y="288"/>
                    <a:pt x="387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93" name="Google Shape;35293;p16"/>
            <p:cNvSpPr/>
            <p:nvPr/>
          </p:nvSpPr>
          <p:spPr>
            <a:xfrm>
              <a:off x="1545064" y="229487"/>
              <a:ext cx="13813" cy="2800"/>
            </a:xfrm>
            <a:custGeom>
              <a:avLst/>
              <a:gdLst/>
              <a:ahLst/>
              <a:cxnLst/>
              <a:rect l="l" t="t" r="r" b="b"/>
              <a:pathLst>
                <a:path w="387" h="93" extrusionOk="0">
                  <a:moveTo>
                    <a:pt x="1" y="92"/>
                  </a:moveTo>
                  <a:cubicBezTo>
                    <a:pt x="151" y="70"/>
                    <a:pt x="380" y="88"/>
                    <a:pt x="387" y="1"/>
                  </a:cubicBezTo>
                  <a:cubicBezTo>
                    <a:pt x="236" y="22"/>
                    <a:pt x="4" y="2"/>
                    <a:pt x="1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94" name="Google Shape;35294;p16"/>
            <p:cNvSpPr/>
            <p:nvPr/>
          </p:nvSpPr>
          <p:spPr>
            <a:xfrm>
              <a:off x="311911" y="222412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8" y="146"/>
                  </a:moveTo>
                  <a:cubicBezTo>
                    <a:pt x="1" y="240"/>
                    <a:pt x="178" y="379"/>
                    <a:pt x="221" y="236"/>
                  </a:cubicBezTo>
                  <a:cubicBezTo>
                    <a:pt x="250" y="140"/>
                    <a:pt x="73" y="1"/>
                    <a:pt x="28" y="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95" name="Google Shape;35295;p16"/>
            <p:cNvSpPr/>
            <p:nvPr/>
          </p:nvSpPr>
          <p:spPr>
            <a:xfrm>
              <a:off x="3303601" y="225995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89" y="27"/>
                  </a:moveTo>
                  <a:cubicBezTo>
                    <a:pt x="238" y="1"/>
                    <a:pt x="0" y="71"/>
                    <a:pt x="100" y="117"/>
                  </a:cubicBezTo>
                  <a:cubicBezTo>
                    <a:pt x="152" y="140"/>
                    <a:pt x="393" y="72"/>
                    <a:pt x="289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96" name="Google Shape;35296;p16"/>
            <p:cNvSpPr/>
            <p:nvPr/>
          </p:nvSpPr>
          <p:spPr>
            <a:xfrm>
              <a:off x="7591762" y="223255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99" y="118"/>
                  </a:moveTo>
                  <a:cubicBezTo>
                    <a:pt x="151" y="142"/>
                    <a:pt x="391" y="73"/>
                    <a:pt x="291" y="26"/>
                  </a:cubicBezTo>
                  <a:cubicBezTo>
                    <a:pt x="239" y="0"/>
                    <a:pt x="1" y="68"/>
                    <a:pt x="99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97" name="Google Shape;35297;p16"/>
            <p:cNvSpPr/>
            <p:nvPr/>
          </p:nvSpPr>
          <p:spPr>
            <a:xfrm>
              <a:off x="5413917" y="217715"/>
              <a:ext cx="31552" cy="9635"/>
            </a:xfrm>
            <a:custGeom>
              <a:avLst/>
              <a:gdLst/>
              <a:ahLst/>
              <a:cxnLst/>
              <a:rect l="l" t="t" r="r" b="b"/>
              <a:pathLst>
                <a:path w="884" h="320" extrusionOk="0">
                  <a:moveTo>
                    <a:pt x="754" y="210"/>
                  </a:moveTo>
                  <a:cubicBezTo>
                    <a:pt x="883" y="0"/>
                    <a:pt x="1" y="15"/>
                    <a:pt x="176" y="210"/>
                  </a:cubicBezTo>
                  <a:cubicBezTo>
                    <a:pt x="242" y="283"/>
                    <a:pt x="688" y="320"/>
                    <a:pt x="754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98" name="Google Shape;35298;p16"/>
            <p:cNvSpPr/>
            <p:nvPr/>
          </p:nvSpPr>
          <p:spPr>
            <a:xfrm>
              <a:off x="5343212" y="210278"/>
              <a:ext cx="24342" cy="16530"/>
            </a:xfrm>
            <a:custGeom>
              <a:avLst/>
              <a:gdLst/>
              <a:ahLst/>
              <a:cxnLst/>
              <a:rect l="l" t="t" r="r" b="b"/>
              <a:pathLst>
                <a:path w="682" h="549" extrusionOk="0">
                  <a:moveTo>
                    <a:pt x="422" y="549"/>
                  </a:moveTo>
                  <a:cubicBezTo>
                    <a:pt x="337" y="378"/>
                    <a:pt x="682" y="0"/>
                    <a:pt x="37" y="93"/>
                  </a:cubicBezTo>
                  <a:cubicBezTo>
                    <a:pt x="6" y="319"/>
                    <a:pt x="0" y="534"/>
                    <a:pt x="422" y="5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99" name="Google Shape;35299;p16"/>
            <p:cNvSpPr/>
            <p:nvPr/>
          </p:nvSpPr>
          <p:spPr>
            <a:xfrm>
              <a:off x="7729318" y="217775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101" y="117"/>
                  </a:moveTo>
                  <a:cubicBezTo>
                    <a:pt x="154" y="143"/>
                    <a:pt x="392" y="73"/>
                    <a:pt x="294" y="26"/>
                  </a:cubicBezTo>
                  <a:cubicBezTo>
                    <a:pt x="240" y="1"/>
                    <a:pt x="0" y="70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00" name="Google Shape;35300;p16"/>
            <p:cNvSpPr/>
            <p:nvPr/>
          </p:nvSpPr>
          <p:spPr>
            <a:xfrm>
              <a:off x="8754888" y="212325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101" y="117"/>
                  </a:moveTo>
                  <a:cubicBezTo>
                    <a:pt x="153" y="143"/>
                    <a:pt x="395" y="72"/>
                    <a:pt x="293" y="25"/>
                  </a:cubicBezTo>
                  <a:cubicBezTo>
                    <a:pt x="241" y="0"/>
                    <a:pt x="1" y="70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01" name="Google Shape;35301;p16"/>
            <p:cNvSpPr/>
            <p:nvPr/>
          </p:nvSpPr>
          <p:spPr>
            <a:xfrm>
              <a:off x="7164959" y="209555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4" y="27"/>
                  </a:moveTo>
                  <a:cubicBezTo>
                    <a:pt x="240" y="1"/>
                    <a:pt x="1" y="71"/>
                    <a:pt x="101" y="117"/>
                  </a:cubicBezTo>
                  <a:cubicBezTo>
                    <a:pt x="153" y="143"/>
                    <a:pt x="394" y="73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02" name="Google Shape;35302;p16"/>
            <p:cNvSpPr/>
            <p:nvPr/>
          </p:nvSpPr>
          <p:spPr>
            <a:xfrm>
              <a:off x="1603456" y="209555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0" y="27"/>
                  </a:moveTo>
                  <a:cubicBezTo>
                    <a:pt x="238" y="1"/>
                    <a:pt x="0" y="71"/>
                    <a:pt x="97" y="117"/>
                  </a:cubicBezTo>
                  <a:cubicBezTo>
                    <a:pt x="154" y="143"/>
                    <a:pt x="394" y="73"/>
                    <a:pt x="29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03" name="Google Shape;35303;p16"/>
            <p:cNvSpPr/>
            <p:nvPr/>
          </p:nvSpPr>
          <p:spPr>
            <a:xfrm>
              <a:off x="4484038" y="201396"/>
              <a:ext cx="27590" cy="9394"/>
            </a:xfrm>
            <a:custGeom>
              <a:avLst/>
              <a:gdLst/>
              <a:ahLst/>
              <a:cxnLst/>
              <a:rect l="l" t="t" r="r" b="b"/>
              <a:pathLst>
                <a:path w="773" h="312" extrusionOk="0">
                  <a:moveTo>
                    <a:pt x="772" y="27"/>
                  </a:moveTo>
                  <a:cubicBezTo>
                    <a:pt x="334" y="0"/>
                    <a:pt x="50" y="47"/>
                    <a:pt x="1" y="209"/>
                  </a:cubicBezTo>
                  <a:cubicBezTo>
                    <a:pt x="368" y="187"/>
                    <a:pt x="426" y="311"/>
                    <a:pt x="7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04" name="Google Shape;35304;p16"/>
            <p:cNvSpPr/>
            <p:nvPr/>
          </p:nvSpPr>
          <p:spPr>
            <a:xfrm>
              <a:off x="4036747" y="204527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2" y="103"/>
                  </a:moveTo>
                  <a:cubicBezTo>
                    <a:pt x="192" y="53"/>
                    <a:pt x="38" y="1"/>
                    <a:pt x="2" y="103"/>
                  </a:cubicBezTo>
                  <a:cubicBezTo>
                    <a:pt x="0" y="154"/>
                    <a:pt x="153" y="206"/>
                    <a:pt x="192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05" name="Google Shape;35305;p16"/>
            <p:cNvSpPr/>
            <p:nvPr/>
          </p:nvSpPr>
          <p:spPr>
            <a:xfrm>
              <a:off x="1651569" y="20681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3" y="27"/>
                  </a:moveTo>
                  <a:cubicBezTo>
                    <a:pt x="241" y="1"/>
                    <a:pt x="1" y="71"/>
                    <a:pt x="101" y="117"/>
                  </a:cubicBezTo>
                  <a:cubicBezTo>
                    <a:pt x="156" y="143"/>
                    <a:pt x="393" y="75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06" name="Google Shape;35306;p16"/>
            <p:cNvSpPr/>
            <p:nvPr/>
          </p:nvSpPr>
          <p:spPr>
            <a:xfrm>
              <a:off x="581384" y="198686"/>
              <a:ext cx="29696" cy="11893"/>
            </a:xfrm>
            <a:custGeom>
              <a:avLst/>
              <a:gdLst/>
              <a:ahLst/>
              <a:cxnLst/>
              <a:rect l="l" t="t" r="r" b="b"/>
              <a:pathLst>
                <a:path w="832" h="395" extrusionOk="0">
                  <a:moveTo>
                    <a:pt x="1" y="388"/>
                  </a:moveTo>
                  <a:cubicBezTo>
                    <a:pt x="336" y="395"/>
                    <a:pt x="601" y="368"/>
                    <a:pt x="771" y="299"/>
                  </a:cubicBezTo>
                  <a:cubicBezTo>
                    <a:pt x="831" y="59"/>
                    <a:pt x="504" y="0"/>
                    <a:pt x="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07" name="Google Shape;35307;p16"/>
            <p:cNvSpPr/>
            <p:nvPr/>
          </p:nvSpPr>
          <p:spPr>
            <a:xfrm>
              <a:off x="8985707" y="201787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2"/>
                  </a:moveTo>
                  <a:cubicBezTo>
                    <a:pt x="192" y="54"/>
                    <a:pt x="34" y="0"/>
                    <a:pt x="0" y="102"/>
                  </a:cubicBezTo>
                  <a:cubicBezTo>
                    <a:pt x="0" y="153"/>
                    <a:pt x="154" y="207"/>
                    <a:pt x="192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08" name="Google Shape;35308;p16"/>
            <p:cNvSpPr/>
            <p:nvPr/>
          </p:nvSpPr>
          <p:spPr>
            <a:xfrm>
              <a:off x="3396578" y="196729"/>
              <a:ext cx="41332" cy="13670"/>
            </a:xfrm>
            <a:custGeom>
              <a:avLst/>
              <a:gdLst/>
              <a:ahLst/>
              <a:cxnLst/>
              <a:rect l="l" t="t" r="r" b="b"/>
              <a:pathLst>
                <a:path w="1158" h="454" extrusionOk="0">
                  <a:moveTo>
                    <a:pt x="1157" y="0"/>
                  </a:moveTo>
                  <a:lnTo>
                    <a:pt x="193" y="0"/>
                  </a:lnTo>
                  <a:cubicBezTo>
                    <a:pt x="210" y="157"/>
                    <a:pt x="151" y="282"/>
                    <a:pt x="1" y="364"/>
                  </a:cubicBezTo>
                  <a:cubicBezTo>
                    <a:pt x="839" y="453"/>
                    <a:pt x="861" y="162"/>
                    <a:pt x="1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09" name="Google Shape;35309;p16"/>
            <p:cNvSpPr/>
            <p:nvPr/>
          </p:nvSpPr>
          <p:spPr>
            <a:xfrm>
              <a:off x="2032865" y="202088"/>
              <a:ext cx="21558" cy="6504"/>
            </a:xfrm>
            <a:custGeom>
              <a:avLst/>
              <a:gdLst/>
              <a:ahLst/>
              <a:cxnLst/>
              <a:rect l="l" t="t" r="r" b="b"/>
              <a:pathLst>
                <a:path w="604" h="216" extrusionOk="0">
                  <a:moveTo>
                    <a:pt x="603" y="184"/>
                  </a:moveTo>
                  <a:lnTo>
                    <a:pt x="603" y="1"/>
                  </a:lnTo>
                  <a:lnTo>
                    <a:pt x="24" y="1"/>
                  </a:lnTo>
                  <a:cubicBezTo>
                    <a:pt x="0" y="167"/>
                    <a:pt x="217" y="215"/>
                    <a:pt x="603" y="1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10" name="Google Shape;35310;p16"/>
            <p:cNvSpPr/>
            <p:nvPr/>
          </p:nvSpPr>
          <p:spPr>
            <a:xfrm>
              <a:off x="1958911" y="191219"/>
              <a:ext cx="45258" cy="14573"/>
            </a:xfrm>
            <a:custGeom>
              <a:avLst/>
              <a:gdLst/>
              <a:ahLst/>
              <a:cxnLst/>
              <a:rect l="l" t="t" r="r" b="b"/>
              <a:pathLst>
                <a:path w="1268" h="484" extrusionOk="0">
                  <a:moveTo>
                    <a:pt x="362" y="453"/>
                  </a:moveTo>
                  <a:cubicBezTo>
                    <a:pt x="1267" y="483"/>
                    <a:pt x="878" y="34"/>
                    <a:pt x="362" y="0"/>
                  </a:cubicBezTo>
                  <a:cubicBezTo>
                    <a:pt x="1" y="173"/>
                    <a:pt x="476" y="165"/>
                    <a:pt x="362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11" name="Google Shape;35311;p16"/>
            <p:cNvSpPr/>
            <p:nvPr/>
          </p:nvSpPr>
          <p:spPr>
            <a:xfrm>
              <a:off x="4619774" y="193959"/>
              <a:ext cx="22665" cy="8250"/>
            </a:xfrm>
            <a:custGeom>
              <a:avLst/>
              <a:gdLst/>
              <a:ahLst/>
              <a:cxnLst/>
              <a:rect l="l" t="t" r="r" b="b"/>
              <a:pathLst>
                <a:path w="635" h="274" extrusionOk="0">
                  <a:moveTo>
                    <a:pt x="635" y="1"/>
                  </a:moveTo>
                  <a:lnTo>
                    <a:pt x="248" y="1"/>
                  </a:lnTo>
                  <a:cubicBezTo>
                    <a:pt x="236" y="117"/>
                    <a:pt x="0" y="126"/>
                    <a:pt x="56" y="274"/>
                  </a:cubicBezTo>
                  <a:lnTo>
                    <a:pt x="635" y="2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12" name="Google Shape;35312;p16"/>
            <p:cNvSpPr/>
            <p:nvPr/>
          </p:nvSpPr>
          <p:spPr>
            <a:xfrm>
              <a:off x="1868646" y="199439"/>
              <a:ext cx="13670" cy="2770"/>
            </a:xfrm>
            <a:custGeom>
              <a:avLst/>
              <a:gdLst/>
              <a:ahLst/>
              <a:cxnLst/>
              <a:rect l="l" t="t" r="r" b="b"/>
              <a:pathLst>
                <a:path w="383" h="92" extrusionOk="0">
                  <a:moveTo>
                    <a:pt x="383" y="0"/>
                  </a:moveTo>
                  <a:cubicBezTo>
                    <a:pt x="232" y="21"/>
                    <a:pt x="3" y="3"/>
                    <a:pt x="0" y="92"/>
                  </a:cubicBezTo>
                  <a:cubicBezTo>
                    <a:pt x="148" y="69"/>
                    <a:pt x="379" y="88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13" name="Google Shape;35313;p16"/>
            <p:cNvSpPr/>
            <p:nvPr/>
          </p:nvSpPr>
          <p:spPr>
            <a:xfrm>
              <a:off x="1111765" y="186974"/>
              <a:ext cx="20309" cy="13550"/>
            </a:xfrm>
            <a:custGeom>
              <a:avLst/>
              <a:gdLst/>
              <a:ahLst/>
              <a:cxnLst/>
              <a:rect l="l" t="t" r="r" b="b"/>
              <a:pathLst>
                <a:path w="569" h="450" extrusionOk="0">
                  <a:moveTo>
                    <a:pt x="374" y="414"/>
                  </a:moveTo>
                  <a:cubicBezTo>
                    <a:pt x="386" y="358"/>
                    <a:pt x="403" y="307"/>
                    <a:pt x="569" y="324"/>
                  </a:cubicBezTo>
                  <a:lnTo>
                    <a:pt x="569" y="141"/>
                  </a:lnTo>
                  <a:cubicBezTo>
                    <a:pt x="94" y="0"/>
                    <a:pt x="1" y="449"/>
                    <a:pt x="374" y="4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14" name="Google Shape;35314;p16"/>
            <p:cNvSpPr/>
            <p:nvPr/>
          </p:nvSpPr>
          <p:spPr>
            <a:xfrm>
              <a:off x="7047854" y="193206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6"/>
                  </a:moveTo>
                  <a:cubicBezTo>
                    <a:pt x="242" y="1"/>
                    <a:pt x="0" y="70"/>
                    <a:pt x="102" y="117"/>
                  </a:cubicBezTo>
                  <a:cubicBezTo>
                    <a:pt x="157" y="142"/>
                    <a:pt x="394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15" name="Google Shape;35315;p16"/>
            <p:cNvSpPr/>
            <p:nvPr/>
          </p:nvSpPr>
          <p:spPr>
            <a:xfrm>
              <a:off x="6949309" y="183782"/>
              <a:ext cx="65246" cy="12977"/>
            </a:xfrm>
            <a:custGeom>
              <a:avLst/>
              <a:gdLst/>
              <a:ahLst/>
              <a:cxnLst/>
              <a:rect l="l" t="t" r="r" b="b"/>
              <a:pathLst>
                <a:path w="1828" h="431" extrusionOk="0">
                  <a:moveTo>
                    <a:pt x="1128" y="430"/>
                  </a:moveTo>
                  <a:cubicBezTo>
                    <a:pt x="1828" y="1"/>
                    <a:pt x="0" y="307"/>
                    <a:pt x="1128" y="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16" name="Google Shape;35316;p16"/>
            <p:cNvSpPr/>
            <p:nvPr/>
          </p:nvSpPr>
          <p:spPr>
            <a:xfrm>
              <a:off x="5853105" y="188509"/>
              <a:ext cx="23307" cy="8250"/>
            </a:xfrm>
            <a:custGeom>
              <a:avLst/>
              <a:gdLst/>
              <a:ahLst/>
              <a:cxnLst/>
              <a:rect l="l" t="t" r="r" b="b"/>
              <a:pathLst>
                <a:path w="653" h="274" extrusionOk="0">
                  <a:moveTo>
                    <a:pt x="405" y="273"/>
                  </a:moveTo>
                  <a:cubicBezTo>
                    <a:pt x="417" y="156"/>
                    <a:pt x="653" y="148"/>
                    <a:pt x="598" y="0"/>
                  </a:cubicBezTo>
                  <a:lnTo>
                    <a:pt x="212" y="0"/>
                  </a:lnTo>
                  <a:cubicBezTo>
                    <a:pt x="0" y="130"/>
                    <a:pt x="8" y="221"/>
                    <a:pt x="405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17" name="Google Shape;35317;p16"/>
            <p:cNvSpPr/>
            <p:nvPr/>
          </p:nvSpPr>
          <p:spPr>
            <a:xfrm>
              <a:off x="175318" y="187486"/>
              <a:ext cx="32659" cy="9274"/>
            </a:xfrm>
            <a:custGeom>
              <a:avLst/>
              <a:gdLst/>
              <a:ahLst/>
              <a:cxnLst/>
              <a:rect l="l" t="t" r="r" b="b"/>
              <a:pathLst>
                <a:path w="915" h="308" extrusionOk="0">
                  <a:moveTo>
                    <a:pt x="1" y="216"/>
                  </a:moveTo>
                  <a:cubicBezTo>
                    <a:pt x="193" y="216"/>
                    <a:pt x="230" y="289"/>
                    <a:pt x="387" y="307"/>
                  </a:cubicBezTo>
                  <a:cubicBezTo>
                    <a:pt x="914" y="160"/>
                    <a:pt x="102" y="0"/>
                    <a:pt x="1" y="2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18" name="Google Shape;35318;p16"/>
            <p:cNvSpPr/>
            <p:nvPr/>
          </p:nvSpPr>
          <p:spPr>
            <a:xfrm>
              <a:off x="7226920" y="19046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1" y="25"/>
                  </a:moveTo>
                  <a:cubicBezTo>
                    <a:pt x="237" y="1"/>
                    <a:pt x="1" y="70"/>
                    <a:pt x="100" y="117"/>
                  </a:cubicBezTo>
                  <a:cubicBezTo>
                    <a:pt x="152" y="142"/>
                    <a:pt x="392" y="72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19" name="Google Shape;35319;p16"/>
            <p:cNvSpPr/>
            <p:nvPr/>
          </p:nvSpPr>
          <p:spPr>
            <a:xfrm>
              <a:off x="5967248" y="190467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4" y="25"/>
                  </a:moveTo>
                  <a:cubicBezTo>
                    <a:pt x="240" y="1"/>
                    <a:pt x="0" y="70"/>
                    <a:pt x="102" y="117"/>
                  </a:cubicBezTo>
                  <a:cubicBezTo>
                    <a:pt x="154" y="142"/>
                    <a:pt x="396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20" name="Google Shape;35320;p16"/>
            <p:cNvSpPr/>
            <p:nvPr/>
          </p:nvSpPr>
          <p:spPr>
            <a:xfrm>
              <a:off x="2546363" y="190467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5"/>
                  </a:moveTo>
                  <a:cubicBezTo>
                    <a:pt x="240" y="1"/>
                    <a:pt x="1" y="70"/>
                    <a:pt x="103" y="117"/>
                  </a:cubicBezTo>
                  <a:cubicBezTo>
                    <a:pt x="155" y="142"/>
                    <a:pt x="394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21" name="Google Shape;35321;p16"/>
            <p:cNvSpPr/>
            <p:nvPr/>
          </p:nvSpPr>
          <p:spPr>
            <a:xfrm>
              <a:off x="7069697" y="179266"/>
              <a:ext cx="39761" cy="15868"/>
            </a:xfrm>
            <a:custGeom>
              <a:avLst/>
              <a:gdLst/>
              <a:ahLst/>
              <a:cxnLst/>
              <a:rect l="l" t="t" r="r" b="b"/>
              <a:pathLst>
                <a:path w="1114" h="527" extrusionOk="0">
                  <a:moveTo>
                    <a:pt x="646" y="307"/>
                  </a:moveTo>
                  <a:cubicBezTo>
                    <a:pt x="1114" y="1"/>
                    <a:pt x="0" y="527"/>
                    <a:pt x="646" y="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22" name="Google Shape;35322;p16"/>
            <p:cNvSpPr/>
            <p:nvPr/>
          </p:nvSpPr>
          <p:spPr>
            <a:xfrm>
              <a:off x="4903952" y="185077"/>
              <a:ext cx="13884" cy="7437"/>
            </a:xfrm>
            <a:custGeom>
              <a:avLst/>
              <a:gdLst/>
              <a:ahLst/>
              <a:cxnLst/>
              <a:rect l="l" t="t" r="r" b="b"/>
              <a:pathLst>
                <a:path w="389" h="247" extrusionOk="0">
                  <a:moveTo>
                    <a:pt x="388" y="114"/>
                  </a:moveTo>
                  <a:cubicBezTo>
                    <a:pt x="385" y="23"/>
                    <a:pt x="48" y="1"/>
                    <a:pt x="1" y="114"/>
                  </a:cubicBezTo>
                  <a:cubicBezTo>
                    <a:pt x="219" y="103"/>
                    <a:pt x="301" y="246"/>
                    <a:pt x="388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23" name="Google Shape;35323;p16"/>
            <p:cNvSpPr/>
            <p:nvPr/>
          </p:nvSpPr>
          <p:spPr>
            <a:xfrm>
              <a:off x="4645722" y="187727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100" y="116"/>
                  </a:moveTo>
                  <a:cubicBezTo>
                    <a:pt x="154" y="141"/>
                    <a:pt x="391" y="72"/>
                    <a:pt x="293" y="26"/>
                  </a:cubicBezTo>
                  <a:cubicBezTo>
                    <a:pt x="240" y="0"/>
                    <a:pt x="0" y="69"/>
                    <a:pt x="100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24" name="Google Shape;35324;p16"/>
            <p:cNvSpPr/>
            <p:nvPr/>
          </p:nvSpPr>
          <p:spPr>
            <a:xfrm>
              <a:off x="251021" y="188509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7" y="0"/>
                  </a:moveTo>
                  <a:cubicBezTo>
                    <a:pt x="236" y="20"/>
                    <a:pt x="3" y="2"/>
                    <a:pt x="1" y="90"/>
                  </a:cubicBezTo>
                  <a:cubicBezTo>
                    <a:pt x="151" y="71"/>
                    <a:pt x="381" y="89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25" name="Google Shape;35325;p16"/>
            <p:cNvSpPr/>
            <p:nvPr/>
          </p:nvSpPr>
          <p:spPr>
            <a:xfrm>
              <a:off x="7353555" y="180290"/>
              <a:ext cx="23486" cy="8250"/>
            </a:xfrm>
            <a:custGeom>
              <a:avLst/>
              <a:gdLst/>
              <a:ahLst/>
              <a:cxnLst/>
              <a:rect l="l" t="t" r="r" b="b"/>
              <a:pathLst>
                <a:path w="658" h="274" extrusionOk="0">
                  <a:moveTo>
                    <a:pt x="409" y="273"/>
                  </a:moveTo>
                  <a:cubicBezTo>
                    <a:pt x="418" y="156"/>
                    <a:pt x="657" y="147"/>
                    <a:pt x="601" y="0"/>
                  </a:cubicBezTo>
                  <a:lnTo>
                    <a:pt x="214" y="0"/>
                  </a:lnTo>
                  <a:cubicBezTo>
                    <a:pt x="1" y="131"/>
                    <a:pt x="6" y="221"/>
                    <a:pt x="409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26" name="Google Shape;35326;p16"/>
            <p:cNvSpPr/>
            <p:nvPr/>
          </p:nvSpPr>
          <p:spPr>
            <a:xfrm>
              <a:off x="2202258" y="18495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38" y="1"/>
                    <a:pt x="1" y="70"/>
                    <a:pt x="99" y="117"/>
                  </a:cubicBezTo>
                  <a:cubicBezTo>
                    <a:pt x="153" y="142"/>
                    <a:pt x="392" y="74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27" name="Google Shape;35327;p16"/>
            <p:cNvSpPr/>
            <p:nvPr/>
          </p:nvSpPr>
          <p:spPr>
            <a:xfrm>
              <a:off x="1865006" y="182217"/>
              <a:ext cx="13956" cy="4366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293" y="27"/>
                  </a:moveTo>
                  <a:cubicBezTo>
                    <a:pt x="238" y="0"/>
                    <a:pt x="0" y="71"/>
                    <a:pt x="102" y="117"/>
                  </a:cubicBezTo>
                  <a:cubicBezTo>
                    <a:pt x="152" y="144"/>
                    <a:pt x="391" y="74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28" name="Google Shape;35328;p16"/>
            <p:cNvSpPr/>
            <p:nvPr/>
          </p:nvSpPr>
          <p:spPr>
            <a:xfrm>
              <a:off x="1510586" y="179025"/>
              <a:ext cx="13813" cy="7467"/>
            </a:xfrm>
            <a:custGeom>
              <a:avLst/>
              <a:gdLst/>
              <a:ahLst/>
              <a:cxnLst/>
              <a:rect l="l" t="t" r="r" b="b"/>
              <a:pathLst>
                <a:path w="387" h="248" extrusionOk="0">
                  <a:moveTo>
                    <a:pt x="387" y="133"/>
                  </a:moveTo>
                  <a:cubicBezTo>
                    <a:pt x="172" y="140"/>
                    <a:pt x="87" y="1"/>
                    <a:pt x="1" y="133"/>
                  </a:cubicBezTo>
                  <a:cubicBezTo>
                    <a:pt x="3" y="224"/>
                    <a:pt x="340" y="247"/>
                    <a:pt x="387" y="1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29" name="Google Shape;35329;p16"/>
            <p:cNvSpPr/>
            <p:nvPr/>
          </p:nvSpPr>
          <p:spPr>
            <a:xfrm>
              <a:off x="4339557" y="177550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387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30" name="Google Shape;35330;p16"/>
            <p:cNvSpPr/>
            <p:nvPr/>
          </p:nvSpPr>
          <p:spPr>
            <a:xfrm>
              <a:off x="1579435" y="177550"/>
              <a:ext cx="13884" cy="5510"/>
            </a:xfrm>
            <a:custGeom>
              <a:avLst/>
              <a:gdLst/>
              <a:ahLst/>
              <a:cxnLst/>
              <a:rect l="l" t="t" r="r" b="b"/>
              <a:pathLst>
                <a:path w="389" h="183" extrusionOk="0">
                  <a:moveTo>
                    <a:pt x="389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9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31" name="Google Shape;35331;p16"/>
            <p:cNvSpPr/>
            <p:nvPr/>
          </p:nvSpPr>
          <p:spPr>
            <a:xfrm>
              <a:off x="7987549" y="177098"/>
              <a:ext cx="20773" cy="3643"/>
            </a:xfrm>
            <a:custGeom>
              <a:avLst/>
              <a:gdLst/>
              <a:ahLst/>
              <a:cxnLst/>
              <a:rect l="l" t="t" r="r" b="b"/>
              <a:pathLst>
                <a:path w="582" h="121" extrusionOk="0">
                  <a:moveTo>
                    <a:pt x="582" y="15"/>
                  </a:moveTo>
                  <a:cubicBezTo>
                    <a:pt x="353" y="31"/>
                    <a:pt x="35" y="1"/>
                    <a:pt x="1" y="106"/>
                  </a:cubicBezTo>
                  <a:cubicBezTo>
                    <a:pt x="229" y="92"/>
                    <a:pt x="548" y="121"/>
                    <a:pt x="582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32" name="Google Shape;35332;p16"/>
            <p:cNvSpPr/>
            <p:nvPr/>
          </p:nvSpPr>
          <p:spPr>
            <a:xfrm>
              <a:off x="4525333" y="174389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4" y="105"/>
                  </a:moveTo>
                  <a:cubicBezTo>
                    <a:pt x="0" y="156"/>
                    <a:pt x="157" y="208"/>
                    <a:pt x="194" y="105"/>
                  </a:cubicBezTo>
                  <a:cubicBezTo>
                    <a:pt x="196" y="55"/>
                    <a:pt x="39" y="1"/>
                    <a:pt x="4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33" name="Google Shape;35333;p16"/>
            <p:cNvSpPr/>
            <p:nvPr/>
          </p:nvSpPr>
          <p:spPr>
            <a:xfrm>
              <a:off x="684641" y="170806"/>
              <a:ext cx="13813" cy="7467"/>
            </a:xfrm>
            <a:custGeom>
              <a:avLst/>
              <a:gdLst/>
              <a:ahLst/>
              <a:cxnLst/>
              <a:rect l="l" t="t" r="r" b="b"/>
              <a:pathLst>
                <a:path w="387" h="248" extrusionOk="0">
                  <a:moveTo>
                    <a:pt x="387" y="133"/>
                  </a:moveTo>
                  <a:cubicBezTo>
                    <a:pt x="169" y="143"/>
                    <a:pt x="85" y="1"/>
                    <a:pt x="1" y="133"/>
                  </a:cubicBezTo>
                  <a:cubicBezTo>
                    <a:pt x="2" y="224"/>
                    <a:pt x="339" y="248"/>
                    <a:pt x="387" y="1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34" name="Google Shape;35334;p16"/>
            <p:cNvSpPr/>
            <p:nvPr/>
          </p:nvSpPr>
          <p:spPr>
            <a:xfrm>
              <a:off x="1235259" y="168999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6" y="101"/>
                  </a:moveTo>
                  <a:cubicBezTo>
                    <a:pt x="196" y="53"/>
                    <a:pt x="35" y="1"/>
                    <a:pt x="0" y="101"/>
                  </a:cubicBezTo>
                  <a:cubicBezTo>
                    <a:pt x="1" y="154"/>
                    <a:pt x="157" y="206"/>
                    <a:pt x="196" y="1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35" name="Google Shape;35335;p16"/>
            <p:cNvSpPr/>
            <p:nvPr/>
          </p:nvSpPr>
          <p:spPr>
            <a:xfrm>
              <a:off x="3589243" y="166259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6" y="104"/>
                  </a:moveTo>
                  <a:cubicBezTo>
                    <a:pt x="196" y="53"/>
                    <a:pt x="38" y="0"/>
                    <a:pt x="3" y="104"/>
                  </a:cubicBezTo>
                  <a:cubicBezTo>
                    <a:pt x="0" y="153"/>
                    <a:pt x="160" y="205"/>
                    <a:pt x="196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36" name="Google Shape;35336;p16"/>
            <p:cNvSpPr/>
            <p:nvPr/>
          </p:nvSpPr>
          <p:spPr>
            <a:xfrm>
              <a:off x="7588335" y="163309"/>
              <a:ext cx="13813" cy="6805"/>
            </a:xfrm>
            <a:custGeom>
              <a:avLst/>
              <a:gdLst/>
              <a:ahLst/>
              <a:cxnLst/>
              <a:rect l="l" t="t" r="r" b="b"/>
              <a:pathLst>
                <a:path w="387" h="226" extrusionOk="0">
                  <a:moveTo>
                    <a:pt x="387" y="112"/>
                  </a:moveTo>
                  <a:cubicBezTo>
                    <a:pt x="345" y="1"/>
                    <a:pt x="170" y="55"/>
                    <a:pt x="0" y="112"/>
                  </a:cubicBezTo>
                  <a:cubicBezTo>
                    <a:pt x="0" y="202"/>
                    <a:pt x="340" y="225"/>
                    <a:pt x="387" y="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37" name="Google Shape;35337;p16"/>
            <p:cNvSpPr/>
            <p:nvPr/>
          </p:nvSpPr>
          <p:spPr>
            <a:xfrm>
              <a:off x="4277596" y="163851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1"/>
                  </a:moveTo>
                  <a:lnTo>
                    <a:pt x="1" y="1"/>
                  </a:lnTo>
                  <a:lnTo>
                    <a:pt x="1" y="184"/>
                  </a:lnTo>
                  <a:lnTo>
                    <a:pt x="386" y="1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38" name="Google Shape;35338;p16"/>
            <p:cNvSpPr/>
            <p:nvPr/>
          </p:nvSpPr>
          <p:spPr>
            <a:xfrm>
              <a:off x="2835503" y="165868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7"/>
                  </a:moveTo>
                  <a:cubicBezTo>
                    <a:pt x="153" y="140"/>
                    <a:pt x="391" y="72"/>
                    <a:pt x="293" y="27"/>
                  </a:cubicBezTo>
                  <a:cubicBezTo>
                    <a:pt x="240" y="0"/>
                    <a:pt x="1" y="70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39" name="Google Shape;35339;p16"/>
            <p:cNvSpPr/>
            <p:nvPr/>
          </p:nvSpPr>
          <p:spPr>
            <a:xfrm>
              <a:off x="2556856" y="163519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" y="105"/>
                  </a:moveTo>
                  <a:cubicBezTo>
                    <a:pt x="1" y="153"/>
                    <a:pt x="155" y="208"/>
                    <a:pt x="191" y="105"/>
                  </a:cubicBezTo>
                  <a:cubicBezTo>
                    <a:pt x="194" y="54"/>
                    <a:pt x="34" y="0"/>
                    <a:pt x="1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40" name="Google Shape;35340;p16"/>
            <p:cNvSpPr/>
            <p:nvPr/>
          </p:nvSpPr>
          <p:spPr>
            <a:xfrm>
              <a:off x="1923505" y="163519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7" y="105"/>
                  </a:moveTo>
                  <a:cubicBezTo>
                    <a:pt x="197" y="54"/>
                    <a:pt x="39" y="0"/>
                    <a:pt x="5" y="105"/>
                  </a:cubicBezTo>
                  <a:cubicBezTo>
                    <a:pt x="1" y="153"/>
                    <a:pt x="160" y="205"/>
                    <a:pt x="197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41" name="Google Shape;35341;p16"/>
            <p:cNvSpPr/>
            <p:nvPr/>
          </p:nvSpPr>
          <p:spPr>
            <a:xfrm>
              <a:off x="567643" y="166651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6" y="20"/>
                    <a:pt x="3" y="2"/>
                    <a:pt x="1" y="91"/>
                  </a:cubicBezTo>
                  <a:cubicBezTo>
                    <a:pt x="150" y="71"/>
                    <a:pt x="381" y="87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42" name="Google Shape;35342;p16"/>
            <p:cNvSpPr/>
            <p:nvPr/>
          </p:nvSpPr>
          <p:spPr>
            <a:xfrm>
              <a:off x="6721095" y="157859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6" y="110"/>
                  </a:moveTo>
                  <a:cubicBezTo>
                    <a:pt x="345" y="0"/>
                    <a:pt x="173" y="52"/>
                    <a:pt x="1" y="110"/>
                  </a:cubicBezTo>
                  <a:cubicBezTo>
                    <a:pt x="3" y="201"/>
                    <a:pt x="339" y="223"/>
                    <a:pt x="386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43" name="Google Shape;35343;p16"/>
            <p:cNvSpPr/>
            <p:nvPr/>
          </p:nvSpPr>
          <p:spPr>
            <a:xfrm>
              <a:off x="6166908" y="160388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2" y="26"/>
                  </a:moveTo>
                  <a:cubicBezTo>
                    <a:pt x="238" y="1"/>
                    <a:pt x="1" y="70"/>
                    <a:pt x="99" y="116"/>
                  </a:cubicBezTo>
                  <a:cubicBezTo>
                    <a:pt x="154" y="142"/>
                    <a:pt x="392" y="73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44" name="Google Shape;35344;p16"/>
            <p:cNvSpPr/>
            <p:nvPr/>
          </p:nvSpPr>
          <p:spPr>
            <a:xfrm>
              <a:off x="5048540" y="155691"/>
              <a:ext cx="20666" cy="8943"/>
            </a:xfrm>
            <a:custGeom>
              <a:avLst/>
              <a:gdLst/>
              <a:ahLst/>
              <a:cxnLst/>
              <a:rect l="l" t="t" r="r" b="b"/>
              <a:pathLst>
                <a:path w="579" h="297" extrusionOk="0">
                  <a:moveTo>
                    <a:pt x="579" y="0"/>
                  </a:moveTo>
                  <a:lnTo>
                    <a:pt x="193" y="0"/>
                  </a:lnTo>
                  <a:cubicBezTo>
                    <a:pt x="193" y="90"/>
                    <a:pt x="38" y="107"/>
                    <a:pt x="0" y="182"/>
                  </a:cubicBezTo>
                  <a:cubicBezTo>
                    <a:pt x="246" y="188"/>
                    <a:pt x="267" y="297"/>
                    <a:pt x="579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45" name="Google Shape;35345;p16"/>
            <p:cNvSpPr/>
            <p:nvPr/>
          </p:nvSpPr>
          <p:spPr>
            <a:xfrm>
              <a:off x="2822083" y="155330"/>
              <a:ext cx="23914" cy="5841"/>
            </a:xfrm>
            <a:custGeom>
              <a:avLst/>
              <a:gdLst/>
              <a:ahLst/>
              <a:cxnLst/>
              <a:rect l="l" t="t" r="r" b="b"/>
              <a:pathLst>
                <a:path w="670" h="194" extrusionOk="0">
                  <a:moveTo>
                    <a:pt x="475" y="194"/>
                  </a:moveTo>
                  <a:cubicBezTo>
                    <a:pt x="473" y="102"/>
                    <a:pt x="631" y="85"/>
                    <a:pt x="669" y="12"/>
                  </a:cubicBezTo>
                  <a:cubicBezTo>
                    <a:pt x="364" y="20"/>
                    <a:pt x="1" y="1"/>
                    <a:pt x="88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46" name="Google Shape;35346;p16"/>
            <p:cNvSpPr/>
            <p:nvPr/>
          </p:nvSpPr>
          <p:spPr>
            <a:xfrm>
              <a:off x="6937852" y="154938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5"/>
                  </a:moveTo>
                  <a:cubicBezTo>
                    <a:pt x="238" y="1"/>
                    <a:pt x="0" y="67"/>
                    <a:pt x="99" y="115"/>
                  </a:cubicBezTo>
                  <a:cubicBezTo>
                    <a:pt x="152" y="142"/>
                    <a:pt x="389" y="71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47" name="Google Shape;35347;p16"/>
            <p:cNvSpPr/>
            <p:nvPr/>
          </p:nvSpPr>
          <p:spPr>
            <a:xfrm>
              <a:off x="4515304" y="144732"/>
              <a:ext cx="40440" cy="13700"/>
            </a:xfrm>
            <a:custGeom>
              <a:avLst/>
              <a:gdLst/>
              <a:ahLst/>
              <a:cxnLst/>
              <a:rect l="l" t="t" r="r" b="b"/>
              <a:pathLst>
                <a:path w="1133" h="455" extrusionOk="0">
                  <a:moveTo>
                    <a:pt x="285" y="454"/>
                  </a:moveTo>
                  <a:lnTo>
                    <a:pt x="1054" y="454"/>
                  </a:lnTo>
                  <a:cubicBezTo>
                    <a:pt x="1132" y="235"/>
                    <a:pt x="699" y="257"/>
                    <a:pt x="860" y="0"/>
                  </a:cubicBezTo>
                  <a:cubicBezTo>
                    <a:pt x="1" y="39"/>
                    <a:pt x="575" y="193"/>
                    <a:pt x="285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48" name="Google Shape;35348;p16"/>
            <p:cNvSpPr/>
            <p:nvPr/>
          </p:nvSpPr>
          <p:spPr>
            <a:xfrm>
              <a:off x="2553287" y="154938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2" y="1"/>
                    <a:pt x="0" y="67"/>
                    <a:pt x="102" y="115"/>
                  </a:cubicBezTo>
                  <a:cubicBezTo>
                    <a:pt x="154" y="142"/>
                    <a:pt x="392" y="71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49" name="Google Shape;35349;p16"/>
            <p:cNvSpPr/>
            <p:nvPr/>
          </p:nvSpPr>
          <p:spPr>
            <a:xfrm>
              <a:off x="1920007" y="154938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103" y="115"/>
                  </a:moveTo>
                  <a:cubicBezTo>
                    <a:pt x="154" y="142"/>
                    <a:pt x="395" y="71"/>
                    <a:pt x="295" y="25"/>
                  </a:cubicBezTo>
                  <a:cubicBezTo>
                    <a:pt x="238" y="1"/>
                    <a:pt x="1" y="68"/>
                    <a:pt x="103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50" name="Google Shape;35350;p16"/>
            <p:cNvSpPr/>
            <p:nvPr/>
          </p:nvSpPr>
          <p:spPr>
            <a:xfrm>
              <a:off x="225465" y="142323"/>
              <a:ext cx="46257" cy="18728"/>
            </a:xfrm>
            <a:custGeom>
              <a:avLst/>
              <a:gdLst/>
              <a:ahLst/>
              <a:cxnLst/>
              <a:rect l="l" t="t" r="r" b="b"/>
              <a:pathLst>
                <a:path w="1296" h="622" extrusionOk="0">
                  <a:moveTo>
                    <a:pt x="1295" y="353"/>
                  </a:moveTo>
                  <a:cubicBezTo>
                    <a:pt x="924" y="315"/>
                    <a:pt x="1144" y="1"/>
                    <a:pt x="524" y="80"/>
                  </a:cubicBezTo>
                  <a:cubicBezTo>
                    <a:pt x="0" y="224"/>
                    <a:pt x="999" y="622"/>
                    <a:pt x="1295" y="3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51" name="Google Shape;35351;p16"/>
            <p:cNvSpPr/>
            <p:nvPr/>
          </p:nvSpPr>
          <p:spPr>
            <a:xfrm>
              <a:off x="8631001" y="14942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40" y="1"/>
                    <a:pt x="1" y="70"/>
                    <a:pt x="100" y="117"/>
                  </a:cubicBezTo>
                  <a:cubicBezTo>
                    <a:pt x="155" y="142"/>
                    <a:pt x="394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52" name="Google Shape;35352;p16"/>
            <p:cNvSpPr/>
            <p:nvPr/>
          </p:nvSpPr>
          <p:spPr>
            <a:xfrm>
              <a:off x="7141010" y="150181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5" y="1"/>
                  </a:moveTo>
                  <a:cubicBezTo>
                    <a:pt x="233" y="21"/>
                    <a:pt x="3" y="3"/>
                    <a:pt x="1" y="92"/>
                  </a:cubicBezTo>
                  <a:cubicBezTo>
                    <a:pt x="150" y="71"/>
                    <a:pt x="379" y="89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53" name="Google Shape;35353;p16"/>
            <p:cNvSpPr/>
            <p:nvPr/>
          </p:nvSpPr>
          <p:spPr>
            <a:xfrm>
              <a:off x="4269886" y="142052"/>
              <a:ext cx="21487" cy="6383"/>
            </a:xfrm>
            <a:custGeom>
              <a:avLst/>
              <a:gdLst/>
              <a:ahLst/>
              <a:cxnLst/>
              <a:rect l="l" t="t" r="r" b="b"/>
              <a:pathLst>
                <a:path w="602" h="212" extrusionOk="0">
                  <a:moveTo>
                    <a:pt x="602" y="181"/>
                  </a:moveTo>
                  <a:lnTo>
                    <a:pt x="602" y="0"/>
                  </a:lnTo>
                  <a:lnTo>
                    <a:pt x="22" y="0"/>
                  </a:lnTo>
                  <a:cubicBezTo>
                    <a:pt x="0" y="161"/>
                    <a:pt x="217" y="212"/>
                    <a:pt x="602" y="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54" name="Google Shape;35354;p16"/>
            <p:cNvSpPr/>
            <p:nvPr/>
          </p:nvSpPr>
          <p:spPr>
            <a:xfrm>
              <a:off x="3103977" y="143949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1" y="26"/>
                  </a:moveTo>
                  <a:cubicBezTo>
                    <a:pt x="238" y="0"/>
                    <a:pt x="0" y="71"/>
                    <a:pt x="99" y="118"/>
                  </a:cubicBezTo>
                  <a:cubicBezTo>
                    <a:pt x="152" y="142"/>
                    <a:pt x="389" y="74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55" name="Google Shape;35355;p16"/>
            <p:cNvSpPr/>
            <p:nvPr/>
          </p:nvSpPr>
          <p:spPr>
            <a:xfrm>
              <a:off x="1438203" y="143949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6"/>
                  </a:moveTo>
                  <a:cubicBezTo>
                    <a:pt x="242" y="0"/>
                    <a:pt x="0" y="71"/>
                    <a:pt x="101" y="118"/>
                  </a:cubicBezTo>
                  <a:cubicBezTo>
                    <a:pt x="157" y="142"/>
                    <a:pt x="393" y="74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56" name="Google Shape;35356;p16"/>
            <p:cNvSpPr/>
            <p:nvPr/>
          </p:nvSpPr>
          <p:spPr>
            <a:xfrm>
              <a:off x="309377" y="143949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2" y="26"/>
                  </a:moveTo>
                  <a:cubicBezTo>
                    <a:pt x="240" y="0"/>
                    <a:pt x="0" y="71"/>
                    <a:pt x="99" y="118"/>
                  </a:cubicBezTo>
                  <a:cubicBezTo>
                    <a:pt x="154" y="142"/>
                    <a:pt x="394" y="74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57" name="Google Shape;35357;p16"/>
            <p:cNvSpPr/>
            <p:nvPr/>
          </p:nvSpPr>
          <p:spPr>
            <a:xfrm>
              <a:off x="4583796" y="141269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2" y="24"/>
                  </a:moveTo>
                  <a:cubicBezTo>
                    <a:pt x="238" y="0"/>
                    <a:pt x="1" y="68"/>
                    <a:pt x="98" y="115"/>
                  </a:cubicBezTo>
                  <a:cubicBezTo>
                    <a:pt x="153" y="140"/>
                    <a:pt x="392" y="71"/>
                    <a:pt x="292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58" name="Google Shape;35358;p16"/>
            <p:cNvSpPr/>
            <p:nvPr/>
          </p:nvSpPr>
          <p:spPr>
            <a:xfrm>
              <a:off x="2198939" y="135639"/>
              <a:ext cx="27626" cy="9966"/>
            </a:xfrm>
            <a:custGeom>
              <a:avLst/>
              <a:gdLst/>
              <a:ahLst/>
              <a:cxnLst/>
              <a:rect l="l" t="t" r="r" b="b"/>
              <a:pathLst>
                <a:path w="774" h="331" extrusionOk="0">
                  <a:moveTo>
                    <a:pt x="1" y="211"/>
                  </a:moveTo>
                  <a:cubicBezTo>
                    <a:pt x="258" y="328"/>
                    <a:pt x="716" y="331"/>
                    <a:pt x="774" y="122"/>
                  </a:cubicBezTo>
                  <a:cubicBezTo>
                    <a:pt x="517" y="2"/>
                    <a:pt x="54" y="1"/>
                    <a:pt x="1" y="2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59" name="Google Shape;35359;p16"/>
            <p:cNvSpPr/>
            <p:nvPr/>
          </p:nvSpPr>
          <p:spPr>
            <a:xfrm>
              <a:off x="8497014" y="136000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6" y="110"/>
                  </a:moveTo>
                  <a:cubicBezTo>
                    <a:pt x="345" y="0"/>
                    <a:pt x="170" y="54"/>
                    <a:pt x="1" y="110"/>
                  </a:cubicBezTo>
                  <a:cubicBezTo>
                    <a:pt x="1" y="201"/>
                    <a:pt x="335" y="224"/>
                    <a:pt x="386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60" name="Google Shape;35360;p16"/>
            <p:cNvSpPr/>
            <p:nvPr/>
          </p:nvSpPr>
          <p:spPr>
            <a:xfrm>
              <a:off x="7801701" y="136151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5" y="105"/>
                  </a:moveTo>
                  <a:cubicBezTo>
                    <a:pt x="195" y="54"/>
                    <a:pt x="37" y="1"/>
                    <a:pt x="1" y="105"/>
                  </a:cubicBezTo>
                  <a:cubicBezTo>
                    <a:pt x="1" y="153"/>
                    <a:pt x="157" y="207"/>
                    <a:pt x="195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61" name="Google Shape;35361;p16"/>
            <p:cNvSpPr/>
            <p:nvPr/>
          </p:nvSpPr>
          <p:spPr>
            <a:xfrm>
              <a:off x="4642438" y="136512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62" name="Google Shape;35362;p16"/>
            <p:cNvSpPr/>
            <p:nvPr/>
          </p:nvSpPr>
          <p:spPr>
            <a:xfrm>
              <a:off x="1438203" y="13849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7"/>
                  </a:moveTo>
                  <a:cubicBezTo>
                    <a:pt x="242" y="1"/>
                    <a:pt x="0" y="70"/>
                    <a:pt x="101" y="116"/>
                  </a:cubicBezTo>
                  <a:cubicBezTo>
                    <a:pt x="157" y="142"/>
                    <a:pt x="393" y="73"/>
                    <a:pt x="295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63" name="Google Shape;35363;p16"/>
            <p:cNvSpPr/>
            <p:nvPr/>
          </p:nvSpPr>
          <p:spPr>
            <a:xfrm>
              <a:off x="1407258" y="136392"/>
              <a:ext cx="23985" cy="5992"/>
            </a:xfrm>
            <a:custGeom>
              <a:avLst/>
              <a:gdLst/>
              <a:ahLst/>
              <a:cxnLst/>
              <a:rect l="l" t="t" r="r" b="b"/>
              <a:pathLst>
                <a:path w="672" h="199" extrusionOk="0">
                  <a:moveTo>
                    <a:pt x="580" y="4"/>
                  </a:moveTo>
                  <a:cubicBezTo>
                    <a:pt x="248" y="0"/>
                    <a:pt x="87" y="75"/>
                    <a:pt x="0" y="187"/>
                  </a:cubicBezTo>
                  <a:cubicBezTo>
                    <a:pt x="307" y="178"/>
                    <a:pt x="671" y="199"/>
                    <a:pt x="580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64" name="Google Shape;35364;p16"/>
            <p:cNvSpPr/>
            <p:nvPr/>
          </p:nvSpPr>
          <p:spPr>
            <a:xfrm>
              <a:off x="226857" y="138499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3" y="27"/>
                  </a:moveTo>
                  <a:cubicBezTo>
                    <a:pt x="238" y="1"/>
                    <a:pt x="0" y="70"/>
                    <a:pt x="100" y="116"/>
                  </a:cubicBezTo>
                  <a:cubicBezTo>
                    <a:pt x="150" y="142"/>
                    <a:pt x="392" y="73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65" name="Google Shape;35365;p16"/>
            <p:cNvSpPr/>
            <p:nvPr/>
          </p:nvSpPr>
          <p:spPr>
            <a:xfrm>
              <a:off x="8648419" y="130310"/>
              <a:ext cx="27555" cy="10147"/>
            </a:xfrm>
            <a:custGeom>
              <a:avLst/>
              <a:gdLst/>
              <a:ahLst/>
              <a:cxnLst/>
              <a:rect l="l" t="t" r="r" b="b"/>
              <a:pathLst>
                <a:path w="772" h="337" extrusionOk="0">
                  <a:moveTo>
                    <a:pt x="771" y="299"/>
                  </a:moveTo>
                  <a:lnTo>
                    <a:pt x="771" y="26"/>
                  </a:lnTo>
                  <a:cubicBezTo>
                    <a:pt x="330" y="0"/>
                    <a:pt x="47" y="47"/>
                    <a:pt x="1" y="208"/>
                  </a:cubicBezTo>
                  <a:cubicBezTo>
                    <a:pt x="258" y="236"/>
                    <a:pt x="366" y="337"/>
                    <a:pt x="771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66" name="Google Shape;35366;p16"/>
            <p:cNvSpPr/>
            <p:nvPr/>
          </p:nvSpPr>
          <p:spPr>
            <a:xfrm>
              <a:off x="8022027" y="133441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2"/>
                  </a:moveTo>
                  <a:cubicBezTo>
                    <a:pt x="193" y="53"/>
                    <a:pt x="39" y="1"/>
                    <a:pt x="1" y="102"/>
                  </a:cubicBezTo>
                  <a:cubicBezTo>
                    <a:pt x="1" y="153"/>
                    <a:pt x="156" y="205"/>
                    <a:pt x="19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67" name="Google Shape;35367;p16"/>
            <p:cNvSpPr/>
            <p:nvPr/>
          </p:nvSpPr>
          <p:spPr>
            <a:xfrm>
              <a:off x="7719075" y="125583"/>
              <a:ext cx="29946" cy="13760"/>
            </a:xfrm>
            <a:custGeom>
              <a:avLst/>
              <a:gdLst/>
              <a:ahLst/>
              <a:cxnLst/>
              <a:rect l="l" t="t" r="r" b="b"/>
              <a:pathLst>
                <a:path w="839" h="457" extrusionOk="0">
                  <a:moveTo>
                    <a:pt x="196" y="456"/>
                  </a:moveTo>
                  <a:lnTo>
                    <a:pt x="581" y="456"/>
                  </a:lnTo>
                  <a:cubicBezTo>
                    <a:pt x="683" y="222"/>
                    <a:pt x="838" y="138"/>
                    <a:pt x="388" y="0"/>
                  </a:cubicBezTo>
                  <a:cubicBezTo>
                    <a:pt x="529" y="248"/>
                    <a:pt x="5" y="183"/>
                    <a:pt x="0" y="365"/>
                  </a:cubicBezTo>
                  <a:cubicBezTo>
                    <a:pt x="120" y="369"/>
                    <a:pt x="231" y="378"/>
                    <a:pt x="196" y="4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68" name="Google Shape;35368;p16"/>
            <p:cNvSpPr/>
            <p:nvPr/>
          </p:nvSpPr>
          <p:spPr>
            <a:xfrm>
              <a:off x="7650297" y="130701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3"/>
                  </a:moveTo>
                  <a:cubicBezTo>
                    <a:pt x="196" y="52"/>
                    <a:pt x="40" y="0"/>
                    <a:pt x="0" y="103"/>
                  </a:cubicBezTo>
                  <a:cubicBezTo>
                    <a:pt x="0" y="153"/>
                    <a:pt x="157" y="208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69" name="Google Shape;35369;p16"/>
            <p:cNvSpPr/>
            <p:nvPr/>
          </p:nvSpPr>
          <p:spPr>
            <a:xfrm>
              <a:off x="4329313" y="123746"/>
              <a:ext cx="58857" cy="12797"/>
            </a:xfrm>
            <a:custGeom>
              <a:avLst/>
              <a:gdLst/>
              <a:ahLst/>
              <a:cxnLst/>
              <a:rect l="l" t="t" r="r" b="b"/>
              <a:pathLst>
                <a:path w="1649" h="425" extrusionOk="0">
                  <a:moveTo>
                    <a:pt x="674" y="424"/>
                  </a:moveTo>
                  <a:cubicBezTo>
                    <a:pt x="1648" y="60"/>
                    <a:pt x="1" y="0"/>
                    <a:pt x="674" y="4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70" name="Google Shape;35370;p16"/>
            <p:cNvSpPr/>
            <p:nvPr/>
          </p:nvSpPr>
          <p:spPr>
            <a:xfrm>
              <a:off x="4669956" y="131093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5" y="20"/>
                    <a:pt x="5" y="1"/>
                    <a:pt x="0" y="92"/>
                  </a:cubicBezTo>
                  <a:cubicBezTo>
                    <a:pt x="149" y="71"/>
                    <a:pt x="379" y="88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71" name="Google Shape;35371;p16"/>
            <p:cNvSpPr/>
            <p:nvPr/>
          </p:nvSpPr>
          <p:spPr>
            <a:xfrm>
              <a:off x="4133115" y="128323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72" name="Google Shape;35372;p16"/>
            <p:cNvSpPr/>
            <p:nvPr/>
          </p:nvSpPr>
          <p:spPr>
            <a:xfrm>
              <a:off x="3114292" y="127991"/>
              <a:ext cx="7031" cy="6142"/>
            </a:xfrm>
            <a:custGeom>
              <a:avLst/>
              <a:gdLst/>
              <a:ahLst/>
              <a:cxnLst/>
              <a:rect l="l" t="t" r="r" b="b"/>
              <a:pathLst>
                <a:path w="197" h="204" extrusionOk="0">
                  <a:moveTo>
                    <a:pt x="197" y="103"/>
                  </a:moveTo>
                  <a:cubicBezTo>
                    <a:pt x="197" y="52"/>
                    <a:pt x="40" y="0"/>
                    <a:pt x="2" y="103"/>
                  </a:cubicBezTo>
                  <a:cubicBezTo>
                    <a:pt x="1" y="153"/>
                    <a:pt x="159" y="204"/>
                    <a:pt x="197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73" name="Google Shape;35373;p16"/>
            <p:cNvSpPr/>
            <p:nvPr/>
          </p:nvSpPr>
          <p:spPr>
            <a:xfrm>
              <a:off x="1407294" y="125221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4" y="104"/>
                  </a:moveTo>
                  <a:cubicBezTo>
                    <a:pt x="195" y="53"/>
                    <a:pt x="39" y="1"/>
                    <a:pt x="1" y="104"/>
                  </a:cubicBezTo>
                  <a:cubicBezTo>
                    <a:pt x="1" y="155"/>
                    <a:pt x="157" y="207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74" name="Google Shape;35374;p16"/>
            <p:cNvSpPr/>
            <p:nvPr/>
          </p:nvSpPr>
          <p:spPr>
            <a:xfrm>
              <a:off x="8841083" y="116821"/>
              <a:ext cx="27804" cy="18427"/>
            </a:xfrm>
            <a:custGeom>
              <a:avLst/>
              <a:gdLst/>
              <a:ahLst/>
              <a:cxnLst/>
              <a:rect l="l" t="t" r="r" b="b"/>
              <a:pathLst>
                <a:path w="779" h="612" extrusionOk="0">
                  <a:moveTo>
                    <a:pt x="1" y="291"/>
                  </a:moveTo>
                  <a:cubicBezTo>
                    <a:pt x="779" y="611"/>
                    <a:pt x="456" y="0"/>
                    <a:pt x="1" y="2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75" name="Google Shape;35375;p16"/>
            <p:cNvSpPr/>
            <p:nvPr/>
          </p:nvSpPr>
          <p:spPr>
            <a:xfrm>
              <a:off x="6562802" y="122481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2" y="103"/>
                  </a:moveTo>
                  <a:cubicBezTo>
                    <a:pt x="193" y="54"/>
                    <a:pt x="39" y="0"/>
                    <a:pt x="2" y="103"/>
                  </a:cubicBezTo>
                  <a:cubicBezTo>
                    <a:pt x="0" y="154"/>
                    <a:pt x="157" y="208"/>
                    <a:pt x="192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76" name="Google Shape;35376;p16"/>
            <p:cNvSpPr/>
            <p:nvPr/>
          </p:nvSpPr>
          <p:spPr>
            <a:xfrm>
              <a:off x="8810067" y="122090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6"/>
                  </a:moveTo>
                  <a:cubicBezTo>
                    <a:pt x="153" y="141"/>
                    <a:pt x="392" y="72"/>
                    <a:pt x="291" y="25"/>
                  </a:cubicBezTo>
                  <a:cubicBezTo>
                    <a:pt x="238" y="0"/>
                    <a:pt x="0" y="71"/>
                    <a:pt x="99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77" name="Google Shape;35377;p16"/>
            <p:cNvSpPr/>
            <p:nvPr/>
          </p:nvSpPr>
          <p:spPr>
            <a:xfrm>
              <a:off x="2243482" y="122090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5" y="26"/>
                  </a:moveTo>
                  <a:cubicBezTo>
                    <a:pt x="240" y="0"/>
                    <a:pt x="1" y="71"/>
                    <a:pt x="104" y="118"/>
                  </a:cubicBezTo>
                  <a:cubicBezTo>
                    <a:pt x="156" y="143"/>
                    <a:pt x="395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78" name="Google Shape;35378;p16"/>
            <p:cNvSpPr/>
            <p:nvPr/>
          </p:nvSpPr>
          <p:spPr>
            <a:xfrm>
              <a:off x="1166516" y="122873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36" y="21"/>
                    <a:pt x="5" y="2"/>
                    <a:pt x="1" y="92"/>
                  </a:cubicBezTo>
                  <a:cubicBezTo>
                    <a:pt x="151" y="71"/>
                    <a:pt x="379" y="89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79" name="Google Shape;35379;p16"/>
            <p:cNvSpPr/>
            <p:nvPr/>
          </p:nvSpPr>
          <p:spPr>
            <a:xfrm>
              <a:off x="853106" y="12209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102" y="116"/>
                  </a:moveTo>
                  <a:cubicBezTo>
                    <a:pt x="155" y="141"/>
                    <a:pt x="392" y="72"/>
                    <a:pt x="292" y="25"/>
                  </a:cubicBezTo>
                  <a:cubicBezTo>
                    <a:pt x="242" y="0"/>
                    <a:pt x="1" y="71"/>
                    <a:pt x="102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80" name="Google Shape;35380;p16"/>
            <p:cNvSpPr/>
            <p:nvPr/>
          </p:nvSpPr>
          <p:spPr>
            <a:xfrm>
              <a:off x="8944269" y="114503"/>
              <a:ext cx="23914" cy="5992"/>
            </a:xfrm>
            <a:custGeom>
              <a:avLst/>
              <a:gdLst/>
              <a:ahLst/>
              <a:cxnLst/>
              <a:rect l="l" t="t" r="r" b="b"/>
              <a:pathLst>
                <a:path w="670" h="199" extrusionOk="0">
                  <a:moveTo>
                    <a:pt x="582" y="6"/>
                  </a:moveTo>
                  <a:cubicBezTo>
                    <a:pt x="249" y="0"/>
                    <a:pt x="87" y="76"/>
                    <a:pt x="1" y="187"/>
                  </a:cubicBezTo>
                  <a:cubicBezTo>
                    <a:pt x="304" y="179"/>
                    <a:pt x="669" y="199"/>
                    <a:pt x="582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81" name="Google Shape;35381;p16"/>
            <p:cNvSpPr/>
            <p:nvPr/>
          </p:nvSpPr>
          <p:spPr>
            <a:xfrm>
              <a:off x="8824166" y="114352"/>
              <a:ext cx="23914" cy="5781"/>
            </a:xfrm>
            <a:custGeom>
              <a:avLst/>
              <a:gdLst/>
              <a:ahLst/>
              <a:cxnLst/>
              <a:rect l="l" t="t" r="r" b="b"/>
              <a:pathLst>
                <a:path w="670" h="192" extrusionOk="0">
                  <a:moveTo>
                    <a:pt x="475" y="192"/>
                  </a:moveTo>
                  <a:cubicBezTo>
                    <a:pt x="475" y="101"/>
                    <a:pt x="633" y="85"/>
                    <a:pt x="669" y="11"/>
                  </a:cubicBezTo>
                  <a:cubicBezTo>
                    <a:pt x="365" y="21"/>
                    <a:pt x="1" y="0"/>
                    <a:pt x="91" y="1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82" name="Google Shape;35382;p16"/>
            <p:cNvSpPr/>
            <p:nvPr/>
          </p:nvSpPr>
          <p:spPr>
            <a:xfrm>
              <a:off x="2949146" y="109234"/>
              <a:ext cx="13813" cy="10900"/>
            </a:xfrm>
            <a:custGeom>
              <a:avLst/>
              <a:gdLst/>
              <a:ahLst/>
              <a:cxnLst/>
              <a:rect l="l" t="t" r="r" b="b"/>
              <a:pathLst>
                <a:path w="387" h="362" extrusionOk="0">
                  <a:moveTo>
                    <a:pt x="387" y="0"/>
                  </a:moveTo>
                  <a:lnTo>
                    <a:pt x="0" y="0"/>
                  </a:lnTo>
                  <a:lnTo>
                    <a:pt x="0" y="362"/>
                  </a:lnTo>
                  <a:lnTo>
                    <a:pt x="387" y="3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83" name="Google Shape;35383;p16"/>
            <p:cNvSpPr/>
            <p:nvPr/>
          </p:nvSpPr>
          <p:spPr>
            <a:xfrm>
              <a:off x="6793264" y="113901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40" y="1"/>
                    <a:pt x="1" y="70"/>
                    <a:pt x="97" y="117"/>
                  </a:cubicBezTo>
                  <a:cubicBezTo>
                    <a:pt x="155" y="142"/>
                    <a:pt x="392" y="71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84" name="Google Shape;35384;p16"/>
            <p:cNvSpPr/>
            <p:nvPr/>
          </p:nvSpPr>
          <p:spPr>
            <a:xfrm>
              <a:off x="8276688" y="111913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37" y="22"/>
                    <a:pt x="7" y="4"/>
                    <a:pt x="1" y="92"/>
                  </a:cubicBezTo>
                  <a:cubicBezTo>
                    <a:pt x="150" y="71"/>
                    <a:pt x="383" y="9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85" name="Google Shape;35385;p16"/>
            <p:cNvSpPr/>
            <p:nvPr/>
          </p:nvSpPr>
          <p:spPr>
            <a:xfrm>
              <a:off x="6576615" y="111462"/>
              <a:ext cx="20595" cy="3704"/>
            </a:xfrm>
            <a:custGeom>
              <a:avLst/>
              <a:gdLst/>
              <a:ahLst/>
              <a:cxnLst/>
              <a:rect l="l" t="t" r="r" b="b"/>
              <a:pathLst>
                <a:path w="577" h="123" extrusionOk="0">
                  <a:moveTo>
                    <a:pt x="577" y="15"/>
                  </a:moveTo>
                  <a:cubicBezTo>
                    <a:pt x="351" y="28"/>
                    <a:pt x="28" y="1"/>
                    <a:pt x="1" y="107"/>
                  </a:cubicBezTo>
                  <a:cubicBezTo>
                    <a:pt x="227" y="92"/>
                    <a:pt x="547" y="122"/>
                    <a:pt x="577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86" name="Google Shape;35386;p16"/>
            <p:cNvSpPr/>
            <p:nvPr/>
          </p:nvSpPr>
          <p:spPr>
            <a:xfrm>
              <a:off x="8896156" y="106133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4" y="103"/>
                  </a:moveTo>
                  <a:cubicBezTo>
                    <a:pt x="194" y="53"/>
                    <a:pt x="38" y="0"/>
                    <a:pt x="0" y="103"/>
                  </a:cubicBezTo>
                  <a:cubicBezTo>
                    <a:pt x="0" y="153"/>
                    <a:pt x="156" y="205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87" name="Google Shape;35387;p16"/>
            <p:cNvSpPr/>
            <p:nvPr/>
          </p:nvSpPr>
          <p:spPr>
            <a:xfrm>
              <a:off x="8743823" y="106404"/>
              <a:ext cx="21558" cy="6504"/>
            </a:xfrm>
            <a:custGeom>
              <a:avLst/>
              <a:gdLst/>
              <a:ahLst/>
              <a:cxnLst/>
              <a:rect l="l" t="t" r="r" b="b"/>
              <a:pathLst>
                <a:path w="604" h="216" extrusionOk="0">
                  <a:moveTo>
                    <a:pt x="603" y="183"/>
                  </a:moveTo>
                  <a:lnTo>
                    <a:pt x="603" y="0"/>
                  </a:lnTo>
                  <a:lnTo>
                    <a:pt x="26" y="0"/>
                  </a:lnTo>
                  <a:cubicBezTo>
                    <a:pt x="0" y="166"/>
                    <a:pt x="219" y="216"/>
                    <a:pt x="60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88" name="Google Shape;35388;p16"/>
            <p:cNvSpPr/>
            <p:nvPr/>
          </p:nvSpPr>
          <p:spPr>
            <a:xfrm>
              <a:off x="1453300" y="93367"/>
              <a:ext cx="37049" cy="15898"/>
            </a:xfrm>
            <a:custGeom>
              <a:avLst/>
              <a:gdLst/>
              <a:ahLst/>
              <a:cxnLst/>
              <a:rect l="l" t="t" r="r" b="b"/>
              <a:pathLst>
                <a:path w="1038" h="528" extrusionOk="0">
                  <a:moveTo>
                    <a:pt x="835" y="527"/>
                  </a:moveTo>
                  <a:cubicBezTo>
                    <a:pt x="1038" y="0"/>
                    <a:pt x="0" y="487"/>
                    <a:pt x="83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89" name="Google Shape;35389;p16"/>
            <p:cNvSpPr/>
            <p:nvPr/>
          </p:nvSpPr>
          <p:spPr>
            <a:xfrm>
              <a:off x="8214763" y="95504"/>
              <a:ext cx="30017" cy="11020"/>
            </a:xfrm>
            <a:custGeom>
              <a:avLst/>
              <a:gdLst/>
              <a:ahLst/>
              <a:cxnLst/>
              <a:rect l="l" t="t" r="r" b="b"/>
              <a:pathLst>
                <a:path w="841" h="366" extrusionOk="0">
                  <a:moveTo>
                    <a:pt x="578" y="1"/>
                  </a:moveTo>
                  <a:cubicBezTo>
                    <a:pt x="748" y="293"/>
                    <a:pt x="79" y="188"/>
                    <a:pt x="1" y="365"/>
                  </a:cubicBezTo>
                  <a:lnTo>
                    <a:pt x="771" y="365"/>
                  </a:lnTo>
                  <a:cubicBezTo>
                    <a:pt x="738" y="229"/>
                    <a:pt x="840" y="30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90" name="Google Shape;35390;p16"/>
            <p:cNvSpPr/>
            <p:nvPr/>
          </p:nvSpPr>
          <p:spPr>
            <a:xfrm>
              <a:off x="6590249" y="103724"/>
              <a:ext cx="13849" cy="2710"/>
            </a:xfrm>
            <a:custGeom>
              <a:avLst/>
              <a:gdLst/>
              <a:ahLst/>
              <a:cxnLst/>
              <a:rect l="l" t="t" r="r" b="b"/>
              <a:pathLst>
                <a:path w="388" h="90" extrusionOk="0">
                  <a:moveTo>
                    <a:pt x="388" y="1"/>
                  </a:moveTo>
                  <a:cubicBezTo>
                    <a:pt x="239" y="20"/>
                    <a:pt x="8" y="3"/>
                    <a:pt x="0" y="89"/>
                  </a:cubicBezTo>
                  <a:cubicBezTo>
                    <a:pt x="153" y="70"/>
                    <a:pt x="384" y="88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91" name="Google Shape;35391;p16"/>
            <p:cNvSpPr/>
            <p:nvPr/>
          </p:nvSpPr>
          <p:spPr>
            <a:xfrm>
              <a:off x="5127490" y="102971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4" y="26"/>
                  </a:moveTo>
                  <a:cubicBezTo>
                    <a:pt x="241" y="1"/>
                    <a:pt x="1" y="69"/>
                    <a:pt x="103" y="114"/>
                  </a:cubicBezTo>
                  <a:cubicBezTo>
                    <a:pt x="156" y="143"/>
                    <a:pt x="395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92" name="Google Shape;35392;p16"/>
            <p:cNvSpPr/>
            <p:nvPr/>
          </p:nvSpPr>
          <p:spPr>
            <a:xfrm>
              <a:off x="2191979" y="98274"/>
              <a:ext cx="22665" cy="8250"/>
            </a:xfrm>
            <a:custGeom>
              <a:avLst/>
              <a:gdLst/>
              <a:ahLst/>
              <a:cxnLst/>
              <a:rect l="l" t="t" r="r" b="b"/>
              <a:pathLst>
                <a:path w="635" h="274" extrusionOk="0">
                  <a:moveTo>
                    <a:pt x="1" y="273"/>
                  </a:moveTo>
                  <a:lnTo>
                    <a:pt x="385" y="273"/>
                  </a:lnTo>
                  <a:cubicBezTo>
                    <a:pt x="400" y="157"/>
                    <a:pt x="635" y="146"/>
                    <a:pt x="578" y="0"/>
                  </a:cubicBezTo>
                  <a:lnTo>
                    <a:pt x="0" y="0"/>
                  </a:lnTo>
                  <a:cubicBezTo>
                    <a:pt x="1" y="92"/>
                    <a:pt x="1" y="182"/>
                    <a:pt x="1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93" name="Google Shape;35393;p16"/>
            <p:cNvSpPr/>
            <p:nvPr/>
          </p:nvSpPr>
          <p:spPr>
            <a:xfrm>
              <a:off x="8803072" y="100231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2" y="117"/>
                  </a:moveTo>
                  <a:cubicBezTo>
                    <a:pt x="157" y="140"/>
                    <a:pt x="395" y="72"/>
                    <a:pt x="295" y="25"/>
                  </a:cubicBezTo>
                  <a:cubicBezTo>
                    <a:pt x="242" y="0"/>
                    <a:pt x="0" y="71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94" name="Google Shape;35394;p16"/>
            <p:cNvSpPr/>
            <p:nvPr/>
          </p:nvSpPr>
          <p:spPr>
            <a:xfrm>
              <a:off x="6934854" y="91259"/>
              <a:ext cx="20309" cy="13550"/>
            </a:xfrm>
            <a:custGeom>
              <a:avLst/>
              <a:gdLst/>
              <a:ahLst/>
              <a:cxnLst/>
              <a:rect l="l" t="t" r="r" b="b"/>
              <a:pathLst>
                <a:path w="569" h="450" extrusionOk="0">
                  <a:moveTo>
                    <a:pt x="375" y="415"/>
                  </a:moveTo>
                  <a:cubicBezTo>
                    <a:pt x="387" y="359"/>
                    <a:pt x="405" y="306"/>
                    <a:pt x="569" y="323"/>
                  </a:cubicBezTo>
                  <a:lnTo>
                    <a:pt x="569" y="142"/>
                  </a:lnTo>
                  <a:cubicBezTo>
                    <a:pt x="95" y="1"/>
                    <a:pt x="1" y="450"/>
                    <a:pt x="375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95" name="Google Shape;35395;p16"/>
            <p:cNvSpPr/>
            <p:nvPr/>
          </p:nvSpPr>
          <p:spPr>
            <a:xfrm>
              <a:off x="6136034" y="98124"/>
              <a:ext cx="23950" cy="5992"/>
            </a:xfrm>
            <a:custGeom>
              <a:avLst/>
              <a:gdLst/>
              <a:ahLst/>
              <a:cxnLst/>
              <a:rect l="l" t="t" r="r" b="b"/>
              <a:pathLst>
                <a:path w="671" h="199" extrusionOk="0">
                  <a:moveTo>
                    <a:pt x="579" y="5"/>
                  </a:moveTo>
                  <a:cubicBezTo>
                    <a:pt x="248" y="0"/>
                    <a:pt x="83" y="76"/>
                    <a:pt x="0" y="187"/>
                  </a:cubicBezTo>
                  <a:cubicBezTo>
                    <a:pt x="303" y="178"/>
                    <a:pt x="670" y="198"/>
                    <a:pt x="579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96" name="Google Shape;35396;p16"/>
            <p:cNvSpPr/>
            <p:nvPr/>
          </p:nvSpPr>
          <p:spPr>
            <a:xfrm>
              <a:off x="7863662" y="90055"/>
              <a:ext cx="33587" cy="17313"/>
            </a:xfrm>
            <a:custGeom>
              <a:avLst/>
              <a:gdLst/>
              <a:ahLst/>
              <a:cxnLst/>
              <a:rect l="l" t="t" r="r" b="b"/>
              <a:pathLst>
                <a:path w="941" h="575" extrusionOk="0">
                  <a:moveTo>
                    <a:pt x="1" y="92"/>
                  </a:moveTo>
                  <a:lnTo>
                    <a:pt x="1" y="275"/>
                  </a:lnTo>
                  <a:cubicBezTo>
                    <a:pt x="357" y="575"/>
                    <a:pt x="941" y="0"/>
                    <a:pt x="1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97" name="Google Shape;35397;p16"/>
            <p:cNvSpPr/>
            <p:nvPr/>
          </p:nvSpPr>
          <p:spPr>
            <a:xfrm>
              <a:off x="6552344" y="9749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3" y="26"/>
                  </a:moveTo>
                  <a:cubicBezTo>
                    <a:pt x="238" y="0"/>
                    <a:pt x="1" y="71"/>
                    <a:pt x="100" y="116"/>
                  </a:cubicBezTo>
                  <a:cubicBezTo>
                    <a:pt x="154" y="142"/>
                    <a:pt x="394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98" name="Google Shape;35398;p16"/>
            <p:cNvSpPr/>
            <p:nvPr/>
          </p:nvSpPr>
          <p:spPr>
            <a:xfrm>
              <a:off x="4370609" y="79005"/>
              <a:ext cx="37763" cy="26828"/>
            </a:xfrm>
            <a:custGeom>
              <a:avLst/>
              <a:gdLst/>
              <a:ahLst/>
              <a:cxnLst/>
              <a:rect l="l" t="t" r="r" b="b"/>
              <a:pathLst>
                <a:path w="1058" h="891" extrusionOk="0">
                  <a:moveTo>
                    <a:pt x="1058" y="549"/>
                  </a:moveTo>
                  <a:lnTo>
                    <a:pt x="1058" y="367"/>
                  </a:lnTo>
                  <a:cubicBezTo>
                    <a:pt x="280" y="1"/>
                    <a:pt x="0" y="891"/>
                    <a:pt x="1058" y="5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99" name="Google Shape;35399;p16"/>
            <p:cNvSpPr/>
            <p:nvPr/>
          </p:nvSpPr>
          <p:spPr>
            <a:xfrm>
              <a:off x="9080076" y="87315"/>
              <a:ext cx="22700" cy="8220"/>
            </a:xfrm>
            <a:custGeom>
              <a:avLst/>
              <a:gdLst/>
              <a:ahLst/>
              <a:cxnLst/>
              <a:rect l="l" t="t" r="r" b="b"/>
              <a:pathLst>
                <a:path w="636" h="273" extrusionOk="0">
                  <a:moveTo>
                    <a:pt x="634" y="0"/>
                  </a:moveTo>
                  <a:lnTo>
                    <a:pt x="249" y="0"/>
                  </a:lnTo>
                  <a:cubicBezTo>
                    <a:pt x="236" y="116"/>
                    <a:pt x="1" y="125"/>
                    <a:pt x="54" y="273"/>
                  </a:cubicBezTo>
                  <a:lnTo>
                    <a:pt x="635" y="273"/>
                  </a:lnTo>
                  <a:cubicBezTo>
                    <a:pt x="634" y="183"/>
                    <a:pt x="634" y="91"/>
                    <a:pt x="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00" name="Google Shape;35400;p16"/>
            <p:cNvSpPr/>
            <p:nvPr/>
          </p:nvSpPr>
          <p:spPr>
            <a:xfrm>
              <a:off x="72026" y="89693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4"/>
                  </a:moveTo>
                  <a:cubicBezTo>
                    <a:pt x="194" y="53"/>
                    <a:pt x="39" y="1"/>
                    <a:pt x="1" y="104"/>
                  </a:cubicBezTo>
                  <a:cubicBezTo>
                    <a:pt x="1" y="152"/>
                    <a:pt x="157" y="207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01" name="Google Shape;35401;p16"/>
            <p:cNvSpPr/>
            <p:nvPr/>
          </p:nvSpPr>
          <p:spPr>
            <a:xfrm>
              <a:off x="8724086" y="86953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3" y="103"/>
                  </a:moveTo>
                  <a:cubicBezTo>
                    <a:pt x="194" y="53"/>
                    <a:pt x="37" y="0"/>
                    <a:pt x="1" y="103"/>
                  </a:cubicBezTo>
                  <a:cubicBezTo>
                    <a:pt x="1" y="154"/>
                    <a:pt x="159" y="207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02" name="Google Shape;35402;p16"/>
            <p:cNvSpPr/>
            <p:nvPr/>
          </p:nvSpPr>
          <p:spPr>
            <a:xfrm>
              <a:off x="8373378" y="79125"/>
              <a:ext cx="39583" cy="16801"/>
            </a:xfrm>
            <a:custGeom>
              <a:avLst/>
              <a:gdLst/>
              <a:ahLst/>
              <a:cxnLst/>
              <a:rect l="l" t="t" r="r" b="b"/>
              <a:pathLst>
                <a:path w="1109" h="558" extrusionOk="0">
                  <a:moveTo>
                    <a:pt x="954" y="455"/>
                  </a:moveTo>
                  <a:cubicBezTo>
                    <a:pt x="1109" y="142"/>
                    <a:pt x="776" y="57"/>
                    <a:pt x="378" y="1"/>
                  </a:cubicBezTo>
                  <a:cubicBezTo>
                    <a:pt x="0" y="174"/>
                    <a:pt x="175" y="558"/>
                    <a:pt x="954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03" name="Google Shape;35403;p16"/>
            <p:cNvSpPr/>
            <p:nvPr/>
          </p:nvSpPr>
          <p:spPr>
            <a:xfrm>
              <a:off x="5719368" y="89302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4" y="25"/>
                  </a:moveTo>
                  <a:cubicBezTo>
                    <a:pt x="242" y="1"/>
                    <a:pt x="1" y="70"/>
                    <a:pt x="104" y="115"/>
                  </a:cubicBezTo>
                  <a:cubicBezTo>
                    <a:pt x="157" y="142"/>
                    <a:pt x="396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04" name="Google Shape;35404;p16"/>
            <p:cNvSpPr/>
            <p:nvPr/>
          </p:nvSpPr>
          <p:spPr>
            <a:xfrm>
              <a:off x="749886" y="89302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4" y="25"/>
                  </a:moveTo>
                  <a:cubicBezTo>
                    <a:pt x="240" y="1"/>
                    <a:pt x="0" y="70"/>
                    <a:pt x="98" y="115"/>
                  </a:cubicBezTo>
                  <a:cubicBezTo>
                    <a:pt x="155" y="142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05" name="Google Shape;35405;p16"/>
            <p:cNvSpPr/>
            <p:nvPr/>
          </p:nvSpPr>
          <p:spPr>
            <a:xfrm>
              <a:off x="8799859" y="87315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5" y="21"/>
                    <a:pt x="3" y="1"/>
                    <a:pt x="0" y="91"/>
                  </a:cubicBezTo>
                  <a:cubicBezTo>
                    <a:pt x="149" y="72"/>
                    <a:pt x="379" y="89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06" name="Google Shape;35406;p16"/>
            <p:cNvSpPr/>
            <p:nvPr/>
          </p:nvSpPr>
          <p:spPr>
            <a:xfrm>
              <a:off x="6459581" y="65606"/>
              <a:ext cx="52754" cy="24479"/>
            </a:xfrm>
            <a:custGeom>
              <a:avLst/>
              <a:gdLst/>
              <a:ahLst/>
              <a:cxnLst/>
              <a:rect l="l" t="t" r="r" b="b"/>
              <a:pathLst>
                <a:path w="1478" h="813" extrusionOk="0">
                  <a:moveTo>
                    <a:pt x="1" y="812"/>
                  </a:moveTo>
                  <a:cubicBezTo>
                    <a:pt x="1477" y="679"/>
                    <a:pt x="31" y="0"/>
                    <a:pt x="1" y="8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07" name="Google Shape;35407;p16"/>
            <p:cNvSpPr/>
            <p:nvPr/>
          </p:nvSpPr>
          <p:spPr>
            <a:xfrm>
              <a:off x="729291" y="8656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1" y="25"/>
                  </a:moveTo>
                  <a:cubicBezTo>
                    <a:pt x="242" y="0"/>
                    <a:pt x="0" y="69"/>
                    <a:pt x="99" y="116"/>
                  </a:cubicBezTo>
                  <a:cubicBezTo>
                    <a:pt x="153" y="143"/>
                    <a:pt x="392" y="72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08" name="Google Shape;35408;p16"/>
            <p:cNvSpPr/>
            <p:nvPr/>
          </p:nvSpPr>
          <p:spPr>
            <a:xfrm>
              <a:off x="3272656" y="78764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5" y="101"/>
                  </a:moveTo>
                  <a:cubicBezTo>
                    <a:pt x="197" y="53"/>
                    <a:pt x="40" y="1"/>
                    <a:pt x="2" y="101"/>
                  </a:cubicBezTo>
                  <a:cubicBezTo>
                    <a:pt x="1" y="154"/>
                    <a:pt x="159" y="206"/>
                    <a:pt x="195" y="1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09" name="Google Shape;35409;p16"/>
            <p:cNvSpPr/>
            <p:nvPr/>
          </p:nvSpPr>
          <p:spPr>
            <a:xfrm>
              <a:off x="7017123" y="73615"/>
              <a:ext cx="22558" cy="8220"/>
            </a:xfrm>
            <a:custGeom>
              <a:avLst/>
              <a:gdLst/>
              <a:ahLst/>
              <a:cxnLst/>
              <a:rect l="l" t="t" r="r" b="b"/>
              <a:pathLst>
                <a:path w="632" h="273" extrusionOk="0">
                  <a:moveTo>
                    <a:pt x="577" y="1"/>
                  </a:moveTo>
                  <a:lnTo>
                    <a:pt x="1" y="1"/>
                  </a:lnTo>
                  <a:lnTo>
                    <a:pt x="1" y="272"/>
                  </a:lnTo>
                  <a:lnTo>
                    <a:pt x="386" y="272"/>
                  </a:lnTo>
                  <a:cubicBezTo>
                    <a:pt x="396" y="159"/>
                    <a:pt x="631" y="148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10" name="Google Shape;35410;p16"/>
            <p:cNvSpPr/>
            <p:nvPr/>
          </p:nvSpPr>
          <p:spPr>
            <a:xfrm>
              <a:off x="6700465" y="73676"/>
              <a:ext cx="20666" cy="8190"/>
            </a:xfrm>
            <a:custGeom>
              <a:avLst/>
              <a:gdLst/>
              <a:ahLst/>
              <a:cxnLst/>
              <a:rect l="l" t="t" r="r" b="b"/>
              <a:pathLst>
                <a:path w="579" h="272" extrusionOk="0">
                  <a:moveTo>
                    <a:pt x="579" y="91"/>
                  </a:moveTo>
                  <a:cubicBezTo>
                    <a:pt x="386" y="93"/>
                    <a:pt x="349" y="17"/>
                    <a:pt x="192" y="0"/>
                  </a:cubicBezTo>
                  <a:cubicBezTo>
                    <a:pt x="192" y="91"/>
                    <a:pt x="37" y="107"/>
                    <a:pt x="1" y="183"/>
                  </a:cubicBezTo>
                  <a:cubicBezTo>
                    <a:pt x="192" y="183"/>
                    <a:pt x="230" y="256"/>
                    <a:pt x="386" y="272"/>
                  </a:cubicBezTo>
                  <a:cubicBezTo>
                    <a:pt x="386" y="183"/>
                    <a:pt x="542" y="165"/>
                    <a:pt x="579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11" name="Google Shape;35411;p16"/>
            <p:cNvSpPr/>
            <p:nvPr/>
          </p:nvSpPr>
          <p:spPr>
            <a:xfrm>
              <a:off x="3668300" y="78372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3" y="27"/>
                  </a:moveTo>
                  <a:cubicBezTo>
                    <a:pt x="240" y="1"/>
                    <a:pt x="1" y="70"/>
                    <a:pt x="102" y="116"/>
                  </a:cubicBezTo>
                  <a:cubicBezTo>
                    <a:pt x="153" y="140"/>
                    <a:pt x="395" y="71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12" name="Google Shape;35412;p16"/>
            <p:cNvSpPr/>
            <p:nvPr/>
          </p:nvSpPr>
          <p:spPr>
            <a:xfrm>
              <a:off x="2267753" y="76054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4" y="104"/>
                  </a:moveTo>
                  <a:cubicBezTo>
                    <a:pt x="195" y="53"/>
                    <a:pt x="39" y="1"/>
                    <a:pt x="2" y="104"/>
                  </a:cubicBezTo>
                  <a:cubicBezTo>
                    <a:pt x="1" y="152"/>
                    <a:pt x="156" y="206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13" name="Google Shape;35413;p16"/>
            <p:cNvSpPr/>
            <p:nvPr/>
          </p:nvSpPr>
          <p:spPr>
            <a:xfrm>
              <a:off x="8169898" y="75663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5" y="25"/>
                  </a:moveTo>
                  <a:cubicBezTo>
                    <a:pt x="240" y="1"/>
                    <a:pt x="1" y="69"/>
                    <a:pt x="101" y="117"/>
                  </a:cubicBezTo>
                  <a:cubicBezTo>
                    <a:pt x="154" y="140"/>
                    <a:pt x="392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14" name="Google Shape;35414;p16"/>
            <p:cNvSpPr/>
            <p:nvPr/>
          </p:nvSpPr>
          <p:spPr>
            <a:xfrm>
              <a:off x="330042" y="75663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4" y="25"/>
                  </a:moveTo>
                  <a:cubicBezTo>
                    <a:pt x="241" y="1"/>
                    <a:pt x="1" y="69"/>
                    <a:pt x="100" y="117"/>
                  </a:cubicBezTo>
                  <a:cubicBezTo>
                    <a:pt x="153" y="140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15" name="Google Shape;35415;p16"/>
            <p:cNvSpPr/>
            <p:nvPr/>
          </p:nvSpPr>
          <p:spPr>
            <a:xfrm>
              <a:off x="6855189" y="72923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4" y="24"/>
                  </a:moveTo>
                  <a:cubicBezTo>
                    <a:pt x="241" y="0"/>
                    <a:pt x="1" y="68"/>
                    <a:pt x="101" y="115"/>
                  </a:cubicBezTo>
                  <a:cubicBezTo>
                    <a:pt x="153" y="140"/>
                    <a:pt x="392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16" name="Google Shape;35416;p16"/>
            <p:cNvSpPr/>
            <p:nvPr/>
          </p:nvSpPr>
          <p:spPr>
            <a:xfrm>
              <a:off x="6593925" y="67804"/>
              <a:ext cx="23914" cy="5841"/>
            </a:xfrm>
            <a:custGeom>
              <a:avLst/>
              <a:gdLst/>
              <a:ahLst/>
              <a:cxnLst/>
              <a:rect l="l" t="t" r="r" b="b"/>
              <a:pathLst>
                <a:path w="670" h="194" extrusionOk="0">
                  <a:moveTo>
                    <a:pt x="477" y="194"/>
                  </a:moveTo>
                  <a:cubicBezTo>
                    <a:pt x="477" y="104"/>
                    <a:pt x="633" y="87"/>
                    <a:pt x="670" y="12"/>
                  </a:cubicBezTo>
                  <a:cubicBezTo>
                    <a:pt x="370" y="20"/>
                    <a:pt x="0" y="1"/>
                    <a:pt x="92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17" name="Google Shape;35417;p16"/>
            <p:cNvSpPr/>
            <p:nvPr/>
          </p:nvSpPr>
          <p:spPr>
            <a:xfrm>
              <a:off x="6080926" y="65095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5" y="104"/>
                  </a:moveTo>
                  <a:cubicBezTo>
                    <a:pt x="196" y="54"/>
                    <a:pt x="39" y="1"/>
                    <a:pt x="4" y="104"/>
                  </a:cubicBezTo>
                  <a:cubicBezTo>
                    <a:pt x="0" y="153"/>
                    <a:pt x="157" y="207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18" name="Google Shape;35418;p16"/>
            <p:cNvSpPr/>
            <p:nvPr/>
          </p:nvSpPr>
          <p:spPr>
            <a:xfrm>
              <a:off x="5578492" y="62746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19" name="Google Shape;35419;p16"/>
            <p:cNvSpPr/>
            <p:nvPr/>
          </p:nvSpPr>
          <p:spPr>
            <a:xfrm>
              <a:off x="2188517" y="64703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98" y="117"/>
                  </a:moveTo>
                  <a:cubicBezTo>
                    <a:pt x="152" y="141"/>
                    <a:pt x="391" y="74"/>
                    <a:pt x="290" y="27"/>
                  </a:cubicBezTo>
                  <a:cubicBezTo>
                    <a:pt x="238" y="0"/>
                    <a:pt x="1" y="68"/>
                    <a:pt x="98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20" name="Google Shape;35420;p16"/>
            <p:cNvSpPr/>
            <p:nvPr/>
          </p:nvSpPr>
          <p:spPr>
            <a:xfrm>
              <a:off x="614899" y="59976"/>
              <a:ext cx="21594" cy="6444"/>
            </a:xfrm>
            <a:custGeom>
              <a:avLst/>
              <a:gdLst/>
              <a:ahLst/>
              <a:cxnLst/>
              <a:rect l="l" t="t" r="r" b="b"/>
              <a:pathLst>
                <a:path w="605" h="214" extrusionOk="0">
                  <a:moveTo>
                    <a:pt x="605" y="182"/>
                  </a:moveTo>
                  <a:lnTo>
                    <a:pt x="605" y="1"/>
                  </a:lnTo>
                  <a:lnTo>
                    <a:pt x="27" y="1"/>
                  </a:lnTo>
                  <a:cubicBezTo>
                    <a:pt x="0" y="164"/>
                    <a:pt x="217" y="214"/>
                    <a:pt x="605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21" name="Google Shape;35421;p16"/>
            <p:cNvSpPr/>
            <p:nvPr/>
          </p:nvSpPr>
          <p:spPr>
            <a:xfrm>
              <a:off x="5279002" y="56484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5"/>
                  </a:moveTo>
                  <a:cubicBezTo>
                    <a:pt x="238" y="1"/>
                    <a:pt x="1" y="70"/>
                    <a:pt x="100" y="117"/>
                  </a:cubicBezTo>
                  <a:cubicBezTo>
                    <a:pt x="152" y="142"/>
                    <a:pt x="390" y="72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22" name="Google Shape;35422;p16"/>
            <p:cNvSpPr/>
            <p:nvPr/>
          </p:nvSpPr>
          <p:spPr>
            <a:xfrm>
              <a:off x="2031009" y="51937"/>
              <a:ext cx="34086" cy="8822"/>
            </a:xfrm>
            <a:custGeom>
              <a:avLst/>
              <a:gdLst/>
              <a:ahLst/>
              <a:cxnLst/>
              <a:rect l="l" t="t" r="r" b="b"/>
              <a:pathLst>
                <a:path w="955" h="293" extrusionOk="0">
                  <a:moveTo>
                    <a:pt x="76" y="176"/>
                  </a:moveTo>
                  <a:cubicBezTo>
                    <a:pt x="323" y="182"/>
                    <a:pt x="346" y="293"/>
                    <a:pt x="655" y="268"/>
                  </a:cubicBezTo>
                  <a:cubicBezTo>
                    <a:pt x="954" y="45"/>
                    <a:pt x="0" y="0"/>
                    <a:pt x="76" y="1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23" name="Google Shape;35423;p16"/>
            <p:cNvSpPr/>
            <p:nvPr/>
          </p:nvSpPr>
          <p:spPr>
            <a:xfrm>
              <a:off x="4728348" y="5374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1" y="116"/>
                  </a:moveTo>
                  <a:cubicBezTo>
                    <a:pt x="154" y="141"/>
                    <a:pt x="394" y="72"/>
                    <a:pt x="293" y="25"/>
                  </a:cubicBezTo>
                  <a:cubicBezTo>
                    <a:pt x="241" y="0"/>
                    <a:pt x="1" y="69"/>
                    <a:pt x="101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24" name="Google Shape;35424;p16"/>
            <p:cNvSpPr/>
            <p:nvPr/>
          </p:nvSpPr>
          <p:spPr>
            <a:xfrm>
              <a:off x="4105561" y="51184"/>
              <a:ext cx="13777" cy="6835"/>
            </a:xfrm>
            <a:custGeom>
              <a:avLst/>
              <a:gdLst/>
              <a:ahLst/>
              <a:cxnLst/>
              <a:rect l="l" t="t" r="r" b="b"/>
              <a:pathLst>
                <a:path w="386" h="227" extrusionOk="0">
                  <a:moveTo>
                    <a:pt x="385" y="110"/>
                  </a:moveTo>
                  <a:cubicBezTo>
                    <a:pt x="346" y="0"/>
                    <a:pt x="174" y="54"/>
                    <a:pt x="0" y="110"/>
                  </a:cubicBezTo>
                  <a:cubicBezTo>
                    <a:pt x="3" y="201"/>
                    <a:pt x="338" y="226"/>
                    <a:pt x="385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25" name="Google Shape;35425;p16"/>
            <p:cNvSpPr/>
            <p:nvPr/>
          </p:nvSpPr>
          <p:spPr>
            <a:xfrm>
              <a:off x="1283479" y="51787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5" y="0"/>
                  </a:moveTo>
                  <a:cubicBezTo>
                    <a:pt x="235" y="20"/>
                    <a:pt x="4" y="1"/>
                    <a:pt x="0" y="90"/>
                  </a:cubicBezTo>
                  <a:cubicBezTo>
                    <a:pt x="151" y="72"/>
                    <a:pt x="380" y="89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26" name="Google Shape;35426;p16"/>
            <p:cNvSpPr/>
            <p:nvPr/>
          </p:nvSpPr>
          <p:spPr>
            <a:xfrm>
              <a:off x="762021" y="43597"/>
              <a:ext cx="27198" cy="10930"/>
            </a:xfrm>
            <a:custGeom>
              <a:avLst/>
              <a:gdLst/>
              <a:ahLst/>
              <a:cxnLst/>
              <a:rect l="l" t="t" r="r" b="b"/>
              <a:pathLst>
                <a:path w="762" h="363" extrusionOk="0">
                  <a:moveTo>
                    <a:pt x="533" y="362"/>
                  </a:moveTo>
                  <a:cubicBezTo>
                    <a:pt x="650" y="357"/>
                    <a:pt x="762" y="349"/>
                    <a:pt x="724" y="272"/>
                  </a:cubicBezTo>
                  <a:cubicBezTo>
                    <a:pt x="408" y="269"/>
                    <a:pt x="618" y="19"/>
                    <a:pt x="339" y="1"/>
                  </a:cubicBezTo>
                  <a:cubicBezTo>
                    <a:pt x="1" y="186"/>
                    <a:pt x="480" y="178"/>
                    <a:pt x="144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27" name="Google Shape;35427;p16"/>
            <p:cNvSpPr/>
            <p:nvPr/>
          </p:nvSpPr>
          <p:spPr>
            <a:xfrm>
              <a:off x="4511592" y="45614"/>
              <a:ext cx="13920" cy="7407"/>
            </a:xfrm>
            <a:custGeom>
              <a:avLst/>
              <a:gdLst/>
              <a:ahLst/>
              <a:cxnLst/>
              <a:rect l="l" t="t" r="r" b="b"/>
              <a:pathLst>
                <a:path w="390" h="246" extrusionOk="0">
                  <a:moveTo>
                    <a:pt x="389" y="114"/>
                  </a:moveTo>
                  <a:cubicBezTo>
                    <a:pt x="384" y="21"/>
                    <a:pt x="50" y="0"/>
                    <a:pt x="0" y="114"/>
                  </a:cubicBezTo>
                  <a:cubicBezTo>
                    <a:pt x="220" y="106"/>
                    <a:pt x="303" y="245"/>
                    <a:pt x="389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28" name="Google Shape;35428;p16"/>
            <p:cNvSpPr/>
            <p:nvPr/>
          </p:nvSpPr>
          <p:spPr>
            <a:xfrm>
              <a:off x="874486" y="40797"/>
              <a:ext cx="25592" cy="11020"/>
            </a:xfrm>
            <a:custGeom>
              <a:avLst/>
              <a:gdLst/>
              <a:ahLst/>
              <a:cxnLst/>
              <a:rect l="l" t="t" r="r" b="b"/>
              <a:pathLst>
                <a:path w="717" h="366" extrusionOk="0">
                  <a:moveTo>
                    <a:pt x="83" y="365"/>
                  </a:moveTo>
                  <a:lnTo>
                    <a:pt x="660" y="365"/>
                  </a:lnTo>
                  <a:cubicBezTo>
                    <a:pt x="716" y="159"/>
                    <a:pt x="614" y="23"/>
                    <a:pt x="275" y="1"/>
                  </a:cubicBezTo>
                  <a:cubicBezTo>
                    <a:pt x="215" y="126"/>
                    <a:pt x="1" y="174"/>
                    <a:pt x="83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29" name="Google Shape;35429;p16"/>
            <p:cNvSpPr/>
            <p:nvPr/>
          </p:nvSpPr>
          <p:spPr>
            <a:xfrm>
              <a:off x="4619595" y="35739"/>
              <a:ext cx="36621" cy="17946"/>
            </a:xfrm>
            <a:custGeom>
              <a:avLst/>
              <a:gdLst/>
              <a:ahLst/>
              <a:cxnLst/>
              <a:rect l="l" t="t" r="r" b="b"/>
              <a:pathLst>
                <a:path w="1026" h="596" extrusionOk="0">
                  <a:moveTo>
                    <a:pt x="1026" y="170"/>
                  </a:moveTo>
                  <a:cubicBezTo>
                    <a:pt x="411" y="224"/>
                    <a:pt x="429" y="0"/>
                    <a:pt x="61" y="170"/>
                  </a:cubicBezTo>
                  <a:cubicBezTo>
                    <a:pt x="0" y="596"/>
                    <a:pt x="953" y="413"/>
                    <a:pt x="1026" y="1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30" name="Google Shape;35430;p16"/>
            <p:cNvSpPr/>
            <p:nvPr/>
          </p:nvSpPr>
          <p:spPr>
            <a:xfrm>
              <a:off x="1214593" y="43236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4" y="104"/>
                  </a:moveTo>
                  <a:cubicBezTo>
                    <a:pt x="197" y="54"/>
                    <a:pt x="39" y="1"/>
                    <a:pt x="1" y="104"/>
                  </a:cubicBezTo>
                  <a:cubicBezTo>
                    <a:pt x="1" y="152"/>
                    <a:pt x="159" y="206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31" name="Google Shape;35431;p16"/>
            <p:cNvSpPr/>
            <p:nvPr/>
          </p:nvSpPr>
          <p:spPr>
            <a:xfrm>
              <a:off x="5826301" y="38148"/>
              <a:ext cx="20737" cy="8220"/>
            </a:xfrm>
            <a:custGeom>
              <a:avLst/>
              <a:gdLst/>
              <a:ahLst/>
              <a:cxnLst/>
              <a:rect l="l" t="t" r="r" b="b"/>
              <a:pathLst>
                <a:path w="581" h="273" extrusionOk="0">
                  <a:moveTo>
                    <a:pt x="580" y="0"/>
                  </a:moveTo>
                  <a:lnTo>
                    <a:pt x="1" y="0"/>
                  </a:lnTo>
                  <a:lnTo>
                    <a:pt x="1" y="273"/>
                  </a:lnTo>
                  <a:lnTo>
                    <a:pt x="580" y="2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32" name="Google Shape;35432;p16"/>
            <p:cNvSpPr/>
            <p:nvPr/>
          </p:nvSpPr>
          <p:spPr>
            <a:xfrm>
              <a:off x="4717177" y="38178"/>
              <a:ext cx="14812" cy="9455"/>
            </a:xfrm>
            <a:custGeom>
              <a:avLst/>
              <a:gdLst/>
              <a:ahLst/>
              <a:cxnLst/>
              <a:rect l="l" t="t" r="r" b="b"/>
              <a:pathLst>
                <a:path w="415" h="314" extrusionOk="0">
                  <a:moveTo>
                    <a:pt x="414" y="272"/>
                  </a:moveTo>
                  <a:lnTo>
                    <a:pt x="414" y="90"/>
                  </a:lnTo>
                  <a:cubicBezTo>
                    <a:pt x="219" y="90"/>
                    <a:pt x="185" y="17"/>
                    <a:pt x="27" y="0"/>
                  </a:cubicBezTo>
                  <a:cubicBezTo>
                    <a:pt x="46" y="141"/>
                    <a:pt x="1" y="314"/>
                    <a:pt x="414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33" name="Google Shape;35433;p16"/>
            <p:cNvSpPr/>
            <p:nvPr/>
          </p:nvSpPr>
          <p:spPr>
            <a:xfrm>
              <a:off x="860066" y="40105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4" y="25"/>
                  </a:moveTo>
                  <a:cubicBezTo>
                    <a:pt x="240" y="0"/>
                    <a:pt x="0" y="68"/>
                    <a:pt x="98" y="117"/>
                  </a:cubicBezTo>
                  <a:cubicBezTo>
                    <a:pt x="154" y="140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34" name="Google Shape;35434;p16"/>
            <p:cNvSpPr/>
            <p:nvPr/>
          </p:nvSpPr>
          <p:spPr>
            <a:xfrm>
              <a:off x="8834195" y="34836"/>
              <a:ext cx="13884" cy="6715"/>
            </a:xfrm>
            <a:custGeom>
              <a:avLst/>
              <a:gdLst/>
              <a:ahLst/>
              <a:cxnLst/>
              <a:rect l="l" t="t" r="r" b="b"/>
              <a:pathLst>
                <a:path w="389" h="223" extrusionOk="0">
                  <a:moveTo>
                    <a:pt x="388" y="110"/>
                  </a:moveTo>
                  <a:cubicBezTo>
                    <a:pt x="346" y="0"/>
                    <a:pt x="173" y="54"/>
                    <a:pt x="0" y="110"/>
                  </a:cubicBezTo>
                  <a:cubicBezTo>
                    <a:pt x="6" y="200"/>
                    <a:pt x="337" y="222"/>
                    <a:pt x="388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35" name="Google Shape;35435;p16"/>
            <p:cNvSpPr/>
            <p:nvPr/>
          </p:nvSpPr>
          <p:spPr>
            <a:xfrm>
              <a:off x="9050916" y="3188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2" y="25"/>
                  </a:moveTo>
                  <a:cubicBezTo>
                    <a:pt x="240" y="1"/>
                    <a:pt x="1" y="68"/>
                    <a:pt x="100" y="117"/>
                  </a:cubicBezTo>
                  <a:cubicBezTo>
                    <a:pt x="152" y="143"/>
                    <a:pt x="394" y="72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36" name="Google Shape;35436;p16"/>
            <p:cNvSpPr/>
            <p:nvPr/>
          </p:nvSpPr>
          <p:spPr>
            <a:xfrm>
              <a:off x="8968289" y="3188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5"/>
                  </a:moveTo>
                  <a:cubicBezTo>
                    <a:pt x="242" y="1"/>
                    <a:pt x="0" y="68"/>
                    <a:pt x="103" y="117"/>
                  </a:cubicBezTo>
                  <a:cubicBezTo>
                    <a:pt x="155" y="143"/>
                    <a:pt x="393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37" name="Google Shape;35437;p16"/>
            <p:cNvSpPr/>
            <p:nvPr/>
          </p:nvSpPr>
          <p:spPr>
            <a:xfrm>
              <a:off x="8625790" y="20895"/>
              <a:ext cx="22665" cy="11773"/>
            </a:xfrm>
            <a:custGeom>
              <a:avLst/>
              <a:gdLst/>
              <a:ahLst/>
              <a:cxnLst/>
              <a:rect l="l" t="t" r="r" b="b"/>
              <a:pathLst>
                <a:path w="635" h="391" extrusionOk="0">
                  <a:moveTo>
                    <a:pt x="635" y="390"/>
                  </a:moveTo>
                  <a:lnTo>
                    <a:pt x="635" y="27"/>
                  </a:lnTo>
                  <a:cubicBezTo>
                    <a:pt x="125" y="0"/>
                    <a:pt x="1" y="153"/>
                    <a:pt x="54" y="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38" name="Google Shape;35438;p16"/>
            <p:cNvSpPr/>
            <p:nvPr/>
          </p:nvSpPr>
          <p:spPr>
            <a:xfrm>
              <a:off x="1768602" y="29175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5"/>
                  </a:moveTo>
                  <a:cubicBezTo>
                    <a:pt x="239" y="0"/>
                    <a:pt x="1" y="70"/>
                    <a:pt x="100" y="117"/>
                  </a:cubicBezTo>
                  <a:cubicBezTo>
                    <a:pt x="153" y="141"/>
                    <a:pt x="395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39" name="Google Shape;35439;p16"/>
            <p:cNvSpPr/>
            <p:nvPr/>
          </p:nvSpPr>
          <p:spPr>
            <a:xfrm>
              <a:off x="1744689" y="16289"/>
              <a:ext cx="22986" cy="13670"/>
            </a:xfrm>
            <a:custGeom>
              <a:avLst/>
              <a:gdLst/>
              <a:ahLst/>
              <a:cxnLst/>
              <a:rect l="l" t="t" r="r" b="b"/>
              <a:pathLst>
                <a:path w="644" h="454" extrusionOk="0">
                  <a:moveTo>
                    <a:pt x="1" y="89"/>
                  </a:moveTo>
                  <a:lnTo>
                    <a:pt x="1" y="453"/>
                  </a:lnTo>
                  <a:lnTo>
                    <a:pt x="578" y="453"/>
                  </a:lnTo>
                  <a:cubicBezTo>
                    <a:pt x="629" y="217"/>
                    <a:pt x="643" y="0"/>
                    <a:pt x="1" y="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40" name="Google Shape;35440;p16"/>
            <p:cNvSpPr/>
            <p:nvPr/>
          </p:nvSpPr>
          <p:spPr>
            <a:xfrm>
              <a:off x="8118324" y="16289"/>
              <a:ext cx="26948" cy="13008"/>
            </a:xfrm>
            <a:custGeom>
              <a:avLst/>
              <a:gdLst/>
              <a:ahLst/>
              <a:cxnLst/>
              <a:rect l="l" t="t" r="r" b="b"/>
              <a:pathLst>
                <a:path w="755" h="432" extrusionOk="0">
                  <a:moveTo>
                    <a:pt x="194" y="0"/>
                  </a:moveTo>
                  <a:cubicBezTo>
                    <a:pt x="212" y="158"/>
                    <a:pt x="154" y="282"/>
                    <a:pt x="1" y="362"/>
                  </a:cubicBezTo>
                  <a:cubicBezTo>
                    <a:pt x="660" y="431"/>
                    <a:pt x="754" y="16"/>
                    <a:pt x="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41" name="Google Shape;35441;p16"/>
            <p:cNvSpPr/>
            <p:nvPr/>
          </p:nvSpPr>
          <p:spPr>
            <a:xfrm>
              <a:off x="3905901" y="21046"/>
              <a:ext cx="13777" cy="7377"/>
            </a:xfrm>
            <a:custGeom>
              <a:avLst/>
              <a:gdLst/>
              <a:ahLst/>
              <a:cxnLst/>
              <a:rect l="l" t="t" r="r" b="b"/>
              <a:pathLst>
                <a:path w="386" h="245" extrusionOk="0">
                  <a:moveTo>
                    <a:pt x="386" y="113"/>
                  </a:moveTo>
                  <a:cubicBezTo>
                    <a:pt x="383" y="21"/>
                    <a:pt x="49" y="0"/>
                    <a:pt x="1" y="113"/>
                  </a:cubicBezTo>
                  <a:cubicBezTo>
                    <a:pt x="216" y="103"/>
                    <a:pt x="304" y="244"/>
                    <a:pt x="386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42" name="Google Shape;35442;p16"/>
            <p:cNvSpPr/>
            <p:nvPr/>
          </p:nvSpPr>
          <p:spPr>
            <a:xfrm>
              <a:off x="1541388" y="23665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5" y="26"/>
                  </a:moveTo>
                  <a:cubicBezTo>
                    <a:pt x="242" y="1"/>
                    <a:pt x="0" y="70"/>
                    <a:pt x="102" y="117"/>
                  </a:cubicBezTo>
                  <a:cubicBezTo>
                    <a:pt x="157" y="143"/>
                    <a:pt x="395" y="72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43" name="Google Shape;35443;p16"/>
            <p:cNvSpPr/>
            <p:nvPr/>
          </p:nvSpPr>
          <p:spPr>
            <a:xfrm>
              <a:off x="560719" y="21317"/>
              <a:ext cx="6960" cy="6263"/>
            </a:xfrm>
            <a:custGeom>
              <a:avLst/>
              <a:gdLst/>
              <a:ahLst/>
              <a:cxnLst/>
              <a:rect l="l" t="t" r="r" b="b"/>
              <a:pathLst>
                <a:path w="195" h="208" extrusionOk="0">
                  <a:moveTo>
                    <a:pt x="195" y="104"/>
                  </a:moveTo>
                  <a:cubicBezTo>
                    <a:pt x="195" y="55"/>
                    <a:pt x="34" y="0"/>
                    <a:pt x="0" y="104"/>
                  </a:cubicBezTo>
                  <a:cubicBezTo>
                    <a:pt x="0" y="154"/>
                    <a:pt x="158" y="208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44" name="Google Shape;35444;p16"/>
            <p:cNvSpPr/>
            <p:nvPr/>
          </p:nvSpPr>
          <p:spPr>
            <a:xfrm>
              <a:off x="271615" y="18125"/>
              <a:ext cx="27662" cy="9966"/>
            </a:xfrm>
            <a:custGeom>
              <a:avLst/>
              <a:gdLst/>
              <a:ahLst/>
              <a:cxnLst/>
              <a:rect l="l" t="t" r="r" b="b"/>
              <a:pathLst>
                <a:path w="775" h="331" extrusionOk="0">
                  <a:moveTo>
                    <a:pt x="775" y="119"/>
                  </a:moveTo>
                  <a:cubicBezTo>
                    <a:pt x="515" y="2"/>
                    <a:pt x="54" y="1"/>
                    <a:pt x="1" y="210"/>
                  </a:cubicBezTo>
                  <a:cubicBezTo>
                    <a:pt x="257" y="328"/>
                    <a:pt x="719" y="331"/>
                    <a:pt x="775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45" name="Google Shape;35445;p16"/>
            <p:cNvSpPr/>
            <p:nvPr/>
          </p:nvSpPr>
          <p:spPr>
            <a:xfrm>
              <a:off x="4135935" y="7858"/>
              <a:ext cx="37120" cy="16591"/>
            </a:xfrm>
            <a:custGeom>
              <a:avLst/>
              <a:gdLst/>
              <a:ahLst/>
              <a:cxnLst/>
              <a:rect l="l" t="t" r="r" b="b"/>
              <a:pathLst>
                <a:path w="1040" h="551" extrusionOk="0">
                  <a:moveTo>
                    <a:pt x="884" y="551"/>
                  </a:moveTo>
                  <a:cubicBezTo>
                    <a:pt x="1039" y="1"/>
                    <a:pt x="0" y="490"/>
                    <a:pt x="884" y="5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46" name="Google Shape;35446;p16"/>
            <p:cNvSpPr/>
            <p:nvPr/>
          </p:nvSpPr>
          <p:spPr>
            <a:xfrm>
              <a:off x="860887" y="16409"/>
              <a:ext cx="34086" cy="8822"/>
            </a:xfrm>
            <a:custGeom>
              <a:avLst/>
              <a:gdLst/>
              <a:ahLst/>
              <a:cxnLst/>
              <a:rect l="l" t="t" r="r" b="b"/>
              <a:pathLst>
                <a:path w="955" h="293" extrusionOk="0">
                  <a:moveTo>
                    <a:pt x="75" y="176"/>
                  </a:moveTo>
                  <a:cubicBezTo>
                    <a:pt x="322" y="182"/>
                    <a:pt x="344" y="293"/>
                    <a:pt x="656" y="267"/>
                  </a:cubicBezTo>
                  <a:cubicBezTo>
                    <a:pt x="955" y="45"/>
                    <a:pt x="1" y="0"/>
                    <a:pt x="75" y="1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47" name="Google Shape;35447;p16"/>
            <p:cNvSpPr/>
            <p:nvPr/>
          </p:nvSpPr>
          <p:spPr>
            <a:xfrm>
              <a:off x="6958482" y="18246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3" y="24"/>
                  </a:moveTo>
                  <a:cubicBezTo>
                    <a:pt x="239" y="1"/>
                    <a:pt x="1" y="68"/>
                    <a:pt x="97" y="115"/>
                  </a:cubicBezTo>
                  <a:cubicBezTo>
                    <a:pt x="153" y="140"/>
                    <a:pt x="391" y="72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48" name="Google Shape;35448;p16"/>
            <p:cNvSpPr/>
            <p:nvPr/>
          </p:nvSpPr>
          <p:spPr>
            <a:xfrm>
              <a:off x="5981739" y="10749"/>
              <a:ext cx="25556" cy="10990"/>
            </a:xfrm>
            <a:custGeom>
              <a:avLst/>
              <a:gdLst/>
              <a:ahLst/>
              <a:cxnLst/>
              <a:rect l="l" t="t" r="r" b="b"/>
              <a:pathLst>
                <a:path w="716" h="365" extrusionOk="0">
                  <a:moveTo>
                    <a:pt x="662" y="364"/>
                  </a:moveTo>
                  <a:cubicBezTo>
                    <a:pt x="715" y="158"/>
                    <a:pt x="612" y="22"/>
                    <a:pt x="277" y="0"/>
                  </a:cubicBezTo>
                  <a:cubicBezTo>
                    <a:pt x="214" y="123"/>
                    <a:pt x="0" y="174"/>
                    <a:pt x="84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49" name="Google Shape;35449;p16"/>
            <p:cNvSpPr/>
            <p:nvPr/>
          </p:nvSpPr>
          <p:spPr>
            <a:xfrm>
              <a:off x="2912347" y="7076"/>
              <a:ext cx="39726" cy="15808"/>
            </a:xfrm>
            <a:custGeom>
              <a:avLst/>
              <a:gdLst/>
              <a:ahLst/>
              <a:cxnLst/>
              <a:rect l="l" t="t" r="r" b="b"/>
              <a:pathLst>
                <a:path w="1113" h="525" extrusionOk="0">
                  <a:moveTo>
                    <a:pt x="648" y="306"/>
                  </a:moveTo>
                  <a:cubicBezTo>
                    <a:pt x="1112" y="1"/>
                    <a:pt x="0" y="524"/>
                    <a:pt x="648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50" name="Google Shape;35450;p16"/>
            <p:cNvSpPr/>
            <p:nvPr/>
          </p:nvSpPr>
          <p:spPr>
            <a:xfrm>
              <a:off x="2177345" y="8069"/>
              <a:ext cx="14705" cy="9455"/>
            </a:xfrm>
            <a:custGeom>
              <a:avLst/>
              <a:gdLst/>
              <a:ahLst/>
              <a:cxnLst/>
              <a:rect l="l" t="t" r="r" b="b"/>
              <a:pathLst>
                <a:path w="412" h="314" extrusionOk="0">
                  <a:moveTo>
                    <a:pt x="411" y="273"/>
                  </a:moveTo>
                  <a:lnTo>
                    <a:pt x="411" y="92"/>
                  </a:lnTo>
                  <a:cubicBezTo>
                    <a:pt x="218" y="92"/>
                    <a:pt x="182" y="19"/>
                    <a:pt x="26" y="0"/>
                  </a:cubicBezTo>
                  <a:cubicBezTo>
                    <a:pt x="46" y="143"/>
                    <a:pt x="0" y="314"/>
                    <a:pt x="411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51" name="Google Shape;35451;p16"/>
            <p:cNvSpPr/>
            <p:nvPr/>
          </p:nvSpPr>
          <p:spPr>
            <a:xfrm>
              <a:off x="1909763" y="13519"/>
              <a:ext cx="13920" cy="2710"/>
            </a:xfrm>
            <a:custGeom>
              <a:avLst/>
              <a:gdLst/>
              <a:ahLst/>
              <a:cxnLst/>
              <a:rect l="l" t="t" r="r" b="b"/>
              <a:pathLst>
                <a:path w="390" h="90" extrusionOk="0">
                  <a:moveTo>
                    <a:pt x="390" y="1"/>
                  </a:moveTo>
                  <a:cubicBezTo>
                    <a:pt x="240" y="21"/>
                    <a:pt x="6" y="2"/>
                    <a:pt x="1" y="90"/>
                  </a:cubicBezTo>
                  <a:cubicBezTo>
                    <a:pt x="153" y="70"/>
                    <a:pt x="384" y="88"/>
                    <a:pt x="3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52" name="Google Shape;35452;p16"/>
            <p:cNvSpPr/>
            <p:nvPr/>
          </p:nvSpPr>
          <p:spPr>
            <a:xfrm>
              <a:off x="3998736" y="999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1" y="25"/>
                  </a:moveTo>
                  <a:cubicBezTo>
                    <a:pt x="242" y="0"/>
                    <a:pt x="0" y="68"/>
                    <a:pt x="99" y="117"/>
                  </a:cubicBezTo>
                  <a:cubicBezTo>
                    <a:pt x="153" y="141"/>
                    <a:pt x="392" y="74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53" name="Google Shape;35453;p16"/>
            <p:cNvSpPr/>
            <p:nvPr/>
          </p:nvSpPr>
          <p:spPr>
            <a:xfrm>
              <a:off x="804994" y="999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1" y="25"/>
                  </a:moveTo>
                  <a:cubicBezTo>
                    <a:pt x="238" y="0"/>
                    <a:pt x="0" y="68"/>
                    <a:pt x="99" y="117"/>
                  </a:cubicBezTo>
                  <a:cubicBezTo>
                    <a:pt x="153" y="141"/>
                    <a:pt x="392" y="74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54" name="Google Shape;35454;p16"/>
            <p:cNvSpPr/>
            <p:nvPr/>
          </p:nvSpPr>
          <p:spPr>
            <a:xfrm>
              <a:off x="6982645" y="5329"/>
              <a:ext cx="13849" cy="5450"/>
            </a:xfrm>
            <a:custGeom>
              <a:avLst/>
              <a:gdLst/>
              <a:ahLst/>
              <a:cxnLst/>
              <a:rect l="l" t="t" r="r" b="b"/>
              <a:pathLst>
                <a:path w="388" h="181" extrusionOk="0">
                  <a:moveTo>
                    <a:pt x="387" y="0"/>
                  </a:moveTo>
                  <a:lnTo>
                    <a:pt x="1" y="0"/>
                  </a:lnTo>
                  <a:lnTo>
                    <a:pt x="1" y="180"/>
                  </a:lnTo>
                  <a:lnTo>
                    <a:pt x="387" y="1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55" name="Google Shape;35455;p16"/>
            <p:cNvSpPr/>
            <p:nvPr/>
          </p:nvSpPr>
          <p:spPr>
            <a:xfrm>
              <a:off x="3155694" y="2559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386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56" name="Google Shape;35456;p16"/>
            <p:cNvSpPr/>
            <p:nvPr/>
          </p:nvSpPr>
          <p:spPr>
            <a:xfrm>
              <a:off x="2086081" y="0"/>
              <a:ext cx="34086" cy="8792"/>
            </a:xfrm>
            <a:custGeom>
              <a:avLst/>
              <a:gdLst/>
              <a:ahLst/>
              <a:cxnLst/>
              <a:rect l="l" t="t" r="r" b="b"/>
              <a:pathLst>
                <a:path w="955" h="292" extrusionOk="0">
                  <a:moveTo>
                    <a:pt x="76" y="177"/>
                  </a:moveTo>
                  <a:cubicBezTo>
                    <a:pt x="321" y="182"/>
                    <a:pt x="341" y="292"/>
                    <a:pt x="654" y="268"/>
                  </a:cubicBezTo>
                  <a:cubicBezTo>
                    <a:pt x="954" y="45"/>
                    <a:pt x="0" y="1"/>
                    <a:pt x="76" y="1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57" name="Google Shape;35457;p16"/>
            <p:cNvSpPr/>
            <p:nvPr/>
          </p:nvSpPr>
          <p:spPr>
            <a:xfrm>
              <a:off x="3138455" y="1776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0" y="27"/>
                  </a:moveTo>
                  <a:cubicBezTo>
                    <a:pt x="236" y="1"/>
                    <a:pt x="0" y="70"/>
                    <a:pt x="98" y="118"/>
                  </a:cubicBezTo>
                  <a:cubicBezTo>
                    <a:pt x="151" y="143"/>
                    <a:pt x="389" y="74"/>
                    <a:pt x="29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58" name="Google Shape;35458;p16"/>
            <p:cNvSpPr/>
            <p:nvPr/>
          </p:nvSpPr>
          <p:spPr>
            <a:xfrm>
              <a:off x="2226528" y="2559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4" y="1"/>
                  </a:moveTo>
                  <a:cubicBezTo>
                    <a:pt x="236" y="20"/>
                    <a:pt x="2" y="2"/>
                    <a:pt x="1" y="92"/>
                  </a:cubicBezTo>
                  <a:cubicBezTo>
                    <a:pt x="148" y="73"/>
                    <a:pt x="377" y="88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59" name="Google Shape;35459;p16"/>
            <p:cNvSpPr/>
            <p:nvPr/>
          </p:nvSpPr>
          <p:spPr>
            <a:xfrm>
              <a:off x="2081869" y="669674"/>
              <a:ext cx="50648" cy="16410"/>
            </a:xfrm>
            <a:custGeom>
              <a:avLst/>
              <a:gdLst/>
              <a:ahLst/>
              <a:cxnLst/>
              <a:rect l="l" t="t" r="r" b="b"/>
              <a:pathLst>
                <a:path w="1419" h="545" extrusionOk="0">
                  <a:moveTo>
                    <a:pt x="194" y="545"/>
                  </a:moveTo>
                  <a:cubicBezTo>
                    <a:pt x="1418" y="478"/>
                    <a:pt x="207" y="1"/>
                    <a:pt x="1" y="271"/>
                  </a:cubicBezTo>
                  <a:cubicBezTo>
                    <a:pt x="228" y="289"/>
                    <a:pt x="209" y="416"/>
                    <a:pt x="194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60" name="Google Shape;35460;p16"/>
            <p:cNvSpPr/>
            <p:nvPr/>
          </p:nvSpPr>
          <p:spPr>
            <a:xfrm>
              <a:off x="8772305" y="379849"/>
              <a:ext cx="34443" cy="11020"/>
            </a:xfrm>
            <a:custGeom>
              <a:avLst/>
              <a:gdLst/>
              <a:ahLst/>
              <a:cxnLst/>
              <a:rect l="l" t="t" r="r" b="b"/>
              <a:pathLst>
                <a:path w="965" h="366" extrusionOk="0">
                  <a:moveTo>
                    <a:pt x="964" y="365"/>
                  </a:moveTo>
                  <a:cubicBezTo>
                    <a:pt x="898" y="124"/>
                    <a:pt x="459" y="58"/>
                    <a:pt x="1" y="1"/>
                  </a:cubicBezTo>
                  <a:cubicBezTo>
                    <a:pt x="79" y="237"/>
                    <a:pt x="601" y="263"/>
                    <a:pt x="964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61" name="Google Shape;35461;p16"/>
            <p:cNvSpPr/>
            <p:nvPr/>
          </p:nvSpPr>
          <p:spPr>
            <a:xfrm>
              <a:off x="9095424" y="152981"/>
              <a:ext cx="36728" cy="16290"/>
            </a:xfrm>
            <a:custGeom>
              <a:avLst/>
              <a:gdLst/>
              <a:ahLst/>
              <a:cxnLst/>
              <a:rect l="l" t="t" r="r" b="b"/>
              <a:pathLst>
                <a:path w="1029" h="541" extrusionOk="0">
                  <a:moveTo>
                    <a:pt x="204" y="455"/>
                  </a:moveTo>
                  <a:cubicBezTo>
                    <a:pt x="793" y="541"/>
                    <a:pt x="1029" y="8"/>
                    <a:pt x="780" y="0"/>
                  </a:cubicBezTo>
                  <a:cubicBezTo>
                    <a:pt x="610" y="161"/>
                    <a:pt x="0" y="115"/>
                    <a:pt x="204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62" name="Google Shape;35462;p16"/>
            <p:cNvSpPr/>
            <p:nvPr/>
          </p:nvSpPr>
          <p:spPr>
            <a:xfrm>
              <a:off x="835332" y="80570"/>
              <a:ext cx="35193" cy="10087"/>
            </a:xfrm>
            <a:custGeom>
              <a:avLst/>
              <a:gdLst/>
              <a:ahLst/>
              <a:cxnLst/>
              <a:rect l="l" t="t" r="r" b="b"/>
              <a:pathLst>
                <a:path w="986" h="335" extrusionOk="0">
                  <a:moveTo>
                    <a:pt x="406" y="315"/>
                  </a:moveTo>
                  <a:cubicBezTo>
                    <a:pt x="484" y="160"/>
                    <a:pt x="655" y="335"/>
                    <a:pt x="986" y="315"/>
                  </a:cubicBezTo>
                  <a:lnTo>
                    <a:pt x="986" y="41"/>
                  </a:lnTo>
                  <a:cubicBezTo>
                    <a:pt x="612" y="1"/>
                    <a:pt x="0" y="288"/>
                    <a:pt x="406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63" name="Google Shape;35463;p16"/>
            <p:cNvSpPr/>
            <p:nvPr/>
          </p:nvSpPr>
          <p:spPr>
            <a:xfrm>
              <a:off x="808813" y="16951"/>
              <a:ext cx="37549" cy="11141"/>
            </a:xfrm>
            <a:custGeom>
              <a:avLst/>
              <a:gdLst/>
              <a:ahLst/>
              <a:cxnLst/>
              <a:rect l="l" t="t" r="r" b="b"/>
              <a:pathLst>
                <a:path w="1052" h="370" extrusionOk="0">
                  <a:moveTo>
                    <a:pt x="960" y="249"/>
                  </a:moveTo>
                  <a:cubicBezTo>
                    <a:pt x="573" y="249"/>
                    <a:pt x="713" y="0"/>
                    <a:pt x="187" y="67"/>
                  </a:cubicBezTo>
                  <a:cubicBezTo>
                    <a:pt x="0" y="289"/>
                    <a:pt x="1051" y="370"/>
                    <a:pt x="960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64" name="Google Shape;35464;p16"/>
            <p:cNvSpPr/>
            <p:nvPr/>
          </p:nvSpPr>
          <p:spPr>
            <a:xfrm>
              <a:off x="8669406" y="1705467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5" y="109"/>
                  </a:moveTo>
                  <a:cubicBezTo>
                    <a:pt x="345" y="1"/>
                    <a:pt x="171" y="54"/>
                    <a:pt x="0" y="109"/>
                  </a:cubicBezTo>
                  <a:cubicBezTo>
                    <a:pt x="3" y="200"/>
                    <a:pt x="338" y="224"/>
                    <a:pt x="385" y="1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65" name="Google Shape;35465;p16"/>
            <p:cNvSpPr/>
            <p:nvPr/>
          </p:nvSpPr>
          <p:spPr>
            <a:xfrm>
              <a:off x="8066999" y="1708027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5"/>
                  </a:moveTo>
                  <a:cubicBezTo>
                    <a:pt x="156" y="140"/>
                    <a:pt x="393" y="72"/>
                    <a:pt x="294" y="24"/>
                  </a:cubicBezTo>
                  <a:cubicBezTo>
                    <a:pt x="242" y="1"/>
                    <a:pt x="0" y="68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66" name="Google Shape;35466;p16"/>
            <p:cNvSpPr/>
            <p:nvPr/>
          </p:nvSpPr>
          <p:spPr>
            <a:xfrm>
              <a:off x="3244567" y="1706070"/>
              <a:ext cx="21665" cy="6353"/>
            </a:xfrm>
            <a:custGeom>
              <a:avLst/>
              <a:gdLst/>
              <a:ahLst/>
              <a:cxnLst/>
              <a:rect l="l" t="t" r="r" b="b"/>
              <a:pathLst>
                <a:path w="607" h="211" extrusionOk="0">
                  <a:moveTo>
                    <a:pt x="606" y="0"/>
                  </a:moveTo>
                  <a:lnTo>
                    <a:pt x="29" y="0"/>
                  </a:lnTo>
                  <a:cubicBezTo>
                    <a:pt x="1" y="161"/>
                    <a:pt x="221" y="211"/>
                    <a:pt x="606" y="1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67" name="Google Shape;35467;p16"/>
            <p:cNvSpPr/>
            <p:nvPr/>
          </p:nvSpPr>
          <p:spPr>
            <a:xfrm>
              <a:off x="113821" y="1705919"/>
              <a:ext cx="23843" cy="5962"/>
            </a:xfrm>
            <a:custGeom>
              <a:avLst/>
              <a:gdLst/>
              <a:ahLst/>
              <a:cxnLst/>
              <a:rect l="l" t="t" r="r" b="b"/>
              <a:pathLst>
                <a:path w="668" h="198" extrusionOk="0">
                  <a:moveTo>
                    <a:pt x="579" y="5"/>
                  </a:moveTo>
                  <a:cubicBezTo>
                    <a:pt x="246" y="0"/>
                    <a:pt x="83" y="73"/>
                    <a:pt x="1" y="185"/>
                  </a:cubicBezTo>
                  <a:cubicBezTo>
                    <a:pt x="302" y="176"/>
                    <a:pt x="668" y="197"/>
                    <a:pt x="579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68" name="Google Shape;35468;p16"/>
            <p:cNvSpPr/>
            <p:nvPr/>
          </p:nvSpPr>
          <p:spPr>
            <a:xfrm>
              <a:off x="2670678" y="1705287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292" y="26"/>
                  </a:moveTo>
                  <a:cubicBezTo>
                    <a:pt x="242" y="0"/>
                    <a:pt x="0" y="68"/>
                    <a:pt x="102" y="115"/>
                  </a:cubicBezTo>
                  <a:cubicBezTo>
                    <a:pt x="155" y="140"/>
                    <a:pt x="395" y="72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69" name="Google Shape;35469;p16"/>
            <p:cNvSpPr/>
            <p:nvPr/>
          </p:nvSpPr>
          <p:spPr>
            <a:xfrm>
              <a:off x="6889989" y="1702517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101" y="118"/>
                  </a:moveTo>
                  <a:cubicBezTo>
                    <a:pt x="155" y="142"/>
                    <a:pt x="396" y="74"/>
                    <a:pt x="293" y="27"/>
                  </a:cubicBezTo>
                  <a:cubicBezTo>
                    <a:pt x="240" y="1"/>
                    <a:pt x="1" y="69"/>
                    <a:pt x="101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70" name="Google Shape;35470;p16"/>
            <p:cNvSpPr/>
            <p:nvPr/>
          </p:nvSpPr>
          <p:spPr>
            <a:xfrm>
              <a:off x="5196732" y="1702517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4"/>
                  </a:moveTo>
                  <a:cubicBezTo>
                    <a:pt x="241" y="1"/>
                    <a:pt x="1" y="69"/>
                    <a:pt x="102" y="116"/>
                  </a:cubicBezTo>
                  <a:cubicBezTo>
                    <a:pt x="155" y="141"/>
                    <a:pt x="395" y="74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71" name="Google Shape;35471;p16"/>
            <p:cNvSpPr/>
            <p:nvPr/>
          </p:nvSpPr>
          <p:spPr>
            <a:xfrm>
              <a:off x="1827636" y="1689600"/>
              <a:ext cx="39761" cy="13670"/>
            </a:xfrm>
            <a:custGeom>
              <a:avLst/>
              <a:gdLst/>
              <a:ahLst/>
              <a:cxnLst/>
              <a:rect l="l" t="t" r="r" b="b"/>
              <a:pathLst>
                <a:path w="1114" h="454" extrusionOk="0">
                  <a:moveTo>
                    <a:pt x="577" y="0"/>
                  </a:moveTo>
                  <a:cubicBezTo>
                    <a:pt x="405" y="160"/>
                    <a:pt x="113" y="264"/>
                    <a:pt x="0" y="453"/>
                  </a:cubicBezTo>
                  <a:cubicBezTo>
                    <a:pt x="388" y="447"/>
                    <a:pt x="1114" y="143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72" name="Google Shape;35472;p16"/>
            <p:cNvSpPr/>
            <p:nvPr/>
          </p:nvSpPr>
          <p:spPr>
            <a:xfrm>
              <a:off x="1665738" y="1699807"/>
              <a:ext cx="14134" cy="4215"/>
            </a:xfrm>
            <a:custGeom>
              <a:avLst/>
              <a:gdLst/>
              <a:ahLst/>
              <a:cxnLst/>
              <a:rect l="l" t="t" r="r" b="b"/>
              <a:pathLst>
                <a:path w="396" h="140" extrusionOk="0">
                  <a:moveTo>
                    <a:pt x="101" y="114"/>
                  </a:moveTo>
                  <a:cubicBezTo>
                    <a:pt x="154" y="139"/>
                    <a:pt x="396" y="73"/>
                    <a:pt x="291" y="26"/>
                  </a:cubicBezTo>
                  <a:cubicBezTo>
                    <a:pt x="239" y="1"/>
                    <a:pt x="0" y="69"/>
                    <a:pt x="101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73" name="Google Shape;35473;p16"/>
            <p:cNvSpPr/>
            <p:nvPr/>
          </p:nvSpPr>
          <p:spPr>
            <a:xfrm>
              <a:off x="1087602" y="1697067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7"/>
                  </a:moveTo>
                  <a:cubicBezTo>
                    <a:pt x="151" y="140"/>
                    <a:pt x="393" y="72"/>
                    <a:pt x="290" y="27"/>
                  </a:cubicBezTo>
                  <a:cubicBezTo>
                    <a:pt x="241" y="0"/>
                    <a:pt x="0" y="71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74" name="Google Shape;35474;p16"/>
            <p:cNvSpPr/>
            <p:nvPr/>
          </p:nvSpPr>
          <p:spPr>
            <a:xfrm>
              <a:off x="2732675" y="1694327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100" y="118"/>
                  </a:moveTo>
                  <a:cubicBezTo>
                    <a:pt x="152" y="142"/>
                    <a:pt x="391" y="73"/>
                    <a:pt x="295" y="26"/>
                  </a:cubicBezTo>
                  <a:cubicBezTo>
                    <a:pt x="237" y="0"/>
                    <a:pt x="1" y="71"/>
                    <a:pt x="100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75" name="Google Shape;35475;p16"/>
            <p:cNvSpPr/>
            <p:nvPr/>
          </p:nvSpPr>
          <p:spPr>
            <a:xfrm>
              <a:off x="2867019" y="1689600"/>
              <a:ext cx="13813" cy="5540"/>
            </a:xfrm>
            <a:custGeom>
              <a:avLst/>
              <a:gdLst/>
              <a:ahLst/>
              <a:cxnLst/>
              <a:rect l="l" t="t" r="r" b="b"/>
              <a:pathLst>
                <a:path w="387" h="184" extrusionOk="0">
                  <a:moveTo>
                    <a:pt x="38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76" name="Google Shape;35476;p16"/>
            <p:cNvSpPr/>
            <p:nvPr/>
          </p:nvSpPr>
          <p:spPr>
            <a:xfrm>
              <a:off x="6556306" y="1686499"/>
              <a:ext cx="6889" cy="6263"/>
            </a:xfrm>
            <a:custGeom>
              <a:avLst/>
              <a:gdLst/>
              <a:ahLst/>
              <a:cxnLst/>
              <a:rect l="l" t="t" r="r" b="b"/>
              <a:pathLst>
                <a:path w="193" h="208" extrusionOk="0">
                  <a:moveTo>
                    <a:pt x="193" y="103"/>
                  </a:moveTo>
                  <a:cubicBezTo>
                    <a:pt x="193" y="53"/>
                    <a:pt x="36" y="0"/>
                    <a:pt x="1" y="103"/>
                  </a:cubicBezTo>
                  <a:cubicBezTo>
                    <a:pt x="1" y="156"/>
                    <a:pt x="157" y="208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77" name="Google Shape;35477;p16"/>
            <p:cNvSpPr/>
            <p:nvPr/>
          </p:nvSpPr>
          <p:spPr>
            <a:xfrm>
              <a:off x="4222952" y="1686499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4" y="103"/>
                  </a:moveTo>
                  <a:cubicBezTo>
                    <a:pt x="194" y="53"/>
                    <a:pt x="37" y="0"/>
                    <a:pt x="1" y="103"/>
                  </a:cubicBezTo>
                  <a:cubicBezTo>
                    <a:pt x="1" y="156"/>
                    <a:pt x="155" y="208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78" name="Google Shape;35478;p16"/>
            <p:cNvSpPr/>
            <p:nvPr/>
          </p:nvSpPr>
          <p:spPr>
            <a:xfrm>
              <a:off x="536948" y="1688817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3" y="26"/>
                  </a:moveTo>
                  <a:cubicBezTo>
                    <a:pt x="237" y="0"/>
                    <a:pt x="1" y="68"/>
                    <a:pt x="100" y="116"/>
                  </a:cubicBezTo>
                  <a:cubicBezTo>
                    <a:pt x="152" y="143"/>
                    <a:pt x="394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79" name="Google Shape;35479;p16"/>
            <p:cNvSpPr/>
            <p:nvPr/>
          </p:nvSpPr>
          <p:spPr>
            <a:xfrm>
              <a:off x="5475664" y="1681381"/>
              <a:ext cx="20737" cy="8250"/>
            </a:xfrm>
            <a:custGeom>
              <a:avLst/>
              <a:gdLst/>
              <a:ahLst/>
              <a:cxnLst/>
              <a:rect l="l" t="t" r="r" b="b"/>
              <a:pathLst>
                <a:path w="581" h="274" extrusionOk="0">
                  <a:moveTo>
                    <a:pt x="580" y="92"/>
                  </a:moveTo>
                  <a:cubicBezTo>
                    <a:pt x="387" y="92"/>
                    <a:pt x="349" y="16"/>
                    <a:pt x="195" y="1"/>
                  </a:cubicBezTo>
                  <a:cubicBezTo>
                    <a:pt x="195" y="92"/>
                    <a:pt x="36" y="109"/>
                    <a:pt x="1" y="182"/>
                  </a:cubicBezTo>
                  <a:cubicBezTo>
                    <a:pt x="195" y="182"/>
                    <a:pt x="230" y="255"/>
                    <a:pt x="388" y="273"/>
                  </a:cubicBezTo>
                  <a:cubicBezTo>
                    <a:pt x="387" y="183"/>
                    <a:pt x="542" y="165"/>
                    <a:pt x="58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80" name="Google Shape;35480;p16"/>
            <p:cNvSpPr/>
            <p:nvPr/>
          </p:nvSpPr>
          <p:spPr>
            <a:xfrm>
              <a:off x="4844918" y="1680989"/>
              <a:ext cx="33551" cy="15778"/>
            </a:xfrm>
            <a:custGeom>
              <a:avLst/>
              <a:gdLst/>
              <a:ahLst/>
              <a:cxnLst/>
              <a:rect l="l" t="t" r="r" b="b"/>
              <a:pathLst>
                <a:path w="940" h="524" extrusionOk="0">
                  <a:moveTo>
                    <a:pt x="895" y="196"/>
                  </a:moveTo>
                  <a:cubicBezTo>
                    <a:pt x="939" y="139"/>
                    <a:pt x="604" y="1"/>
                    <a:pt x="510" y="15"/>
                  </a:cubicBezTo>
                  <a:cubicBezTo>
                    <a:pt x="1" y="87"/>
                    <a:pt x="633" y="524"/>
                    <a:pt x="895" y="1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81" name="Google Shape;35481;p16"/>
            <p:cNvSpPr/>
            <p:nvPr/>
          </p:nvSpPr>
          <p:spPr>
            <a:xfrm>
              <a:off x="416667" y="1672589"/>
              <a:ext cx="40333" cy="14724"/>
            </a:xfrm>
            <a:custGeom>
              <a:avLst/>
              <a:gdLst/>
              <a:ahLst/>
              <a:cxnLst/>
              <a:rect l="l" t="t" r="r" b="b"/>
              <a:pathLst>
                <a:path w="1130" h="489" extrusionOk="0">
                  <a:moveTo>
                    <a:pt x="770" y="384"/>
                  </a:moveTo>
                  <a:cubicBezTo>
                    <a:pt x="1129" y="80"/>
                    <a:pt x="79" y="0"/>
                    <a:pt x="0" y="201"/>
                  </a:cubicBezTo>
                  <a:cubicBezTo>
                    <a:pt x="302" y="242"/>
                    <a:pt x="165" y="488"/>
                    <a:pt x="770" y="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82" name="Google Shape;35482;p16"/>
            <p:cNvSpPr/>
            <p:nvPr/>
          </p:nvSpPr>
          <p:spPr>
            <a:xfrm>
              <a:off x="822733" y="1662292"/>
              <a:ext cx="50398" cy="17404"/>
            </a:xfrm>
            <a:custGeom>
              <a:avLst/>
              <a:gdLst/>
              <a:ahLst/>
              <a:cxnLst/>
              <a:rect l="l" t="t" r="r" b="b"/>
              <a:pathLst>
                <a:path w="1412" h="578" extrusionOk="0">
                  <a:moveTo>
                    <a:pt x="1157" y="545"/>
                  </a:moveTo>
                  <a:cubicBezTo>
                    <a:pt x="1320" y="440"/>
                    <a:pt x="1412" y="302"/>
                    <a:pt x="1350" y="92"/>
                  </a:cubicBezTo>
                  <a:cubicBezTo>
                    <a:pt x="721" y="145"/>
                    <a:pt x="451" y="32"/>
                    <a:pt x="1" y="0"/>
                  </a:cubicBezTo>
                  <a:cubicBezTo>
                    <a:pt x="229" y="255"/>
                    <a:pt x="314" y="577"/>
                    <a:pt x="1157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83" name="Google Shape;35483;p16"/>
            <p:cNvSpPr/>
            <p:nvPr/>
          </p:nvSpPr>
          <p:spPr>
            <a:xfrm>
              <a:off x="1189645" y="1659582"/>
              <a:ext cx="71992" cy="13941"/>
            </a:xfrm>
            <a:custGeom>
              <a:avLst/>
              <a:gdLst/>
              <a:ahLst/>
              <a:cxnLst/>
              <a:rect l="l" t="t" r="r" b="b"/>
              <a:pathLst>
                <a:path w="2017" h="463" extrusionOk="0">
                  <a:moveTo>
                    <a:pt x="713" y="454"/>
                  </a:moveTo>
                  <a:cubicBezTo>
                    <a:pt x="658" y="124"/>
                    <a:pt x="2017" y="462"/>
                    <a:pt x="1677" y="0"/>
                  </a:cubicBezTo>
                  <a:cubicBezTo>
                    <a:pt x="1136" y="47"/>
                    <a:pt x="675" y="132"/>
                    <a:pt x="133" y="182"/>
                  </a:cubicBezTo>
                  <a:cubicBezTo>
                    <a:pt x="0" y="424"/>
                    <a:pt x="531" y="356"/>
                    <a:pt x="713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84" name="Google Shape;35484;p16"/>
            <p:cNvSpPr/>
            <p:nvPr/>
          </p:nvSpPr>
          <p:spPr>
            <a:xfrm>
              <a:off x="6690364" y="1666989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7"/>
                  </a:moveTo>
                  <a:cubicBezTo>
                    <a:pt x="156" y="141"/>
                    <a:pt x="395" y="73"/>
                    <a:pt x="293" y="27"/>
                  </a:cubicBezTo>
                  <a:cubicBezTo>
                    <a:pt x="244" y="1"/>
                    <a:pt x="0" y="69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85" name="Google Shape;35485;p16"/>
            <p:cNvSpPr/>
            <p:nvPr/>
          </p:nvSpPr>
          <p:spPr>
            <a:xfrm>
              <a:off x="6611343" y="1662232"/>
              <a:ext cx="13813" cy="5540"/>
            </a:xfrm>
            <a:custGeom>
              <a:avLst/>
              <a:gdLst/>
              <a:ahLst/>
              <a:cxnLst/>
              <a:rect l="l" t="t" r="r" b="b"/>
              <a:pathLst>
                <a:path w="387" h="184" extrusionOk="0">
                  <a:moveTo>
                    <a:pt x="0" y="184"/>
                  </a:moveTo>
                  <a:lnTo>
                    <a:pt x="387" y="184"/>
                  </a:lnTo>
                  <a:lnTo>
                    <a:pt x="38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86" name="Google Shape;35486;p16"/>
            <p:cNvSpPr/>
            <p:nvPr/>
          </p:nvSpPr>
          <p:spPr>
            <a:xfrm>
              <a:off x="5234673" y="1661690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5" y="110"/>
                  </a:moveTo>
                  <a:cubicBezTo>
                    <a:pt x="346" y="1"/>
                    <a:pt x="174" y="54"/>
                    <a:pt x="0" y="110"/>
                  </a:cubicBezTo>
                  <a:cubicBezTo>
                    <a:pt x="5" y="203"/>
                    <a:pt x="341" y="225"/>
                    <a:pt x="385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87" name="Google Shape;35487;p16"/>
            <p:cNvSpPr/>
            <p:nvPr/>
          </p:nvSpPr>
          <p:spPr>
            <a:xfrm>
              <a:off x="8006537" y="1651332"/>
              <a:ext cx="44687" cy="16440"/>
            </a:xfrm>
            <a:custGeom>
              <a:avLst/>
              <a:gdLst/>
              <a:ahLst/>
              <a:cxnLst/>
              <a:rect l="l" t="t" r="r" b="b"/>
              <a:pathLst>
                <a:path w="1252" h="546" extrusionOk="0">
                  <a:moveTo>
                    <a:pt x="638" y="0"/>
                  </a:moveTo>
                  <a:cubicBezTo>
                    <a:pt x="616" y="171"/>
                    <a:pt x="0" y="64"/>
                    <a:pt x="59" y="273"/>
                  </a:cubicBezTo>
                  <a:cubicBezTo>
                    <a:pt x="397" y="546"/>
                    <a:pt x="1252" y="144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88" name="Google Shape;35488;p16"/>
            <p:cNvSpPr/>
            <p:nvPr/>
          </p:nvSpPr>
          <p:spPr>
            <a:xfrm>
              <a:off x="6683547" y="1658799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2" y="26"/>
                  </a:moveTo>
                  <a:cubicBezTo>
                    <a:pt x="242" y="0"/>
                    <a:pt x="1" y="69"/>
                    <a:pt x="103" y="116"/>
                  </a:cubicBezTo>
                  <a:cubicBezTo>
                    <a:pt x="152" y="141"/>
                    <a:pt x="392" y="72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89" name="Google Shape;35489;p16"/>
            <p:cNvSpPr/>
            <p:nvPr/>
          </p:nvSpPr>
          <p:spPr>
            <a:xfrm>
              <a:off x="9075543" y="1654072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5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90" name="Google Shape;35490;p16"/>
            <p:cNvSpPr/>
            <p:nvPr/>
          </p:nvSpPr>
          <p:spPr>
            <a:xfrm>
              <a:off x="5841969" y="1644197"/>
              <a:ext cx="22165" cy="16199"/>
            </a:xfrm>
            <a:custGeom>
              <a:avLst/>
              <a:gdLst/>
              <a:ahLst/>
              <a:cxnLst/>
              <a:rect l="l" t="t" r="r" b="b"/>
              <a:pathLst>
                <a:path w="621" h="538" extrusionOk="0">
                  <a:moveTo>
                    <a:pt x="343" y="511"/>
                  </a:moveTo>
                  <a:cubicBezTo>
                    <a:pt x="403" y="387"/>
                    <a:pt x="620" y="336"/>
                    <a:pt x="538" y="147"/>
                  </a:cubicBezTo>
                  <a:cubicBezTo>
                    <a:pt x="0" y="1"/>
                    <a:pt x="4" y="537"/>
                    <a:pt x="343" y="5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91" name="Google Shape;35491;p16"/>
            <p:cNvSpPr/>
            <p:nvPr/>
          </p:nvSpPr>
          <p:spPr>
            <a:xfrm>
              <a:off x="5410169" y="1653289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1" y="26"/>
                  </a:moveTo>
                  <a:cubicBezTo>
                    <a:pt x="238" y="0"/>
                    <a:pt x="0" y="71"/>
                    <a:pt x="98" y="118"/>
                  </a:cubicBezTo>
                  <a:cubicBezTo>
                    <a:pt x="150" y="143"/>
                    <a:pt x="394" y="73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92" name="Google Shape;35492;p16"/>
            <p:cNvSpPr/>
            <p:nvPr/>
          </p:nvSpPr>
          <p:spPr>
            <a:xfrm>
              <a:off x="2537012" y="1644197"/>
              <a:ext cx="47757" cy="17404"/>
            </a:xfrm>
            <a:custGeom>
              <a:avLst/>
              <a:gdLst/>
              <a:ahLst/>
              <a:cxnLst/>
              <a:rect l="l" t="t" r="r" b="b"/>
              <a:pathLst>
                <a:path w="1338" h="578" extrusionOk="0">
                  <a:moveTo>
                    <a:pt x="182" y="328"/>
                  </a:moveTo>
                  <a:cubicBezTo>
                    <a:pt x="478" y="578"/>
                    <a:pt x="1314" y="323"/>
                    <a:pt x="1337" y="146"/>
                  </a:cubicBezTo>
                  <a:cubicBezTo>
                    <a:pt x="940" y="203"/>
                    <a:pt x="0" y="1"/>
                    <a:pt x="182" y="3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93" name="Google Shape;35493;p16"/>
            <p:cNvSpPr/>
            <p:nvPr/>
          </p:nvSpPr>
          <p:spPr>
            <a:xfrm>
              <a:off x="1440273" y="1639108"/>
              <a:ext cx="26591" cy="12255"/>
            </a:xfrm>
            <a:custGeom>
              <a:avLst/>
              <a:gdLst/>
              <a:ahLst/>
              <a:cxnLst/>
              <a:rect l="l" t="t" r="r" b="b"/>
              <a:pathLst>
                <a:path w="745" h="407" extrusionOk="0">
                  <a:moveTo>
                    <a:pt x="439" y="406"/>
                  </a:moveTo>
                  <a:cubicBezTo>
                    <a:pt x="745" y="270"/>
                    <a:pt x="655" y="0"/>
                    <a:pt x="54" y="42"/>
                  </a:cubicBezTo>
                  <a:cubicBezTo>
                    <a:pt x="1" y="251"/>
                    <a:pt x="100" y="385"/>
                    <a:pt x="439" y="4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94" name="Google Shape;35494;p16"/>
            <p:cNvSpPr/>
            <p:nvPr/>
          </p:nvSpPr>
          <p:spPr>
            <a:xfrm>
              <a:off x="8886091" y="1645160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100" y="114"/>
                  </a:moveTo>
                  <a:cubicBezTo>
                    <a:pt x="155" y="140"/>
                    <a:pt x="396" y="72"/>
                    <a:pt x="293" y="24"/>
                  </a:cubicBezTo>
                  <a:cubicBezTo>
                    <a:pt x="242" y="0"/>
                    <a:pt x="1" y="68"/>
                    <a:pt x="100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95" name="Google Shape;35495;p16"/>
            <p:cNvSpPr/>
            <p:nvPr/>
          </p:nvSpPr>
          <p:spPr>
            <a:xfrm>
              <a:off x="8941270" y="1642390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2" y="24"/>
                  </a:moveTo>
                  <a:cubicBezTo>
                    <a:pt x="236" y="1"/>
                    <a:pt x="0" y="69"/>
                    <a:pt x="98" y="116"/>
                  </a:cubicBezTo>
                  <a:cubicBezTo>
                    <a:pt x="151" y="140"/>
                    <a:pt x="390" y="72"/>
                    <a:pt x="292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96" name="Google Shape;35496;p16"/>
            <p:cNvSpPr/>
            <p:nvPr/>
          </p:nvSpPr>
          <p:spPr>
            <a:xfrm>
              <a:off x="6907335" y="1632816"/>
              <a:ext cx="26591" cy="15236"/>
            </a:xfrm>
            <a:custGeom>
              <a:avLst/>
              <a:gdLst/>
              <a:ahLst/>
              <a:cxnLst/>
              <a:rect l="l" t="t" r="r" b="b"/>
              <a:pathLst>
                <a:path w="745" h="506" extrusionOk="0">
                  <a:moveTo>
                    <a:pt x="0" y="434"/>
                  </a:moveTo>
                  <a:cubicBezTo>
                    <a:pt x="744" y="505"/>
                    <a:pt x="744" y="0"/>
                    <a:pt x="0" y="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97" name="Google Shape;35497;p16"/>
            <p:cNvSpPr/>
            <p:nvPr/>
          </p:nvSpPr>
          <p:spPr>
            <a:xfrm>
              <a:off x="2619139" y="1639680"/>
              <a:ext cx="13777" cy="7467"/>
            </a:xfrm>
            <a:custGeom>
              <a:avLst/>
              <a:gdLst/>
              <a:ahLst/>
              <a:cxnLst/>
              <a:rect l="l" t="t" r="r" b="b"/>
              <a:pathLst>
                <a:path w="386" h="248" extrusionOk="0">
                  <a:moveTo>
                    <a:pt x="386" y="114"/>
                  </a:moveTo>
                  <a:cubicBezTo>
                    <a:pt x="385" y="23"/>
                    <a:pt x="50" y="1"/>
                    <a:pt x="1" y="114"/>
                  </a:cubicBezTo>
                  <a:cubicBezTo>
                    <a:pt x="217" y="105"/>
                    <a:pt x="300" y="247"/>
                    <a:pt x="386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98" name="Google Shape;35498;p16"/>
            <p:cNvSpPr/>
            <p:nvPr/>
          </p:nvSpPr>
          <p:spPr>
            <a:xfrm>
              <a:off x="865599" y="1623994"/>
              <a:ext cx="41653" cy="18759"/>
            </a:xfrm>
            <a:custGeom>
              <a:avLst/>
              <a:gdLst/>
              <a:ahLst/>
              <a:cxnLst/>
              <a:rect l="l" t="t" r="r" b="b"/>
              <a:pathLst>
                <a:path w="1167" h="623" extrusionOk="0">
                  <a:moveTo>
                    <a:pt x="725" y="546"/>
                  </a:moveTo>
                  <a:cubicBezTo>
                    <a:pt x="1166" y="340"/>
                    <a:pt x="596" y="146"/>
                    <a:pt x="340" y="1"/>
                  </a:cubicBezTo>
                  <a:cubicBezTo>
                    <a:pt x="45" y="138"/>
                    <a:pt x="1" y="622"/>
                    <a:pt x="725" y="5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99" name="Google Shape;35499;p16"/>
            <p:cNvSpPr/>
            <p:nvPr/>
          </p:nvSpPr>
          <p:spPr>
            <a:xfrm>
              <a:off x="6132858" y="1631431"/>
              <a:ext cx="14170" cy="4306"/>
            </a:xfrm>
            <a:custGeom>
              <a:avLst/>
              <a:gdLst/>
              <a:ahLst/>
              <a:cxnLst/>
              <a:rect l="l" t="t" r="r" b="b"/>
              <a:pathLst>
                <a:path w="397" h="143" extrusionOk="0">
                  <a:moveTo>
                    <a:pt x="296" y="27"/>
                  </a:moveTo>
                  <a:cubicBezTo>
                    <a:pt x="241" y="1"/>
                    <a:pt x="1" y="71"/>
                    <a:pt x="102" y="117"/>
                  </a:cubicBezTo>
                  <a:cubicBezTo>
                    <a:pt x="155" y="143"/>
                    <a:pt x="396" y="72"/>
                    <a:pt x="296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00" name="Google Shape;35500;p16"/>
            <p:cNvSpPr/>
            <p:nvPr/>
          </p:nvSpPr>
          <p:spPr>
            <a:xfrm>
              <a:off x="6052908" y="1629473"/>
              <a:ext cx="21665" cy="6383"/>
            </a:xfrm>
            <a:custGeom>
              <a:avLst/>
              <a:gdLst/>
              <a:ahLst/>
              <a:cxnLst/>
              <a:rect l="l" t="t" r="r" b="b"/>
              <a:pathLst>
                <a:path w="607" h="212" extrusionOk="0">
                  <a:moveTo>
                    <a:pt x="606" y="182"/>
                  </a:moveTo>
                  <a:lnTo>
                    <a:pt x="606" y="0"/>
                  </a:lnTo>
                  <a:lnTo>
                    <a:pt x="27" y="0"/>
                  </a:lnTo>
                  <a:cubicBezTo>
                    <a:pt x="1" y="163"/>
                    <a:pt x="217" y="212"/>
                    <a:pt x="6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01" name="Google Shape;35501;p16"/>
            <p:cNvSpPr/>
            <p:nvPr/>
          </p:nvSpPr>
          <p:spPr>
            <a:xfrm>
              <a:off x="1387485" y="1619718"/>
              <a:ext cx="20238" cy="13580"/>
            </a:xfrm>
            <a:custGeom>
              <a:avLst/>
              <a:gdLst/>
              <a:ahLst/>
              <a:cxnLst/>
              <a:rect l="l" t="t" r="r" b="b"/>
              <a:pathLst>
                <a:path w="567" h="451" extrusionOk="0">
                  <a:moveTo>
                    <a:pt x="376" y="416"/>
                  </a:moveTo>
                  <a:cubicBezTo>
                    <a:pt x="386" y="359"/>
                    <a:pt x="403" y="306"/>
                    <a:pt x="566" y="324"/>
                  </a:cubicBezTo>
                  <a:lnTo>
                    <a:pt x="566" y="143"/>
                  </a:lnTo>
                  <a:cubicBezTo>
                    <a:pt x="95" y="1"/>
                    <a:pt x="1" y="451"/>
                    <a:pt x="376" y="4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02" name="Google Shape;35502;p16"/>
            <p:cNvSpPr/>
            <p:nvPr/>
          </p:nvSpPr>
          <p:spPr>
            <a:xfrm>
              <a:off x="5244988" y="1626011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5"/>
                  </a:moveTo>
                  <a:cubicBezTo>
                    <a:pt x="240" y="0"/>
                    <a:pt x="1" y="70"/>
                    <a:pt x="96" y="115"/>
                  </a:cubicBezTo>
                  <a:cubicBezTo>
                    <a:pt x="154" y="141"/>
                    <a:pt x="394" y="71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03" name="Google Shape;35503;p16"/>
            <p:cNvSpPr/>
            <p:nvPr/>
          </p:nvSpPr>
          <p:spPr>
            <a:xfrm>
              <a:off x="84304" y="1621224"/>
              <a:ext cx="22629" cy="8280"/>
            </a:xfrm>
            <a:custGeom>
              <a:avLst/>
              <a:gdLst/>
              <a:ahLst/>
              <a:cxnLst/>
              <a:rect l="l" t="t" r="r" b="b"/>
              <a:pathLst>
                <a:path w="634" h="275" extrusionOk="0">
                  <a:moveTo>
                    <a:pt x="633" y="274"/>
                  </a:moveTo>
                  <a:lnTo>
                    <a:pt x="633" y="0"/>
                  </a:lnTo>
                  <a:lnTo>
                    <a:pt x="247" y="0"/>
                  </a:lnTo>
                  <a:cubicBezTo>
                    <a:pt x="236" y="118"/>
                    <a:pt x="0" y="127"/>
                    <a:pt x="55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04" name="Google Shape;35504;p16"/>
            <p:cNvSpPr/>
            <p:nvPr/>
          </p:nvSpPr>
          <p:spPr>
            <a:xfrm>
              <a:off x="8428486" y="1620893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2" y="104"/>
                  </a:moveTo>
                  <a:cubicBezTo>
                    <a:pt x="194" y="53"/>
                    <a:pt x="37" y="1"/>
                    <a:pt x="0" y="104"/>
                  </a:cubicBezTo>
                  <a:cubicBezTo>
                    <a:pt x="0" y="153"/>
                    <a:pt x="157" y="207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05" name="Google Shape;35505;p16"/>
            <p:cNvSpPr/>
            <p:nvPr/>
          </p:nvSpPr>
          <p:spPr>
            <a:xfrm>
              <a:off x="5282892" y="1615864"/>
              <a:ext cx="22629" cy="13640"/>
            </a:xfrm>
            <a:custGeom>
              <a:avLst/>
              <a:gdLst/>
              <a:ahLst/>
              <a:cxnLst/>
              <a:rect l="l" t="t" r="r" b="b"/>
              <a:pathLst>
                <a:path w="634" h="453" extrusionOk="0">
                  <a:moveTo>
                    <a:pt x="580" y="362"/>
                  </a:moveTo>
                  <a:cubicBezTo>
                    <a:pt x="633" y="155"/>
                    <a:pt x="534" y="21"/>
                    <a:pt x="195" y="1"/>
                  </a:cubicBezTo>
                  <a:cubicBezTo>
                    <a:pt x="239" y="160"/>
                    <a:pt x="0" y="452"/>
                    <a:pt x="580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06" name="Google Shape;35506;p16"/>
            <p:cNvSpPr/>
            <p:nvPr/>
          </p:nvSpPr>
          <p:spPr>
            <a:xfrm>
              <a:off x="3965685" y="1604875"/>
              <a:ext cx="57358" cy="21920"/>
            </a:xfrm>
            <a:custGeom>
              <a:avLst/>
              <a:gdLst/>
              <a:ahLst/>
              <a:cxnLst/>
              <a:rect l="l" t="t" r="r" b="b"/>
              <a:pathLst>
                <a:path w="1607" h="728" extrusionOk="0">
                  <a:moveTo>
                    <a:pt x="1037" y="727"/>
                  </a:moveTo>
                  <a:cubicBezTo>
                    <a:pt x="1606" y="370"/>
                    <a:pt x="632" y="112"/>
                    <a:pt x="72" y="0"/>
                  </a:cubicBezTo>
                  <a:cubicBezTo>
                    <a:pt x="1" y="428"/>
                    <a:pt x="418" y="624"/>
                    <a:pt x="1037" y="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07" name="Google Shape;35507;p16"/>
            <p:cNvSpPr/>
            <p:nvPr/>
          </p:nvSpPr>
          <p:spPr>
            <a:xfrm>
              <a:off x="8452542" y="1617761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99" y="115"/>
                  </a:moveTo>
                  <a:cubicBezTo>
                    <a:pt x="153" y="141"/>
                    <a:pt x="393" y="71"/>
                    <a:pt x="292" y="25"/>
                  </a:cubicBezTo>
                  <a:cubicBezTo>
                    <a:pt x="238" y="0"/>
                    <a:pt x="0" y="69"/>
                    <a:pt x="99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08" name="Google Shape;35508;p16"/>
            <p:cNvSpPr/>
            <p:nvPr/>
          </p:nvSpPr>
          <p:spPr>
            <a:xfrm>
              <a:off x="578244" y="1617761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101" y="115"/>
                  </a:moveTo>
                  <a:cubicBezTo>
                    <a:pt x="154" y="141"/>
                    <a:pt x="394" y="71"/>
                    <a:pt x="294" y="25"/>
                  </a:cubicBezTo>
                  <a:cubicBezTo>
                    <a:pt x="240" y="0"/>
                    <a:pt x="0" y="69"/>
                    <a:pt x="101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09" name="Google Shape;35509;p16"/>
            <p:cNvSpPr/>
            <p:nvPr/>
          </p:nvSpPr>
          <p:spPr>
            <a:xfrm>
              <a:off x="5196732" y="1614991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4" y="27"/>
                  </a:moveTo>
                  <a:cubicBezTo>
                    <a:pt x="241" y="1"/>
                    <a:pt x="1" y="71"/>
                    <a:pt x="102" y="117"/>
                  </a:cubicBezTo>
                  <a:cubicBezTo>
                    <a:pt x="155" y="143"/>
                    <a:pt x="395" y="75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10" name="Google Shape;35510;p16"/>
            <p:cNvSpPr/>
            <p:nvPr/>
          </p:nvSpPr>
          <p:spPr>
            <a:xfrm>
              <a:off x="1655495" y="1606350"/>
              <a:ext cx="34872" cy="15326"/>
            </a:xfrm>
            <a:custGeom>
              <a:avLst/>
              <a:gdLst/>
              <a:ahLst/>
              <a:cxnLst/>
              <a:rect l="l" t="t" r="r" b="b"/>
              <a:pathLst>
                <a:path w="977" h="509" extrusionOk="0">
                  <a:moveTo>
                    <a:pt x="773" y="404"/>
                  </a:moveTo>
                  <a:cubicBezTo>
                    <a:pt x="977" y="174"/>
                    <a:pt x="122" y="1"/>
                    <a:pt x="0" y="221"/>
                  </a:cubicBezTo>
                  <a:cubicBezTo>
                    <a:pt x="307" y="262"/>
                    <a:pt x="166" y="508"/>
                    <a:pt x="773" y="4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11" name="Google Shape;35511;p16"/>
            <p:cNvSpPr/>
            <p:nvPr/>
          </p:nvSpPr>
          <p:spPr>
            <a:xfrm>
              <a:off x="323796" y="1612643"/>
              <a:ext cx="23985" cy="5902"/>
            </a:xfrm>
            <a:custGeom>
              <a:avLst/>
              <a:gdLst/>
              <a:ahLst/>
              <a:cxnLst/>
              <a:rect l="l" t="t" r="r" b="b"/>
              <a:pathLst>
                <a:path w="672" h="196" extrusionOk="0">
                  <a:moveTo>
                    <a:pt x="479" y="195"/>
                  </a:moveTo>
                  <a:cubicBezTo>
                    <a:pt x="479" y="104"/>
                    <a:pt x="634" y="88"/>
                    <a:pt x="672" y="12"/>
                  </a:cubicBezTo>
                  <a:cubicBezTo>
                    <a:pt x="368" y="23"/>
                    <a:pt x="1" y="1"/>
                    <a:pt x="92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12" name="Google Shape;35512;p16"/>
            <p:cNvSpPr/>
            <p:nvPr/>
          </p:nvSpPr>
          <p:spPr>
            <a:xfrm>
              <a:off x="2564138" y="1613034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0" y="92"/>
                  </a:moveTo>
                  <a:cubicBezTo>
                    <a:pt x="149" y="71"/>
                    <a:pt x="379" y="89"/>
                    <a:pt x="385" y="1"/>
                  </a:cubicBezTo>
                  <a:cubicBezTo>
                    <a:pt x="238" y="23"/>
                    <a:pt x="5" y="5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13" name="Google Shape;35513;p16"/>
            <p:cNvSpPr/>
            <p:nvPr/>
          </p:nvSpPr>
          <p:spPr>
            <a:xfrm>
              <a:off x="1934177" y="1612342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294" y="24"/>
                  </a:moveTo>
                  <a:cubicBezTo>
                    <a:pt x="240" y="0"/>
                    <a:pt x="1" y="68"/>
                    <a:pt x="103" y="115"/>
                  </a:cubicBezTo>
                  <a:cubicBezTo>
                    <a:pt x="155" y="140"/>
                    <a:pt x="396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14" name="Google Shape;35514;p16"/>
            <p:cNvSpPr/>
            <p:nvPr/>
          </p:nvSpPr>
          <p:spPr>
            <a:xfrm>
              <a:off x="7013875" y="1601352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7"/>
                  </a:moveTo>
                  <a:cubicBezTo>
                    <a:pt x="157" y="141"/>
                    <a:pt x="393" y="73"/>
                    <a:pt x="296" y="27"/>
                  </a:cubicBezTo>
                  <a:cubicBezTo>
                    <a:pt x="242" y="1"/>
                    <a:pt x="1" y="69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15" name="Google Shape;35515;p16"/>
            <p:cNvSpPr/>
            <p:nvPr/>
          </p:nvSpPr>
          <p:spPr>
            <a:xfrm>
              <a:off x="5503218" y="1593885"/>
              <a:ext cx="33622" cy="17343"/>
            </a:xfrm>
            <a:custGeom>
              <a:avLst/>
              <a:gdLst/>
              <a:ahLst/>
              <a:cxnLst/>
              <a:rect l="l" t="t" r="r" b="b"/>
              <a:pathLst>
                <a:path w="942" h="576" extrusionOk="0">
                  <a:moveTo>
                    <a:pt x="0" y="92"/>
                  </a:moveTo>
                  <a:lnTo>
                    <a:pt x="0" y="275"/>
                  </a:lnTo>
                  <a:cubicBezTo>
                    <a:pt x="355" y="575"/>
                    <a:pt x="941" y="1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16" name="Google Shape;35516;p16"/>
            <p:cNvSpPr/>
            <p:nvPr/>
          </p:nvSpPr>
          <p:spPr>
            <a:xfrm>
              <a:off x="4453450" y="1601352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7"/>
                  </a:moveTo>
                  <a:cubicBezTo>
                    <a:pt x="239" y="1"/>
                    <a:pt x="0" y="71"/>
                    <a:pt x="98" y="117"/>
                  </a:cubicBezTo>
                  <a:cubicBezTo>
                    <a:pt x="154" y="141"/>
                    <a:pt x="393" y="73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17" name="Google Shape;35517;p16"/>
            <p:cNvSpPr/>
            <p:nvPr/>
          </p:nvSpPr>
          <p:spPr>
            <a:xfrm>
              <a:off x="2494396" y="1596655"/>
              <a:ext cx="21594" cy="9485"/>
            </a:xfrm>
            <a:custGeom>
              <a:avLst/>
              <a:gdLst/>
              <a:ahLst/>
              <a:cxnLst/>
              <a:rect l="l" t="t" r="r" b="b"/>
              <a:pathLst>
                <a:path w="605" h="315" extrusionOk="0">
                  <a:moveTo>
                    <a:pt x="411" y="273"/>
                  </a:moveTo>
                  <a:cubicBezTo>
                    <a:pt x="405" y="146"/>
                    <a:pt x="503" y="73"/>
                    <a:pt x="604" y="0"/>
                  </a:cubicBezTo>
                  <a:lnTo>
                    <a:pt x="26" y="0"/>
                  </a:lnTo>
                  <a:cubicBezTo>
                    <a:pt x="42" y="144"/>
                    <a:pt x="0" y="315"/>
                    <a:pt x="411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18" name="Google Shape;35518;p16"/>
            <p:cNvSpPr/>
            <p:nvPr/>
          </p:nvSpPr>
          <p:spPr>
            <a:xfrm>
              <a:off x="5244988" y="1598612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5"/>
                  </a:moveTo>
                  <a:cubicBezTo>
                    <a:pt x="240" y="1"/>
                    <a:pt x="1" y="68"/>
                    <a:pt x="96" y="117"/>
                  </a:cubicBezTo>
                  <a:cubicBezTo>
                    <a:pt x="154" y="143"/>
                    <a:pt x="394" y="74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19" name="Google Shape;35519;p16"/>
            <p:cNvSpPr/>
            <p:nvPr/>
          </p:nvSpPr>
          <p:spPr>
            <a:xfrm>
              <a:off x="3073496" y="1595902"/>
              <a:ext cx="13777" cy="7497"/>
            </a:xfrm>
            <a:custGeom>
              <a:avLst/>
              <a:gdLst/>
              <a:ahLst/>
              <a:cxnLst/>
              <a:rect l="l" t="t" r="r" b="b"/>
              <a:pathLst>
                <a:path w="386" h="249" extrusionOk="0">
                  <a:moveTo>
                    <a:pt x="385" y="115"/>
                  </a:moveTo>
                  <a:cubicBezTo>
                    <a:pt x="384" y="24"/>
                    <a:pt x="46" y="0"/>
                    <a:pt x="0" y="115"/>
                  </a:cubicBezTo>
                  <a:cubicBezTo>
                    <a:pt x="216" y="106"/>
                    <a:pt x="302" y="249"/>
                    <a:pt x="385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20" name="Google Shape;35520;p16"/>
            <p:cNvSpPr/>
            <p:nvPr/>
          </p:nvSpPr>
          <p:spPr>
            <a:xfrm>
              <a:off x="2990905" y="1596655"/>
              <a:ext cx="13706" cy="5540"/>
            </a:xfrm>
            <a:custGeom>
              <a:avLst/>
              <a:gdLst/>
              <a:ahLst/>
              <a:cxnLst/>
              <a:rect l="l" t="t" r="r" b="b"/>
              <a:pathLst>
                <a:path w="384" h="184" extrusionOk="0">
                  <a:moveTo>
                    <a:pt x="0" y="183"/>
                  </a:moveTo>
                  <a:lnTo>
                    <a:pt x="384" y="183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21" name="Google Shape;35521;p16"/>
            <p:cNvSpPr/>
            <p:nvPr/>
          </p:nvSpPr>
          <p:spPr>
            <a:xfrm>
              <a:off x="2521593" y="1593945"/>
              <a:ext cx="21915" cy="8702"/>
            </a:xfrm>
            <a:custGeom>
              <a:avLst/>
              <a:gdLst/>
              <a:ahLst/>
              <a:cxnLst/>
              <a:rect l="l" t="t" r="r" b="b"/>
              <a:pathLst>
                <a:path w="614" h="289" extrusionOk="0">
                  <a:moveTo>
                    <a:pt x="614" y="273"/>
                  </a:moveTo>
                  <a:lnTo>
                    <a:pt x="614" y="0"/>
                  </a:lnTo>
                  <a:lnTo>
                    <a:pt x="34" y="0"/>
                  </a:lnTo>
                  <a:cubicBezTo>
                    <a:pt x="0" y="197"/>
                    <a:pt x="192" y="289"/>
                    <a:pt x="614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22" name="Google Shape;35522;p16"/>
            <p:cNvSpPr/>
            <p:nvPr/>
          </p:nvSpPr>
          <p:spPr>
            <a:xfrm>
              <a:off x="1903339" y="1593554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3"/>
                  </a:moveTo>
                  <a:cubicBezTo>
                    <a:pt x="194" y="52"/>
                    <a:pt x="37" y="0"/>
                    <a:pt x="2" y="103"/>
                  </a:cubicBezTo>
                  <a:cubicBezTo>
                    <a:pt x="1" y="154"/>
                    <a:pt x="157" y="206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23" name="Google Shape;35523;p16"/>
            <p:cNvSpPr/>
            <p:nvPr/>
          </p:nvSpPr>
          <p:spPr>
            <a:xfrm>
              <a:off x="8813922" y="1591175"/>
              <a:ext cx="13920" cy="5510"/>
            </a:xfrm>
            <a:custGeom>
              <a:avLst/>
              <a:gdLst/>
              <a:ahLst/>
              <a:cxnLst/>
              <a:rect l="l" t="t" r="r" b="b"/>
              <a:pathLst>
                <a:path w="390" h="183" extrusionOk="0">
                  <a:moveTo>
                    <a:pt x="1" y="182"/>
                  </a:moveTo>
                  <a:lnTo>
                    <a:pt x="390" y="182"/>
                  </a:lnTo>
                  <a:lnTo>
                    <a:pt x="39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24" name="Google Shape;35524;p16"/>
            <p:cNvSpPr/>
            <p:nvPr/>
          </p:nvSpPr>
          <p:spPr>
            <a:xfrm>
              <a:off x="5609794" y="1587653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6"/>
                  </a:moveTo>
                  <a:cubicBezTo>
                    <a:pt x="240" y="0"/>
                    <a:pt x="1" y="71"/>
                    <a:pt x="101" y="117"/>
                  </a:cubicBezTo>
                  <a:cubicBezTo>
                    <a:pt x="153" y="143"/>
                    <a:pt x="394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25" name="Google Shape;35525;p16"/>
            <p:cNvSpPr/>
            <p:nvPr/>
          </p:nvSpPr>
          <p:spPr>
            <a:xfrm>
              <a:off x="2509065" y="1582986"/>
              <a:ext cx="20630" cy="8220"/>
            </a:xfrm>
            <a:custGeom>
              <a:avLst/>
              <a:gdLst/>
              <a:ahLst/>
              <a:cxnLst/>
              <a:rect l="l" t="t" r="r" b="b"/>
              <a:pathLst>
                <a:path w="578" h="273" extrusionOk="0">
                  <a:moveTo>
                    <a:pt x="385" y="273"/>
                  </a:moveTo>
                  <a:cubicBezTo>
                    <a:pt x="385" y="183"/>
                    <a:pt x="542" y="166"/>
                    <a:pt x="577" y="90"/>
                  </a:cubicBezTo>
                  <a:cubicBezTo>
                    <a:pt x="385" y="90"/>
                    <a:pt x="347" y="17"/>
                    <a:pt x="195" y="0"/>
                  </a:cubicBezTo>
                  <a:cubicBezTo>
                    <a:pt x="195" y="91"/>
                    <a:pt x="38" y="108"/>
                    <a:pt x="0" y="183"/>
                  </a:cubicBezTo>
                  <a:cubicBezTo>
                    <a:pt x="195" y="181"/>
                    <a:pt x="230" y="255"/>
                    <a:pt x="385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26" name="Google Shape;35526;p16"/>
            <p:cNvSpPr/>
            <p:nvPr/>
          </p:nvSpPr>
          <p:spPr>
            <a:xfrm>
              <a:off x="1807007" y="1576242"/>
              <a:ext cx="28911" cy="16952"/>
            </a:xfrm>
            <a:custGeom>
              <a:avLst/>
              <a:gdLst/>
              <a:ahLst/>
              <a:cxnLst/>
              <a:rect l="l" t="t" r="r" b="b"/>
              <a:pathLst>
                <a:path w="810" h="563" extrusionOk="0">
                  <a:moveTo>
                    <a:pt x="770" y="497"/>
                  </a:moveTo>
                  <a:cubicBezTo>
                    <a:pt x="809" y="237"/>
                    <a:pt x="796" y="1"/>
                    <a:pt x="195" y="44"/>
                  </a:cubicBezTo>
                  <a:cubicBezTo>
                    <a:pt x="201" y="169"/>
                    <a:pt x="102" y="242"/>
                    <a:pt x="0" y="315"/>
                  </a:cubicBezTo>
                  <a:cubicBezTo>
                    <a:pt x="384" y="315"/>
                    <a:pt x="247" y="562"/>
                    <a:pt x="770" y="4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27" name="Google Shape;35527;p16"/>
            <p:cNvSpPr/>
            <p:nvPr/>
          </p:nvSpPr>
          <p:spPr>
            <a:xfrm>
              <a:off x="8810531" y="1584943"/>
              <a:ext cx="13849" cy="4306"/>
            </a:xfrm>
            <a:custGeom>
              <a:avLst/>
              <a:gdLst/>
              <a:ahLst/>
              <a:cxnLst/>
              <a:rect l="l" t="t" r="r" b="b"/>
              <a:pathLst>
                <a:path w="388" h="143" extrusionOk="0">
                  <a:moveTo>
                    <a:pt x="289" y="25"/>
                  </a:moveTo>
                  <a:cubicBezTo>
                    <a:pt x="239" y="0"/>
                    <a:pt x="0" y="69"/>
                    <a:pt x="96" y="116"/>
                  </a:cubicBezTo>
                  <a:cubicBezTo>
                    <a:pt x="152" y="143"/>
                    <a:pt x="388" y="72"/>
                    <a:pt x="289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28" name="Google Shape;35528;p16"/>
            <p:cNvSpPr/>
            <p:nvPr/>
          </p:nvSpPr>
          <p:spPr>
            <a:xfrm>
              <a:off x="8597058" y="158494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8" y="116"/>
                  </a:moveTo>
                  <a:cubicBezTo>
                    <a:pt x="153" y="141"/>
                    <a:pt x="392" y="72"/>
                    <a:pt x="291" y="25"/>
                  </a:cubicBezTo>
                  <a:cubicBezTo>
                    <a:pt x="239" y="0"/>
                    <a:pt x="0" y="69"/>
                    <a:pt x="98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29" name="Google Shape;35529;p16"/>
            <p:cNvSpPr/>
            <p:nvPr/>
          </p:nvSpPr>
          <p:spPr>
            <a:xfrm>
              <a:off x="5372336" y="1582655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3" y="101"/>
                  </a:moveTo>
                  <a:cubicBezTo>
                    <a:pt x="0" y="152"/>
                    <a:pt x="157" y="206"/>
                    <a:pt x="195" y="101"/>
                  </a:cubicBezTo>
                  <a:cubicBezTo>
                    <a:pt x="196" y="53"/>
                    <a:pt x="38" y="1"/>
                    <a:pt x="3" y="1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30" name="Google Shape;35530;p16"/>
            <p:cNvSpPr/>
            <p:nvPr/>
          </p:nvSpPr>
          <p:spPr>
            <a:xfrm>
              <a:off x="3204628" y="1573261"/>
              <a:ext cx="20309" cy="13580"/>
            </a:xfrm>
            <a:custGeom>
              <a:avLst/>
              <a:gdLst/>
              <a:ahLst/>
              <a:cxnLst/>
              <a:rect l="l" t="t" r="r" b="b"/>
              <a:pathLst>
                <a:path w="569" h="451" extrusionOk="0">
                  <a:moveTo>
                    <a:pt x="376" y="413"/>
                  </a:moveTo>
                  <a:cubicBezTo>
                    <a:pt x="387" y="358"/>
                    <a:pt x="402" y="307"/>
                    <a:pt x="569" y="323"/>
                  </a:cubicBezTo>
                  <a:lnTo>
                    <a:pt x="569" y="143"/>
                  </a:lnTo>
                  <a:cubicBezTo>
                    <a:pt x="95" y="1"/>
                    <a:pt x="1" y="451"/>
                    <a:pt x="376" y="4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31" name="Google Shape;35531;p16"/>
            <p:cNvSpPr/>
            <p:nvPr/>
          </p:nvSpPr>
          <p:spPr>
            <a:xfrm>
              <a:off x="8056827" y="1580216"/>
              <a:ext cx="13742" cy="2740"/>
            </a:xfrm>
            <a:custGeom>
              <a:avLst/>
              <a:gdLst/>
              <a:ahLst/>
              <a:cxnLst/>
              <a:rect l="l" t="t" r="r" b="b"/>
              <a:pathLst>
                <a:path w="385" h="91" extrusionOk="0">
                  <a:moveTo>
                    <a:pt x="385" y="1"/>
                  </a:moveTo>
                  <a:cubicBezTo>
                    <a:pt x="236" y="20"/>
                    <a:pt x="6" y="5"/>
                    <a:pt x="1" y="91"/>
                  </a:cubicBezTo>
                  <a:cubicBezTo>
                    <a:pt x="151" y="72"/>
                    <a:pt x="382" y="89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32" name="Google Shape;35532;p16"/>
            <p:cNvSpPr/>
            <p:nvPr/>
          </p:nvSpPr>
          <p:spPr>
            <a:xfrm>
              <a:off x="5489441" y="1574405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4" y="102"/>
                  </a:moveTo>
                  <a:cubicBezTo>
                    <a:pt x="194" y="54"/>
                    <a:pt x="37" y="0"/>
                    <a:pt x="1" y="102"/>
                  </a:cubicBezTo>
                  <a:cubicBezTo>
                    <a:pt x="1" y="154"/>
                    <a:pt x="156" y="207"/>
                    <a:pt x="194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33" name="Google Shape;35533;p16"/>
            <p:cNvSpPr/>
            <p:nvPr/>
          </p:nvSpPr>
          <p:spPr>
            <a:xfrm>
              <a:off x="1452729" y="1572057"/>
              <a:ext cx="23914" cy="10268"/>
            </a:xfrm>
            <a:custGeom>
              <a:avLst/>
              <a:gdLst/>
              <a:ahLst/>
              <a:cxnLst/>
              <a:rect l="l" t="t" r="r" b="b"/>
              <a:pathLst>
                <a:path w="670" h="341" extrusionOk="0">
                  <a:moveTo>
                    <a:pt x="670" y="92"/>
                  </a:moveTo>
                  <a:cubicBezTo>
                    <a:pt x="404" y="94"/>
                    <a:pt x="247" y="48"/>
                    <a:pt x="90" y="0"/>
                  </a:cubicBezTo>
                  <a:cubicBezTo>
                    <a:pt x="0" y="282"/>
                    <a:pt x="610" y="341"/>
                    <a:pt x="67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34" name="Google Shape;35534;p16"/>
            <p:cNvSpPr/>
            <p:nvPr/>
          </p:nvSpPr>
          <p:spPr>
            <a:xfrm>
              <a:off x="4205677" y="1574014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1" y="27"/>
                  </a:moveTo>
                  <a:cubicBezTo>
                    <a:pt x="237" y="0"/>
                    <a:pt x="0" y="70"/>
                    <a:pt x="98" y="118"/>
                  </a:cubicBezTo>
                  <a:cubicBezTo>
                    <a:pt x="152" y="141"/>
                    <a:pt x="391" y="74"/>
                    <a:pt x="29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35" name="Google Shape;35535;p16"/>
            <p:cNvSpPr/>
            <p:nvPr/>
          </p:nvSpPr>
          <p:spPr>
            <a:xfrm>
              <a:off x="1522614" y="1556370"/>
              <a:ext cx="50434" cy="18548"/>
            </a:xfrm>
            <a:custGeom>
              <a:avLst/>
              <a:gdLst/>
              <a:ahLst/>
              <a:cxnLst/>
              <a:rect l="l" t="t" r="r" b="b"/>
              <a:pathLst>
                <a:path w="1413" h="616" extrusionOk="0">
                  <a:moveTo>
                    <a:pt x="62" y="521"/>
                  </a:moveTo>
                  <a:cubicBezTo>
                    <a:pt x="607" y="615"/>
                    <a:pt x="865" y="615"/>
                    <a:pt x="1413" y="521"/>
                  </a:cubicBezTo>
                  <a:cubicBezTo>
                    <a:pt x="1253" y="263"/>
                    <a:pt x="1102" y="0"/>
                    <a:pt x="252" y="67"/>
                  </a:cubicBezTo>
                  <a:cubicBezTo>
                    <a:pt x="90" y="171"/>
                    <a:pt x="0" y="310"/>
                    <a:pt x="62" y="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36" name="Google Shape;35536;p16"/>
            <p:cNvSpPr/>
            <p:nvPr/>
          </p:nvSpPr>
          <p:spPr>
            <a:xfrm>
              <a:off x="2020337" y="1563476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4"/>
                  </a:moveTo>
                  <a:cubicBezTo>
                    <a:pt x="192" y="53"/>
                    <a:pt x="39" y="1"/>
                    <a:pt x="2" y="104"/>
                  </a:cubicBezTo>
                  <a:cubicBezTo>
                    <a:pt x="0" y="155"/>
                    <a:pt x="157" y="207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37" name="Google Shape;35537;p16"/>
            <p:cNvSpPr/>
            <p:nvPr/>
          </p:nvSpPr>
          <p:spPr>
            <a:xfrm>
              <a:off x="4863121" y="1563837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5" y="21"/>
                    <a:pt x="5" y="3"/>
                    <a:pt x="0" y="92"/>
                  </a:cubicBezTo>
                  <a:cubicBezTo>
                    <a:pt x="149" y="71"/>
                    <a:pt x="379" y="9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38" name="Google Shape;35538;p16"/>
            <p:cNvSpPr/>
            <p:nvPr/>
          </p:nvSpPr>
          <p:spPr>
            <a:xfrm>
              <a:off x="2116740" y="1560736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3" y="103"/>
                  </a:moveTo>
                  <a:cubicBezTo>
                    <a:pt x="193" y="54"/>
                    <a:pt x="37" y="0"/>
                    <a:pt x="1" y="103"/>
                  </a:cubicBezTo>
                  <a:cubicBezTo>
                    <a:pt x="0" y="154"/>
                    <a:pt x="154" y="208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39" name="Google Shape;35539;p16"/>
            <p:cNvSpPr/>
            <p:nvPr/>
          </p:nvSpPr>
          <p:spPr>
            <a:xfrm>
              <a:off x="1707105" y="1563084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101" y="117"/>
                  </a:moveTo>
                  <a:cubicBezTo>
                    <a:pt x="151" y="143"/>
                    <a:pt x="391" y="72"/>
                    <a:pt x="293" y="25"/>
                  </a:cubicBezTo>
                  <a:cubicBezTo>
                    <a:pt x="239" y="1"/>
                    <a:pt x="1" y="70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40" name="Google Shape;35540;p16"/>
            <p:cNvSpPr/>
            <p:nvPr/>
          </p:nvSpPr>
          <p:spPr>
            <a:xfrm>
              <a:off x="5027339" y="1555617"/>
              <a:ext cx="21630" cy="6474"/>
            </a:xfrm>
            <a:custGeom>
              <a:avLst/>
              <a:gdLst/>
              <a:ahLst/>
              <a:cxnLst/>
              <a:rect l="l" t="t" r="r" b="b"/>
              <a:pathLst>
                <a:path w="606" h="215" extrusionOk="0">
                  <a:moveTo>
                    <a:pt x="606" y="183"/>
                  </a:moveTo>
                  <a:lnTo>
                    <a:pt x="606" y="1"/>
                  </a:lnTo>
                  <a:lnTo>
                    <a:pt x="26" y="1"/>
                  </a:lnTo>
                  <a:cubicBezTo>
                    <a:pt x="0" y="165"/>
                    <a:pt x="218" y="215"/>
                    <a:pt x="606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41" name="Google Shape;35541;p16"/>
            <p:cNvSpPr/>
            <p:nvPr/>
          </p:nvSpPr>
          <p:spPr>
            <a:xfrm>
              <a:off x="3975179" y="1558357"/>
              <a:ext cx="13706" cy="2800"/>
            </a:xfrm>
            <a:custGeom>
              <a:avLst/>
              <a:gdLst/>
              <a:ahLst/>
              <a:cxnLst/>
              <a:rect l="l" t="t" r="r" b="b"/>
              <a:pathLst>
                <a:path w="384" h="93" extrusionOk="0">
                  <a:moveTo>
                    <a:pt x="1" y="92"/>
                  </a:moveTo>
                  <a:cubicBezTo>
                    <a:pt x="151" y="71"/>
                    <a:pt x="379" y="90"/>
                    <a:pt x="383" y="1"/>
                  </a:cubicBezTo>
                  <a:cubicBezTo>
                    <a:pt x="236" y="20"/>
                    <a:pt x="7" y="5"/>
                    <a:pt x="1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42" name="Google Shape;35542;p16"/>
            <p:cNvSpPr/>
            <p:nvPr/>
          </p:nvSpPr>
          <p:spPr>
            <a:xfrm>
              <a:off x="2216428" y="1557635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100" y="116"/>
                  </a:moveTo>
                  <a:cubicBezTo>
                    <a:pt x="153" y="141"/>
                    <a:pt x="392" y="72"/>
                    <a:pt x="292" y="25"/>
                  </a:cubicBezTo>
                  <a:cubicBezTo>
                    <a:pt x="238" y="0"/>
                    <a:pt x="0" y="69"/>
                    <a:pt x="100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43" name="Google Shape;35543;p16"/>
            <p:cNvSpPr/>
            <p:nvPr/>
          </p:nvSpPr>
          <p:spPr>
            <a:xfrm>
              <a:off x="8531814" y="1555617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1"/>
                  </a:moveTo>
                  <a:cubicBezTo>
                    <a:pt x="236" y="21"/>
                    <a:pt x="5" y="4"/>
                    <a:pt x="1" y="92"/>
                  </a:cubicBezTo>
                  <a:cubicBezTo>
                    <a:pt x="150" y="72"/>
                    <a:pt x="379" y="91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44" name="Google Shape;35544;p16"/>
            <p:cNvSpPr/>
            <p:nvPr/>
          </p:nvSpPr>
          <p:spPr>
            <a:xfrm>
              <a:off x="5537625" y="1547097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3" y="102"/>
                  </a:moveTo>
                  <a:cubicBezTo>
                    <a:pt x="195" y="54"/>
                    <a:pt x="39" y="0"/>
                    <a:pt x="1" y="102"/>
                  </a:cubicBezTo>
                  <a:cubicBezTo>
                    <a:pt x="1" y="153"/>
                    <a:pt x="156" y="205"/>
                    <a:pt x="19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45" name="Google Shape;35545;p16"/>
            <p:cNvSpPr/>
            <p:nvPr/>
          </p:nvSpPr>
          <p:spPr>
            <a:xfrm>
              <a:off x="2075409" y="1547488"/>
              <a:ext cx="13849" cy="2710"/>
            </a:xfrm>
            <a:custGeom>
              <a:avLst/>
              <a:gdLst/>
              <a:ahLst/>
              <a:cxnLst/>
              <a:rect l="l" t="t" r="r" b="b"/>
              <a:pathLst>
                <a:path w="388" h="90" extrusionOk="0">
                  <a:moveTo>
                    <a:pt x="388" y="0"/>
                  </a:moveTo>
                  <a:cubicBezTo>
                    <a:pt x="235" y="20"/>
                    <a:pt x="5" y="2"/>
                    <a:pt x="0" y="89"/>
                  </a:cubicBezTo>
                  <a:cubicBezTo>
                    <a:pt x="149" y="69"/>
                    <a:pt x="383" y="88"/>
                    <a:pt x="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46" name="Google Shape;35546;p16"/>
            <p:cNvSpPr/>
            <p:nvPr/>
          </p:nvSpPr>
          <p:spPr>
            <a:xfrm>
              <a:off x="1497166" y="1544327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6" y="105"/>
                  </a:moveTo>
                  <a:cubicBezTo>
                    <a:pt x="196" y="54"/>
                    <a:pt x="39" y="1"/>
                    <a:pt x="3" y="105"/>
                  </a:cubicBezTo>
                  <a:cubicBezTo>
                    <a:pt x="1" y="154"/>
                    <a:pt x="159" y="207"/>
                    <a:pt x="196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47" name="Google Shape;35547;p16"/>
            <p:cNvSpPr/>
            <p:nvPr/>
          </p:nvSpPr>
          <p:spPr>
            <a:xfrm>
              <a:off x="4357046" y="154393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4"/>
                  </a:moveTo>
                  <a:cubicBezTo>
                    <a:pt x="241" y="1"/>
                    <a:pt x="0" y="69"/>
                    <a:pt x="101" y="116"/>
                  </a:cubicBezTo>
                  <a:cubicBezTo>
                    <a:pt x="153" y="142"/>
                    <a:pt x="393" y="74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48" name="Google Shape;35548;p16"/>
            <p:cNvSpPr/>
            <p:nvPr/>
          </p:nvSpPr>
          <p:spPr>
            <a:xfrm>
              <a:off x="2488971" y="1535234"/>
              <a:ext cx="20131" cy="16259"/>
            </a:xfrm>
            <a:custGeom>
              <a:avLst/>
              <a:gdLst/>
              <a:ahLst/>
              <a:cxnLst/>
              <a:rect l="l" t="t" r="r" b="b"/>
              <a:pathLst>
                <a:path w="564" h="540" extrusionOk="0">
                  <a:moveTo>
                    <a:pt x="563" y="134"/>
                  </a:moveTo>
                  <a:cubicBezTo>
                    <a:pt x="1" y="0"/>
                    <a:pt x="1" y="539"/>
                    <a:pt x="563" y="4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49" name="Google Shape;35549;p16"/>
            <p:cNvSpPr/>
            <p:nvPr/>
          </p:nvSpPr>
          <p:spPr>
            <a:xfrm>
              <a:off x="6600921" y="1541225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2" y="27"/>
                  </a:moveTo>
                  <a:cubicBezTo>
                    <a:pt x="239" y="1"/>
                    <a:pt x="0" y="69"/>
                    <a:pt x="98" y="117"/>
                  </a:cubicBezTo>
                  <a:cubicBezTo>
                    <a:pt x="154" y="143"/>
                    <a:pt x="392" y="73"/>
                    <a:pt x="292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50" name="Google Shape;35550;p16"/>
            <p:cNvSpPr/>
            <p:nvPr/>
          </p:nvSpPr>
          <p:spPr>
            <a:xfrm>
              <a:off x="6249856" y="1541225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3" y="27"/>
                  </a:moveTo>
                  <a:cubicBezTo>
                    <a:pt x="241" y="1"/>
                    <a:pt x="0" y="69"/>
                    <a:pt x="102" y="117"/>
                  </a:cubicBezTo>
                  <a:cubicBezTo>
                    <a:pt x="156" y="143"/>
                    <a:pt x="395" y="73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51" name="Google Shape;35551;p16"/>
            <p:cNvSpPr/>
            <p:nvPr/>
          </p:nvSpPr>
          <p:spPr>
            <a:xfrm>
              <a:off x="2271250" y="1533819"/>
              <a:ext cx="25734" cy="8220"/>
            </a:xfrm>
            <a:custGeom>
              <a:avLst/>
              <a:gdLst/>
              <a:ahLst/>
              <a:cxnLst/>
              <a:rect l="l" t="t" r="r" b="b"/>
              <a:pathLst>
                <a:path w="721" h="273" extrusionOk="0">
                  <a:moveTo>
                    <a:pt x="105" y="273"/>
                  </a:moveTo>
                  <a:lnTo>
                    <a:pt x="685" y="273"/>
                  </a:lnTo>
                  <a:cubicBezTo>
                    <a:pt x="655" y="165"/>
                    <a:pt x="720" y="13"/>
                    <a:pt x="492" y="0"/>
                  </a:cubicBezTo>
                  <a:cubicBezTo>
                    <a:pt x="477" y="142"/>
                    <a:pt x="1" y="71"/>
                    <a:pt x="105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52" name="Google Shape;35552;p16"/>
            <p:cNvSpPr/>
            <p:nvPr/>
          </p:nvSpPr>
          <p:spPr>
            <a:xfrm>
              <a:off x="2670678" y="1535776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2" y="25"/>
                  </a:moveTo>
                  <a:cubicBezTo>
                    <a:pt x="242" y="0"/>
                    <a:pt x="0" y="70"/>
                    <a:pt x="102" y="116"/>
                  </a:cubicBezTo>
                  <a:cubicBezTo>
                    <a:pt x="155" y="141"/>
                    <a:pt x="395" y="72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53" name="Google Shape;35553;p16"/>
            <p:cNvSpPr/>
            <p:nvPr/>
          </p:nvSpPr>
          <p:spPr>
            <a:xfrm>
              <a:off x="4317214" y="1524967"/>
              <a:ext cx="29625" cy="12375"/>
            </a:xfrm>
            <a:custGeom>
              <a:avLst/>
              <a:gdLst/>
              <a:ahLst/>
              <a:cxnLst/>
              <a:rect l="l" t="t" r="r" b="b"/>
              <a:pathLst>
                <a:path w="830" h="411" extrusionOk="0">
                  <a:moveTo>
                    <a:pt x="829" y="384"/>
                  </a:moveTo>
                  <a:lnTo>
                    <a:pt x="829" y="21"/>
                  </a:lnTo>
                  <a:cubicBezTo>
                    <a:pt x="465" y="0"/>
                    <a:pt x="405" y="123"/>
                    <a:pt x="59" y="111"/>
                  </a:cubicBezTo>
                  <a:cubicBezTo>
                    <a:pt x="0" y="351"/>
                    <a:pt x="327" y="410"/>
                    <a:pt x="829" y="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54" name="Google Shape;35554;p16"/>
            <p:cNvSpPr/>
            <p:nvPr/>
          </p:nvSpPr>
          <p:spPr>
            <a:xfrm>
              <a:off x="1414718" y="1527315"/>
              <a:ext cx="27519" cy="11231"/>
            </a:xfrm>
            <a:custGeom>
              <a:avLst/>
              <a:gdLst/>
              <a:ahLst/>
              <a:cxnLst/>
              <a:rect l="l" t="t" r="r" b="b"/>
              <a:pathLst>
                <a:path w="771" h="373" extrusionOk="0">
                  <a:moveTo>
                    <a:pt x="770" y="306"/>
                  </a:moveTo>
                  <a:lnTo>
                    <a:pt x="770" y="33"/>
                  </a:lnTo>
                  <a:cubicBezTo>
                    <a:pt x="483" y="50"/>
                    <a:pt x="58" y="1"/>
                    <a:pt x="0" y="125"/>
                  </a:cubicBezTo>
                  <a:cubicBezTo>
                    <a:pt x="383" y="126"/>
                    <a:pt x="243" y="373"/>
                    <a:pt x="770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55" name="Google Shape;35555;p16"/>
            <p:cNvSpPr/>
            <p:nvPr/>
          </p:nvSpPr>
          <p:spPr>
            <a:xfrm>
              <a:off x="1855119" y="1516837"/>
              <a:ext cx="41332" cy="16952"/>
            </a:xfrm>
            <a:custGeom>
              <a:avLst/>
              <a:gdLst/>
              <a:ahLst/>
              <a:cxnLst/>
              <a:rect l="l" t="t" r="r" b="b"/>
              <a:pathLst>
                <a:path w="1158" h="563" extrusionOk="0">
                  <a:moveTo>
                    <a:pt x="1" y="199"/>
                  </a:moveTo>
                  <a:cubicBezTo>
                    <a:pt x="211" y="402"/>
                    <a:pt x="524" y="559"/>
                    <a:pt x="1157" y="563"/>
                  </a:cubicBezTo>
                  <a:lnTo>
                    <a:pt x="1157" y="108"/>
                  </a:lnTo>
                  <a:cubicBezTo>
                    <a:pt x="819" y="161"/>
                    <a:pt x="27" y="0"/>
                    <a:pt x="1" y="1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56" name="Google Shape;35556;p16"/>
            <p:cNvSpPr/>
            <p:nvPr/>
          </p:nvSpPr>
          <p:spPr>
            <a:xfrm>
              <a:off x="857033" y="1517349"/>
              <a:ext cx="45865" cy="16711"/>
            </a:xfrm>
            <a:custGeom>
              <a:avLst/>
              <a:gdLst/>
              <a:ahLst/>
              <a:cxnLst/>
              <a:rect l="l" t="t" r="r" b="b"/>
              <a:pathLst>
                <a:path w="1285" h="555" extrusionOk="0">
                  <a:moveTo>
                    <a:pt x="965" y="0"/>
                  </a:moveTo>
                  <a:cubicBezTo>
                    <a:pt x="361" y="18"/>
                    <a:pt x="38" y="170"/>
                    <a:pt x="0" y="454"/>
                  </a:cubicBezTo>
                  <a:cubicBezTo>
                    <a:pt x="365" y="433"/>
                    <a:pt x="426" y="555"/>
                    <a:pt x="776" y="546"/>
                  </a:cubicBezTo>
                  <a:cubicBezTo>
                    <a:pt x="901" y="355"/>
                    <a:pt x="1285" y="142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57" name="Google Shape;35557;p16"/>
            <p:cNvSpPr/>
            <p:nvPr/>
          </p:nvSpPr>
          <p:spPr>
            <a:xfrm>
              <a:off x="5613399" y="1522829"/>
              <a:ext cx="14919" cy="9244"/>
            </a:xfrm>
            <a:custGeom>
              <a:avLst/>
              <a:gdLst/>
              <a:ahLst/>
              <a:cxnLst/>
              <a:rect l="l" t="t" r="r" b="b"/>
              <a:pathLst>
                <a:path w="418" h="307" extrusionOk="0">
                  <a:moveTo>
                    <a:pt x="383" y="274"/>
                  </a:moveTo>
                  <a:cubicBezTo>
                    <a:pt x="357" y="167"/>
                    <a:pt x="418" y="17"/>
                    <a:pt x="193" y="1"/>
                  </a:cubicBezTo>
                  <a:cubicBezTo>
                    <a:pt x="180" y="57"/>
                    <a:pt x="163" y="109"/>
                    <a:pt x="0" y="95"/>
                  </a:cubicBezTo>
                  <a:cubicBezTo>
                    <a:pt x="21" y="202"/>
                    <a:pt x="56" y="306"/>
                    <a:pt x="383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58" name="Google Shape;35558;p16"/>
            <p:cNvSpPr/>
            <p:nvPr/>
          </p:nvSpPr>
          <p:spPr>
            <a:xfrm>
              <a:off x="2477942" y="152755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0" y="1"/>
                    <a:pt x="0" y="70"/>
                    <a:pt x="102" y="117"/>
                  </a:cubicBezTo>
                  <a:cubicBezTo>
                    <a:pt x="154" y="141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59" name="Google Shape;35559;p16"/>
            <p:cNvSpPr/>
            <p:nvPr/>
          </p:nvSpPr>
          <p:spPr>
            <a:xfrm>
              <a:off x="4119731" y="1522438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3" y="105"/>
                  </a:moveTo>
                  <a:cubicBezTo>
                    <a:pt x="193" y="53"/>
                    <a:pt x="38" y="1"/>
                    <a:pt x="0" y="105"/>
                  </a:cubicBezTo>
                  <a:cubicBezTo>
                    <a:pt x="0" y="155"/>
                    <a:pt x="157" y="208"/>
                    <a:pt x="193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60" name="Google Shape;35560;p16"/>
            <p:cNvSpPr/>
            <p:nvPr/>
          </p:nvSpPr>
          <p:spPr>
            <a:xfrm>
              <a:off x="2264540" y="1522046"/>
              <a:ext cx="14134" cy="4336"/>
            </a:xfrm>
            <a:custGeom>
              <a:avLst/>
              <a:gdLst/>
              <a:ahLst/>
              <a:cxnLst/>
              <a:rect l="l" t="t" r="r" b="b"/>
              <a:pathLst>
                <a:path w="396" h="144" extrusionOk="0">
                  <a:moveTo>
                    <a:pt x="293" y="26"/>
                  </a:moveTo>
                  <a:cubicBezTo>
                    <a:pt x="241" y="1"/>
                    <a:pt x="1" y="70"/>
                    <a:pt x="104" y="118"/>
                  </a:cubicBezTo>
                  <a:cubicBezTo>
                    <a:pt x="155" y="143"/>
                    <a:pt x="395" y="75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61" name="Google Shape;35561;p16"/>
            <p:cNvSpPr/>
            <p:nvPr/>
          </p:nvSpPr>
          <p:spPr>
            <a:xfrm>
              <a:off x="3706633" y="1520089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7" y="0"/>
                  </a:moveTo>
                  <a:cubicBezTo>
                    <a:pt x="241" y="20"/>
                    <a:pt x="7" y="4"/>
                    <a:pt x="1" y="91"/>
                  </a:cubicBezTo>
                  <a:cubicBezTo>
                    <a:pt x="154" y="71"/>
                    <a:pt x="382" y="89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62" name="Google Shape;35562;p16"/>
            <p:cNvSpPr/>
            <p:nvPr/>
          </p:nvSpPr>
          <p:spPr>
            <a:xfrm>
              <a:off x="4501669" y="1516627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5"/>
                  </a:moveTo>
                  <a:cubicBezTo>
                    <a:pt x="153" y="140"/>
                    <a:pt x="392" y="74"/>
                    <a:pt x="291" y="24"/>
                  </a:cubicBezTo>
                  <a:cubicBezTo>
                    <a:pt x="238" y="1"/>
                    <a:pt x="0" y="68"/>
                    <a:pt x="99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63" name="Google Shape;35563;p16"/>
            <p:cNvSpPr/>
            <p:nvPr/>
          </p:nvSpPr>
          <p:spPr>
            <a:xfrm>
              <a:off x="3414103" y="1516627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4"/>
                  </a:moveTo>
                  <a:cubicBezTo>
                    <a:pt x="241" y="1"/>
                    <a:pt x="1" y="68"/>
                    <a:pt x="100" y="115"/>
                  </a:cubicBezTo>
                  <a:cubicBezTo>
                    <a:pt x="152" y="140"/>
                    <a:pt x="392" y="74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64" name="Google Shape;35564;p16"/>
            <p:cNvSpPr/>
            <p:nvPr/>
          </p:nvSpPr>
          <p:spPr>
            <a:xfrm>
              <a:off x="7082796" y="1511117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0" y="27"/>
                  </a:moveTo>
                  <a:cubicBezTo>
                    <a:pt x="238" y="1"/>
                    <a:pt x="0" y="70"/>
                    <a:pt x="99" y="118"/>
                  </a:cubicBezTo>
                  <a:cubicBezTo>
                    <a:pt x="153" y="142"/>
                    <a:pt x="392" y="74"/>
                    <a:pt x="29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65" name="Google Shape;35565;p16"/>
            <p:cNvSpPr/>
            <p:nvPr/>
          </p:nvSpPr>
          <p:spPr>
            <a:xfrm>
              <a:off x="2457348" y="1511117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3" y="27"/>
                  </a:moveTo>
                  <a:cubicBezTo>
                    <a:pt x="238" y="1"/>
                    <a:pt x="0" y="70"/>
                    <a:pt x="100" y="118"/>
                  </a:cubicBezTo>
                  <a:cubicBezTo>
                    <a:pt x="152" y="142"/>
                    <a:pt x="392" y="74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66" name="Google Shape;35566;p16"/>
            <p:cNvSpPr/>
            <p:nvPr/>
          </p:nvSpPr>
          <p:spPr>
            <a:xfrm>
              <a:off x="5640810" y="1506420"/>
              <a:ext cx="13884" cy="5510"/>
            </a:xfrm>
            <a:custGeom>
              <a:avLst/>
              <a:gdLst/>
              <a:ahLst/>
              <a:cxnLst/>
              <a:rect l="l" t="t" r="r" b="b"/>
              <a:pathLst>
                <a:path w="389" h="183" extrusionOk="0">
                  <a:moveTo>
                    <a:pt x="1" y="183"/>
                  </a:moveTo>
                  <a:lnTo>
                    <a:pt x="389" y="183"/>
                  </a:lnTo>
                  <a:lnTo>
                    <a:pt x="38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67" name="Google Shape;35567;p16"/>
            <p:cNvSpPr/>
            <p:nvPr/>
          </p:nvSpPr>
          <p:spPr>
            <a:xfrm>
              <a:off x="4487357" y="1495491"/>
              <a:ext cx="26591" cy="12255"/>
            </a:xfrm>
            <a:custGeom>
              <a:avLst/>
              <a:gdLst/>
              <a:ahLst/>
              <a:cxnLst/>
              <a:rect l="l" t="t" r="r" b="b"/>
              <a:pathLst>
                <a:path w="745" h="407" extrusionOk="0">
                  <a:moveTo>
                    <a:pt x="306" y="0"/>
                  </a:moveTo>
                  <a:cubicBezTo>
                    <a:pt x="0" y="136"/>
                    <a:pt x="89" y="406"/>
                    <a:pt x="692" y="363"/>
                  </a:cubicBezTo>
                  <a:cubicBezTo>
                    <a:pt x="745" y="157"/>
                    <a:pt x="647" y="21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68" name="Google Shape;35568;p16"/>
            <p:cNvSpPr/>
            <p:nvPr/>
          </p:nvSpPr>
          <p:spPr>
            <a:xfrm>
              <a:off x="3352142" y="1502957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100" y="117"/>
                  </a:moveTo>
                  <a:cubicBezTo>
                    <a:pt x="151" y="143"/>
                    <a:pt x="392" y="72"/>
                    <a:pt x="293" y="26"/>
                  </a:cubicBezTo>
                  <a:cubicBezTo>
                    <a:pt x="242" y="0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69" name="Google Shape;35569;p16"/>
            <p:cNvSpPr/>
            <p:nvPr/>
          </p:nvSpPr>
          <p:spPr>
            <a:xfrm>
              <a:off x="7844246" y="1485193"/>
              <a:ext cx="35478" cy="19090"/>
            </a:xfrm>
            <a:custGeom>
              <a:avLst/>
              <a:gdLst/>
              <a:ahLst/>
              <a:cxnLst/>
              <a:rect l="l" t="t" r="r" b="b"/>
              <a:pathLst>
                <a:path w="994" h="634" extrusionOk="0">
                  <a:moveTo>
                    <a:pt x="558" y="615"/>
                  </a:moveTo>
                  <a:cubicBezTo>
                    <a:pt x="506" y="349"/>
                    <a:pt x="994" y="336"/>
                    <a:pt x="943" y="70"/>
                  </a:cubicBezTo>
                  <a:cubicBezTo>
                    <a:pt x="1" y="0"/>
                    <a:pt x="75" y="633"/>
                    <a:pt x="558" y="6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70" name="Google Shape;35570;p16"/>
            <p:cNvSpPr/>
            <p:nvPr/>
          </p:nvSpPr>
          <p:spPr>
            <a:xfrm>
              <a:off x="2677566" y="1500248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99" y="115"/>
                  </a:moveTo>
                  <a:cubicBezTo>
                    <a:pt x="156" y="141"/>
                    <a:pt x="395" y="71"/>
                    <a:pt x="294" y="24"/>
                  </a:cubicBezTo>
                  <a:cubicBezTo>
                    <a:pt x="242" y="0"/>
                    <a:pt x="1" y="68"/>
                    <a:pt x="99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71" name="Google Shape;35571;p16"/>
            <p:cNvSpPr/>
            <p:nvPr/>
          </p:nvSpPr>
          <p:spPr>
            <a:xfrm>
              <a:off x="1872216" y="1500187"/>
              <a:ext cx="14170" cy="4336"/>
            </a:xfrm>
            <a:custGeom>
              <a:avLst/>
              <a:gdLst/>
              <a:ahLst/>
              <a:cxnLst/>
              <a:rect l="l" t="t" r="r" b="b"/>
              <a:pathLst>
                <a:path w="397" h="144" extrusionOk="0">
                  <a:moveTo>
                    <a:pt x="294" y="26"/>
                  </a:moveTo>
                  <a:cubicBezTo>
                    <a:pt x="242" y="1"/>
                    <a:pt x="1" y="70"/>
                    <a:pt x="104" y="117"/>
                  </a:cubicBezTo>
                  <a:cubicBezTo>
                    <a:pt x="157" y="143"/>
                    <a:pt x="396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72" name="Google Shape;35572;p16"/>
            <p:cNvSpPr/>
            <p:nvPr/>
          </p:nvSpPr>
          <p:spPr>
            <a:xfrm>
              <a:off x="4920656" y="1484531"/>
              <a:ext cx="34229" cy="17223"/>
            </a:xfrm>
            <a:custGeom>
              <a:avLst/>
              <a:gdLst/>
              <a:ahLst/>
              <a:cxnLst/>
              <a:rect l="l" t="t" r="r" b="b"/>
              <a:pathLst>
                <a:path w="959" h="572" extrusionOk="0">
                  <a:moveTo>
                    <a:pt x="704" y="546"/>
                  </a:moveTo>
                  <a:cubicBezTo>
                    <a:pt x="863" y="441"/>
                    <a:pt x="958" y="303"/>
                    <a:pt x="894" y="92"/>
                  </a:cubicBezTo>
                  <a:cubicBezTo>
                    <a:pt x="627" y="95"/>
                    <a:pt x="469" y="48"/>
                    <a:pt x="313" y="0"/>
                  </a:cubicBezTo>
                  <a:cubicBezTo>
                    <a:pt x="0" y="149"/>
                    <a:pt x="82" y="572"/>
                    <a:pt x="704" y="5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73" name="Google Shape;35573;p16"/>
            <p:cNvSpPr/>
            <p:nvPr/>
          </p:nvSpPr>
          <p:spPr>
            <a:xfrm>
              <a:off x="2716149" y="1488776"/>
              <a:ext cx="20131" cy="16199"/>
            </a:xfrm>
            <a:custGeom>
              <a:avLst/>
              <a:gdLst/>
              <a:ahLst/>
              <a:cxnLst/>
              <a:rect l="l" t="t" r="r" b="b"/>
              <a:pathLst>
                <a:path w="564" h="538" extrusionOk="0">
                  <a:moveTo>
                    <a:pt x="563" y="405"/>
                  </a:moveTo>
                  <a:lnTo>
                    <a:pt x="563" y="132"/>
                  </a:lnTo>
                  <a:cubicBezTo>
                    <a:pt x="0" y="0"/>
                    <a:pt x="0" y="538"/>
                    <a:pt x="563" y="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74" name="Google Shape;35574;p16"/>
            <p:cNvSpPr/>
            <p:nvPr/>
          </p:nvSpPr>
          <p:spPr>
            <a:xfrm>
              <a:off x="6518365" y="1494708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4" y="26"/>
                  </a:moveTo>
                  <a:cubicBezTo>
                    <a:pt x="236" y="0"/>
                    <a:pt x="0" y="71"/>
                    <a:pt x="101" y="118"/>
                  </a:cubicBezTo>
                  <a:cubicBezTo>
                    <a:pt x="151" y="143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75" name="Google Shape;35575;p16"/>
            <p:cNvSpPr/>
            <p:nvPr/>
          </p:nvSpPr>
          <p:spPr>
            <a:xfrm>
              <a:off x="2631667" y="1490011"/>
              <a:ext cx="21951" cy="8762"/>
            </a:xfrm>
            <a:custGeom>
              <a:avLst/>
              <a:gdLst/>
              <a:ahLst/>
              <a:cxnLst/>
              <a:rect l="l" t="t" r="r" b="b"/>
              <a:pathLst>
                <a:path w="615" h="291" extrusionOk="0">
                  <a:moveTo>
                    <a:pt x="614" y="274"/>
                  </a:moveTo>
                  <a:lnTo>
                    <a:pt x="614" y="1"/>
                  </a:lnTo>
                  <a:lnTo>
                    <a:pt x="34" y="1"/>
                  </a:lnTo>
                  <a:cubicBezTo>
                    <a:pt x="1" y="201"/>
                    <a:pt x="194" y="291"/>
                    <a:pt x="614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76" name="Google Shape;35576;p16"/>
            <p:cNvSpPr/>
            <p:nvPr/>
          </p:nvSpPr>
          <p:spPr>
            <a:xfrm>
              <a:off x="1833597" y="1487271"/>
              <a:ext cx="14670" cy="9545"/>
            </a:xfrm>
            <a:custGeom>
              <a:avLst/>
              <a:gdLst/>
              <a:ahLst/>
              <a:cxnLst/>
              <a:rect l="l" t="t" r="r" b="b"/>
              <a:pathLst>
                <a:path w="411" h="317" extrusionOk="0">
                  <a:moveTo>
                    <a:pt x="410" y="273"/>
                  </a:moveTo>
                  <a:lnTo>
                    <a:pt x="410" y="91"/>
                  </a:lnTo>
                  <a:cubicBezTo>
                    <a:pt x="220" y="91"/>
                    <a:pt x="182" y="17"/>
                    <a:pt x="25" y="1"/>
                  </a:cubicBezTo>
                  <a:cubicBezTo>
                    <a:pt x="45" y="144"/>
                    <a:pt x="0" y="316"/>
                    <a:pt x="410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77" name="Google Shape;35577;p16"/>
            <p:cNvSpPr/>
            <p:nvPr/>
          </p:nvSpPr>
          <p:spPr>
            <a:xfrm>
              <a:off x="1600565" y="1492721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49" y="71"/>
                    <a:pt x="380" y="90"/>
                    <a:pt x="385" y="1"/>
                  </a:cubicBezTo>
                  <a:cubicBezTo>
                    <a:pt x="235" y="22"/>
                    <a:pt x="5" y="5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78" name="Google Shape;35578;p16"/>
            <p:cNvSpPr/>
            <p:nvPr/>
          </p:nvSpPr>
          <p:spPr>
            <a:xfrm>
              <a:off x="8380302" y="1486970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3" y="102"/>
                  </a:moveTo>
                  <a:cubicBezTo>
                    <a:pt x="195" y="52"/>
                    <a:pt x="39" y="0"/>
                    <a:pt x="1" y="102"/>
                  </a:cubicBezTo>
                  <a:cubicBezTo>
                    <a:pt x="1" y="153"/>
                    <a:pt x="159" y="205"/>
                    <a:pt x="19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79" name="Google Shape;35579;p16"/>
            <p:cNvSpPr/>
            <p:nvPr/>
          </p:nvSpPr>
          <p:spPr>
            <a:xfrm>
              <a:off x="7447531" y="148922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7"/>
                  </a:moveTo>
                  <a:cubicBezTo>
                    <a:pt x="240" y="1"/>
                    <a:pt x="1" y="71"/>
                    <a:pt x="100" y="117"/>
                  </a:cubicBezTo>
                  <a:cubicBezTo>
                    <a:pt x="153" y="142"/>
                    <a:pt x="394" y="73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80" name="Google Shape;35580;p16"/>
            <p:cNvSpPr/>
            <p:nvPr/>
          </p:nvSpPr>
          <p:spPr>
            <a:xfrm>
              <a:off x="2288775" y="1487150"/>
              <a:ext cx="20737" cy="5781"/>
            </a:xfrm>
            <a:custGeom>
              <a:avLst/>
              <a:gdLst/>
              <a:ahLst/>
              <a:cxnLst/>
              <a:rect l="l" t="t" r="r" b="b"/>
              <a:pathLst>
                <a:path w="581" h="192" extrusionOk="0">
                  <a:moveTo>
                    <a:pt x="1" y="186"/>
                  </a:moveTo>
                  <a:cubicBezTo>
                    <a:pt x="333" y="191"/>
                    <a:pt x="497" y="118"/>
                    <a:pt x="580" y="5"/>
                  </a:cubicBezTo>
                  <a:cubicBezTo>
                    <a:pt x="249" y="1"/>
                    <a:pt x="85" y="75"/>
                    <a:pt x="1" y="1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81" name="Google Shape;35581;p16"/>
            <p:cNvSpPr/>
            <p:nvPr/>
          </p:nvSpPr>
          <p:spPr>
            <a:xfrm>
              <a:off x="2653688" y="1481851"/>
              <a:ext cx="20666" cy="8160"/>
            </a:xfrm>
            <a:custGeom>
              <a:avLst/>
              <a:gdLst/>
              <a:ahLst/>
              <a:cxnLst/>
              <a:rect l="l" t="t" r="r" b="b"/>
              <a:pathLst>
                <a:path w="579" h="271" extrusionOk="0">
                  <a:moveTo>
                    <a:pt x="578" y="89"/>
                  </a:moveTo>
                  <a:cubicBezTo>
                    <a:pt x="382" y="92"/>
                    <a:pt x="349" y="16"/>
                    <a:pt x="192" y="0"/>
                  </a:cubicBezTo>
                  <a:cubicBezTo>
                    <a:pt x="192" y="92"/>
                    <a:pt x="35" y="107"/>
                    <a:pt x="0" y="181"/>
                  </a:cubicBezTo>
                  <a:cubicBezTo>
                    <a:pt x="192" y="181"/>
                    <a:pt x="230" y="255"/>
                    <a:pt x="385" y="271"/>
                  </a:cubicBezTo>
                  <a:cubicBezTo>
                    <a:pt x="382" y="181"/>
                    <a:pt x="542" y="165"/>
                    <a:pt x="578" y="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82" name="Google Shape;35582;p16"/>
            <p:cNvSpPr/>
            <p:nvPr/>
          </p:nvSpPr>
          <p:spPr>
            <a:xfrm>
              <a:off x="6129967" y="1474384"/>
              <a:ext cx="26520" cy="15236"/>
            </a:xfrm>
            <a:custGeom>
              <a:avLst/>
              <a:gdLst/>
              <a:ahLst/>
              <a:cxnLst/>
              <a:rect l="l" t="t" r="r" b="b"/>
              <a:pathLst>
                <a:path w="743" h="506" extrusionOk="0">
                  <a:moveTo>
                    <a:pt x="1" y="72"/>
                  </a:moveTo>
                  <a:lnTo>
                    <a:pt x="1" y="435"/>
                  </a:lnTo>
                  <a:cubicBezTo>
                    <a:pt x="742" y="506"/>
                    <a:pt x="742" y="0"/>
                    <a:pt x="1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83" name="Google Shape;35583;p16"/>
            <p:cNvSpPr/>
            <p:nvPr/>
          </p:nvSpPr>
          <p:spPr>
            <a:xfrm>
              <a:off x="5500577" y="1470892"/>
              <a:ext cx="35086" cy="16410"/>
            </a:xfrm>
            <a:custGeom>
              <a:avLst/>
              <a:gdLst/>
              <a:ahLst/>
              <a:cxnLst/>
              <a:rect l="l" t="t" r="r" b="b"/>
              <a:pathLst>
                <a:path w="983" h="545" extrusionOk="0">
                  <a:moveTo>
                    <a:pt x="844" y="0"/>
                  </a:moveTo>
                  <a:lnTo>
                    <a:pt x="74" y="0"/>
                  </a:lnTo>
                  <a:cubicBezTo>
                    <a:pt x="1" y="307"/>
                    <a:pt x="408" y="387"/>
                    <a:pt x="654" y="545"/>
                  </a:cubicBezTo>
                  <a:cubicBezTo>
                    <a:pt x="647" y="332"/>
                    <a:pt x="983" y="28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84" name="Google Shape;35584;p16"/>
            <p:cNvSpPr/>
            <p:nvPr/>
          </p:nvSpPr>
          <p:spPr>
            <a:xfrm>
              <a:off x="2904781" y="1478299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2" y="27"/>
                  </a:moveTo>
                  <a:cubicBezTo>
                    <a:pt x="237" y="1"/>
                    <a:pt x="1" y="70"/>
                    <a:pt x="99" y="118"/>
                  </a:cubicBezTo>
                  <a:cubicBezTo>
                    <a:pt x="152" y="142"/>
                    <a:pt x="390" y="74"/>
                    <a:pt x="292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85" name="Google Shape;35585;p16"/>
            <p:cNvSpPr/>
            <p:nvPr/>
          </p:nvSpPr>
          <p:spPr>
            <a:xfrm>
              <a:off x="7588799" y="1470892"/>
              <a:ext cx="20773" cy="8250"/>
            </a:xfrm>
            <a:custGeom>
              <a:avLst/>
              <a:gdLst/>
              <a:ahLst/>
              <a:cxnLst/>
              <a:rect l="l" t="t" r="r" b="b"/>
              <a:pathLst>
                <a:path w="582" h="274" extrusionOk="0">
                  <a:moveTo>
                    <a:pt x="581" y="0"/>
                  </a:moveTo>
                  <a:lnTo>
                    <a:pt x="0" y="0"/>
                  </a:lnTo>
                  <a:lnTo>
                    <a:pt x="0" y="273"/>
                  </a:lnTo>
                  <a:lnTo>
                    <a:pt x="581" y="2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86" name="Google Shape;35586;p16"/>
            <p:cNvSpPr/>
            <p:nvPr/>
          </p:nvSpPr>
          <p:spPr>
            <a:xfrm>
              <a:off x="8270157" y="1470500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5"/>
                  </a:moveTo>
                  <a:cubicBezTo>
                    <a:pt x="197" y="54"/>
                    <a:pt x="39" y="0"/>
                    <a:pt x="1" y="105"/>
                  </a:cubicBezTo>
                  <a:cubicBezTo>
                    <a:pt x="1" y="155"/>
                    <a:pt x="158" y="208"/>
                    <a:pt x="195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87" name="Google Shape;35587;p16"/>
            <p:cNvSpPr/>
            <p:nvPr/>
          </p:nvSpPr>
          <p:spPr>
            <a:xfrm>
              <a:off x="5079699" y="1467399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4" y="116"/>
                  </a:moveTo>
                  <a:cubicBezTo>
                    <a:pt x="157" y="141"/>
                    <a:pt x="393" y="72"/>
                    <a:pt x="296" y="25"/>
                  </a:cubicBezTo>
                  <a:cubicBezTo>
                    <a:pt x="242" y="0"/>
                    <a:pt x="1" y="68"/>
                    <a:pt x="104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88" name="Google Shape;35588;p16"/>
            <p:cNvSpPr/>
            <p:nvPr/>
          </p:nvSpPr>
          <p:spPr>
            <a:xfrm>
              <a:off x="1336624" y="1444908"/>
              <a:ext cx="52218" cy="28002"/>
            </a:xfrm>
            <a:custGeom>
              <a:avLst/>
              <a:gdLst/>
              <a:ahLst/>
              <a:cxnLst/>
              <a:rect l="l" t="t" r="r" b="b"/>
              <a:pathLst>
                <a:path w="1463" h="930" extrusionOk="0">
                  <a:moveTo>
                    <a:pt x="450" y="590"/>
                  </a:moveTo>
                  <a:cubicBezTo>
                    <a:pt x="587" y="701"/>
                    <a:pt x="336" y="930"/>
                    <a:pt x="836" y="863"/>
                  </a:cubicBezTo>
                  <a:cubicBezTo>
                    <a:pt x="1462" y="635"/>
                    <a:pt x="634" y="0"/>
                    <a:pt x="63" y="318"/>
                  </a:cubicBezTo>
                  <a:cubicBezTo>
                    <a:pt x="0" y="499"/>
                    <a:pt x="336" y="496"/>
                    <a:pt x="450" y="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89" name="Google Shape;35589;p16"/>
            <p:cNvSpPr/>
            <p:nvPr/>
          </p:nvSpPr>
          <p:spPr>
            <a:xfrm>
              <a:off x="7003667" y="1462702"/>
              <a:ext cx="13884" cy="5510"/>
            </a:xfrm>
            <a:custGeom>
              <a:avLst/>
              <a:gdLst/>
              <a:ahLst/>
              <a:cxnLst/>
              <a:rect l="l" t="t" r="r" b="b"/>
              <a:pathLst>
                <a:path w="389" h="183" extrusionOk="0">
                  <a:moveTo>
                    <a:pt x="1" y="182"/>
                  </a:moveTo>
                  <a:lnTo>
                    <a:pt x="388" y="182"/>
                  </a:lnTo>
                  <a:lnTo>
                    <a:pt x="38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90" name="Google Shape;35590;p16"/>
            <p:cNvSpPr/>
            <p:nvPr/>
          </p:nvSpPr>
          <p:spPr>
            <a:xfrm>
              <a:off x="2917987" y="1459962"/>
              <a:ext cx="29482" cy="9846"/>
            </a:xfrm>
            <a:custGeom>
              <a:avLst/>
              <a:gdLst/>
              <a:ahLst/>
              <a:cxnLst/>
              <a:rect l="l" t="t" r="r" b="b"/>
              <a:pathLst>
                <a:path w="826" h="327" extrusionOk="0">
                  <a:moveTo>
                    <a:pt x="692" y="273"/>
                  </a:moveTo>
                  <a:cubicBezTo>
                    <a:pt x="825" y="29"/>
                    <a:pt x="294" y="97"/>
                    <a:pt x="115" y="0"/>
                  </a:cubicBezTo>
                  <a:cubicBezTo>
                    <a:pt x="0" y="235"/>
                    <a:pt x="192" y="327"/>
                    <a:pt x="692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91" name="Google Shape;35591;p16"/>
            <p:cNvSpPr/>
            <p:nvPr/>
          </p:nvSpPr>
          <p:spPr>
            <a:xfrm>
              <a:off x="1610666" y="1464659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102" y="117"/>
                  </a:moveTo>
                  <a:cubicBezTo>
                    <a:pt x="153" y="142"/>
                    <a:pt x="392" y="73"/>
                    <a:pt x="294" y="26"/>
                  </a:cubicBezTo>
                  <a:cubicBezTo>
                    <a:pt x="239" y="1"/>
                    <a:pt x="0" y="70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92" name="Google Shape;35592;p16"/>
            <p:cNvSpPr/>
            <p:nvPr/>
          </p:nvSpPr>
          <p:spPr>
            <a:xfrm>
              <a:off x="2818835" y="1459571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1" y="103"/>
                  </a:moveTo>
                  <a:cubicBezTo>
                    <a:pt x="194" y="52"/>
                    <a:pt x="36" y="0"/>
                    <a:pt x="0" y="103"/>
                  </a:cubicBezTo>
                  <a:cubicBezTo>
                    <a:pt x="0" y="156"/>
                    <a:pt x="154" y="207"/>
                    <a:pt x="191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93" name="Google Shape;35593;p16"/>
            <p:cNvSpPr/>
            <p:nvPr/>
          </p:nvSpPr>
          <p:spPr>
            <a:xfrm>
              <a:off x="1004940" y="1461889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6" y="26"/>
                  </a:moveTo>
                  <a:cubicBezTo>
                    <a:pt x="240" y="0"/>
                    <a:pt x="1" y="71"/>
                    <a:pt x="101" y="118"/>
                  </a:cubicBezTo>
                  <a:cubicBezTo>
                    <a:pt x="152" y="143"/>
                    <a:pt x="394" y="73"/>
                    <a:pt x="296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94" name="Google Shape;35594;p16"/>
            <p:cNvSpPr/>
            <p:nvPr/>
          </p:nvSpPr>
          <p:spPr>
            <a:xfrm>
              <a:off x="660834" y="146192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7"/>
                  </a:moveTo>
                  <a:cubicBezTo>
                    <a:pt x="156" y="142"/>
                    <a:pt x="393" y="72"/>
                    <a:pt x="294" y="25"/>
                  </a:cubicBezTo>
                  <a:cubicBezTo>
                    <a:pt x="242" y="1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95" name="Google Shape;35595;p16"/>
            <p:cNvSpPr/>
            <p:nvPr/>
          </p:nvSpPr>
          <p:spPr>
            <a:xfrm>
              <a:off x="492262" y="1453700"/>
              <a:ext cx="28483" cy="11743"/>
            </a:xfrm>
            <a:custGeom>
              <a:avLst/>
              <a:gdLst/>
              <a:ahLst/>
              <a:cxnLst/>
              <a:rect l="l" t="t" r="r" b="b"/>
              <a:pathLst>
                <a:path w="798" h="390" extrusionOk="0">
                  <a:moveTo>
                    <a:pt x="771" y="26"/>
                  </a:moveTo>
                  <a:cubicBezTo>
                    <a:pt x="336" y="1"/>
                    <a:pt x="49" y="49"/>
                    <a:pt x="1" y="208"/>
                  </a:cubicBezTo>
                  <a:cubicBezTo>
                    <a:pt x="279" y="229"/>
                    <a:pt x="326" y="358"/>
                    <a:pt x="580" y="390"/>
                  </a:cubicBezTo>
                  <a:cubicBezTo>
                    <a:pt x="539" y="219"/>
                    <a:pt x="797" y="189"/>
                    <a:pt x="77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96" name="Google Shape;35596;p16"/>
            <p:cNvSpPr/>
            <p:nvPr/>
          </p:nvSpPr>
          <p:spPr>
            <a:xfrm>
              <a:off x="2089293" y="1452405"/>
              <a:ext cx="38726" cy="12646"/>
            </a:xfrm>
            <a:custGeom>
              <a:avLst/>
              <a:gdLst/>
              <a:ahLst/>
              <a:cxnLst/>
              <a:rect l="l" t="t" r="r" b="b"/>
              <a:pathLst>
                <a:path w="1085" h="420" extrusionOk="0">
                  <a:moveTo>
                    <a:pt x="962" y="341"/>
                  </a:moveTo>
                  <a:cubicBezTo>
                    <a:pt x="1085" y="121"/>
                    <a:pt x="42" y="1"/>
                    <a:pt x="0" y="159"/>
                  </a:cubicBezTo>
                  <a:cubicBezTo>
                    <a:pt x="366" y="199"/>
                    <a:pt x="347" y="420"/>
                    <a:pt x="962" y="3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97" name="Google Shape;35597;p16"/>
            <p:cNvSpPr/>
            <p:nvPr/>
          </p:nvSpPr>
          <p:spPr>
            <a:xfrm>
              <a:off x="8662517" y="1457192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5" y="1"/>
                  </a:moveTo>
                  <a:cubicBezTo>
                    <a:pt x="238" y="23"/>
                    <a:pt x="5" y="5"/>
                    <a:pt x="0" y="92"/>
                  </a:cubicBezTo>
                  <a:cubicBezTo>
                    <a:pt x="150" y="71"/>
                    <a:pt x="381" y="90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98" name="Google Shape;35598;p16"/>
            <p:cNvSpPr/>
            <p:nvPr/>
          </p:nvSpPr>
          <p:spPr>
            <a:xfrm>
              <a:off x="216150" y="1454453"/>
              <a:ext cx="21558" cy="6444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603" y="1"/>
                  </a:moveTo>
                  <a:lnTo>
                    <a:pt x="25" y="1"/>
                  </a:lnTo>
                  <a:cubicBezTo>
                    <a:pt x="0" y="164"/>
                    <a:pt x="216" y="213"/>
                    <a:pt x="60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99" name="Google Shape;35599;p16"/>
            <p:cNvSpPr/>
            <p:nvPr/>
          </p:nvSpPr>
          <p:spPr>
            <a:xfrm>
              <a:off x="5585845" y="1448672"/>
              <a:ext cx="6853" cy="6203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191" y="103"/>
                  </a:moveTo>
                  <a:cubicBezTo>
                    <a:pt x="191" y="53"/>
                    <a:pt x="36" y="1"/>
                    <a:pt x="1" y="103"/>
                  </a:cubicBezTo>
                  <a:cubicBezTo>
                    <a:pt x="1" y="153"/>
                    <a:pt x="156" y="206"/>
                    <a:pt x="191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00" name="Google Shape;35600;p16"/>
            <p:cNvSpPr/>
            <p:nvPr/>
          </p:nvSpPr>
          <p:spPr>
            <a:xfrm>
              <a:off x="4711609" y="1449033"/>
              <a:ext cx="13849" cy="5450"/>
            </a:xfrm>
            <a:custGeom>
              <a:avLst/>
              <a:gdLst/>
              <a:ahLst/>
              <a:cxnLst/>
              <a:rect l="l" t="t" r="r" b="b"/>
              <a:pathLst>
                <a:path w="388" h="181" extrusionOk="0">
                  <a:moveTo>
                    <a:pt x="388" y="0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388" y="1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01" name="Google Shape;35601;p16"/>
            <p:cNvSpPr/>
            <p:nvPr/>
          </p:nvSpPr>
          <p:spPr>
            <a:xfrm>
              <a:off x="2436575" y="1435514"/>
              <a:ext cx="40404" cy="18548"/>
            </a:xfrm>
            <a:custGeom>
              <a:avLst/>
              <a:gdLst/>
              <a:ahLst/>
              <a:cxnLst/>
              <a:rect l="l" t="t" r="r" b="b"/>
              <a:pathLst>
                <a:path w="1132" h="616" extrusionOk="0">
                  <a:moveTo>
                    <a:pt x="1068" y="449"/>
                  </a:moveTo>
                  <a:cubicBezTo>
                    <a:pt x="1132" y="0"/>
                    <a:pt x="0" y="212"/>
                    <a:pt x="102" y="538"/>
                  </a:cubicBezTo>
                  <a:cubicBezTo>
                    <a:pt x="648" y="615"/>
                    <a:pt x="601" y="412"/>
                    <a:pt x="1068" y="4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02" name="Google Shape;35602;p16"/>
            <p:cNvSpPr/>
            <p:nvPr/>
          </p:nvSpPr>
          <p:spPr>
            <a:xfrm>
              <a:off x="96404" y="144825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39" y="0"/>
                    <a:pt x="0" y="70"/>
                    <a:pt x="101" y="115"/>
                  </a:cubicBezTo>
                  <a:cubicBezTo>
                    <a:pt x="154" y="141"/>
                    <a:pt x="393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03" name="Google Shape;35603;p16"/>
            <p:cNvSpPr/>
            <p:nvPr/>
          </p:nvSpPr>
          <p:spPr>
            <a:xfrm>
              <a:off x="7664466" y="1443553"/>
              <a:ext cx="13813" cy="5540"/>
            </a:xfrm>
            <a:custGeom>
              <a:avLst/>
              <a:gdLst/>
              <a:ahLst/>
              <a:cxnLst/>
              <a:rect l="l" t="t" r="r" b="b"/>
              <a:pathLst>
                <a:path w="387" h="184" extrusionOk="0">
                  <a:moveTo>
                    <a:pt x="387" y="1"/>
                  </a:moveTo>
                  <a:lnTo>
                    <a:pt x="0" y="1"/>
                  </a:lnTo>
                  <a:lnTo>
                    <a:pt x="0" y="184"/>
                  </a:lnTo>
                  <a:lnTo>
                    <a:pt x="387" y="1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04" name="Google Shape;35604;p16"/>
            <p:cNvSpPr/>
            <p:nvPr/>
          </p:nvSpPr>
          <p:spPr>
            <a:xfrm>
              <a:off x="5224358" y="1445540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2" y="25"/>
                  </a:moveTo>
                  <a:cubicBezTo>
                    <a:pt x="238" y="0"/>
                    <a:pt x="1" y="68"/>
                    <a:pt x="100" y="116"/>
                  </a:cubicBezTo>
                  <a:cubicBezTo>
                    <a:pt x="152" y="141"/>
                    <a:pt x="391" y="72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05" name="Google Shape;35605;p16"/>
            <p:cNvSpPr/>
            <p:nvPr/>
          </p:nvSpPr>
          <p:spPr>
            <a:xfrm>
              <a:off x="4645900" y="1435364"/>
              <a:ext cx="28268" cy="13700"/>
            </a:xfrm>
            <a:custGeom>
              <a:avLst/>
              <a:gdLst/>
              <a:ahLst/>
              <a:cxnLst/>
              <a:rect l="l" t="t" r="r" b="b"/>
              <a:pathLst>
                <a:path w="792" h="455" extrusionOk="0">
                  <a:moveTo>
                    <a:pt x="493" y="454"/>
                  </a:moveTo>
                  <a:cubicBezTo>
                    <a:pt x="758" y="338"/>
                    <a:pt x="792" y="8"/>
                    <a:pt x="301" y="0"/>
                  </a:cubicBezTo>
                  <a:cubicBezTo>
                    <a:pt x="36" y="116"/>
                    <a:pt x="1" y="445"/>
                    <a:pt x="493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06" name="Google Shape;35606;p16"/>
            <p:cNvSpPr/>
            <p:nvPr/>
          </p:nvSpPr>
          <p:spPr>
            <a:xfrm>
              <a:off x="7213500" y="143458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0" y="116"/>
                  </a:moveTo>
                  <a:cubicBezTo>
                    <a:pt x="155" y="142"/>
                    <a:pt x="394" y="72"/>
                    <a:pt x="295" y="26"/>
                  </a:cubicBezTo>
                  <a:cubicBezTo>
                    <a:pt x="240" y="0"/>
                    <a:pt x="1" y="69"/>
                    <a:pt x="100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07" name="Google Shape;35607;p16"/>
            <p:cNvSpPr/>
            <p:nvPr/>
          </p:nvSpPr>
          <p:spPr>
            <a:xfrm>
              <a:off x="3362600" y="1429854"/>
              <a:ext cx="34443" cy="9033"/>
            </a:xfrm>
            <a:custGeom>
              <a:avLst/>
              <a:gdLst/>
              <a:ahLst/>
              <a:cxnLst/>
              <a:rect l="l" t="t" r="r" b="b"/>
              <a:pathLst>
                <a:path w="965" h="300" extrusionOk="0">
                  <a:moveTo>
                    <a:pt x="192" y="273"/>
                  </a:moveTo>
                  <a:cubicBezTo>
                    <a:pt x="632" y="299"/>
                    <a:pt x="919" y="252"/>
                    <a:pt x="965" y="92"/>
                  </a:cubicBezTo>
                  <a:cubicBezTo>
                    <a:pt x="621" y="113"/>
                    <a:pt x="0" y="0"/>
                    <a:pt x="192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08" name="Google Shape;35608;p16"/>
            <p:cNvSpPr/>
            <p:nvPr/>
          </p:nvSpPr>
          <p:spPr>
            <a:xfrm>
              <a:off x="2429865" y="1434581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0" y="26"/>
                  </a:moveTo>
                  <a:cubicBezTo>
                    <a:pt x="236" y="0"/>
                    <a:pt x="0" y="69"/>
                    <a:pt x="98" y="116"/>
                  </a:cubicBezTo>
                  <a:cubicBezTo>
                    <a:pt x="150" y="142"/>
                    <a:pt x="392" y="73"/>
                    <a:pt x="29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09" name="Google Shape;35609;p16"/>
            <p:cNvSpPr/>
            <p:nvPr/>
          </p:nvSpPr>
          <p:spPr>
            <a:xfrm>
              <a:off x="1813895" y="1432263"/>
              <a:ext cx="6889" cy="6173"/>
            </a:xfrm>
            <a:custGeom>
              <a:avLst/>
              <a:gdLst/>
              <a:ahLst/>
              <a:cxnLst/>
              <a:rect l="l" t="t" r="r" b="b"/>
              <a:pathLst>
                <a:path w="193" h="205" extrusionOk="0">
                  <a:moveTo>
                    <a:pt x="2" y="103"/>
                  </a:moveTo>
                  <a:cubicBezTo>
                    <a:pt x="0" y="153"/>
                    <a:pt x="157" y="205"/>
                    <a:pt x="192" y="103"/>
                  </a:cubicBezTo>
                  <a:cubicBezTo>
                    <a:pt x="192" y="52"/>
                    <a:pt x="37" y="0"/>
                    <a:pt x="2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10" name="Google Shape;35610;p16"/>
            <p:cNvSpPr/>
            <p:nvPr/>
          </p:nvSpPr>
          <p:spPr>
            <a:xfrm>
              <a:off x="6449480" y="1431811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7"/>
                  </a:moveTo>
                  <a:cubicBezTo>
                    <a:pt x="241" y="1"/>
                    <a:pt x="1" y="70"/>
                    <a:pt x="103" y="118"/>
                  </a:cubicBezTo>
                  <a:cubicBezTo>
                    <a:pt x="155" y="143"/>
                    <a:pt x="395" y="74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11" name="Google Shape;35611;p16"/>
            <p:cNvSpPr/>
            <p:nvPr/>
          </p:nvSpPr>
          <p:spPr>
            <a:xfrm>
              <a:off x="5866989" y="1425518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23" y="236"/>
                  </a:moveTo>
                  <a:cubicBezTo>
                    <a:pt x="251" y="141"/>
                    <a:pt x="72" y="1"/>
                    <a:pt x="29" y="144"/>
                  </a:cubicBezTo>
                  <a:cubicBezTo>
                    <a:pt x="0" y="241"/>
                    <a:pt x="179" y="379"/>
                    <a:pt x="223" y="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12" name="Google Shape;35612;p16"/>
            <p:cNvSpPr/>
            <p:nvPr/>
          </p:nvSpPr>
          <p:spPr>
            <a:xfrm>
              <a:off x="0" y="1429101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4" y="25"/>
                  </a:moveTo>
                  <a:cubicBezTo>
                    <a:pt x="242" y="1"/>
                    <a:pt x="1" y="70"/>
                    <a:pt x="102" y="117"/>
                  </a:cubicBezTo>
                  <a:cubicBezTo>
                    <a:pt x="157" y="142"/>
                    <a:pt x="396" y="75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13" name="Google Shape;35613;p16"/>
            <p:cNvSpPr/>
            <p:nvPr/>
          </p:nvSpPr>
          <p:spPr>
            <a:xfrm>
              <a:off x="4477577" y="1427114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8" y="21"/>
                    <a:pt x="7" y="3"/>
                    <a:pt x="0" y="91"/>
                  </a:cubicBezTo>
                  <a:cubicBezTo>
                    <a:pt x="150" y="72"/>
                    <a:pt x="383" y="9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14" name="Google Shape;35614;p16"/>
            <p:cNvSpPr/>
            <p:nvPr/>
          </p:nvSpPr>
          <p:spPr>
            <a:xfrm>
              <a:off x="6645785" y="1418623"/>
              <a:ext cx="6960" cy="6142"/>
            </a:xfrm>
            <a:custGeom>
              <a:avLst/>
              <a:gdLst/>
              <a:ahLst/>
              <a:cxnLst/>
              <a:rect l="l" t="t" r="r" b="b"/>
              <a:pathLst>
                <a:path w="195" h="204" extrusionOk="0">
                  <a:moveTo>
                    <a:pt x="195" y="103"/>
                  </a:moveTo>
                  <a:cubicBezTo>
                    <a:pt x="195" y="52"/>
                    <a:pt x="39" y="0"/>
                    <a:pt x="1" y="103"/>
                  </a:cubicBezTo>
                  <a:cubicBezTo>
                    <a:pt x="0" y="152"/>
                    <a:pt x="157" y="204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15" name="Google Shape;35615;p16"/>
            <p:cNvSpPr/>
            <p:nvPr/>
          </p:nvSpPr>
          <p:spPr>
            <a:xfrm>
              <a:off x="4591006" y="1420972"/>
              <a:ext cx="14134" cy="4185"/>
            </a:xfrm>
            <a:custGeom>
              <a:avLst/>
              <a:gdLst/>
              <a:ahLst/>
              <a:cxnLst/>
              <a:rect l="l" t="t" r="r" b="b"/>
              <a:pathLst>
                <a:path w="396" h="139" extrusionOk="0">
                  <a:moveTo>
                    <a:pt x="295" y="25"/>
                  </a:moveTo>
                  <a:cubicBezTo>
                    <a:pt x="241" y="0"/>
                    <a:pt x="1" y="68"/>
                    <a:pt x="103" y="114"/>
                  </a:cubicBezTo>
                  <a:cubicBezTo>
                    <a:pt x="156" y="139"/>
                    <a:pt x="395" y="71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16" name="Google Shape;35616;p16"/>
            <p:cNvSpPr/>
            <p:nvPr/>
          </p:nvSpPr>
          <p:spPr>
            <a:xfrm>
              <a:off x="2626027" y="1416215"/>
              <a:ext cx="15134" cy="9184"/>
            </a:xfrm>
            <a:custGeom>
              <a:avLst/>
              <a:gdLst/>
              <a:ahLst/>
              <a:cxnLst/>
              <a:rect l="l" t="t" r="r" b="b"/>
              <a:pathLst>
                <a:path w="424" h="305" extrusionOk="0">
                  <a:moveTo>
                    <a:pt x="387" y="272"/>
                  </a:moveTo>
                  <a:cubicBezTo>
                    <a:pt x="357" y="165"/>
                    <a:pt x="424" y="15"/>
                    <a:pt x="194" y="0"/>
                  </a:cubicBezTo>
                  <a:cubicBezTo>
                    <a:pt x="184" y="55"/>
                    <a:pt x="165" y="108"/>
                    <a:pt x="1" y="92"/>
                  </a:cubicBezTo>
                  <a:cubicBezTo>
                    <a:pt x="24" y="201"/>
                    <a:pt x="58" y="305"/>
                    <a:pt x="387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17" name="Google Shape;35617;p16"/>
            <p:cNvSpPr/>
            <p:nvPr/>
          </p:nvSpPr>
          <p:spPr>
            <a:xfrm>
              <a:off x="2557178" y="1421725"/>
              <a:ext cx="13849" cy="2680"/>
            </a:xfrm>
            <a:custGeom>
              <a:avLst/>
              <a:gdLst/>
              <a:ahLst/>
              <a:cxnLst/>
              <a:rect l="l" t="t" r="r" b="b"/>
              <a:pathLst>
                <a:path w="388" h="89" extrusionOk="0">
                  <a:moveTo>
                    <a:pt x="387" y="0"/>
                  </a:moveTo>
                  <a:cubicBezTo>
                    <a:pt x="238" y="18"/>
                    <a:pt x="6" y="3"/>
                    <a:pt x="1" y="89"/>
                  </a:cubicBezTo>
                  <a:cubicBezTo>
                    <a:pt x="152" y="68"/>
                    <a:pt x="383" y="88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18" name="Google Shape;35618;p16"/>
            <p:cNvSpPr/>
            <p:nvPr/>
          </p:nvSpPr>
          <p:spPr>
            <a:xfrm>
              <a:off x="2515989" y="1409952"/>
              <a:ext cx="30410" cy="11803"/>
            </a:xfrm>
            <a:custGeom>
              <a:avLst/>
              <a:gdLst/>
              <a:ahLst/>
              <a:cxnLst/>
              <a:rect l="l" t="t" r="r" b="b"/>
              <a:pathLst>
                <a:path w="852" h="392" extrusionOk="0">
                  <a:moveTo>
                    <a:pt x="771" y="27"/>
                  </a:moveTo>
                  <a:cubicBezTo>
                    <a:pt x="334" y="1"/>
                    <a:pt x="48" y="48"/>
                    <a:pt x="1" y="208"/>
                  </a:cubicBezTo>
                  <a:cubicBezTo>
                    <a:pt x="275" y="231"/>
                    <a:pt x="324" y="359"/>
                    <a:pt x="578" y="391"/>
                  </a:cubicBezTo>
                  <a:cubicBezTo>
                    <a:pt x="638" y="267"/>
                    <a:pt x="852" y="216"/>
                    <a:pt x="77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19" name="Google Shape;35619;p16"/>
            <p:cNvSpPr/>
            <p:nvPr/>
          </p:nvSpPr>
          <p:spPr>
            <a:xfrm>
              <a:off x="4019794" y="1409952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6"/>
                  </a:moveTo>
                  <a:cubicBezTo>
                    <a:pt x="154" y="141"/>
                    <a:pt x="392" y="73"/>
                    <a:pt x="293" y="24"/>
                  </a:cubicBezTo>
                  <a:cubicBezTo>
                    <a:pt x="240" y="1"/>
                    <a:pt x="0" y="71"/>
                    <a:pt x="99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20" name="Google Shape;35620;p16"/>
            <p:cNvSpPr/>
            <p:nvPr/>
          </p:nvSpPr>
          <p:spPr>
            <a:xfrm>
              <a:off x="7210252" y="1404713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6" y="110"/>
                  </a:moveTo>
                  <a:cubicBezTo>
                    <a:pt x="345" y="0"/>
                    <a:pt x="170" y="54"/>
                    <a:pt x="1" y="110"/>
                  </a:cubicBezTo>
                  <a:cubicBezTo>
                    <a:pt x="1" y="202"/>
                    <a:pt x="339" y="223"/>
                    <a:pt x="386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21" name="Google Shape;35621;p16"/>
            <p:cNvSpPr/>
            <p:nvPr/>
          </p:nvSpPr>
          <p:spPr>
            <a:xfrm>
              <a:off x="5933233" y="1404503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5"/>
                  </a:moveTo>
                  <a:cubicBezTo>
                    <a:pt x="239" y="0"/>
                    <a:pt x="0" y="68"/>
                    <a:pt x="102" y="117"/>
                  </a:cubicBezTo>
                  <a:cubicBezTo>
                    <a:pt x="153" y="143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22" name="Google Shape;35622;p16"/>
            <p:cNvSpPr/>
            <p:nvPr/>
          </p:nvSpPr>
          <p:spPr>
            <a:xfrm>
              <a:off x="2897428" y="1397036"/>
              <a:ext cx="26591" cy="12345"/>
            </a:xfrm>
            <a:custGeom>
              <a:avLst/>
              <a:gdLst/>
              <a:ahLst/>
              <a:cxnLst/>
              <a:rect l="l" t="t" r="r" b="b"/>
              <a:pathLst>
                <a:path w="745" h="410" extrusionOk="0">
                  <a:moveTo>
                    <a:pt x="690" y="365"/>
                  </a:moveTo>
                  <a:cubicBezTo>
                    <a:pt x="745" y="157"/>
                    <a:pt x="644" y="21"/>
                    <a:pt x="305" y="0"/>
                  </a:cubicBezTo>
                  <a:cubicBezTo>
                    <a:pt x="1" y="136"/>
                    <a:pt x="89" y="409"/>
                    <a:pt x="690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23" name="Google Shape;35623;p16"/>
            <p:cNvSpPr/>
            <p:nvPr/>
          </p:nvSpPr>
          <p:spPr>
            <a:xfrm>
              <a:off x="2116348" y="1391586"/>
              <a:ext cx="38619" cy="16440"/>
            </a:xfrm>
            <a:custGeom>
              <a:avLst/>
              <a:gdLst/>
              <a:ahLst/>
              <a:cxnLst/>
              <a:rect l="l" t="t" r="r" b="b"/>
              <a:pathLst>
                <a:path w="1082" h="546" extrusionOk="0">
                  <a:moveTo>
                    <a:pt x="589" y="546"/>
                  </a:moveTo>
                  <a:cubicBezTo>
                    <a:pt x="608" y="402"/>
                    <a:pt x="1081" y="474"/>
                    <a:pt x="973" y="273"/>
                  </a:cubicBezTo>
                  <a:cubicBezTo>
                    <a:pt x="626" y="196"/>
                    <a:pt x="444" y="39"/>
                    <a:pt x="12" y="0"/>
                  </a:cubicBezTo>
                  <a:cubicBezTo>
                    <a:pt x="1" y="278"/>
                    <a:pt x="185" y="463"/>
                    <a:pt x="589" y="5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24" name="Google Shape;35624;p16"/>
            <p:cNvSpPr/>
            <p:nvPr/>
          </p:nvSpPr>
          <p:spPr>
            <a:xfrm>
              <a:off x="6807469" y="140179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2" y="25"/>
                  </a:moveTo>
                  <a:cubicBezTo>
                    <a:pt x="237" y="0"/>
                    <a:pt x="1" y="70"/>
                    <a:pt x="100" y="115"/>
                  </a:cubicBezTo>
                  <a:cubicBezTo>
                    <a:pt x="152" y="141"/>
                    <a:pt x="391" y="72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25" name="Google Shape;35625;p16"/>
            <p:cNvSpPr/>
            <p:nvPr/>
          </p:nvSpPr>
          <p:spPr>
            <a:xfrm>
              <a:off x="8369880" y="139905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6"/>
                  </a:moveTo>
                  <a:cubicBezTo>
                    <a:pt x="156" y="141"/>
                    <a:pt x="393" y="72"/>
                    <a:pt x="293" y="25"/>
                  </a:cubicBezTo>
                  <a:cubicBezTo>
                    <a:pt x="241" y="0"/>
                    <a:pt x="0" y="69"/>
                    <a:pt x="100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26" name="Google Shape;35626;p16"/>
            <p:cNvSpPr/>
            <p:nvPr/>
          </p:nvSpPr>
          <p:spPr>
            <a:xfrm>
              <a:off x="7341062" y="1388394"/>
              <a:ext cx="28661" cy="14182"/>
            </a:xfrm>
            <a:custGeom>
              <a:avLst/>
              <a:gdLst/>
              <a:ahLst/>
              <a:cxnLst/>
              <a:rect l="l" t="t" r="r" b="b"/>
              <a:pathLst>
                <a:path w="803" h="471" extrusionOk="0">
                  <a:moveTo>
                    <a:pt x="190" y="470"/>
                  </a:moveTo>
                  <a:lnTo>
                    <a:pt x="578" y="470"/>
                  </a:lnTo>
                  <a:cubicBezTo>
                    <a:pt x="472" y="338"/>
                    <a:pt x="802" y="0"/>
                    <a:pt x="383" y="16"/>
                  </a:cubicBezTo>
                  <a:cubicBezTo>
                    <a:pt x="524" y="264"/>
                    <a:pt x="2" y="199"/>
                    <a:pt x="1" y="379"/>
                  </a:cubicBezTo>
                  <a:cubicBezTo>
                    <a:pt x="118" y="384"/>
                    <a:pt x="227" y="392"/>
                    <a:pt x="190" y="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27" name="Google Shape;35627;p16"/>
            <p:cNvSpPr/>
            <p:nvPr/>
          </p:nvSpPr>
          <p:spPr>
            <a:xfrm>
              <a:off x="4972123" y="1392760"/>
              <a:ext cx="9030" cy="11412"/>
            </a:xfrm>
            <a:custGeom>
              <a:avLst/>
              <a:gdLst/>
              <a:ahLst/>
              <a:cxnLst/>
              <a:rect l="l" t="t" r="r" b="b"/>
              <a:pathLst>
                <a:path w="253" h="379" extrusionOk="0">
                  <a:moveTo>
                    <a:pt x="224" y="234"/>
                  </a:moveTo>
                  <a:cubicBezTo>
                    <a:pt x="252" y="140"/>
                    <a:pt x="74" y="0"/>
                    <a:pt x="31" y="144"/>
                  </a:cubicBezTo>
                  <a:cubicBezTo>
                    <a:pt x="0" y="239"/>
                    <a:pt x="181" y="379"/>
                    <a:pt x="224" y="2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28" name="Google Shape;35628;p16"/>
            <p:cNvSpPr/>
            <p:nvPr/>
          </p:nvSpPr>
          <p:spPr>
            <a:xfrm>
              <a:off x="2333461" y="1393603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2" y="24"/>
                  </a:moveTo>
                  <a:cubicBezTo>
                    <a:pt x="237" y="1"/>
                    <a:pt x="0" y="69"/>
                    <a:pt x="100" y="116"/>
                  </a:cubicBezTo>
                  <a:cubicBezTo>
                    <a:pt x="152" y="141"/>
                    <a:pt x="391" y="71"/>
                    <a:pt x="292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29" name="Google Shape;35629;p16"/>
            <p:cNvSpPr/>
            <p:nvPr/>
          </p:nvSpPr>
          <p:spPr>
            <a:xfrm>
              <a:off x="2061668" y="1391586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5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5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30" name="Google Shape;35630;p16"/>
            <p:cNvSpPr/>
            <p:nvPr/>
          </p:nvSpPr>
          <p:spPr>
            <a:xfrm>
              <a:off x="6212129" y="1383035"/>
              <a:ext cx="6960" cy="6203"/>
            </a:xfrm>
            <a:custGeom>
              <a:avLst/>
              <a:gdLst/>
              <a:ahLst/>
              <a:cxnLst/>
              <a:rect l="l" t="t" r="r" b="b"/>
              <a:pathLst>
                <a:path w="195" h="206" extrusionOk="0">
                  <a:moveTo>
                    <a:pt x="193" y="104"/>
                  </a:moveTo>
                  <a:cubicBezTo>
                    <a:pt x="195" y="54"/>
                    <a:pt x="37" y="1"/>
                    <a:pt x="3" y="104"/>
                  </a:cubicBezTo>
                  <a:cubicBezTo>
                    <a:pt x="0" y="153"/>
                    <a:pt x="157" y="206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31" name="Google Shape;35631;p16"/>
            <p:cNvSpPr/>
            <p:nvPr/>
          </p:nvSpPr>
          <p:spPr>
            <a:xfrm>
              <a:off x="3214015" y="1371413"/>
              <a:ext cx="52218" cy="22823"/>
            </a:xfrm>
            <a:custGeom>
              <a:avLst/>
              <a:gdLst/>
              <a:ahLst/>
              <a:cxnLst/>
              <a:rect l="l" t="t" r="r" b="b"/>
              <a:pathLst>
                <a:path w="1463" h="758" extrusionOk="0">
                  <a:moveTo>
                    <a:pt x="1462" y="399"/>
                  </a:moveTo>
                  <a:cubicBezTo>
                    <a:pt x="1345" y="273"/>
                    <a:pt x="720" y="384"/>
                    <a:pt x="691" y="216"/>
                  </a:cubicBezTo>
                  <a:cubicBezTo>
                    <a:pt x="670" y="106"/>
                    <a:pt x="635" y="0"/>
                    <a:pt x="306" y="34"/>
                  </a:cubicBezTo>
                  <a:cubicBezTo>
                    <a:pt x="0" y="477"/>
                    <a:pt x="1246" y="757"/>
                    <a:pt x="1462" y="3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32" name="Google Shape;35632;p16"/>
            <p:cNvSpPr/>
            <p:nvPr/>
          </p:nvSpPr>
          <p:spPr>
            <a:xfrm>
              <a:off x="7770971" y="137993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0" y="1"/>
                    <a:pt x="0" y="69"/>
                    <a:pt x="102" y="116"/>
                  </a:cubicBezTo>
                  <a:cubicBezTo>
                    <a:pt x="156" y="142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33" name="Google Shape;35633;p16"/>
            <p:cNvSpPr/>
            <p:nvPr/>
          </p:nvSpPr>
          <p:spPr>
            <a:xfrm>
              <a:off x="3279973" y="1377887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1" y="184"/>
                  </a:moveTo>
                  <a:lnTo>
                    <a:pt x="386" y="184"/>
                  </a:lnTo>
                  <a:lnTo>
                    <a:pt x="38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34" name="Google Shape;35634;p16"/>
            <p:cNvSpPr/>
            <p:nvPr/>
          </p:nvSpPr>
          <p:spPr>
            <a:xfrm>
              <a:off x="1841414" y="1380687"/>
              <a:ext cx="13742" cy="2740"/>
            </a:xfrm>
            <a:custGeom>
              <a:avLst/>
              <a:gdLst/>
              <a:ahLst/>
              <a:cxnLst/>
              <a:rect l="l" t="t" r="r" b="b"/>
              <a:pathLst>
                <a:path w="385" h="91" extrusionOk="0">
                  <a:moveTo>
                    <a:pt x="385" y="0"/>
                  </a:moveTo>
                  <a:cubicBezTo>
                    <a:pt x="236" y="20"/>
                    <a:pt x="6" y="3"/>
                    <a:pt x="1" y="91"/>
                  </a:cubicBezTo>
                  <a:cubicBezTo>
                    <a:pt x="150" y="71"/>
                    <a:pt x="379" y="88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35" name="Google Shape;35635;p16"/>
            <p:cNvSpPr/>
            <p:nvPr/>
          </p:nvSpPr>
          <p:spPr>
            <a:xfrm>
              <a:off x="6412361" y="1367017"/>
              <a:ext cx="29018" cy="10960"/>
            </a:xfrm>
            <a:custGeom>
              <a:avLst/>
              <a:gdLst/>
              <a:ahLst/>
              <a:cxnLst/>
              <a:rect l="l" t="t" r="r" b="b"/>
              <a:pathLst>
                <a:path w="813" h="364" extrusionOk="0">
                  <a:moveTo>
                    <a:pt x="563" y="363"/>
                  </a:moveTo>
                  <a:cubicBezTo>
                    <a:pt x="812" y="244"/>
                    <a:pt x="682" y="90"/>
                    <a:pt x="371" y="0"/>
                  </a:cubicBezTo>
                  <a:cubicBezTo>
                    <a:pt x="346" y="227"/>
                    <a:pt x="0" y="283"/>
                    <a:pt x="563" y="3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36" name="Google Shape;35636;p16"/>
            <p:cNvSpPr/>
            <p:nvPr/>
          </p:nvSpPr>
          <p:spPr>
            <a:xfrm>
              <a:off x="75774" y="1374424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6"/>
                  </a:moveTo>
                  <a:cubicBezTo>
                    <a:pt x="240" y="1"/>
                    <a:pt x="0" y="70"/>
                    <a:pt x="98" y="116"/>
                  </a:cubicBezTo>
                  <a:cubicBezTo>
                    <a:pt x="153" y="142"/>
                    <a:pt x="394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37" name="Google Shape;35637;p16"/>
            <p:cNvSpPr/>
            <p:nvPr/>
          </p:nvSpPr>
          <p:spPr>
            <a:xfrm>
              <a:off x="8335437" y="1371714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4" y="26"/>
                  </a:moveTo>
                  <a:cubicBezTo>
                    <a:pt x="240" y="1"/>
                    <a:pt x="1" y="70"/>
                    <a:pt x="103" y="117"/>
                  </a:cubicBezTo>
                  <a:cubicBezTo>
                    <a:pt x="153" y="141"/>
                    <a:pt x="392" y="71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38" name="Google Shape;35638;p16"/>
            <p:cNvSpPr/>
            <p:nvPr/>
          </p:nvSpPr>
          <p:spPr>
            <a:xfrm>
              <a:off x="4498243" y="1372467"/>
              <a:ext cx="13849" cy="2770"/>
            </a:xfrm>
            <a:custGeom>
              <a:avLst/>
              <a:gdLst/>
              <a:ahLst/>
              <a:cxnLst/>
              <a:rect l="l" t="t" r="r" b="b"/>
              <a:pathLst>
                <a:path w="388" h="92" extrusionOk="0">
                  <a:moveTo>
                    <a:pt x="387" y="1"/>
                  </a:moveTo>
                  <a:cubicBezTo>
                    <a:pt x="237" y="22"/>
                    <a:pt x="7" y="5"/>
                    <a:pt x="1" y="92"/>
                  </a:cubicBezTo>
                  <a:cubicBezTo>
                    <a:pt x="151" y="71"/>
                    <a:pt x="383" y="88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39" name="Google Shape;35639;p16"/>
            <p:cNvSpPr/>
            <p:nvPr/>
          </p:nvSpPr>
          <p:spPr>
            <a:xfrm>
              <a:off x="8600556" y="1366265"/>
              <a:ext cx="13849" cy="7467"/>
            </a:xfrm>
            <a:custGeom>
              <a:avLst/>
              <a:gdLst/>
              <a:ahLst/>
              <a:cxnLst/>
              <a:rect l="l" t="t" r="r" b="b"/>
              <a:pathLst>
                <a:path w="388" h="248" extrusionOk="0">
                  <a:moveTo>
                    <a:pt x="388" y="115"/>
                  </a:moveTo>
                  <a:cubicBezTo>
                    <a:pt x="384" y="24"/>
                    <a:pt x="50" y="0"/>
                    <a:pt x="0" y="115"/>
                  </a:cubicBezTo>
                  <a:cubicBezTo>
                    <a:pt x="215" y="107"/>
                    <a:pt x="303" y="247"/>
                    <a:pt x="388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40" name="Google Shape;35640;p16"/>
            <p:cNvSpPr/>
            <p:nvPr/>
          </p:nvSpPr>
          <p:spPr>
            <a:xfrm>
              <a:off x="8873991" y="1358768"/>
              <a:ext cx="25556" cy="10990"/>
            </a:xfrm>
            <a:custGeom>
              <a:avLst/>
              <a:gdLst/>
              <a:ahLst/>
              <a:cxnLst/>
              <a:rect l="l" t="t" r="r" b="b"/>
              <a:pathLst>
                <a:path w="716" h="365" extrusionOk="0">
                  <a:moveTo>
                    <a:pt x="439" y="364"/>
                  </a:moveTo>
                  <a:cubicBezTo>
                    <a:pt x="500" y="242"/>
                    <a:pt x="715" y="191"/>
                    <a:pt x="632" y="0"/>
                  </a:cubicBezTo>
                  <a:lnTo>
                    <a:pt x="54" y="0"/>
                  </a:lnTo>
                  <a:cubicBezTo>
                    <a:pt x="0" y="209"/>
                    <a:pt x="102" y="343"/>
                    <a:pt x="439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41" name="Google Shape;35641;p16"/>
            <p:cNvSpPr/>
            <p:nvPr/>
          </p:nvSpPr>
          <p:spPr>
            <a:xfrm>
              <a:off x="6246251" y="1360725"/>
              <a:ext cx="21023" cy="9033"/>
            </a:xfrm>
            <a:custGeom>
              <a:avLst/>
              <a:gdLst/>
              <a:ahLst/>
              <a:cxnLst/>
              <a:rect l="l" t="t" r="r" b="b"/>
              <a:pathLst>
                <a:path w="589" h="300" extrusionOk="0">
                  <a:moveTo>
                    <a:pt x="394" y="299"/>
                  </a:moveTo>
                  <a:cubicBezTo>
                    <a:pt x="394" y="208"/>
                    <a:pt x="549" y="191"/>
                    <a:pt x="588" y="117"/>
                  </a:cubicBezTo>
                  <a:cubicBezTo>
                    <a:pt x="339" y="111"/>
                    <a:pt x="321" y="0"/>
                    <a:pt x="9" y="25"/>
                  </a:cubicBezTo>
                  <a:cubicBezTo>
                    <a:pt x="1" y="183"/>
                    <a:pt x="157" y="260"/>
                    <a:pt x="394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42" name="Google Shape;35642;p16"/>
            <p:cNvSpPr/>
            <p:nvPr/>
          </p:nvSpPr>
          <p:spPr>
            <a:xfrm>
              <a:off x="8569504" y="136346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99" y="118"/>
                  </a:moveTo>
                  <a:cubicBezTo>
                    <a:pt x="155" y="143"/>
                    <a:pt x="394" y="75"/>
                    <a:pt x="293" y="27"/>
                  </a:cubicBezTo>
                  <a:cubicBezTo>
                    <a:pt x="240" y="1"/>
                    <a:pt x="1" y="71"/>
                    <a:pt x="99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43" name="Google Shape;35643;p16"/>
            <p:cNvSpPr/>
            <p:nvPr/>
          </p:nvSpPr>
          <p:spPr>
            <a:xfrm>
              <a:off x="4956990" y="1355094"/>
              <a:ext cx="39761" cy="15838"/>
            </a:xfrm>
            <a:custGeom>
              <a:avLst/>
              <a:gdLst/>
              <a:ahLst/>
              <a:cxnLst/>
              <a:rect l="l" t="t" r="r" b="b"/>
              <a:pathLst>
                <a:path w="1114" h="526" extrusionOk="0">
                  <a:moveTo>
                    <a:pt x="648" y="305"/>
                  </a:moveTo>
                  <a:cubicBezTo>
                    <a:pt x="1114" y="1"/>
                    <a:pt x="0" y="525"/>
                    <a:pt x="648" y="3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44" name="Google Shape;35644;p16"/>
            <p:cNvSpPr/>
            <p:nvPr/>
          </p:nvSpPr>
          <p:spPr>
            <a:xfrm>
              <a:off x="2743489" y="1352355"/>
              <a:ext cx="36335" cy="19090"/>
            </a:xfrm>
            <a:custGeom>
              <a:avLst/>
              <a:gdLst/>
              <a:ahLst/>
              <a:cxnLst/>
              <a:rect l="l" t="t" r="r" b="b"/>
              <a:pathLst>
                <a:path w="1018" h="634" extrusionOk="0">
                  <a:moveTo>
                    <a:pt x="760" y="487"/>
                  </a:moveTo>
                  <a:cubicBezTo>
                    <a:pt x="924" y="381"/>
                    <a:pt x="1018" y="243"/>
                    <a:pt x="954" y="33"/>
                  </a:cubicBezTo>
                  <a:cubicBezTo>
                    <a:pt x="664" y="47"/>
                    <a:pt x="245" y="0"/>
                    <a:pt x="181" y="122"/>
                  </a:cubicBezTo>
                  <a:cubicBezTo>
                    <a:pt x="695" y="94"/>
                    <a:pt x="1" y="633"/>
                    <a:pt x="760" y="4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45" name="Google Shape;35645;p16"/>
            <p:cNvSpPr/>
            <p:nvPr/>
          </p:nvSpPr>
          <p:spPr>
            <a:xfrm>
              <a:off x="3893980" y="1347868"/>
              <a:ext cx="37905" cy="18789"/>
            </a:xfrm>
            <a:custGeom>
              <a:avLst/>
              <a:gdLst/>
              <a:ahLst/>
              <a:cxnLst/>
              <a:rect l="l" t="t" r="r" b="b"/>
              <a:pathLst>
                <a:path w="1062" h="624" extrusionOk="0">
                  <a:moveTo>
                    <a:pt x="732" y="545"/>
                  </a:moveTo>
                  <a:cubicBezTo>
                    <a:pt x="1062" y="392"/>
                    <a:pt x="619" y="138"/>
                    <a:pt x="347" y="0"/>
                  </a:cubicBezTo>
                  <a:cubicBezTo>
                    <a:pt x="48" y="139"/>
                    <a:pt x="1" y="623"/>
                    <a:pt x="732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46" name="Google Shape;35646;p16"/>
            <p:cNvSpPr/>
            <p:nvPr/>
          </p:nvSpPr>
          <p:spPr>
            <a:xfrm>
              <a:off x="2784249" y="1355697"/>
              <a:ext cx="7067" cy="6233"/>
            </a:xfrm>
            <a:custGeom>
              <a:avLst/>
              <a:gdLst/>
              <a:ahLst/>
              <a:cxnLst/>
              <a:rect l="l" t="t" r="r" b="b"/>
              <a:pathLst>
                <a:path w="198" h="207" extrusionOk="0">
                  <a:moveTo>
                    <a:pt x="5" y="105"/>
                  </a:moveTo>
                  <a:cubicBezTo>
                    <a:pt x="1" y="154"/>
                    <a:pt x="161" y="206"/>
                    <a:pt x="198" y="105"/>
                  </a:cubicBezTo>
                  <a:cubicBezTo>
                    <a:pt x="198" y="54"/>
                    <a:pt x="40" y="0"/>
                    <a:pt x="5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47" name="Google Shape;35647;p16"/>
            <p:cNvSpPr/>
            <p:nvPr/>
          </p:nvSpPr>
          <p:spPr>
            <a:xfrm>
              <a:off x="332362" y="1345129"/>
              <a:ext cx="56751" cy="22583"/>
            </a:xfrm>
            <a:custGeom>
              <a:avLst/>
              <a:gdLst/>
              <a:ahLst/>
              <a:cxnLst/>
              <a:rect l="l" t="t" r="r" b="b"/>
              <a:pathLst>
                <a:path w="1590" h="750" extrusionOk="0">
                  <a:moveTo>
                    <a:pt x="1590" y="364"/>
                  </a:moveTo>
                  <a:cubicBezTo>
                    <a:pt x="1048" y="347"/>
                    <a:pt x="1061" y="67"/>
                    <a:pt x="624" y="0"/>
                  </a:cubicBezTo>
                  <a:cubicBezTo>
                    <a:pt x="861" y="294"/>
                    <a:pt x="1" y="68"/>
                    <a:pt x="239" y="364"/>
                  </a:cubicBezTo>
                  <a:cubicBezTo>
                    <a:pt x="962" y="277"/>
                    <a:pt x="1345" y="749"/>
                    <a:pt x="1590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48" name="Google Shape;35648;p16"/>
            <p:cNvSpPr/>
            <p:nvPr/>
          </p:nvSpPr>
          <p:spPr>
            <a:xfrm>
              <a:off x="3276404" y="1355335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295" y="25"/>
                  </a:moveTo>
                  <a:cubicBezTo>
                    <a:pt x="238" y="1"/>
                    <a:pt x="0" y="67"/>
                    <a:pt x="99" y="117"/>
                  </a:cubicBezTo>
                  <a:cubicBezTo>
                    <a:pt x="153" y="140"/>
                    <a:pt x="392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49" name="Google Shape;35649;p16"/>
            <p:cNvSpPr/>
            <p:nvPr/>
          </p:nvSpPr>
          <p:spPr>
            <a:xfrm>
              <a:off x="2096075" y="1352746"/>
              <a:ext cx="13742" cy="6745"/>
            </a:xfrm>
            <a:custGeom>
              <a:avLst/>
              <a:gdLst/>
              <a:ahLst/>
              <a:cxnLst/>
              <a:rect l="l" t="t" r="r" b="b"/>
              <a:pathLst>
                <a:path w="385" h="224" extrusionOk="0">
                  <a:moveTo>
                    <a:pt x="385" y="111"/>
                  </a:moveTo>
                  <a:cubicBezTo>
                    <a:pt x="345" y="0"/>
                    <a:pt x="172" y="55"/>
                    <a:pt x="1" y="111"/>
                  </a:cubicBezTo>
                  <a:cubicBezTo>
                    <a:pt x="2" y="203"/>
                    <a:pt x="339" y="224"/>
                    <a:pt x="385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50" name="Google Shape;35650;p16"/>
            <p:cNvSpPr/>
            <p:nvPr/>
          </p:nvSpPr>
          <p:spPr>
            <a:xfrm>
              <a:off x="2980412" y="134988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1" y="0"/>
                    <a:pt x="0" y="69"/>
                    <a:pt x="101" y="116"/>
                  </a:cubicBezTo>
                  <a:cubicBezTo>
                    <a:pt x="154" y="141"/>
                    <a:pt x="392" y="71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51" name="Google Shape;35651;p16"/>
            <p:cNvSpPr/>
            <p:nvPr/>
          </p:nvSpPr>
          <p:spPr>
            <a:xfrm>
              <a:off x="5627033" y="1347447"/>
              <a:ext cx="20773" cy="3643"/>
            </a:xfrm>
            <a:custGeom>
              <a:avLst/>
              <a:gdLst/>
              <a:ahLst/>
              <a:cxnLst/>
              <a:rect l="l" t="t" r="r" b="b"/>
              <a:pathLst>
                <a:path w="582" h="121" extrusionOk="0">
                  <a:moveTo>
                    <a:pt x="581" y="14"/>
                  </a:moveTo>
                  <a:cubicBezTo>
                    <a:pt x="354" y="29"/>
                    <a:pt x="35" y="0"/>
                    <a:pt x="1" y="106"/>
                  </a:cubicBezTo>
                  <a:cubicBezTo>
                    <a:pt x="229" y="92"/>
                    <a:pt x="550" y="120"/>
                    <a:pt x="581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52" name="Google Shape;35652;p16"/>
            <p:cNvSpPr/>
            <p:nvPr/>
          </p:nvSpPr>
          <p:spPr>
            <a:xfrm>
              <a:off x="2894501" y="1345129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7" y="0"/>
                  </a:moveTo>
                  <a:cubicBezTo>
                    <a:pt x="238" y="21"/>
                    <a:pt x="8" y="3"/>
                    <a:pt x="0" y="91"/>
                  </a:cubicBezTo>
                  <a:cubicBezTo>
                    <a:pt x="149" y="72"/>
                    <a:pt x="381" y="9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53" name="Google Shape;35653;p16"/>
            <p:cNvSpPr/>
            <p:nvPr/>
          </p:nvSpPr>
          <p:spPr>
            <a:xfrm>
              <a:off x="8881915" y="1334139"/>
              <a:ext cx="14634" cy="9515"/>
            </a:xfrm>
            <a:custGeom>
              <a:avLst/>
              <a:gdLst/>
              <a:ahLst/>
              <a:cxnLst/>
              <a:rect l="l" t="t" r="r" b="b"/>
              <a:pathLst>
                <a:path w="410" h="316" extrusionOk="0">
                  <a:moveTo>
                    <a:pt x="410" y="275"/>
                  </a:moveTo>
                  <a:lnTo>
                    <a:pt x="410" y="92"/>
                  </a:lnTo>
                  <a:cubicBezTo>
                    <a:pt x="217" y="92"/>
                    <a:pt x="181" y="19"/>
                    <a:pt x="25" y="1"/>
                  </a:cubicBezTo>
                  <a:cubicBezTo>
                    <a:pt x="44" y="146"/>
                    <a:pt x="0" y="316"/>
                    <a:pt x="410" y="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54" name="Google Shape;35654;p16"/>
            <p:cNvSpPr/>
            <p:nvPr/>
          </p:nvSpPr>
          <p:spPr>
            <a:xfrm>
              <a:off x="5506609" y="1338896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6"/>
                  </a:moveTo>
                  <a:cubicBezTo>
                    <a:pt x="238" y="1"/>
                    <a:pt x="0" y="70"/>
                    <a:pt x="98" y="117"/>
                  </a:cubicBezTo>
                  <a:cubicBezTo>
                    <a:pt x="152" y="142"/>
                    <a:pt x="389" y="73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55" name="Google Shape;35655;p16"/>
            <p:cNvSpPr/>
            <p:nvPr/>
          </p:nvSpPr>
          <p:spPr>
            <a:xfrm>
              <a:off x="2105676" y="1334199"/>
              <a:ext cx="29518" cy="9846"/>
            </a:xfrm>
            <a:custGeom>
              <a:avLst/>
              <a:gdLst/>
              <a:ahLst/>
              <a:cxnLst/>
              <a:rect l="l" t="t" r="r" b="b"/>
              <a:pathLst>
                <a:path w="827" h="327" extrusionOk="0">
                  <a:moveTo>
                    <a:pt x="695" y="273"/>
                  </a:moveTo>
                  <a:cubicBezTo>
                    <a:pt x="827" y="30"/>
                    <a:pt x="294" y="98"/>
                    <a:pt x="116" y="0"/>
                  </a:cubicBezTo>
                  <a:cubicBezTo>
                    <a:pt x="1" y="238"/>
                    <a:pt x="195" y="327"/>
                    <a:pt x="695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56" name="Google Shape;35656;p16"/>
            <p:cNvSpPr/>
            <p:nvPr/>
          </p:nvSpPr>
          <p:spPr>
            <a:xfrm>
              <a:off x="8566149" y="1331519"/>
              <a:ext cx="34443" cy="8913"/>
            </a:xfrm>
            <a:custGeom>
              <a:avLst/>
              <a:gdLst/>
              <a:ahLst/>
              <a:cxnLst/>
              <a:rect l="l" t="t" r="r" b="b"/>
              <a:pathLst>
                <a:path w="965" h="296" extrusionOk="0">
                  <a:moveTo>
                    <a:pt x="193" y="271"/>
                  </a:moveTo>
                  <a:cubicBezTo>
                    <a:pt x="634" y="295"/>
                    <a:pt x="918" y="250"/>
                    <a:pt x="964" y="88"/>
                  </a:cubicBezTo>
                  <a:cubicBezTo>
                    <a:pt x="625" y="109"/>
                    <a:pt x="1" y="0"/>
                    <a:pt x="193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57" name="Google Shape;35657;p16"/>
            <p:cNvSpPr/>
            <p:nvPr/>
          </p:nvSpPr>
          <p:spPr>
            <a:xfrm>
              <a:off x="2658507" y="1328689"/>
              <a:ext cx="17703" cy="10990"/>
            </a:xfrm>
            <a:custGeom>
              <a:avLst/>
              <a:gdLst/>
              <a:ahLst/>
              <a:cxnLst/>
              <a:rect l="l" t="t" r="r" b="b"/>
              <a:pathLst>
                <a:path w="496" h="365" extrusionOk="0">
                  <a:moveTo>
                    <a:pt x="443" y="365"/>
                  </a:moveTo>
                  <a:cubicBezTo>
                    <a:pt x="496" y="157"/>
                    <a:pt x="395" y="24"/>
                    <a:pt x="57" y="0"/>
                  </a:cubicBezTo>
                  <a:cubicBezTo>
                    <a:pt x="1" y="208"/>
                    <a:pt x="103" y="344"/>
                    <a:pt x="443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58" name="Google Shape;35658;p16"/>
            <p:cNvSpPr/>
            <p:nvPr/>
          </p:nvSpPr>
          <p:spPr>
            <a:xfrm>
              <a:off x="7000170" y="1333477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99" y="114"/>
                  </a:moveTo>
                  <a:cubicBezTo>
                    <a:pt x="155" y="140"/>
                    <a:pt x="392" y="70"/>
                    <a:pt x="293" y="23"/>
                  </a:cubicBezTo>
                  <a:cubicBezTo>
                    <a:pt x="238" y="1"/>
                    <a:pt x="1" y="69"/>
                    <a:pt x="99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59" name="Google Shape;35659;p16"/>
            <p:cNvSpPr/>
            <p:nvPr/>
          </p:nvSpPr>
          <p:spPr>
            <a:xfrm>
              <a:off x="2285206" y="1333416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5"/>
                  </a:moveTo>
                  <a:cubicBezTo>
                    <a:pt x="242" y="0"/>
                    <a:pt x="0" y="69"/>
                    <a:pt x="101" y="116"/>
                  </a:cubicBezTo>
                  <a:cubicBezTo>
                    <a:pt x="155" y="142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60" name="Google Shape;35660;p16"/>
            <p:cNvSpPr/>
            <p:nvPr/>
          </p:nvSpPr>
          <p:spPr>
            <a:xfrm>
              <a:off x="7367689" y="1323300"/>
              <a:ext cx="23414" cy="8250"/>
            </a:xfrm>
            <a:custGeom>
              <a:avLst/>
              <a:gdLst/>
              <a:ahLst/>
              <a:cxnLst/>
              <a:rect l="l" t="t" r="r" b="b"/>
              <a:pathLst>
                <a:path w="656" h="274" extrusionOk="0">
                  <a:moveTo>
                    <a:pt x="410" y="273"/>
                  </a:moveTo>
                  <a:cubicBezTo>
                    <a:pt x="421" y="157"/>
                    <a:pt x="656" y="146"/>
                    <a:pt x="602" y="1"/>
                  </a:cubicBezTo>
                  <a:lnTo>
                    <a:pt x="217" y="1"/>
                  </a:lnTo>
                  <a:cubicBezTo>
                    <a:pt x="0" y="130"/>
                    <a:pt x="7" y="220"/>
                    <a:pt x="410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61" name="Google Shape;35661;p16"/>
            <p:cNvSpPr/>
            <p:nvPr/>
          </p:nvSpPr>
          <p:spPr>
            <a:xfrm>
              <a:off x="1953664" y="1314026"/>
              <a:ext cx="46400" cy="9274"/>
            </a:xfrm>
            <a:custGeom>
              <a:avLst/>
              <a:gdLst/>
              <a:ahLst/>
              <a:cxnLst/>
              <a:rect l="l" t="t" r="r" b="b"/>
              <a:pathLst>
                <a:path w="1300" h="308" extrusionOk="0">
                  <a:moveTo>
                    <a:pt x="712" y="307"/>
                  </a:moveTo>
                  <a:cubicBezTo>
                    <a:pt x="1299" y="1"/>
                    <a:pt x="0" y="31"/>
                    <a:pt x="712" y="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62" name="Google Shape;35662;p16"/>
            <p:cNvSpPr/>
            <p:nvPr/>
          </p:nvSpPr>
          <p:spPr>
            <a:xfrm>
              <a:off x="8894157" y="1305897"/>
              <a:ext cx="39761" cy="15838"/>
            </a:xfrm>
            <a:custGeom>
              <a:avLst/>
              <a:gdLst/>
              <a:ahLst/>
              <a:cxnLst/>
              <a:rect l="l" t="t" r="r" b="b"/>
              <a:pathLst>
                <a:path w="1114" h="526" extrusionOk="0">
                  <a:moveTo>
                    <a:pt x="648" y="305"/>
                  </a:moveTo>
                  <a:cubicBezTo>
                    <a:pt x="1114" y="0"/>
                    <a:pt x="0" y="525"/>
                    <a:pt x="648" y="3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63" name="Google Shape;35663;p16"/>
            <p:cNvSpPr/>
            <p:nvPr/>
          </p:nvSpPr>
          <p:spPr>
            <a:xfrm>
              <a:off x="8018815" y="1314297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7"/>
                  </a:moveTo>
                  <a:cubicBezTo>
                    <a:pt x="157" y="142"/>
                    <a:pt x="394" y="73"/>
                    <a:pt x="294" y="26"/>
                  </a:cubicBezTo>
                  <a:cubicBezTo>
                    <a:pt x="242" y="1"/>
                    <a:pt x="1" y="70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64" name="Google Shape;35664;p16"/>
            <p:cNvSpPr/>
            <p:nvPr/>
          </p:nvSpPr>
          <p:spPr>
            <a:xfrm>
              <a:off x="5014490" y="1312340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0" y="182"/>
                  </a:moveTo>
                  <a:lnTo>
                    <a:pt x="388" y="182"/>
                  </a:lnTo>
                  <a:lnTo>
                    <a:pt x="3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65" name="Google Shape;35665;p16"/>
            <p:cNvSpPr/>
            <p:nvPr/>
          </p:nvSpPr>
          <p:spPr>
            <a:xfrm>
              <a:off x="2873907" y="1311738"/>
              <a:ext cx="13813" cy="6775"/>
            </a:xfrm>
            <a:custGeom>
              <a:avLst/>
              <a:gdLst/>
              <a:ahLst/>
              <a:cxnLst/>
              <a:rect l="l" t="t" r="r" b="b"/>
              <a:pathLst>
                <a:path w="387" h="225" extrusionOk="0">
                  <a:moveTo>
                    <a:pt x="0" y="111"/>
                  </a:moveTo>
                  <a:cubicBezTo>
                    <a:pt x="2" y="202"/>
                    <a:pt x="338" y="224"/>
                    <a:pt x="387" y="111"/>
                  </a:cubicBezTo>
                  <a:cubicBezTo>
                    <a:pt x="344" y="1"/>
                    <a:pt x="171" y="54"/>
                    <a:pt x="0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66" name="Google Shape;35666;p16"/>
            <p:cNvSpPr/>
            <p:nvPr/>
          </p:nvSpPr>
          <p:spPr>
            <a:xfrm>
              <a:off x="6763890" y="1301923"/>
              <a:ext cx="26448" cy="15326"/>
            </a:xfrm>
            <a:custGeom>
              <a:avLst/>
              <a:gdLst/>
              <a:ahLst/>
              <a:cxnLst/>
              <a:rect l="l" t="t" r="r" b="b"/>
              <a:pathLst>
                <a:path w="741" h="509" extrusionOk="0">
                  <a:moveTo>
                    <a:pt x="740" y="437"/>
                  </a:moveTo>
                  <a:lnTo>
                    <a:pt x="740" y="74"/>
                  </a:lnTo>
                  <a:cubicBezTo>
                    <a:pt x="0" y="1"/>
                    <a:pt x="0" y="508"/>
                    <a:pt x="740" y="4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67" name="Google Shape;35667;p16"/>
            <p:cNvSpPr/>
            <p:nvPr/>
          </p:nvSpPr>
          <p:spPr>
            <a:xfrm>
              <a:off x="2729284" y="1309149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5" y="105"/>
                  </a:moveTo>
                  <a:cubicBezTo>
                    <a:pt x="195" y="54"/>
                    <a:pt x="37" y="1"/>
                    <a:pt x="1" y="105"/>
                  </a:cubicBezTo>
                  <a:cubicBezTo>
                    <a:pt x="1" y="157"/>
                    <a:pt x="157" y="208"/>
                    <a:pt x="195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68" name="Google Shape;35668;p16"/>
            <p:cNvSpPr/>
            <p:nvPr/>
          </p:nvSpPr>
          <p:spPr>
            <a:xfrm>
              <a:off x="4126619" y="1306439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2" y="105"/>
                  </a:moveTo>
                  <a:cubicBezTo>
                    <a:pt x="193" y="54"/>
                    <a:pt x="37" y="1"/>
                    <a:pt x="2" y="105"/>
                  </a:cubicBezTo>
                  <a:cubicBezTo>
                    <a:pt x="0" y="156"/>
                    <a:pt x="154" y="208"/>
                    <a:pt x="192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69" name="Google Shape;35669;p16"/>
            <p:cNvSpPr/>
            <p:nvPr/>
          </p:nvSpPr>
          <p:spPr>
            <a:xfrm>
              <a:off x="2660506" y="1301381"/>
              <a:ext cx="22629" cy="11743"/>
            </a:xfrm>
            <a:custGeom>
              <a:avLst/>
              <a:gdLst/>
              <a:ahLst/>
              <a:cxnLst/>
              <a:rect l="l" t="t" r="r" b="b"/>
              <a:pathLst>
                <a:path w="634" h="390" extrusionOk="0">
                  <a:moveTo>
                    <a:pt x="194" y="0"/>
                  </a:moveTo>
                  <a:cubicBezTo>
                    <a:pt x="203" y="127"/>
                    <a:pt x="104" y="200"/>
                    <a:pt x="1" y="273"/>
                  </a:cubicBezTo>
                  <a:cubicBezTo>
                    <a:pt x="246" y="277"/>
                    <a:pt x="267" y="389"/>
                    <a:pt x="577" y="363"/>
                  </a:cubicBezTo>
                  <a:cubicBezTo>
                    <a:pt x="634" y="156"/>
                    <a:pt x="531" y="22"/>
                    <a:pt x="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70" name="Google Shape;35670;p16"/>
            <p:cNvSpPr/>
            <p:nvPr/>
          </p:nvSpPr>
          <p:spPr>
            <a:xfrm>
              <a:off x="2546791" y="130607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2" y="26"/>
                  </a:moveTo>
                  <a:cubicBezTo>
                    <a:pt x="241" y="1"/>
                    <a:pt x="1" y="70"/>
                    <a:pt x="100" y="117"/>
                  </a:cubicBezTo>
                  <a:cubicBezTo>
                    <a:pt x="153" y="142"/>
                    <a:pt x="393" y="73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71" name="Google Shape;35671;p16"/>
            <p:cNvSpPr/>
            <p:nvPr/>
          </p:nvSpPr>
          <p:spPr>
            <a:xfrm>
              <a:off x="1869003" y="1298671"/>
              <a:ext cx="20666" cy="8190"/>
            </a:xfrm>
            <a:custGeom>
              <a:avLst/>
              <a:gdLst/>
              <a:ahLst/>
              <a:cxnLst/>
              <a:rect l="l" t="t" r="r" b="b"/>
              <a:pathLst>
                <a:path w="579" h="272" extrusionOk="0">
                  <a:moveTo>
                    <a:pt x="1" y="182"/>
                  </a:moveTo>
                  <a:cubicBezTo>
                    <a:pt x="194" y="180"/>
                    <a:pt x="228" y="255"/>
                    <a:pt x="384" y="272"/>
                  </a:cubicBezTo>
                  <a:cubicBezTo>
                    <a:pt x="383" y="180"/>
                    <a:pt x="541" y="163"/>
                    <a:pt x="579" y="90"/>
                  </a:cubicBezTo>
                  <a:cubicBezTo>
                    <a:pt x="383" y="90"/>
                    <a:pt x="346" y="17"/>
                    <a:pt x="192" y="0"/>
                  </a:cubicBezTo>
                  <a:cubicBezTo>
                    <a:pt x="194" y="90"/>
                    <a:pt x="36" y="107"/>
                    <a:pt x="1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72" name="Google Shape;35672;p16"/>
            <p:cNvSpPr/>
            <p:nvPr/>
          </p:nvSpPr>
          <p:spPr>
            <a:xfrm>
              <a:off x="4449238" y="1295961"/>
              <a:ext cx="23486" cy="8190"/>
            </a:xfrm>
            <a:custGeom>
              <a:avLst/>
              <a:gdLst/>
              <a:ahLst/>
              <a:cxnLst/>
              <a:rect l="l" t="t" r="r" b="b"/>
              <a:pathLst>
                <a:path w="658" h="272" extrusionOk="0">
                  <a:moveTo>
                    <a:pt x="412" y="272"/>
                  </a:moveTo>
                  <a:cubicBezTo>
                    <a:pt x="422" y="155"/>
                    <a:pt x="657" y="146"/>
                    <a:pt x="604" y="0"/>
                  </a:cubicBezTo>
                  <a:lnTo>
                    <a:pt x="216" y="0"/>
                  </a:lnTo>
                  <a:cubicBezTo>
                    <a:pt x="1" y="131"/>
                    <a:pt x="10" y="219"/>
                    <a:pt x="412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73" name="Google Shape;35673;p16"/>
            <p:cNvSpPr/>
            <p:nvPr/>
          </p:nvSpPr>
          <p:spPr>
            <a:xfrm>
              <a:off x="2708690" y="1298310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2"/>
                  </a:moveTo>
                  <a:cubicBezTo>
                    <a:pt x="193" y="53"/>
                    <a:pt x="36" y="0"/>
                    <a:pt x="1" y="102"/>
                  </a:cubicBezTo>
                  <a:cubicBezTo>
                    <a:pt x="1" y="153"/>
                    <a:pt x="156" y="205"/>
                    <a:pt x="19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74" name="Google Shape;35674;p16"/>
            <p:cNvSpPr/>
            <p:nvPr/>
          </p:nvSpPr>
          <p:spPr>
            <a:xfrm>
              <a:off x="2550325" y="1298310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2"/>
                  </a:moveTo>
                  <a:cubicBezTo>
                    <a:pt x="193" y="53"/>
                    <a:pt x="36" y="0"/>
                    <a:pt x="1" y="102"/>
                  </a:cubicBezTo>
                  <a:cubicBezTo>
                    <a:pt x="1" y="153"/>
                    <a:pt x="156" y="205"/>
                    <a:pt x="19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75" name="Google Shape;35675;p16"/>
            <p:cNvSpPr/>
            <p:nvPr/>
          </p:nvSpPr>
          <p:spPr>
            <a:xfrm>
              <a:off x="8662517" y="1295961"/>
              <a:ext cx="13777" cy="5450"/>
            </a:xfrm>
            <a:custGeom>
              <a:avLst/>
              <a:gdLst/>
              <a:ahLst/>
              <a:cxnLst/>
              <a:rect l="l" t="t" r="r" b="b"/>
              <a:pathLst>
                <a:path w="386" h="181" extrusionOk="0">
                  <a:moveTo>
                    <a:pt x="385" y="0"/>
                  </a:moveTo>
                  <a:lnTo>
                    <a:pt x="0" y="0"/>
                  </a:lnTo>
                  <a:lnTo>
                    <a:pt x="0" y="180"/>
                  </a:lnTo>
                  <a:lnTo>
                    <a:pt x="385" y="1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76" name="Google Shape;35676;p16"/>
            <p:cNvSpPr/>
            <p:nvPr/>
          </p:nvSpPr>
          <p:spPr>
            <a:xfrm>
              <a:off x="2832576" y="1280124"/>
              <a:ext cx="26591" cy="15266"/>
            </a:xfrm>
            <a:custGeom>
              <a:avLst/>
              <a:gdLst/>
              <a:ahLst/>
              <a:cxnLst/>
              <a:rect l="l" t="t" r="r" b="b"/>
              <a:pathLst>
                <a:path w="745" h="507" extrusionOk="0">
                  <a:moveTo>
                    <a:pt x="1" y="71"/>
                  </a:moveTo>
                  <a:lnTo>
                    <a:pt x="1" y="432"/>
                  </a:lnTo>
                  <a:cubicBezTo>
                    <a:pt x="745" y="507"/>
                    <a:pt x="745" y="0"/>
                    <a:pt x="1" y="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77" name="Google Shape;35677;p16"/>
            <p:cNvSpPr/>
            <p:nvPr/>
          </p:nvSpPr>
          <p:spPr>
            <a:xfrm>
              <a:off x="2912847" y="1271844"/>
              <a:ext cx="37156" cy="15928"/>
            </a:xfrm>
            <a:custGeom>
              <a:avLst/>
              <a:gdLst/>
              <a:ahLst/>
              <a:cxnLst/>
              <a:rect l="l" t="t" r="r" b="b"/>
              <a:pathLst>
                <a:path w="1041" h="529" extrusionOk="0">
                  <a:moveTo>
                    <a:pt x="836" y="528"/>
                  </a:moveTo>
                  <a:cubicBezTo>
                    <a:pt x="1041" y="1"/>
                    <a:pt x="1" y="489"/>
                    <a:pt x="836" y="5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78" name="Google Shape;35678;p16"/>
            <p:cNvSpPr/>
            <p:nvPr/>
          </p:nvSpPr>
          <p:spPr>
            <a:xfrm>
              <a:off x="7871051" y="1269496"/>
              <a:ext cx="34372" cy="16259"/>
            </a:xfrm>
            <a:custGeom>
              <a:avLst/>
              <a:gdLst/>
              <a:ahLst/>
              <a:cxnLst/>
              <a:rect l="l" t="t" r="r" b="b"/>
              <a:pathLst>
                <a:path w="963" h="540" extrusionOk="0">
                  <a:moveTo>
                    <a:pt x="0" y="424"/>
                  </a:moveTo>
                  <a:cubicBezTo>
                    <a:pt x="251" y="540"/>
                    <a:pt x="709" y="540"/>
                    <a:pt x="962" y="424"/>
                  </a:cubicBezTo>
                  <a:cubicBezTo>
                    <a:pt x="960" y="1"/>
                    <a:pt x="3" y="1"/>
                    <a:pt x="0" y="4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79" name="Google Shape;35679;p16"/>
            <p:cNvSpPr/>
            <p:nvPr/>
          </p:nvSpPr>
          <p:spPr>
            <a:xfrm>
              <a:off x="7733351" y="1282232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6" y="21"/>
                    <a:pt x="5" y="2"/>
                    <a:pt x="1" y="91"/>
                  </a:cubicBezTo>
                  <a:cubicBezTo>
                    <a:pt x="148" y="72"/>
                    <a:pt x="381" y="91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80" name="Google Shape;35680;p16"/>
            <p:cNvSpPr/>
            <p:nvPr/>
          </p:nvSpPr>
          <p:spPr>
            <a:xfrm>
              <a:off x="8455183" y="1276782"/>
              <a:ext cx="21558" cy="6413"/>
            </a:xfrm>
            <a:custGeom>
              <a:avLst/>
              <a:gdLst/>
              <a:ahLst/>
              <a:cxnLst/>
              <a:rect l="l" t="t" r="r" b="b"/>
              <a:pathLst>
                <a:path w="604" h="213" extrusionOk="0">
                  <a:moveTo>
                    <a:pt x="604" y="182"/>
                  </a:moveTo>
                  <a:lnTo>
                    <a:pt x="604" y="0"/>
                  </a:lnTo>
                  <a:lnTo>
                    <a:pt x="25" y="0"/>
                  </a:lnTo>
                  <a:cubicBezTo>
                    <a:pt x="0" y="163"/>
                    <a:pt x="215" y="213"/>
                    <a:pt x="604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81" name="Google Shape;35681;p16"/>
            <p:cNvSpPr/>
            <p:nvPr/>
          </p:nvSpPr>
          <p:spPr>
            <a:xfrm>
              <a:off x="8538666" y="1270098"/>
              <a:ext cx="13813" cy="7437"/>
            </a:xfrm>
            <a:custGeom>
              <a:avLst/>
              <a:gdLst/>
              <a:ahLst/>
              <a:cxnLst/>
              <a:rect l="l" t="t" r="r" b="b"/>
              <a:pathLst>
                <a:path w="387" h="247" extrusionOk="0">
                  <a:moveTo>
                    <a:pt x="387" y="132"/>
                  </a:moveTo>
                  <a:cubicBezTo>
                    <a:pt x="170" y="143"/>
                    <a:pt x="88" y="0"/>
                    <a:pt x="2" y="132"/>
                  </a:cubicBezTo>
                  <a:cubicBezTo>
                    <a:pt x="1" y="223"/>
                    <a:pt x="337" y="247"/>
                    <a:pt x="38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82" name="Google Shape;35682;p16"/>
            <p:cNvSpPr/>
            <p:nvPr/>
          </p:nvSpPr>
          <p:spPr>
            <a:xfrm>
              <a:off x="3723873" y="1270610"/>
              <a:ext cx="13884" cy="4215"/>
            </a:xfrm>
            <a:custGeom>
              <a:avLst/>
              <a:gdLst/>
              <a:ahLst/>
              <a:cxnLst/>
              <a:rect l="l" t="t" r="r" b="b"/>
              <a:pathLst>
                <a:path w="389" h="140" extrusionOk="0">
                  <a:moveTo>
                    <a:pt x="289" y="24"/>
                  </a:moveTo>
                  <a:cubicBezTo>
                    <a:pt x="238" y="0"/>
                    <a:pt x="1" y="68"/>
                    <a:pt x="99" y="115"/>
                  </a:cubicBezTo>
                  <a:cubicBezTo>
                    <a:pt x="151" y="140"/>
                    <a:pt x="389" y="69"/>
                    <a:pt x="289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83" name="Google Shape;35683;p16"/>
            <p:cNvSpPr/>
            <p:nvPr/>
          </p:nvSpPr>
          <p:spPr>
            <a:xfrm>
              <a:off x="7857202" y="1263083"/>
              <a:ext cx="13884" cy="5510"/>
            </a:xfrm>
            <a:custGeom>
              <a:avLst/>
              <a:gdLst/>
              <a:ahLst/>
              <a:cxnLst/>
              <a:rect l="l" t="t" r="r" b="b"/>
              <a:pathLst>
                <a:path w="389" h="183" extrusionOk="0">
                  <a:moveTo>
                    <a:pt x="388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84" name="Google Shape;35684;p16"/>
            <p:cNvSpPr/>
            <p:nvPr/>
          </p:nvSpPr>
          <p:spPr>
            <a:xfrm>
              <a:off x="8007786" y="1260343"/>
              <a:ext cx="21558" cy="6444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603" y="182"/>
                  </a:moveTo>
                  <a:lnTo>
                    <a:pt x="603" y="1"/>
                  </a:lnTo>
                  <a:lnTo>
                    <a:pt x="24" y="1"/>
                  </a:lnTo>
                  <a:cubicBezTo>
                    <a:pt x="0" y="165"/>
                    <a:pt x="217" y="213"/>
                    <a:pt x="603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85" name="Google Shape;35685;p16"/>
            <p:cNvSpPr/>
            <p:nvPr/>
          </p:nvSpPr>
          <p:spPr>
            <a:xfrm>
              <a:off x="7705797" y="1254923"/>
              <a:ext cx="20666" cy="8250"/>
            </a:xfrm>
            <a:custGeom>
              <a:avLst/>
              <a:gdLst/>
              <a:ahLst/>
              <a:cxnLst/>
              <a:rect l="l" t="t" r="r" b="b"/>
              <a:pathLst>
                <a:path w="579" h="274" extrusionOk="0">
                  <a:moveTo>
                    <a:pt x="578" y="90"/>
                  </a:moveTo>
                  <a:cubicBezTo>
                    <a:pt x="384" y="90"/>
                    <a:pt x="350" y="19"/>
                    <a:pt x="193" y="0"/>
                  </a:cubicBezTo>
                  <a:cubicBezTo>
                    <a:pt x="195" y="92"/>
                    <a:pt x="37" y="107"/>
                    <a:pt x="0" y="182"/>
                  </a:cubicBezTo>
                  <a:cubicBezTo>
                    <a:pt x="195" y="182"/>
                    <a:pt x="229" y="255"/>
                    <a:pt x="388" y="273"/>
                  </a:cubicBezTo>
                  <a:cubicBezTo>
                    <a:pt x="383" y="182"/>
                    <a:pt x="542" y="164"/>
                    <a:pt x="578" y="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86" name="Google Shape;35686;p16"/>
            <p:cNvSpPr/>
            <p:nvPr/>
          </p:nvSpPr>
          <p:spPr>
            <a:xfrm>
              <a:off x="7571525" y="1259650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0" y="25"/>
                  </a:moveTo>
                  <a:cubicBezTo>
                    <a:pt x="238" y="0"/>
                    <a:pt x="0" y="68"/>
                    <a:pt x="99" y="116"/>
                  </a:cubicBezTo>
                  <a:cubicBezTo>
                    <a:pt x="152" y="140"/>
                    <a:pt x="392" y="72"/>
                    <a:pt x="29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87" name="Google Shape;35687;p16"/>
            <p:cNvSpPr/>
            <p:nvPr/>
          </p:nvSpPr>
          <p:spPr>
            <a:xfrm>
              <a:off x="6703856" y="1248239"/>
              <a:ext cx="31481" cy="13851"/>
            </a:xfrm>
            <a:custGeom>
              <a:avLst/>
              <a:gdLst/>
              <a:ahLst/>
              <a:cxnLst/>
              <a:rect l="l" t="t" r="r" b="b"/>
              <a:pathLst>
                <a:path w="882" h="460" extrusionOk="0">
                  <a:moveTo>
                    <a:pt x="690" y="404"/>
                  </a:moveTo>
                  <a:cubicBezTo>
                    <a:pt x="703" y="404"/>
                    <a:pt x="678" y="320"/>
                    <a:pt x="690" y="312"/>
                  </a:cubicBezTo>
                  <a:cubicBezTo>
                    <a:pt x="710" y="301"/>
                    <a:pt x="872" y="124"/>
                    <a:pt x="882" y="131"/>
                  </a:cubicBezTo>
                  <a:cubicBezTo>
                    <a:pt x="672" y="0"/>
                    <a:pt x="1" y="460"/>
                    <a:pt x="690" y="4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88" name="Google Shape;35688;p16"/>
            <p:cNvSpPr/>
            <p:nvPr/>
          </p:nvSpPr>
          <p:spPr>
            <a:xfrm>
              <a:off x="7516773" y="1246342"/>
              <a:ext cx="23878" cy="5841"/>
            </a:xfrm>
            <a:custGeom>
              <a:avLst/>
              <a:gdLst/>
              <a:ahLst/>
              <a:cxnLst/>
              <a:rect l="l" t="t" r="r" b="b"/>
              <a:pathLst>
                <a:path w="669" h="194" extrusionOk="0">
                  <a:moveTo>
                    <a:pt x="477" y="194"/>
                  </a:moveTo>
                  <a:cubicBezTo>
                    <a:pt x="476" y="103"/>
                    <a:pt x="633" y="86"/>
                    <a:pt x="669" y="13"/>
                  </a:cubicBezTo>
                  <a:cubicBezTo>
                    <a:pt x="366" y="20"/>
                    <a:pt x="0" y="1"/>
                    <a:pt x="92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89" name="Google Shape;35689;p16"/>
            <p:cNvSpPr/>
            <p:nvPr/>
          </p:nvSpPr>
          <p:spPr>
            <a:xfrm>
              <a:off x="2639840" y="1246342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2" y="104"/>
                  </a:moveTo>
                  <a:cubicBezTo>
                    <a:pt x="196" y="53"/>
                    <a:pt x="38" y="1"/>
                    <a:pt x="0" y="104"/>
                  </a:cubicBezTo>
                  <a:cubicBezTo>
                    <a:pt x="0" y="154"/>
                    <a:pt x="160" y="206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90" name="Google Shape;35690;p16"/>
            <p:cNvSpPr/>
            <p:nvPr/>
          </p:nvSpPr>
          <p:spPr>
            <a:xfrm>
              <a:off x="8724478" y="1224092"/>
              <a:ext cx="56251" cy="27942"/>
            </a:xfrm>
            <a:custGeom>
              <a:avLst/>
              <a:gdLst/>
              <a:ahLst/>
              <a:cxnLst/>
              <a:rect l="l" t="t" r="r" b="b"/>
              <a:pathLst>
                <a:path w="1576" h="928" extrusionOk="0">
                  <a:moveTo>
                    <a:pt x="1350" y="26"/>
                  </a:moveTo>
                  <a:cubicBezTo>
                    <a:pt x="337" y="1"/>
                    <a:pt x="143" y="365"/>
                    <a:pt x="0" y="752"/>
                  </a:cubicBezTo>
                  <a:cubicBezTo>
                    <a:pt x="819" y="928"/>
                    <a:pt x="1576" y="607"/>
                    <a:pt x="135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91" name="Google Shape;35691;p16"/>
            <p:cNvSpPr/>
            <p:nvPr/>
          </p:nvSpPr>
          <p:spPr>
            <a:xfrm>
              <a:off x="7864126" y="1246704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6" y="1"/>
                  </a:moveTo>
                  <a:cubicBezTo>
                    <a:pt x="236" y="21"/>
                    <a:pt x="6" y="4"/>
                    <a:pt x="1" y="92"/>
                  </a:cubicBezTo>
                  <a:cubicBezTo>
                    <a:pt x="150" y="71"/>
                    <a:pt x="379" y="88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92" name="Google Shape;35692;p16"/>
            <p:cNvSpPr/>
            <p:nvPr/>
          </p:nvSpPr>
          <p:spPr>
            <a:xfrm>
              <a:off x="2749985" y="1224845"/>
              <a:ext cx="51183" cy="19150"/>
            </a:xfrm>
            <a:custGeom>
              <a:avLst/>
              <a:gdLst/>
              <a:ahLst/>
              <a:cxnLst/>
              <a:rect l="l" t="t" r="r" b="b"/>
              <a:pathLst>
                <a:path w="1434" h="636" extrusionOk="0">
                  <a:moveTo>
                    <a:pt x="965" y="635"/>
                  </a:moveTo>
                  <a:cubicBezTo>
                    <a:pt x="1433" y="404"/>
                    <a:pt x="885" y="139"/>
                    <a:pt x="578" y="1"/>
                  </a:cubicBezTo>
                  <a:cubicBezTo>
                    <a:pt x="546" y="107"/>
                    <a:pt x="274" y="100"/>
                    <a:pt x="0" y="91"/>
                  </a:cubicBezTo>
                  <a:cubicBezTo>
                    <a:pt x="106" y="374"/>
                    <a:pt x="461" y="541"/>
                    <a:pt x="965" y="6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93" name="Google Shape;35693;p16"/>
            <p:cNvSpPr/>
            <p:nvPr/>
          </p:nvSpPr>
          <p:spPr>
            <a:xfrm>
              <a:off x="1998886" y="1235744"/>
              <a:ext cx="23450" cy="8250"/>
            </a:xfrm>
            <a:custGeom>
              <a:avLst/>
              <a:gdLst/>
              <a:ahLst/>
              <a:cxnLst/>
              <a:rect l="l" t="t" r="r" b="b"/>
              <a:pathLst>
                <a:path w="657" h="274" extrusionOk="0">
                  <a:moveTo>
                    <a:pt x="411" y="273"/>
                  </a:moveTo>
                  <a:cubicBezTo>
                    <a:pt x="420" y="157"/>
                    <a:pt x="656" y="148"/>
                    <a:pt x="603" y="0"/>
                  </a:cubicBezTo>
                  <a:lnTo>
                    <a:pt x="218" y="0"/>
                  </a:lnTo>
                  <a:cubicBezTo>
                    <a:pt x="1" y="131"/>
                    <a:pt x="9" y="222"/>
                    <a:pt x="411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94" name="Google Shape;35694;p16"/>
            <p:cNvSpPr/>
            <p:nvPr/>
          </p:nvSpPr>
          <p:spPr>
            <a:xfrm>
              <a:off x="5533984" y="1229572"/>
              <a:ext cx="14206" cy="4246"/>
            </a:xfrm>
            <a:custGeom>
              <a:avLst/>
              <a:gdLst/>
              <a:ahLst/>
              <a:cxnLst/>
              <a:rect l="l" t="t" r="r" b="b"/>
              <a:pathLst>
                <a:path w="398" h="141" extrusionOk="0">
                  <a:moveTo>
                    <a:pt x="103" y="117"/>
                  </a:moveTo>
                  <a:cubicBezTo>
                    <a:pt x="156" y="140"/>
                    <a:pt x="398" y="72"/>
                    <a:pt x="295" y="24"/>
                  </a:cubicBezTo>
                  <a:cubicBezTo>
                    <a:pt x="242" y="0"/>
                    <a:pt x="1" y="68"/>
                    <a:pt x="103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95" name="Google Shape;35695;p16"/>
            <p:cNvSpPr/>
            <p:nvPr/>
          </p:nvSpPr>
          <p:spPr>
            <a:xfrm>
              <a:off x="1603849" y="1229572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7"/>
                  </a:moveTo>
                  <a:cubicBezTo>
                    <a:pt x="155" y="140"/>
                    <a:pt x="391" y="72"/>
                    <a:pt x="293" y="24"/>
                  </a:cubicBezTo>
                  <a:cubicBezTo>
                    <a:pt x="240" y="0"/>
                    <a:pt x="1" y="68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96" name="Google Shape;35696;p16"/>
            <p:cNvSpPr/>
            <p:nvPr/>
          </p:nvSpPr>
          <p:spPr>
            <a:xfrm>
              <a:off x="7770971" y="122135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0" y="1"/>
                    <a:pt x="0" y="68"/>
                    <a:pt x="102" y="117"/>
                  </a:cubicBezTo>
                  <a:cubicBezTo>
                    <a:pt x="156" y="142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97" name="Google Shape;35697;p16"/>
            <p:cNvSpPr/>
            <p:nvPr/>
          </p:nvSpPr>
          <p:spPr>
            <a:xfrm>
              <a:off x="4234266" y="1212892"/>
              <a:ext cx="39761" cy="15838"/>
            </a:xfrm>
            <a:custGeom>
              <a:avLst/>
              <a:gdLst/>
              <a:ahLst/>
              <a:cxnLst/>
              <a:rect l="l" t="t" r="r" b="b"/>
              <a:pathLst>
                <a:path w="1114" h="526" extrusionOk="0">
                  <a:moveTo>
                    <a:pt x="650" y="306"/>
                  </a:moveTo>
                  <a:cubicBezTo>
                    <a:pt x="1113" y="1"/>
                    <a:pt x="1" y="526"/>
                    <a:pt x="650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98" name="Google Shape;35698;p16"/>
            <p:cNvSpPr/>
            <p:nvPr/>
          </p:nvSpPr>
          <p:spPr>
            <a:xfrm>
              <a:off x="943728" y="1209911"/>
              <a:ext cx="31802" cy="16109"/>
            </a:xfrm>
            <a:custGeom>
              <a:avLst/>
              <a:gdLst/>
              <a:ahLst/>
              <a:cxnLst/>
              <a:rect l="l" t="t" r="r" b="b"/>
              <a:pathLst>
                <a:path w="891" h="535" extrusionOk="0">
                  <a:moveTo>
                    <a:pt x="853" y="497"/>
                  </a:moveTo>
                  <a:cubicBezTo>
                    <a:pt x="891" y="236"/>
                    <a:pt x="878" y="1"/>
                    <a:pt x="273" y="43"/>
                  </a:cubicBezTo>
                  <a:cubicBezTo>
                    <a:pt x="216" y="165"/>
                    <a:pt x="1" y="216"/>
                    <a:pt x="81" y="407"/>
                  </a:cubicBezTo>
                  <a:cubicBezTo>
                    <a:pt x="340" y="434"/>
                    <a:pt x="451" y="535"/>
                    <a:pt x="853" y="4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99" name="Google Shape;35699;p16"/>
            <p:cNvSpPr/>
            <p:nvPr/>
          </p:nvSpPr>
          <p:spPr>
            <a:xfrm>
              <a:off x="870952" y="1208436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1" y="182"/>
                  </a:moveTo>
                  <a:lnTo>
                    <a:pt x="386" y="182"/>
                  </a:lnTo>
                  <a:lnTo>
                    <a:pt x="38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00" name="Google Shape;35700;p16"/>
            <p:cNvSpPr/>
            <p:nvPr/>
          </p:nvSpPr>
          <p:spPr>
            <a:xfrm>
              <a:off x="8366560" y="1200216"/>
              <a:ext cx="22593" cy="11773"/>
            </a:xfrm>
            <a:custGeom>
              <a:avLst/>
              <a:gdLst/>
              <a:ahLst/>
              <a:cxnLst/>
              <a:rect l="l" t="t" r="r" b="b"/>
              <a:pathLst>
                <a:path w="633" h="391" extrusionOk="0">
                  <a:moveTo>
                    <a:pt x="193" y="0"/>
                  </a:moveTo>
                  <a:cubicBezTo>
                    <a:pt x="203" y="126"/>
                    <a:pt x="104" y="200"/>
                    <a:pt x="1" y="273"/>
                  </a:cubicBezTo>
                  <a:cubicBezTo>
                    <a:pt x="249" y="278"/>
                    <a:pt x="270" y="391"/>
                    <a:pt x="578" y="365"/>
                  </a:cubicBezTo>
                  <a:cubicBezTo>
                    <a:pt x="632" y="158"/>
                    <a:pt x="532" y="23"/>
                    <a:pt x="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01" name="Google Shape;35701;p16"/>
            <p:cNvSpPr/>
            <p:nvPr/>
          </p:nvSpPr>
          <p:spPr>
            <a:xfrm>
              <a:off x="7185731" y="1200216"/>
              <a:ext cx="31374" cy="13459"/>
            </a:xfrm>
            <a:custGeom>
              <a:avLst/>
              <a:gdLst/>
              <a:ahLst/>
              <a:cxnLst/>
              <a:rect l="l" t="t" r="r" b="b"/>
              <a:pathLst>
                <a:path w="879" h="447" extrusionOk="0">
                  <a:moveTo>
                    <a:pt x="878" y="182"/>
                  </a:moveTo>
                  <a:cubicBezTo>
                    <a:pt x="624" y="180"/>
                    <a:pt x="706" y="24"/>
                    <a:pt x="493" y="0"/>
                  </a:cubicBezTo>
                  <a:cubicBezTo>
                    <a:pt x="477" y="145"/>
                    <a:pt x="1" y="72"/>
                    <a:pt x="107" y="273"/>
                  </a:cubicBezTo>
                  <a:cubicBezTo>
                    <a:pt x="594" y="284"/>
                    <a:pt x="712" y="447"/>
                    <a:pt x="878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02" name="Google Shape;35702;p16"/>
            <p:cNvSpPr/>
            <p:nvPr/>
          </p:nvSpPr>
          <p:spPr>
            <a:xfrm>
              <a:off x="3747965" y="1205365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4" y="102"/>
                  </a:moveTo>
                  <a:cubicBezTo>
                    <a:pt x="197" y="53"/>
                    <a:pt x="39" y="0"/>
                    <a:pt x="5" y="102"/>
                  </a:cubicBezTo>
                  <a:cubicBezTo>
                    <a:pt x="1" y="152"/>
                    <a:pt x="160" y="205"/>
                    <a:pt x="194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03" name="Google Shape;35703;p16"/>
            <p:cNvSpPr/>
            <p:nvPr/>
          </p:nvSpPr>
          <p:spPr>
            <a:xfrm>
              <a:off x="3331191" y="1193502"/>
              <a:ext cx="31445" cy="13941"/>
            </a:xfrm>
            <a:custGeom>
              <a:avLst/>
              <a:gdLst/>
              <a:ahLst/>
              <a:cxnLst/>
              <a:rect l="l" t="t" r="r" b="b"/>
              <a:pathLst>
                <a:path w="881" h="463" extrusionOk="0">
                  <a:moveTo>
                    <a:pt x="687" y="313"/>
                  </a:moveTo>
                  <a:cubicBezTo>
                    <a:pt x="705" y="304"/>
                    <a:pt x="872" y="125"/>
                    <a:pt x="880" y="131"/>
                  </a:cubicBezTo>
                  <a:cubicBezTo>
                    <a:pt x="671" y="0"/>
                    <a:pt x="0" y="462"/>
                    <a:pt x="687" y="405"/>
                  </a:cubicBezTo>
                  <a:cubicBezTo>
                    <a:pt x="697" y="403"/>
                    <a:pt x="676" y="320"/>
                    <a:pt x="687" y="3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04" name="Google Shape;35704;p16"/>
            <p:cNvSpPr/>
            <p:nvPr/>
          </p:nvSpPr>
          <p:spPr>
            <a:xfrm>
              <a:off x="4828642" y="1194736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5" y="1"/>
                  </a:moveTo>
                  <a:lnTo>
                    <a:pt x="0" y="1"/>
                  </a:lnTo>
                  <a:lnTo>
                    <a:pt x="0" y="181"/>
                  </a:lnTo>
                  <a:lnTo>
                    <a:pt x="385" y="1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05" name="Google Shape;35705;p16"/>
            <p:cNvSpPr/>
            <p:nvPr/>
          </p:nvSpPr>
          <p:spPr>
            <a:xfrm>
              <a:off x="3892552" y="1191635"/>
              <a:ext cx="6889" cy="6293"/>
            </a:xfrm>
            <a:custGeom>
              <a:avLst/>
              <a:gdLst/>
              <a:ahLst/>
              <a:cxnLst/>
              <a:rect l="l" t="t" r="r" b="b"/>
              <a:pathLst>
                <a:path w="193" h="209" extrusionOk="0">
                  <a:moveTo>
                    <a:pt x="192" y="104"/>
                  </a:moveTo>
                  <a:cubicBezTo>
                    <a:pt x="192" y="53"/>
                    <a:pt x="38" y="1"/>
                    <a:pt x="0" y="104"/>
                  </a:cubicBezTo>
                  <a:cubicBezTo>
                    <a:pt x="0" y="153"/>
                    <a:pt x="158" y="208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06" name="Google Shape;35706;p16"/>
            <p:cNvSpPr/>
            <p:nvPr/>
          </p:nvSpPr>
          <p:spPr>
            <a:xfrm>
              <a:off x="2385179" y="1194736"/>
              <a:ext cx="13813" cy="2710"/>
            </a:xfrm>
            <a:custGeom>
              <a:avLst/>
              <a:gdLst/>
              <a:ahLst/>
              <a:cxnLst/>
              <a:rect l="l" t="t" r="r" b="b"/>
              <a:pathLst>
                <a:path w="387" h="90" extrusionOk="0">
                  <a:moveTo>
                    <a:pt x="387" y="1"/>
                  </a:moveTo>
                  <a:cubicBezTo>
                    <a:pt x="237" y="22"/>
                    <a:pt x="6" y="2"/>
                    <a:pt x="0" y="90"/>
                  </a:cubicBezTo>
                  <a:cubicBezTo>
                    <a:pt x="149" y="70"/>
                    <a:pt x="379" y="90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07" name="Google Shape;35707;p16"/>
            <p:cNvSpPr/>
            <p:nvPr/>
          </p:nvSpPr>
          <p:spPr>
            <a:xfrm>
              <a:off x="5465171" y="1191304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293" y="25"/>
                  </a:moveTo>
                  <a:cubicBezTo>
                    <a:pt x="238" y="0"/>
                    <a:pt x="1" y="68"/>
                    <a:pt x="101" y="115"/>
                  </a:cubicBezTo>
                  <a:cubicBezTo>
                    <a:pt x="156" y="141"/>
                    <a:pt x="395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08" name="Google Shape;35708;p16"/>
            <p:cNvSpPr/>
            <p:nvPr/>
          </p:nvSpPr>
          <p:spPr>
            <a:xfrm>
              <a:off x="6687081" y="1189287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5" y="0"/>
                  </a:moveTo>
                  <a:cubicBezTo>
                    <a:pt x="236" y="21"/>
                    <a:pt x="6" y="3"/>
                    <a:pt x="1" y="92"/>
                  </a:cubicBezTo>
                  <a:cubicBezTo>
                    <a:pt x="151" y="70"/>
                    <a:pt x="379" y="88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09" name="Google Shape;35709;p16"/>
            <p:cNvSpPr/>
            <p:nvPr/>
          </p:nvSpPr>
          <p:spPr>
            <a:xfrm>
              <a:off x="2488400" y="1188865"/>
              <a:ext cx="20702" cy="3643"/>
            </a:xfrm>
            <a:custGeom>
              <a:avLst/>
              <a:gdLst/>
              <a:ahLst/>
              <a:cxnLst/>
              <a:rect l="l" t="t" r="r" b="b"/>
              <a:pathLst>
                <a:path w="580" h="121" extrusionOk="0">
                  <a:moveTo>
                    <a:pt x="579" y="14"/>
                  </a:moveTo>
                  <a:cubicBezTo>
                    <a:pt x="352" y="29"/>
                    <a:pt x="32" y="0"/>
                    <a:pt x="1" y="106"/>
                  </a:cubicBezTo>
                  <a:cubicBezTo>
                    <a:pt x="227" y="91"/>
                    <a:pt x="547" y="120"/>
                    <a:pt x="579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10" name="Google Shape;35710;p16"/>
            <p:cNvSpPr/>
            <p:nvPr/>
          </p:nvSpPr>
          <p:spPr>
            <a:xfrm>
              <a:off x="2402311" y="1188504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2" y="26"/>
                  </a:moveTo>
                  <a:cubicBezTo>
                    <a:pt x="238" y="0"/>
                    <a:pt x="1" y="71"/>
                    <a:pt x="100" y="118"/>
                  </a:cubicBezTo>
                  <a:cubicBezTo>
                    <a:pt x="152" y="143"/>
                    <a:pt x="391" y="73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11" name="Google Shape;35711;p16"/>
            <p:cNvSpPr/>
            <p:nvPr/>
          </p:nvSpPr>
          <p:spPr>
            <a:xfrm>
              <a:off x="1400762" y="1186186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5" y="103"/>
                  </a:moveTo>
                  <a:cubicBezTo>
                    <a:pt x="197" y="53"/>
                    <a:pt x="40" y="0"/>
                    <a:pt x="5" y="103"/>
                  </a:cubicBezTo>
                  <a:cubicBezTo>
                    <a:pt x="1" y="154"/>
                    <a:pt x="160" y="205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12" name="Google Shape;35712;p16"/>
            <p:cNvSpPr/>
            <p:nvPr/>
          </p:nvSpPr>
          <p:spPr>
            <a:xfrm>
              <a:off x="5475664" y="1181067"/>
              <a:ext cx="14991" cy="9274"/>
            </a:xfrm>
            <a:custGeom>
              <a:avLst/>
              <a:gdLst/>
              <a:ahLst/>
              <a:cxnLst/>
              <a:rect l="l" t="t" r="r" b="b"/>
              <a:pathLst>
                <a:path w="420" h="308" extrusionOk="0">
                  <a:moveTo>
                    <a:pt x="387" y="273"/>
                  </a:moveTo>
                  <a:cubicBezTo>
                    <a:pt x="358" y="165"/>
                    <a:pt x="420" y="15"/>
                    <a:pt x="195" y="1"/>
                  </a:cubicBezTo>
                  <a:cubicBezTo>
                    <a:pt x="182" y="57"/>
                    <a:pt x="165" y="109"/>
                    <a:pt x="1" y="91"/>
                  </a:cubicBezTo>
                  <a:cubicBezTo>
                    <a:pt x="23" y="203"/>
                    <a:pt x="61" y="307"/>
                    <a:pt x="387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13" name="Google Shape;35713;p16"/>
            <p:cNvSpPr/>
            <p:nvPr/>
          </p:nvSpPr>
          <p:spPr>
            <a:xfrm>
              <a:off x="5273612" y="1177364"/>
              <a:ext cx="39761" cy="15838"/>
            </a:xfrm>
            <a:custGeom>
              <a:avLst/>
              <a:gdLst/>
              <a:ahLst/>
              <a:cxnLst/>
              <a:rect l="l" t="t" r="r" b="b"/>
              <a:pathLst>
                <a:path w="1114" h="526" extrusionOk="0">
                  <a:moveTo>
                    <a:pt x="648" y="306"/>
                  </a:moveTo>
                  <a:cubicBezTo>
                    <a:pt x="1114" y="1"/>
                    <a:pt x="0" y="526"/>
                    <a:pt x="648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14" name="Google Shape;35714;p16"/>
            <p:cNvSpPr/>
            <p:nvPr/>
          </p:nvSpPr>
          <p:spPr>
            <a:xfrm>
              <a:off x="7743274" y="1172848"/>
              <a:ext cx="28233" cy="13760"/>
            </a:xfrm>
            <a:custGeom>
              <a:avLst/>
              <a:gdLst/>
              <a:ahLst/>
              <a:cxnLst/>
              <a:rect l="l" t="t" r="r" b="b"/>
              <a:pathLst>
                <a:path w="791" h="457" extrusionOk="0">
                  <a:moveTo>
                    <a:pt x="494" y="456"/>
                  </a:moveTo>
                  <a:cubicBezTo>
                    <a:pt x="755" y="340"/>
                    <a:pt x="791" y="11"/>
                    <a:pt x="301" y="1"/>
                  </a:cubicBezTo>
                  <a:cubicBezTo>
                    <a:pt x="39" y="117"/>
                    <a:pt x="1" y="447"/>
                    <a:pt x="494" y="4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15" name="Google Shape;35715;p16"/>
            <p:cNvSpPr/>
            <p:nvPr/>
          </p:nvSpPr>
          <p:spPr>
            <a:xfrm>
              <a:off x="6817891" y="1181097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0" y="91"/>
                  </a:moveTo>
                  <a:cubicBezTo>
                    <a:pt x="150" y="71"/>
                    <a:pt x="382" y="88"/>
                    <a:pt x="385" y="1"/>
                  </a:cubicBezTo>
                  <a:cubicBezTo>
                    <a:pt x="236" y="21"/>
                    <a:pt x="8" y="1"/>
                    <a:pt x="0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16" name="Google Shape;35716;p16"/>
            <p:cNvSpPr/>
            <p:nvPr/>
          </p:nvSpPr>
          <p:spPr>
            <a:xfrm>
              <a:off x="5802922" y="1177966"/>
              <a:ext cx="23843" cy="5871"/>
            </a:xfrm>
            <a:custGeom>
              <a:avLst/>
              <a:gdLst/>
              <a:ahLst/>
              <a:cxnLst/>
              <a:rect l="l" t="t" r="r" b="b"/>
              <a:pathLst>
                <a:path w="668" h="195" extrusionOk="0">
                  <a:moveTo>
                    <a:pt x="88" y="195"/>
                  </a:moveTo>
                  <a:lnTo>
                    <a:pt x="473" y="195"/>
                  </a:lnTo>
                  <a:cubicBezTo>
                    <a:pt x="473" y="104"/>
                    <a:pt x="631" y="87"/>
                    <a:pt x="667" y="14"/>
                  </a:cubicBezTo>
                  <a:cubicBezTo>
                    <a:pt x="363" y="21"/>
                    <a:pt x="0" y="1"/>
                    <a:pt x="88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17" name="Google Shape;35717;p16"/>
            <p:cNvSpPr/>
            <p:nvPr/>
          </p:nvSpPr>
          <p:spPr>
            <a:xfrm>
              <a:off x="8204983" y="1175226"/>
              <a:ext cx="23985" cy="5871"/>
            </a:xfrm>
            <a:custGeom>
              <a:avLst/>
              <a:gdLst/>
              <a:ahLst/>
              <a:cxnLst/>
              <a:rect l="l" t="t" r="r" b="b"/>
              <a:pathLst>
                <a:path w="672" h="195" extrusionOk="0">
                  <a:moveTo>
                    <a:pt x="477" y="195"/>
                  </a:moveTo>
                  <a:cubicBezTo>
                    <a:pt x="476" y="103"/>
                    <a:pt x="634" y="86"/>
                    <a:pt x="672" y="12"/>
                  </a:cubicBezTo>
                  <a:cubicBezTo>
                    <a:pt x="366" y="20"/>
                    <a:pt x="1" y="0"/>
                    <a:pt x="91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18" name="Google Shape;35718;p16"/>
            <p:cNvSpPr/>
            <p:nvPr/>
          </p:nvSpPr>
          <p:spPr>
            <a:xfrm>
              <a:off x="8251062" y="1163032"/>
              <a:ext cx="21987" cy="16229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44" y="510"/>
                  </a:moveTo>
                  <a:cubicBezTo>
                    <a:pt x="404" y="387"/>
                    <a:pt x="616" y="337"/>
                    <a:pt x="536" y="145"/>
                  </a:cubicBezTo>
                  <a:cubicBezTo>
                    <a:pt x="1" y="0"/>
                    <a:pt x="6" y="538"/>
                    <a:pt x="344" y="5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19" name="Google Shape;35719;p16"/>
            <p:cNvSpPr/>
            <p:nvPr/>
          </p:nvSpPr>
          <p:spPr>
            <a:xfrm>
              <a:off x="8160119" y="1172848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1"/>
                  </a:moveTo>
                  <a:lnTo>
                    <a:pt x="1" y="1"/>
                  </a:lnTo>
                  <a:lnTo>
                    <a:pt x="1" y="184"/>
                  </a:lnTo>
                  <a:lnTo>
                    <a:pt x="386" y="1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20" name="Google Shape;35720;p16"/>
            <p:cNvSpPr/>
            <p:nvPr/>
          </p:nvSpPr>
          <p:spPr>
            <a:xfrm>
              <a:off x="8562580" y="1172155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293" y="24"/>
                  </a:moveTo>
                  <a:cubicBezTo>
                    <a:pt x="239" y="0"/>
                    <a:pt x="0" y="68"/>
                    <a:pt x="101" y="115"/>
                  </a:cubicBezTo>
                  <a:cubicBezTo>
                    <a:pt x="154" y="140"/>
                    <a:pt x="394" y="72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21" name="Google Shape;35721;p16"/>
            <p:cNvSpPr/>
            <p:nvPr/>
          </p:nvSpPr>
          <p:spPr>
            <a:xfrm>
              <a:off x="6329234" y="1167247"/>
              <a:ext cx="23807" cy="6022"/>
            </a:xfrm>
            <a:custGeom>
              <a:avLst/>
              <a:gdLst/>
              <a:ahLst/>
              <a:cxnLst/>
              <a:rect l="l" t="t" r="r" b="b"/>
              <a:pathLst>
                <a:path w="667" h="200" extrusionOk="0">
                  <a:moveTo>
                    <a:pt x="576" y="7"/>
                  </a:moveTo>
                  <a:cubicBezTo>
                    <a:pt x="246" y="0"/>
                    <a:pt x="84" y="76"/>
                    <a:pt x="1" y="187"/>
                  </a:cubicBezTo>
                  <a:cubicBezTo>
                    <a:pt x="302" y="179"/>
                    <a:pt x="666" y="200"/>
                    <a:pt x="576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22" name="Google Shape;35722;p16"/>
            <p:cNvSpPr/>
            <p:nvPr/>
          </p:nvSpPr>
          <p:spPr>
            <a:xfrm>
              <a:off x="5699238" y="116938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4"/>
                  </a:moveTo>
                  <a:cubicBezTo>
                    <a:pt x="242" y="1"/>
                    <a:pt x="1" y="69"/>
                    <a:pt x="101" y="116"/>
                  </a:cubicBezTo>
                  <a:cubicBezTo>
                    <a:pt x="154" y="142"/>
                    <a:pt x="394" y="74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23" name="Google Shape;35723;p16"/>
            <p:cNvSpPr/>
            <p:nvPr/>
          </p:nvSpPr>
          <p:spPr>
            <a:xfrm>
              <a:off x="3765061" y="1169385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6" y="24"/>
                  </a:moveTo>
                  <a:cubicBezTo>
                    <a:pt x="242" y="1"/>
                    <a:pt x="1" y="69"/>
                    <a:pt x="100" y="116"/>
                  </a:cubicBezTo>
                  <a:cubicBezTo>
                    <a:pt x="154" y="142"/>
                    <a:pt x="395" y="74"/>
                    <a:pt x="296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24" name="Google Shape;35724;p16"/>
            <p:cNvSpPr/>
            <p:nvPr/>
          </p:nvSpPr>
          <p:spPr>
            <a:xfrm>
              <a:off x="8043050" y="1164146"/>
              <a:ext cx="13813" cy="6745"/>
            </a:xfrm>
            <a:custGeom>
              <a:avLst/>
              <a:gdLst/>
              <a:ahLst/>
              <a:cxnLst/>
              <a:rect l="l" t="t" r="r" b="b"/>
              <a:pathLst>
                <a:path w="387" h="224" extrusionOk="0">
                  <a:moveTo>
                    <a:pt x="387" y="110"/>
                  </a:moveTo>
                  <a:cubicBezTo>
                    <a:pt x="346" y="0"/>
                    <a:pt x="174" y="54"/>
                    <a:pt x="0" y="110"/>
                  </a:cubicBezTo>
                  <a:cubicBezTo>
                    <a:pt x="2" y="201"/>
                    <a:pt x="339" y="223"/>
                    <a:pt x="387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25" name="Google Shape;35725;p16"/>
            <p:cNvSpPr/>
            <p:nvPr/>
          </p:nvSpPr>
          <p:spPr>
            <a:xfrm>
              <a:off x="6818891" y="1157251"/>
              <a:ext cx="65282" cy="12887"/>
            </a:xfrm>
            <a:custGeom>
              <a:avLst/>
              <a:gdLst/>
              <a:ahLst/>
              <a:cxnLst/>
              <a:rect l="l" t="t" r="r" b="b"/>
              <a:pathLst>
                <a:path w="1829" h="428" extrusionOk="0">
                  <a:moveTo>
                    <a:pt x="1129" y="427"/>
                  </a:moveTo>
                  <a:cubicBezTo>
                    <a:pt x="1828" y="1"/>
                    <a:pt x="1" y="307"/>
                    <a:pt x="1129" y="4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26" name="Google Shape;35726;p16"/>
            <p:cNvSpPr/>
            <p:nvPr/>
          </p:nvSpPr>
          <p:spPr>
            <a:xfrm>
              <a:off x="8101477" y="1161196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3" y="24"/>
                  </a:moveTo>
                  <a:cubicBezTo>
                    <a:pt x="238" y="0"/>
                    <a:pt x="0" y="68"/>
                    <a:pt x="98" y="116"/>
                  </a:cubicBezTo>
                  <a:cubicBezTo>
                    <a:pt x="153" y="142"/>
                    <a:pt x="393" y="72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27" name="Google Shape;35727;p16"/>
            <p:cNvSpPr/>
            <p:nvPr/>
          </p:nvSpPr>
          <p:spPr>
            <a:xfrm>
              <a:off x="5131452" y="1156499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28" name="Google Shape;35728;p16"/>
            <p:cNvSpPr/>
            <p:nvPr/>
          </p:nvSpPr>
          <p:spPr>
            <a:xfrm>
              <a:off x="48255" y="1158426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2" y="27"/>
                  </a:moveTo>
                  <a:cubicBezTo>
                    <a:pt x="240" y="1"/>
                    <a:pt x="1" y="70"/>
                    <a:pt x="102" y="116"/>
                  </a:cubicBezTo>
                  <a:cubicBezTo>
                    <a:pt x="154" y="143"/>
                    <a:pt x="391" y="74"/>
                    <a:pt x="292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29" name="Google Shape;35729;p16"/>
            <p:cNvSpPr/>
            <p:nvPr/>
          </p:nvSpPr>
          <p:spPr>
            <a:xfrm>
              <a:off x="1144388" y="1145629"/>
              <a:ext cx="24378" cy="11291"/>
            </a:xfrm>
            <a:custGeom>
              <a:avLst/>
              <a:gdLst/>
              <a:ahLst/>
              <a:cxnLst/>
              <a:rect l="l" t="t" r="r" b="b"/>
              <a:pathLst>
                <a:path w="683" h="375" extrusionOk="0">
                  <a:moveTo>
                    <a:pt x="630" y="362"/>
                  </a:moveTo>
                  <a:cubicBezTo>
                    <a:pt x="682" y="154"/>
                    <a:pt x="584" y="18"/>
                    <a:pt x="245" y="0"/>
                  </a:cubicBezTo>
                  <a:cubicBezTo>
                    <a:pt x="1" y="105"/>
                    <a:pt x="89" y="375"/>
                    <a:pt x="630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30" name="Google Shape;35730;p16"/>
            <p:cNvSpPr/>
            <p:nvPr/>
          </p:nvSpPr>
          <p:spPr>
            <a:xfrm>
              <a:off x="5379332" y="1136476"/>
              <a:ext cx="27590" cy="17313"/>
            </a:xfrm>
            <a:custGeom>
              <a:avLst/>
              <a:gdLst/>
              <a:ahLst/>
              <a:cxnLst/>
              <a:rect l="l" t="t" r="r" b="b"/>
              <a:pathLst>
                <a:path w="773" h="575" extrusionOk="0">
                  <a:moveTo>
                    <a:pt x="773" y="574"/>
                  </a:moveTo>
                  <a:lnTo>
                    <a:pt x="773" y="30"/>
                  </a:lnTo>
                  <a:cubicBezTo>
                    <a:pt x="63" y="0"/>
                    <a:pt x="188" y="360"/>
                    <a:pt x="0" y="5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31" name="Google Shape;35731;p16"/>
            <p:cNvSpPr/>
            <p:nvPr/>
          </p:nvSpPr>
          <p:spPr>
            <a:xfrm>
              <a:off x="4000270" y="1141806"/>
              <a:ext cx="39761" cy="15838"/>
            </a:xfrm>
            <a:custGeom>
              <a:avLst/>
              <a:gdLst/>
              <a:ahLst/>
              <a:cxnLst/>
              <a:rect l="l" t="t" r="r" b="b"/>
              <a:pathLst>
                <a:path w="1114" h="526" extrusionOk="0">
                  <a:moveTo>
                    <a:pt x="646" y="306"/>
                  </a:moveTo>
                  <a:cubicBezTo>
                    <a:pt x="1114" y="1"/>
                    <a:pt x="0" y="525"/>
                    <a:pt x="646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32" name="Google Shape;35732;p16"/>
            <p:cNvSpPr/>
            <p:nvPr/>
          </p:nvSpPr>
          <p:spPr>
            <a:xfrm>
              <a:off x="852892" y="1137380"/>
              <a:ext cx="43973" cy="18969"/>
            </a:xfrm>
            <a:custGeom>
              <a:avLst/>
              <a:gdLst/>
              <a:ahLst/>
              <a:cxnLst/>
              <a:rect l="l" t="t" r="r" b="b"/>
              <a:pathLst>
                <a:path w="1232" h="630" extrusionOk="0">
                  <a:moveTo>
                    <a:pt x="696" y="544"/>
                  </a:moveTo>
                  <a:cubicBezTo>
                    <a:pt x="567" y="206"/>
                    <a:pt x="1231" y="13"/>
                    <a:pt x="312" y="0"/>
                  </a:cubicBezTo>
                  <a:cubicBezTo>
                    <a:pt x="430" y="185"/>
                    <a:pt x="0" y="629"/>
                    <a:pt x="696" y="5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33" name="Google Shape;35733;p16"/>
            <p:cNvSpPr/>
            <p:nvPr/>
          </p:nvSpPr>
          <p:spPr>
            <a:xfrm>
              <a:off x="3104298" y="114749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7"/>
                  </a:moveTo>
                  <a:cubicBezTo>
                    <a:pt x="156" y="142"/>
                    <a:pt x="393" y="73"/>
                    <a:pt x="294" y="26"/>
                  </a:cubicBezTo>
                  <a:cubicBezTo>
                    <a:pt x="242" y="1"/>
                    <a:pt x="0" y="70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34" name="Google Shape;35734;p16"/>
            <p:cNvSpPr/>
            <p:nvPr/>
          </p:nvSpPr>
          <p:spPr>
            <a:xfrm>
              <a:off x="709018" y="114749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6"/>
                  </a:moveTo>
                  <a:cubicBezTo>
                    <a:pt x="239" y="1"/>
                    <a:pt x="0" y="69"/>
                    <a:pt x="99" y="117"/>
                  </a:cubicBezTo>
                  <a:cubicBezTo>
                    <a:pt x="152" y="142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35" name="Google Shape;35735;p16"/>
            <p:cNvSpPr/>
            <p:nvPr/>
          </p:nvSpPr>
          <p:spPr>
            <a:xfrm>
              <a:off x="3971574" y="1142077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4" y="24"/>
                  </a:moveTo>
                  <a:cubicBezTo>
                    <a:pt x="240" y="1"/>
                    <a:pt x="0" y="69"/>
                    <a:pt x="102" y="116"/>
                  </a:cubicBezTo>
                  <a:cubicBezTo>
                    <a:pt x="154" y="140"/>
                    <a:pt x="393" y="71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36" name="Google Shape;35736;p16"/>
            <p:cNvSpPr/>
            <p:nvPr/>
          </p:nvSpPr>
          <p:spPr>
            <a:xfrm>
              <a:off x="309769" y="1142077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5" y="24"/>
                  </a:moveTo>
                  <a:cubicBezTo>
                    <a:pt x="241" y="1"/>
                    <a:pt x="1" y="69"/>
                    <a:pt x="101" y="116"/>
                  </a:cubicBezTo>
                  <a:cubicBezTo>
                    <a:pt x="154" y="140"/>
                    <a:pt x="394" y="71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37" name="Google Shape;35737;p16"/>
            <p:cNvSpPr/>
            <p:nvPr/>
          </p:nvSpPr>
          <p:spPr>
            <a:xfrm>
              <a:off x="6029637" y="1139307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101" y="116"/>
                  </a:moveTo>
                  <a:cubicBezTo>
                    <a:pt x="153" y="142"/>
                    <a:pt x="394" y="73"/>
                    <a:pt x="294" y="25"/>
                  </a:cubicBezTo>
                  <a:cubicBezTo>
                    <a:pt x="242" y="0"/>
                    <a:pt x="0" y="69"/>
                    <a:pt x="101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38" name="Google Shape;35738;p16"/>
            <p:cNvSpPr/>
            <p:nvPr/>
          </p:nvSpPr>
          <p:spPr>
            <a:xfrm>
              <a:off x="3361386" y="1131087"/>
              <a:ext cx="35657" cy="11743"/>
            </a:xfrm>
            <a:custGeom>
              <a:avLst/>
              <a:gdLst/>
              <a:ahLst/>
              <a:cxnLst/>
              <a:rect l="l" t="t" r="r" b="b"/>
              <a:pathLst>
                <a:path w="999" h="390" extrusionOk="0">
                  <a:moveTo>
                    <a:pt x="34" y="118"/>
                  </a:moveTo>
                  <a:cubicBezTo>
                    <a:pt x="63" y="225"/>
                    <a:pt x="0" y="375"/>
                    <a:pt x="226" y="389"/>
                  </a:cubicBezTo>
                  <a:cubicBezTo>
                    <a:pt x="245" y="157"/>
                    <a:pt x="979" y="261"/>
                    <a:pt x="999" y="28"/>
                  </a:cubicBezTo>
                  <a:cubicBezTo>
                    <a:pt x="393" y="128"/>
                    <a:pt x="487" y="0"/>
                    <a:pt x="34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39" name="Google Shape;35739;p16"/>
            <p:cNvSpPr/>
            <p:nvPr/>
          </p:nvSpPr>
          <p:spPr>
            <a:xfrm>
              <a:off x="635672" y="1131900"/>
              <a:ext cx="31659" cy="10930"/>
            </a:xfrm>
            <a:custGeom>
              <a:avLst/>
              <a:gdLst/>
              <a:ahLst/>
              <a:cxnLst/>
              <a:rect l="l" t="t" r="r" b="b"/>
              <a:pathLst>
                <a:path w="887" h="363" extrusionOk="0">
                  <a:moveTo>
                    <a:pt x="613" y="362"/>
                  </a:moveTo>
                  <a:cubicBezTo>
                    <a:pt x="672" y="241"/>
                    <a:pt x="887" y="190"/>
                    <a:pt x="803" y="1"/>
                  </a:cubicBezTo>
                  <a:lnTo>
                    <a:pt x="33" y="1"/>
                  </a:lnTo>
                  <a:cubicBezTo>
                    <a:pt x="1" y="228"/>
                    <a:pt x="328" y="284"/>
                    <a:pt x="613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40" name="Google Shape;35740;p16"/>
            <p:cNvSpPr/>
            <p:nvPr/>
          </p:nvSpPr>
          <p:spPr>
            <a:xfrm>
              <a:off x="2199331" y="1130936"/>
              <a:ext cx="32587" cy="9214"/>
            </a:xfrm>
            <a:custGeom>
              <a:avLst/>
              <a:gdLst/>
              <a:ahLst/>
              <a:cxnLst/>
              <a:rect l="l" t="t" r="r" b="b"/>
              <a:pathLst>
                <a:path w="913" h="306" extrusionOk="0">
                  <a:moveTo>
                    <a:pt x="388" y="305"/>
                  </a:moveTo>
                  <a:cubicBezTo>
                    <a:pt x="913" y="158"/>
                    <a:pt x="104" y="0"/>
                    <a:pt x="0" y="213"/>
                  </a:cubicBezTo>
                  <a:cubicBezTo>
                    <a:pt x="194" y="213"/>
                    <a:pt x="228" y="287"/>
                    <a:pt x="388" y="3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41" name="Google Shape;35741;p16"/>
            <p:cNvSpPr/>
            <p:nvPr/>
          </p:nvSpPr>
          <p:spPr>
            <a:xfrm>
              <a:off x="1490384" y="1137319"/>
              <a:ext cx="13813" cy="2830"/>
            </a:xfrm>
            <a:custGeom>
              <a:avLst/>
              <a:gdLst/>
              <a:ahLst/>
              <a:cxnLst/>
              <a:rect l="l" t="t" r="r" b="b"/>
              <a:pathLst>
                <a:path w="387" h="94" extrusionOk="0">
                  <a:moveTo>
                    <a:pt x="0" y="93"/>
                  </a:moveTo>
                  <a:cubicBezTo>
                    <a:pt x="150" y="71"/>
                    <a:pt x="380" y="90"/>
                    <a:pt x="386" y="1"/>
                  </a:cubicBezTo>
                  <a:cubicBezTo>
                    <a:pt x="236" y="22"/>
                    <a:pt x="7" y="3"/>
                    <a:pt x="0" y="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42" name="Google Shape;35742;p16"/>
            <p:cNvSpPr/>
            <p:nvPr/>
          </p:nvSpPr>
          <p:spPr>
            <a:xfrm>
              <a:off x="257267" y="1130304"/>
              <a:ext cx="8995" cy="11412"/>
            </a:xfrm>
            <a:custGeom>
              <a:avLst/>
              <a:gdLst/>
              <a:ahLst/>
              <a:cxnLst/>
              <a:rect l="l" t="t" r="r" b="b"/>
              <a:pathLst>
                <a:path w="252" h="379" extrusionOk="0">
                  <a:moveTo>
                    <a:pt x="29" y="144"/>
                  </a:moveTo>
                  <a:cubicBezTo>
                    <a:pt x="1" y="238"/>
                    <a:pt x="180" y="379"/>
                    <a:pt x="221" y="235"/>
                  </a:cubicBezTo>
                  <a:cubicBezTo>
                    <a:pt x="251" y="138"/>
                    <a:pt x="71" y="0"/>
                    <a:pt x="29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43" name="Google Shape;35743;p16"/>
            <p:cNvSpPr/>
            <p:nvPr/>
          </p:nvSpPr>
          <p:spPr>
            <a:xfrm>
              <a:off x="3248921" y="113382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88" y="27"/>
                  </a:moveTo>
                  <a:cubicBezTo>
                    <a:pt x="238" y="1"/>
                    <a:pt x="0" y="70"/>
                    <a:pt x="98" y="118"/>
                  </a:cubicBezTo>
                  <a:cubicBezTo>
                    <a:pt x="153" y="142"/>
                    <a:pt x="393" y="74"/>
                    <a:pt x="288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44" name="Google Shape;35744;p16"/>
            <p:cNvSpPr/>
            <p:nvPr/>
          </p:nvSpPr>
          <p:spPr>
            <a:xfrm>
              <a:off x="7537118" y="1131117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7"/>
                  </a:moveTo>
                  <a:cubicBezTo>
                    <a:pt x="150" y="140"/>
                    <a:pt x="391" y="72"/>
                    <a:pt x="292" y="27"/>
                  </a:cubicBezTo>
                  <a:cubicBezTo>
                    <a:pt x="238" y="1"/>
                    <a:pt x="1" y="68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45" name="Google Shape;35745;p16"/>
            <p:cNvSpPr/>
            <p:nvPr/>
          </p:nvSpPr>
          <p:spPr>
            <a:xfrm>
              <a:off x="5359273" y="1125577"/>
              <a:ext cx="31481" cy="9665"/>
            </a:xfrm>
            <a:custGeom>
              <a:avLst/>
              <a:gdLst/>
              <a:ahLst/>
              <a:cxnLst/>
              <a:rect l="l" t="t" r="r" b="b"/>
              <a:pathLst>
                <a:path w="882" h="321" extrusionOk="0">
                  <a:moveTo>
                    <a:pt x="755" y="211"/>
                  </a:moveTo>
                  <a:cubicBezTo>
                    <a:pt x="882" y="0"/>
                    <a:pt x="1" y="15"/>
                    <a:pt x="174" y="211"/>
                  </a:cubicBezTo>
                  <a:cubicBezTo>
                    <a:pt x="240" y="282"/>
                    <a:pt x="689" y="320"/>
                    <a:pt x="755" y="2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46" name="Google Shape;35746;p16"/>
            <p:cNvSpPr/>
            <p:nvPr/>
          </p:nvSpPr>
          <p:spPr>
            <a:xfrm>
              <a:off x="5288603" y="1118110"/>
              <a:ext cx="24307" cy="16530"/>
            </a:xfrm>
            <a:custGeom>
              <a:avLst/>
              <a:gdLst/>
              <a:ahLst/>
              <a:cxnLst/>
              <a:rect l="l" t="t" r="r" b="b"/>
              <a:pathLst>
                <a:path w="681" h="549" extrusionOk="0">
                  <a:moveTo>
                    <a:pt x="420" y="549"/>
                  </a:moveTo>
                  <a:cubicBezTo>
                    <a:pt x="335" y="376"/>
                    <a:pt x="681" y="0"/>
                    <a:pt x="35" y="93"/>
                  </a:cubicBezTo>
                  <a:cubicBezTo>
                    <a:pt x="5" y="320"/>
                    <a:pt x="1" y="536"/>
                    <a:pt x="420" y="5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47" name="Google Shape;35747;p16"/>
            <p:cNvSpPr/>
            <p:nvPr/>
          </p:nvSpPr>
          <p:spPr>
            <a:xfrm>
              <a:off x="7674674" y="1125667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1" y="116"/>
                  </a:moveTo>
                  <a:cubicBezTo>
                    <a:pt x="154" y="142"/>
                    <a:pt x="393" y="72"/>
                    <a:pt x="295" y="25"/>
                  </a:cubicBezTo>
                  <a:cubicBezTo>
                    <a:pt x="239" y="0"/>
                    <a:pt x="0" y="69"/>
                    <a:pt x="101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48" name="Google Shape;35748;p16"/>
            <p:cNvSpPr/>
            <p:nvPr/>
          </p:nvSpPr>
          <p:spPr>
            <a:xfrm>
              <a:off x="8700243" y="1120188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101" y="117"/>
                  </a:moveTo>
                  <a:cubicBezTo>
                    <a:pt x="153" y="142"/>
                    <a:pt x="396" y="72"/>
                    <a:pt x="293" y="25"/>
                  </a:cubicBezTo>
                  <a:cubicBezTo>
                    <a:pt x="241" y="1"/>
                    <a:pt x="1" y="69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49" name="Google Shape;35749;p16"/>
            <p:cNvSpPr/>
            <p:nvPr/>
          </p:nvSpPr>
          <p:spPr>
            <a:xfrm>
              <a:off x="7110279" y="111744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40" y="0"/>
                    <a:pt x="0" y="71"/>
                    <a:pt x="101" y="116"/>
                  </a:cubicBezTo>
                  <a:cubicBezTo>
                    <a:pt x="152" y="141"/>
                    <a:pt x="393" y="72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50" name="Google Shape;35750;p16"/>
            <p:cNvSpPr/>
            <p:nvPr/>
          </p:nvSpPr>
          <p:spPr>
            <a:xfrm>
              <a:off x="1548776" y="111744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1" y="26"/>
                  </a:moveTo>
                  <a:cubicBezTo>
                    <a:pt x="239" y="0"/>
                    <a:pt x="1" y="71"/>
                    <a:pt x="99" y="116"/>
                  </a:cubicBezTo>
                  <a:cubicBezTo>
                    <a:pt x="154" y="141"/>
                    <a:pt x="394" y="72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51" name="Google Shape;35751;p16"/>
            <p:cNvSpPr/>
            <p:nvPr/>
          </p:nvSpPr>
          <p:spPr>
            <a:xfrm>
              <a:off x="4429358" y="1109258"/>
              <a:ext cx="27626" cy="9364"/>
            </a:xfrm>
            <a:custGeom>
              <a:avLst/>
              <a:gdLst/>
              <a:ahLst/>
              <a:cxnLst/>
              <a:rect l="l" t="t" r="r" b="b"/>
              <a:pathLst>
                <a:path w="774" h="311" extrusionOk="0">
                  <a:moveTo>
                    <a:pt x="773" y="27"/>
                  </a:moveTo>
                  <a:cubicBezTo>
                    <a:pt x="333" y="1"/>
                    <a:pt x="49" y="48"/>
                    <a:pt x="0" y="207"/>
                  </a:cubicBezTo>
                  <a:cubicBezTo>
                    <a:pt x="368" y="186"/>
                    <a:pt x="427" y="310"/>
                    <a:pt x="77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52" name="Google Shape;35752;p16"/>
            <p:cNvSpPr/>
            <p:nvPr/>
          </p:nvSpPr>
          <p:spPr>
            <a:xfrm>
              <a:off x="3982032" y="1112360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4" y="104"/>
                  </a:moveTo>
                  <a:cubicBezTo>
                    <a:pt x="194" y="53"/>
                    <a:pt x="40" y="1"/>
                    <a:pt x="2" y="104"/>
                  </a:cubicBezTo>
                  <a:cubicBezTo>
                    <a:pt x="1" y="154"/>
                    <a:pt x="155" y="207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53" name="Google Shape;35753;p16"/>
            <p:cNvSpPr/>
            <p:nvPr/>
          </p:nvSpPr>
          <p:spPr>
            <a:xfrm>
              <a:off x="1596924" y="1114678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3" y="27"/>
                  </a:moveTo>
                  <a:cubicBezTo>
                    <a:pt x="241" y="1"/>
                    <a:pt x="0" y="71"/>
                    <a:pt x="102" y="118"/>
                  </a:cubicBezTo>
                  <a:cubicBezTo>
                    <a:pt x="154" y="143"/>
                    <a:pt x="392" y="75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54" name="Google Shape;35754;p16"/>
            <p:cNvSpPr/>
            <p:nvPr/>
          </p:nvSpPr>
          <p:spPr>
            <a:xfrm>
              <a:off x="526740" y="1106488"/>
              <a:ext cx="29732" cy="11954"/>
            </a:xfrm>
            <a:custGeom>
              <a:avLst/>
              <a:gdLst/>
              <a:ahLst/>
              <a:cxnLst/>
              <a:rect l="l" t="t" r="r" b="b"/>
              <a:pathLst>
                <a:path w="833" h="397" extrusionOk="0">
                  <a:moveTo>
                    <a:pt x="1" y="390"/>
                  </a:moveTo>
                  <a:cubicBezTo>
                    <a:pt x="338" y="397"/>
                    <a:pt x="601" y="370"/>
                    <a:pt x="771" y="299"/>
                  </a:cubicBezTo>
                  <a:cubicBezTo>
                    <a:pt x="832" y="60"/>
                    <a:pt x="503" y="0"/>
                    <a:pt x="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55" name="Google Shape;35755;p16"/>
            <p:cNvSpPr/>
            <p:nvPr/>
          </p:nvSpPr>
          <p:spPr>
            <a:xfrm>
              <a:off x="8930991" y="1109650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3"/>
                  </a:moveTo>
                  <a:cubicBezTo>
                    <a:pt x="193" y="53"/>
                    <a:pt x="36" y="1"/>
                    <a:pt x="1" y="103"/>
                  </a:cubicBezTo>
                  <a:cubicBezTo>
                    <a:pt x="1" y="154"/>
                    <a:pt x="158" y="206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56" name="Google Shape;35756;p16"/>
            <p:cNvSpPr/>
            <p:nvPr/>
          </p:nvSpPr>
          <p:spPr>
            <a:xfrm>
              <a:off x="3341934" y="1104561"/>
              <a:ext cx="41368" cy="13700"/>
            </a:xfrm>
            <a:custGeom>
              <a:avLst/>
              <a:gdLst/>
              <a:ahLst/>
              <a:cxnLst/>
              <a:rect l="l" t="t" r="r" b="b"/>
              <a:pathLst>
                <a:path w="1159" h="455" extrusionOk="0">
                  <a:moveTo>
                    <a:pt x="1159" y="0"/>
                  </a:moveTo>
                  <a:lnTo>
                    <a:pt x="194" y="0"/>
                  </a:lnTo>
                  <a:cubicBezTo>
                    <a:pt x="210" y="158"/>
                    <a:pt x="151" y="282"/>
                    <a:pt x="1" y="363"/>
                  </a:cubicBezTo>
                  <a:cubicBezTo>
                    <a:pt x="839" y="454"/>
                    <a:pt x="860" y="163"/>
                    <a:pt x="1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57" name="Google Shape;35757;p16"/>
            <p:cNvSpPr/>
            <p:nvPr/>
          </p:nvSpPr>
          <p:spPr>
            <a:xfrm>
              <a:off x="1978220" y="1110011"/>
              <a:ext cx="21594" cy="6444"/>
            </a:xfrm>
            <a:custGeom>
              <a:avLst/>
              <a:gdLst/>
              <a:ahLst/>
              <a:cxnLst/>
              <a:rect l="l" t="t" r="r" b="b"/>
              <a:pathLst>
                <a:path w="605" h="214" extrusionOk="0">
                  <a:moveTo>
                    <a:pt x="605" y="182"/>
                  </a:moveTo>
                  <a:lnTo>
                    <a:pt x="605" y="1"/>
                  </a:lnTo>
                  <a:lnTo>
                    <a:pt x="24" y="1"/>
                  </a:lnTo>
                  <a:cubicBezTo>
                    <a:pt x="0" y="162"/>
                    <a:pt x="216" y="213"/>
                    <a:pt x="605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58" name="Google Shape;35758;p16"/>
            <p:cNvSpPr/>
            <p:nvPr/>
          </p:nvSpPr>
          <p:spPr>
            <a:xfrm>
              <a:off x="1904267" y="1099082"/>
              <a:ext cx="45222" cy="14573"/>
            </a:xfrm>
            <a:custGeom>
              <a:avLst/>
              <a:gdLst/>
              <a:ahLst/>
              <a:cxnLst/>
              <a:rect l="l" t="t" r="r" b="b"/>
              <a:pathLst>
                <a:path w="1267" h="484" extrusionOk="0">
                  <a:moveTo>
                    <a:pt x="361" y="454"/>
                  </a:moveTo>
                  <a:cubicBezTo>
                    <a:pt x="1267" y="484"/>
                    <a:pt x="877" y="35"/>
                    <a:pt x="361" y="1"/>
                  </a:cubicBezTo>
                  <a:cubicBezTo>
                    <a:pt x="1" y="173"/>
                    <a:pt x="475" y="165"/>
                    <a:pt x="361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59" name="Google Shape;35759;p16"/>
            <p:cNvSpPr/>
            <p:nvPr/>
          </p:nvSpPr>
          <p:spPr>
            <a:xfrm>
              <a:off x="4565129" y="1101852"/>
              <a:ext cx="22665" cy="8220"/>
            </a:xfrm>
            <a:custGeom>
              <a:avLst/>
              <a:gdLst/>
              <a:ahLst/>
              <a:cxnLst/>
              <a:rect l="l" t="t" r="r" b="b"/>
              <a:pathLst>
                <a:path w="635" h="273" extrusionOk="0">
                  <a:moveTo>
                    <a:pt x="634" y="0"/>
                  </a:moveTo>
                  <a:lnTo>
                    <a:pt x="248" y="0"/>
                  </a:lnTo>
                  <a:cubicBezTo>
                    <a:pt x="239" y="116"/>
                    <a:pt x="0" y="125"/>
                    <a:pt x="58" y="273"/>
                  </a:cubicBezTo>
                  <a:lnTo>
                    <a:pt x="634" y="2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60" name="Google Shape;35760;p16"/>
            <p:cNvSpPr/>
            <p:nvPr/>
          </p:nvSpPr>
          <p:spPr>
            <a:xfrm>
              <a:off x="1813931" y="1107211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4" y="1"/>
                  </a:moveTo>
                  <a:cubicBezTo>
                    <a:pt x="234" y="23"/>
                    <a:pt x="3" y="5"/>
                    <a:pt x="1" y="92"/>
                  </a:cubicBezTo>
                  <a:cubicBezTo>
                    <a:pt x="149" y="73"/>
                    <a:pt x="379" y="91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61" name="Google Shape;35761;p16"/>
            <p:cNvSpPr/>
            <p:nvPr/>
          </p:nvSpPr>
          <p:spPr>
            <a:xfrm>
              <a:off x="1057121" y="1094806"/>
              <a:ext cx="20309" cy="13580"/>
            </a:xfrm>
            <a:custGeom>
              <a:avLst/>
              <a:gdLst/>
              <a:ahLst/>
              <a:cxnLst/>
              <a:rect l="l" t="t" r="r" b="b"/>
              <a:pathLst>
                <a:path w="569" h="451" extrusionOk="0">
                  <a:moveTo>
                    <a:pt x="374" y="413"/>
                  </a:moveTo>
                  <a:cubicBezTo>
                    <a:pt x="386" y="358"/>
                    <a:pt x="404" y="306"/>
                    <a:pt x="569" y="324"/>
                  </a:cubicBezTo>
                  <a:lnTo>
                    <a:pt x="569" y="143"/>
                  </a:lnTo>
                  <a:cubicBezTo>
                    <a:pt x="93" y="0"/>
                    <a:pt x="1" y="451"/>
                    <a:pt x="374" y="4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62" name="Google Shape;35762;p16"/>
            <p:cNvSpPr/>
            <p:nvPr/>
          </p:nvSpPr>
          <p:spPr>
            <a:xfrm>
              <a:off x="6993281" y="1101099"/>
              <a:ext cx="14027" cy="4185"/>
            </a:xfrm>
            <a:custGeom>
              <a:avLst/>
              <a:gdLst/>
              <a:ahLst/>
              <a:cxnLst/>
              <a:rect l="l" t="t" r="r" b="b"/>
              <a:pathLst>
                <a:path w="393" h="139" extrusionOk="0">
                  <a:moveTo>
                    <a:pt x="292" y="25"/>
                  </a:moveTo>
                  <a:cubicBezTo>
                    <a:pt x="239" y="0"/>
                    <a:pt x="1" y="69"/>
                    <a:pt x="101" y="116"/>
                  </a:cubicBezTo>
                  <a:cubicBezTo>
                    <a:pt x="153" y="139"/>
                    <a:pt x="392" y="71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63" name="Google Shape;35763;p16"/>
            <p:cNvSpPr/>
            <p:nvPr/>
          </p:nvSpPr>
          <p:spPr>
            <a:xfrm>
              <a:off x="6894593" y="1091615"/>
              <a:ext cx="65282" cy="12977"/>
            </a:xfrm>
            <a:custGeom>
              <a:avLst/>
              <a:gdLst/>
              <a:ahLst/>
              <a:cxnLst/>
              <a:rect l="l" t="t" r="r" b="b"/>
              <a:pathLst>
                <a:path w="1829" h="431" extrusionOk="0">
                  <a:moveTo>
                    <a:pt x="1130" y="430"/>
                  </a:moveTo>
                  <a:cubicBezTo>
                    <a:pt x="1828" y="1"/>
                    <a:pt x="1" y="309"/>
                    <a:pt x="1130" y="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64" name="Google Shape;35764;p16"/>
            <p:cNvSpPr/>
            <p:nvPr/>
          </p:nvSpPr>
          <p:spPr>
            <a:xfrm>
              <a:off x="5798390" y="1096342"/>
              <a:ext cx="23414" cy="8250"/>
            </a:xfrm>
            <a:custGeom>
              <a:avLst/>
              <a:gdLst/>
              <a:ahLst/>
              <a:cxnLst/>
              <a:rect l="l" t="t" r="r" b="b"/>
              <a:pathLst>
                <a:path w="656" h="274" extrusionOk="0">
                  <a:moveTo>
                    <a:pt x="407" y="273"/>
                  </a:moveTo>
                  <a:cubicBezTo>
                    <a:pt x="418" y="157"/>
                    <a:pt x="656" y="147"/>
                    <a:pt x="600" y="0"/>
                  </a:cubicBezTo>
                  <a:lnTo>
                    <a:pt x="215" y="0"/>
                  </a:lnTo>
                  <a:cubicBezTo>
                    <a:pt x="1" y="131"/>
                    <a:pt x="10" y="222"/>
                    <a:pt x="407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65" name="Google Shape;35765;p16"/>
            <p:cNvSpPr/>
            <p:nvPr/>
          </p:nvSpPr>
          <p:spPr>
            <a:xfrm>
              <a:off x="120638" y="1095348"/>
              <a:ext cx="32623" cy="9274"/>
            </a:xfrm>
            <a:custGeom>
              <a:avLst/>
              <a:gdLst/>
              <a:ahLst/>
              <a:cxnLst/>
              <a:rect l="l" t="t" r="r" b="b"/>
              <a:pathLst>
                <a:path w="914" h="308" extrusionOk="0">
                  <a:moveTo>
                    <a:pt x="0" y="216"/>
                  </a:moveTo>
                  <a:cubicBezTo>
                    <a:pt x="192" y="216"/>
                    <a:pt x="230" y="289"/>
                    <a:pt x="388" y="307"/>
                  </a:cubicBezTo>
                  <a:cubicBezTo>
                    <a:pt x="914" y="159"/>
                    <a:pt x="103" y="1"/>
                    <a:pt x="0" y="2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66" name="Google Shape;35766;p16"/>
            <p:cNvSpPr/>
            <p:nvPr/>
          </p:nvSpPr>
          <p:spPr>
            <a:xfrm>
              <a:off x="7172240" y="1098329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6"/>
                  </a:moveTo>
                  <a:cubicBezTo>
                    <a:pt x="238" y="1"/>
                    <a:pt x="0" y="70"/>
                    <a:pt x="100" y="117"/>
                  </a:cubicBezTo>
                  <a:cubicBezTo>
                    <a:pt x="153" y="142"/>
                    <a:pt x="395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67" name="Google Shape;35767;p16"/>
            <p:cNvSpPr/>
            <p:nvPr/>
          </p:nvSpPr>
          <p:spPr>
            <a:xfrm>
              <a:off x="5912675" y="1098329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40" y="1"/>
                    <a:pt x="1" y="70"/>
                    <a:pt x="100" y="117"/>
                  </a:cubicBezTo>
                  <a:cubicBezTo>
                    <a:pt x="152" y="142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68" name="Google Shape;35768;p16"/>
            <p:cNvSpPr/>
            <p:nvPr/>
          </p:nvSpPr>
          <p:spPr>
            <a:xfrm>
              <a:off x="2491755" y="109832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39" y="1"/>
                    <a:pt x="1" y="70"/>
                    <a:pt x="101" y="117"/>
                  </a:cubicBezTo>
                  <a:cubicBezTo>
                    <a:pt x="154" y="142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69" name="Google Shape;35769;p16"/>
            <p:cNvSpPr/>
            <p:nvPr/>
          </p:nvSpPr>
          <p:spPr>
            <a:xfrm>
              <a:off x="7014982" y="1087129"/>
              <a:ext cx="39869" cy="15838"/>
            </a:xfrm>
            <a:custGeom>
              <a:avLst/>
              <a:gdLst/>
              <a:ahLst/>
              <a:cxnLst/>
              <a:rect l="l" t="t" r="r" b="b"/>
              <a:pathLst>
                <a:path w="1117" h="526" extrusionOk="0">
                  <a:moveTo>
                    <a:pt x="648" y="306"/>
                  </a:moveTo>
                  <a:cubicBezTo>
                    <a:pt x="1117" y="1"/>
                    <a:pt x="1" y="526"/>
                    <a:pt x="648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70" name="Google Shape;35770;p16"/>
            <p:cNvSpPr/>
            <p:nvPr/>
          </p:nvSpPr>
          <p:spPr>
            <a:xfrm>
              <a:off x="4849272" y="1092879"/>
              <a:ext cx="13849" cy="7467"/>
            </a:xfrm>
            <a:custGeom>
              <a:avLst/>
              <a:gdLst/>
              <a:ahLst/>
              <a:cxnLst/>
              <a:rect l="l" t="t" r="r" b="b"/>
              <a:pathLst>
                <a:path w="388" h="248" extrusionOk="0">
                  <a:moveTo>
                    <a:pt x="388" y="115"/>
                  </a:moveTo>
                  <a:cubicBezTo>
                    <a:pt x="387" y="24"/>
                    <a:pt x="47" y="0"/>
                    <a:pt x="0" y="115"/>
                  </a:cubicBezTo>
                  <a:cubicBezTo>
                    <a:pt x="221" y="105"/>
                    <a:pt x="301" y="247"/>
                    <a:pt x="388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71" name="Google Shape;35771;p16"/>
            <p:cNvSpPr/>
            <p:nvPr/>
          </p:nvSpPr>
          <p:spPr>
            <a:xfrm>
              <a:off x="4591113" y="1095559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100" y="118"/>
                  </a:moveTo>
                  <a:cubicBezTo>
                    <a:pt x="153" y="142"/>
                    <a:pt x="389" y="73"/>
                    <a:pt x="292" y="26"/>
                  </a:cubicBezTo>
                  <a:cubicBezTo>
                    <a:pt x="238" y="0"/>
                    <a:pt x="0" y="71"/>
                    <a:pt x="100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72" name="Google Shape;35772;p16"/>
            <p:cNvSpPr/>
            <p:nvPr/>
          </p:nvSpPr>
          <p:spPr>
            <a:xfrm>
              <a:off x="196377" y="1096342"/>
              <a:ext cx="13849" cy="2770"/>
            </a:xfrm>
            <a:custGeom>
              <a:avLst/>
              <a:gdLst/>
              <a:ahLst/>
              <a:cxnLst/>
              <a:rect l="l" t="t" r="r" b="b"/>
              <a:pathLst>
                <a:path w="388" h="92" extrusionOk="0">
                  <a:moveTo>
                    <a:pt x="387" y="0"/>
                  </a:moveTo>
                  <a:cubicBezTo>
                    <a:pt x="236" y="20"/>
                    <a:pt x="5" y="2"/>
                    <a:pt x="1" y="92"/>
                  </a:cubicBezTo>
                  <a:cubicBezTo>
                    <a:pt x="149" y="71"/>
                    <a:pt x="381" y="88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73" name="Google Shape;35773;p16"/>
            <p:cNvSpPr/>
            <p:nvPr/>
          </p:nvSpPr>
          <p:spPr>
            <a:xfrm>
              <a:off x="7298910" y="1088122"/>
              <a:ext cx="23414" cy="8250"/>
            </a:xfrm>
            <a:custGeom>
              <a:avLst/>
              <a:gdLst/>
              <a:ahLst/>
              <a:cxnLst/>
              <a:rect l="l" t="t" r="r" b="b"/>
              <a:pathLst>
                <a:path w="656" h="274" extrusionOk="0">
                  <a:moveTo>
                    <a:pt x="409" y="273"/>
                  </a:moveTo>
                  <a:cubicBezTo>
                    <a:pt x="418" y="157"/>
                    <a:pt x="656" y="145"/>
                    <a:pt x="602" y="1"/>
                  </a:cubicBezTo>
                  <a:lnTo>
                    <a:pt x="213" y="1"/>
                  </a:lnTo>
                  <a:cubicBezTo>
                    <a:pt x="1" y="131"/>
                    <a:pt x="8" y="222"/>
                    <a:pt x="409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74" name="Google Shape;35774;p16"/>
            <p:cNvSpPr/>
            <p:nvPr/>
          </p:nvSpPr>
          <p:spPr>
            <a:xfrm>
              <a:off x="2147578" y="1092849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3" y="25"/>
                  </a:moveTo>
                  <a:cubicBezTo>
                    <a:pt x="239" y="0"/>
                    <a:pt x="0" y="69"/>
                    <a:pt x="98" y="116"/>
                  </a:cubicBezTo>
                  <a:cubicBezTo>
                    <a:pt x="154" y="140"/>
                    <a:pt x="392" y="73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75" name="Google Shape;35775;p16"/>
            <p:cNvSpPr/>
            <p:nvPr/>
          </p:nvSpPr>
          <p:spPr>
            <a:xfrm>
              <a:off x="1810290" y="1090079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3" y="27"/>
                  </a:moveTo>
                  <a:cubicBezTo>
                    <a:pt x="240" y="1"/>
                    <a:pt x="1" y="71"/>
                    <a:pt x="103" y="117"/>
                  </a:cubicBezTo>
                  <a:cubicBezTo>
                    <a:pt x="155" y="143"/>
                    <a:pt x="391" y="73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76" name="Google Shape;35776;p16"/>
            <p:cNvSpPr/>
            <p:nvPr/>
          </p:nvSpPr>
          <p:spPr>
            <a:xfrm>
              <a:off x="1455942" y="1086918"/>
              <a:ext cx="13813" cy="7377"/>
            </a:xfrm>
            <a:custGeom>
              <a:avLst/>
              <a:gdLst/>
              <a:ahLst/>
              <a:cxnLst/>
              <a:rect l="l" t="t" r="r" b="b"/>
              <a:pathLst>
                <a:path w="387" h="245" extrusionOk="0">
                  <a:moveTo>
                    <a:pt x="387" y="132"/>
                  </a:moveTo>
                  <a:cubicBezTo>
                    <a:pt x="171" y="140"/>
                    <a:pt x="87" y="0"/>
                    <a:pt x="0" y="132"/>
                  </a:cubicBezTo>
                  <a:cubicBezTo>
                    <a:pt x="2" y="223"/>
                    <a:pt x="340" y="244"/>
                    <a:pt x="38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77" name="Google Shape;35777;p16"/>
            <p:cNvSpPr/>
            <p:nvPr/>
          </p:nvSpPr>
          <p:spPr>
            <a:xfrm>
              <a:off x="4284913" y="1085382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78" name="Google Shape;35778;p16"/>
            <p:cNvSpPr/>
            <p:nvPr/>
          </p:nvSpPr>
          <p:spPr>
            <a:xfrm>
              <a:off x="1524791" y="1085382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387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79" name="Google Shape;35779;p16"/>
            <p:cNvSpPr/>
            <p:nvPr/>
          </p:nvSpPr>
          <p:spPr>
            <a:xfrm>
              <a:off x="7932869" y="1084931"/>
              <a:ext cx="20702" cy="3734"/>
            </a:xfrm>
            <a:custGeom>
              <a:avLst/>
              <a:gdLst/>
              <a:ahLst/>
              <a:cxnLst/>
              <a:rect l="l" t="t" r="r" b="b"/>
              <a:pathLst>
                <a:path w="580" h="124" extrusionOk="0">
                  <a:moveTo>
                    <a:pt x="580" y="15"/>
                  </a:moveTo>
                  <a:cubicBezTo>
                    <a:pt x="353" y="29"/>
                    <a:pt x="34" y="1"/>
                    <a:pt x="0" y="107"/>
                  </a:cubicBezTo>
                  <a:cubicBezTo>
                    <a:pt x="229" y="93"/>
                    <a:pt x="549" y="123"/>
                    <a:pt x="580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80" name="Google Shape;35780;p16"/>
            <p:cNvSpPr/>
            <p:nvPr/>
          </p:nvSpPr>
          <p:spPr>
            <a:xfrm>
              <a:off x="4470689" y="1082281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3" y="103"/>
                  </a:moveTo>
                  <a:cubicBezTo>
                    <a:pt x="0" y="154"/>
                    <a:pt x="157" y="206"/>
                    <a:pt x="193" y="103"/>
                  </a:cubicBezTo>
                  <a:cubicBezTo>
                    <a:pt x="196" y="55"/>
                    <a:pt x="41" y="0"/>
                    <a:pt x="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81" name="Google Shape;35781;p16"/>
            <p:cNvSpPr/>
            <p:nvPr/>
          </p:nvSpPr>
          <p:spPr>
            <a:xfrm>
              <a:off x="630032" y="1078698"/>
              <a:ext cx="13849" cy="7437"/>
            </a:xfrm>
            <a:custGeom>
              <a:avLst/>
              <a:gdLst/>
              <a:ahLst/>
              <a:cxnLst/>
              <a:rect l="l" t="t" r="r" b="b"/>
              <a:pathLst>
                <a:path w="388" h="247" extrusionOk="0">
                  <a:moveTo>
                    <a:pt x="387" y="132"/>
                  </a:moveTo>
                  <a:cubicBezTo>
                    <a:pt x="168" y="143"/>
                    <a:pt x="86" y="0"/>
                    <a:pt x="1" y="132"/>
                  </a:cubicBezTo>
                  <a:cubicBezTo>
                    <a:pt x="2" y="223"/>
                    <a:pt x="336" y="247"/>
                    <a:pt x="38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82" name="Google Shape;35782;p16"/>
            <p:cNvSpPr/>
            <p:nvPr/>
          </p:nvSpPr>
          <p:spPr>
            <a:xfrm>
              <a:off x="1180579" y="1076892"/>
              <a:ext cx="7031" cy="6142"/>
            </a:xfrm>
            <a:custGeom>
              <a:avLst/>
              <a:gdLst/>
              <a:ahLst/>
              <a:cxnLst/>
              <a:rect l="l" t="t" r="r" b="b"/>
              <a:pathLst>
                <a:path w="197" h="204" extrusionOk="0">
                  <a:moveTo>
                    <a:pt x="197" y="101"/>
                  </a:moveTo>
                  <a:cubicBezTo>
                    <a:pt x="197" y="52"/>
                    <a:pt x="36" y="0"/>
                    <a:pt x="2" y="101"/>
                  </a:cubicBezTo>
                  <a:cubicBezTo>
                    <a:pt x="1" y="152"/>
                    <a:pt x="156" y="204"/>
                    <a:pt x="197" y="1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83" name="Google Shape;35783;p16"/>
            <p:cNvSpPr/>
            <p:nvPr/>
          </p:nvSpPr>
          <p:spPr>
            <a:xfrm>
              <a:off x="3534563" y="1074122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6" y="104"/>
                  </a:moveTo>
                  <a:cubicBezTo>
                    <a:pt x="196" y="53"/>
                    <a:pt x="38" y="1"/>
                    <a:pt x="4" y="104"/>
                  </a:cubicBezTo>
                  <a:cubicBezTo>
                    <a:pt x="0" y="154"/>
                    <a:pt x="162" y="206"/>
                    <a:pt x="196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84" name="Google Shape;35784;p16"/>
            <p:cNvSpPr/>
            <p:nvPr/>
          </p:nvSpPr>
          <p:spPr>
            <a:xfrm>
              <a:off x="7533763" y="1071111"/>
              <a:ext cx="13777" cy="6835"/>
            </a:xfrm>
            <a:custGeom>
              <a:avLst/>
              <a:gdLst/>
              <a:ahLst/>
              <a:cxnLst/>
              <a:rect l="l" t="t" r="r" b="b"/>
              <a:pathLst>
                <a:path w="386" h="227" extrusionOk="0">
                  <a:moveTo>
                    <a:pt x="386" y="111"/>
                  </a:moveTo>
                  <a:cubicBezTo>
                    <a:pt x="342" y="0"/>
                    <a:pt x="171" y="56"/>
                    <a:pt x="1" y="111"/>
                  </a:cubicBezTo>
                  <a:cubicBezTo>
                    <a:pt x="1" y="204"/>
                    <a:pt x="336" y="226"/>
                    <a:pt x="386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85" name="Google Shape;35785;p16"/>
            <p:cNvSpPr/>
            <p:nvPr/>
          </p:nvSpPr>
          <p:spPr>
            <a:xfrm>
              <a:off x="4222952" y="1071743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86" name="Google Shape;35786;p16"/>
            <p:cNvSpPr/>
            <p:nvPr/>
          </p:nvSpPr>
          <p:spPr>
            <a:xfrm>
              <a:off x="2780823" y="1073700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101" y="118"/>
                  </a:moveTo>
                  <a:cubicBezTo>
                    <a:pt x="154" y="141"/>
                    <a:pt x="392" y="74"/>
                    <a:pt x="294" y="25"/>
                  </a:cubicBezTo>
                  <a:cubicBezTo>
                    <a:pt x="240" y="0"/>
                    <a:pt x="0" y="70"/>
                    <a:pt x="101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87" name="Google Shape;35787;p16"/>
            <p:cNvSpPr/>
            <p:nvPr/>
          </p:nvSpPr>
          <p:spPr>
            <a:xfrm>
              <a:off x="2502248" y="1071382"/>
              <a:ext cx="6853" cy="6203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1" y="102"/>
                  </a:moveTo>
                  <a:cubicBezTo>
                    <a:pt x="1" y="152"/>
                    <a:pt x="155" y="205"/>
                    <a:pt x="191" y="102"/>
                  </a:cubicBezTo>
                  <a:cubicBezTo>
                    <a:pt x="191" y="53"/>
                    <a:pt x="35" y="0"/>
                    <a:pt x="1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88" name="Google Shape;35788;p16"/>
            <p:cNvSpPr/>
            <p:nvPr/>
          </p:nvSpPr>
          <p:spPr>
            <a:xfrm>
              <a:off x="1868896" y="1071352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7" y="103"/>
                  </a:moveTo>
                  <a:cubicBezTo>
                    <a:pt x="197" y="54"/>
                    <a:pt x="40" y="0"/>
                    <a:pt x="4" y="103"/>
                  </a:cubicBezTo>
                  <a:cubicBezTo>
                    <a:pt x="1" y="153"/>
                    <a:pt x="158" y="206"/>
                    <a:pt x="197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89" name="Google Shape;35789;p16"/>
            <p:cNvSpPr/>
            <p:nvPr/>
          </p:nvSpPr>
          <p:spPr>
            <a:xfrm>
              <a:off x="512999" y="1074453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0"/>
                  </a:moveTo>
                  <a:cubicBezTo>
                    <a:pt x="236" y="20"/>
                    <a:pt x="5" y="3"/>
                    <a:pt x="1" y="93"/>
                  </a:cubicBezTo>
                  <a:cubicBezTo>
                    <a:pt x="150" y="73"/>
                    <a:pt x="379" y="89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90" name="Google Shape;35790;p16"/>
            <p:cNvSpPr/>
            <p:nvPr/>
          </p:nvSpPr>
          <p:spPr>
            <a:xfrm>
              <a:off x="6666451" y="1065721"/>
              <a:ext cx="13849" cy="6745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87" y="110"/>
                  </a:moveTo>
                  <a:cubicBezTo>
                    <a:pt x="347" y="0"/>
                    <a:pt x="173" y="53"/>
                    <a:pt x="1" y="110"/>
                  </a:cubicBezTo>
                  <a:cubicBezTo>
                    <a:pt x="2" y="200"/>
                    <a:pt x="336" y="224"/>
                    <a:pt x="387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91" name="Google Shape;35791;p16"/>
            <p:cNvSpPr/>
            <p:nvPr/>
          </p:nvSpPr>
          <p:spPr>
            <a:xfrm>
              <a:off x="6112264" y="1068281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0" y="25"/>
                  </a:moveTo>
                  <a:cubicBezTo>
                    <a:pt x="238" y="0"/>
                    <a:pt x="1" y="69"/>
                    <a:pt x="100" y="115"/>
                  </a:cubicBezTo>
                  <a:cubicBezTo>
                    <a:pt x="153" y="140"/>
                    <a:pt x="392" y="71"/>
                    <a:pt x="29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92" name="Google Shape;35792;p16"/>
            <p:cNvSpPr/>
            <p:nvPr/>
          </p:nvSpPr>
          <p:spPr>
            <a:xfrm>
              <a:off x="4993931" y="1063523"/>
              <a:ext cx="20595" cy="8943"/>
            </a:xfrm>
            <a:custGeom>
              <a:avLst/>
              <a:gdLst/>
              <a:ahLst/>
              <a:cxnLst/>
              <a:rect l="l" t="t" r="r" b="b"/>
              <a:pathLst>
                <a:path w="577" h="297" extrusionOk="0">
                  <a:moveTo>
                    <a:pt x="576" y="0"/>
                  </a:moveTo>
                  <a:lnTo>
                    <a:pt x="192" y="0"/>
                  </a:lnTo>
                  <a:cubicBezTo>
                    <a:pt x="192" y="90"/>
                    <a:pt x="37" y="107"/>
                    <a:pt x="0" y="182"/>
                  </a:cubicBezTo>
                  <a:cubicBezTo>
                    <a:pt x="243" y="186"/>
                    <a:pt x="265" y="297"/>
                    <a:pt x="576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93" name="Google Shape;35793;p16"/>
            <p:cNvSpPr/>
            <p:nvPr/>
          </p:nvSpPr>
          <p:spPr>
            <a:xfrm>
              <a:off x="2767438" y="1063162"/>
              <a:ext cx="23878" cy="5902"/>
            </a:xfrm>
            <a:custGeom>
              <a:avLst/>
              <a:gdLst/>
              <a:ahLst/>
              <a:cxnLst/>
              <a:rect l="l" t="t" r="r" b="b"/>
              <a:pathLst>
                <a:path w="669" h="196" extrusionOk="0">
                  <a:moveTo>
                    <a:pt x="476" y="195"/>
                  </a:moveTo>
                  <a:cubicBezTo>
                    <a:pt x="472" y="104"/>
                    <a:pt x="632" y="87"/>
                    <a:pt x="669" y="14"/>
                  </a:cubicBezTo>
                  <a:cubicBezTo>
                    <a:pt x="365" y="22"/>
                    <a:pt x="1" y="1"/>
                    <a:pt x="88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94" name="Google Shape;35794;p16"/>
            <p:cNvSpPr/>
            <p:nvPr/>
          </p:nvSpPr>
          <p:spPr>
            <a:xfrm>
              <a:off x="6883136" y="1062771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3" y="25"/>
                  </a:moveTo>
                  <a:cubicBezTo>
                    <a:pt x="238" y="1"/>
                    <a:pt x="1" y="70"/>
                    <a:pt x="100" y="115"/>
                  </a:cubicBezTo>
                  <a:cubicBezTo>
                    <a:pt x="154" y="143"/>
                    <a:pt x="392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95" name="Google Shape;35795;p16"/>
            <p:cNvSpPr/>
            <p:nvPr/>
          </p:nvSpPr>
          <p:spPr>
            <a:xfrm>
              <a:off x="4460659" y="1052594"/>
              <a:ext cx="40368" cy="13700"/>
            </a:xfrm>
            <a:custGeom>
              <a:avLst/>
              <a:gdLst/>
              <a:ahLst/>
              <a:cxnLst/>
              <a:rect l="l" t="t" r="r" b="b"/>
              <a:pathLst>
                <a:path w="1131" h="455" extrusionOk="0">
                  <a:moveTo>
                    <a:pt x="284" y="455"/>
                  </a:moveTo>
                  <a:lnTo>
                    <a:pt x="1054" y="455"/>
                  </a:lnTo>
                  <a:cubicBezTo>
                    <a:pt x="1131" y="235"/>
                    <a:pt x="700" y="259"/>
                    <a:pt x="859" y="0"/>
                  </a:cubicBezTo>
                  <a:cubicBezTo>
                    <a:pt x="1" y="40"/>
                    <a:pt x="576" y="192"/>
                    <a:pt x="284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96" name="Google Shape;35796;p16"/>
            <p:cNvSpPr/>
            <p:nvPr/>
          </p:nvSpPr>
          <p:spPr>
            <a:xfrm>
              <a:off x="2498572" y="106277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5"/>
                  </a:moveTo>
                  <a:cubicBezTo>
                    <a:pt x="242" y="1"/>
                    <a:pt x="1" y="70"/>
                    <a:pt x="104" y="115"/>
                  </a:cubicBezTo>
                  <a:cubicBezTo>
                    <a:pt x="156" y="143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97" name="Google Shape;35797;p16"/>
            <p:cNvSpPr/>
            <p:nvPr/>
          </p:nvSpPr>
          <p:spPr>
            <a:xfrm>
              <a:off x="1865363" y="1062771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103" y="117"/>
                  </a:moveTo>
                  <a:cubicBezTo>
                    <a:pt x="153" y="143"/>
                    <a:pt x="395" y="74"/>
                    <a:pt x="296" y="27"/>
                  </a:cubicBezTo>
                  <a:cubicBezTo>
                    <a:pt x="237" y="1"/>
                    <a:pt x="1" y="70"/>
                    <a:pt x="103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98" name="Google Shape;35798;p16"/>
            <p:cNvSpPr/>
            <p:nvPr/>
          </p:nvSpPr>
          <p:spPr>
            <a:xfrm>
              <a:off x="170750" y="1050185"/>
              <a:ext cx="46293" cy="18759"/>
            </a:xfrm>
            <a:custGeom>
              <a:avLst/>
              <a:gdLst/>
              <a:ahLst/>
              <a:cxnLst/>
              <a:rect l="l" t="t" r="r" b="b"/>
              <a:pathLst>
                <a:path w="1297" h="623" extrusionOk="0">
                  <a:moveTo>
                    <a:pt x="1297" y="353"/>
                  </a:moveTo>
                  <a:cubicBezTo>
                    <a:pt x="926" y="315"/>
                    <a:pt x="1144" y="1"/>
                    <a:pt x="524" y="80"/>
                  </a:cubicBezTo>
                  <a:cubicBezTo>
                    <a:pt x="1" y="224"/>
                    <a:pt x="1001" y="622"/>
                    <a:pt x="1297" y="3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99" name="Google Shape;35799;p16"/>
            <p:cNvSpPr/>
            <p:nvPr/>
          </p:nvSpPr>
          <p:spPr>
            <a:xfrm>
              <a:off x="8576393" y="1057321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5"/>
                  </a:moveTo>
                  <a:cubicBezTo>
                    <a:pt x="240" y="0"/>
                    <a:pt x="1" y="69"/>
                    <a:pt x="101" y="116"/>
                  </a:cubicBezTo>
                  <a:cubicBezTo>
                    <a:pt x="152" y="141"/>
                    <a:pt x="393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00" name="Google Shape;35800;p16"/>
            <p:cNvSpPr/>
            <p:nvPr/>
          </p:nvSpPr>
          <p:spPr>
            <a:xfrm>
              <a:off x="7086330" y="1058044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4" y="1"/>
                  </a:moveTo>
                  <a:cubicBezTo>
                    <a:pt x="234" y="22"/>
                    <a:pt x="4" y="5"/>
                    <a:pt x="0" y="92"/>
                  </a:cubicBezTo>
                  <a:cubicBezTo>
                    <a:pt x="149" y="71"/>
                    <a:pt x="380" y="88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01" name="Google Shape;35801;p16"/>
            <p:cNvSpPr/>
            <p:nvPr/>
          </p:nvSpPr>
          <p:spPr>
            <a:xfrm>
              <a:off x="4215171" y="1049854"/>
              <a:ext cx="21558" cy="6413"/>
            </a:xfrm>
            <a:custGeom>
              <a:avLst/>
              <a:gdLst/>
              <a:ahLst/>
              <a:cxnLst/>
              <a:rect l="l" t="t" r="r" b="b"/>
              <a:pathLst>
                <a:path w="604" h="213" extrusionOk="0">
                  <a:moveTo>
                    <a:pt x="604" y="182"/>
                  </a:moveTo>
                  <a:lnTo>
                    <a:pt x="604" y="0"/>
                  </a:lnTo>
                  <a:lnTo>
                    <a:pt x="25" y="0"/>
                  </a:lnTo>
                  <a:cubicBezTo>
                    <a:pt x="1" y="163"/>
                    <a:pt x="219" y="213"/>
                    <a:pt x="604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02" name="Google Shape;35802;p16"/>
            <p:cNvSpPr/>
            <p:nvPr/>
          </p:nvSpPr>
          <p:spPr>
            <a:xfrm>
              <a:off x="3049297" y="1051811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3" y="26"/>
                  </a:moveTo>
                  <a:cubicBezTo>
                    <a:pt x="240" y="0"/>
                    <a:pt x="1" y="71"/>
                    <a:pt x="100" y="117"/>
                  </a:cubicBezTo>
                  <a:cubicBezTo>
                    <a:pt x="151" y="143"/>
                    <a:pt x="390" y="75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03" name="Google Shape;35803;p16"/>
            <p:cNvSpPr/>
            <p:nvPr/>
          </p:nvSpPr>
          <p:spPr>
            <a:xfrm>
              <a:off x="1383487" y="105181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6" y="26"/>
                  </a:moveTo>
                  <a:cubicBezTo>
                    <a:pt x="241" y="0"/>
                    <a:pt x="1" y="71"/>
                    <a:pt x="101" y="117"/>
                  </a:cubicBezTo>
                  <a:cubicBezTo>
                    <a:pt x="157" y="143"/>
                    <a:pt x="394" y="75"/>
                    <a:pt x="296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04" name="Google Shape;35804;p16"/>
            <p:cNvSpPr/>
            <p:nvPr/>
          </p:nvSpPr>
          <p:spPr>
            <a:xfrm>
              <a:off x="254768" y="105181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1" y="26"/>
                  </a:moveTo>
                  <a:cubicBezTo>
                    <a:pt x="238" y="0"/>
                    <a:pt x="0" y="71"/>
                    <a:pt x="99" y="117"/>
                  </a:cubicBezTo>
                  <a:cubicBezTo>
                    <a:pt x="152" y="143"/>
                    <a:pt x="393" y="75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05" name="Google Shape;35805;p16"/>
            <p:cNvSpPr/>
            <p:nvPr/>
          </p:nvSpPr>
          <p:spPr>
            <a:xfrm>
              <a:off x="4529188" y="1049132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0" y="24"/>
                  </a:moveTo>
                  <a:cubicBezTo>
                    <a:pt x="237" y="1"/>
                    <a:pt x="1" y="68"/>
                    <a:pt x="99" y="115"/>
                  </a:cubicBezTo>
                  <a:cubicBezTo>
                    <a:pt x="151" y="140"/>
                    <a:pt x="391" y="72"/>
                    <a:pt x="290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06" name="Google Shape;35806;p16"/>
            <p:cNvSpPr/>
            <p:nvPr/>
          </p:nvSpPr>
          <p:spPr>
            <a:xfrm>
              <a:off x="2144259" y="1043501"/>
              <a:ext cx="27626" cy="9997"/>
            </a:xfrm>
            <a:custGeom>
              <a:avLst/>
              <a:gdLst/>
              <a:ahLst/>
              <a:cxnLst/>
              <a:rect l="l" t="t" r="r" b="b"/>
              <a:pathLst>
                <a:path w="774" h="332" extrusionOk="0">
                  <a:moveTo>
                    <a:pt x="0" y="211"/>
                  </a:moveTo>
                  <a:cubicBezTo>
                    <a:pt x="258" y="329"/>
                    <a:pt x="717" y="331"/>
                    <a:pt x="773" y="122"/>
                  </a:cubicBezTo>
                  <a:cubicBezTo>
                    <a:pt x="516" y="2"/>
                    <a:pt x="54" y="1"/>
                    <a:pt x="0" y="2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07" name="Google Shape;35807;p16"/>
            <p:cNvSpPr/>
            <p:nvPr/>
          </p:nvSpPr>
          <p:spPr>
            <a:xfrm>
              <a:off x="8442263" y="1043863"/>
              <a:ext cx="13849" cy="6745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87" y="110"/>
                  </a:moveTo>
                  <a:cubicBezTo>
                    <a:pt x="347" y="1"/>
                    <a:pt x="173" y="54"/>
                    <a:pt x="1" y="110"/>
                  </a:cubicBezTo>
                  <a:cubicBezTo>
                    <a:pt x="3" y="200"/>
                    <a:pt x="339" y="224"/>
                    <a:pt x="387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08" name="Google Shape;35808;p16"/>
            <p:cNvSpPr/>
            <p:nvPr/>
          </p:nvSpPr>
          <p:spPr>
            <a:xfrm>
              <a:off x="7747093" y="1044013"/>
              <a:ext cx="6960" cy="6203"/>
            </a:xfrm>
            <a:custGeom>
              <a:avLst/>
              <a:gdLst/>
              <a:ahLst/>
              <a:cxnLst/>
              <a:rect l="l" t="t" r="r" b="b"/>
              <a:pathLst>
                <a:path w="195" h="206" extrusionOk="0">
                  <a:moveTo>
                    <a:pt x="194" y="105"/>
                  </a:moveTo>
                  <a:cubicBezTo>
                    <a:pt x="194" y="54"/>
                    <a:pt x="36" y="1"/>
                    <a:pt x="1" y="105"/>
                  </a:cubicBezTo>
                  <a:cubicBezTo>
                    <a:pt x="1" y="154"/>
                    <a:pt x="155" y="206"/>
                    <a:pt x="194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09" name="Google Shape;35809;p16"/>
            <p:cNvSpPr/>
            <p:nvPr/>
          </p:nvSpPr>
          <p:spPr>
            <a:xfrm>
              <a:off x="4587758" y="1044344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10" name="Google Shape;35810;p16"/>
            <p:cNvSpPr/>
            <p:nvPr/>
          </p:nvSpPr>
          <p:spPr>
            <a:xfrm>
              <a:off x="1383487" y="104639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6" y="26"/>
                  </a:moveTo>
                  <a:cubicBezTo>
                    <a:pt x="241" y="0"/>
                    <a:pt x="1" y="69"/>
                    <a:pt x="101" y="115"/>
                  </a:cubicBezTo>
                  <a:cubicBezTo>
                    <a:pt x="157" y="141"/>
                    <a:pt x="394" y="72"/>
                    <a:pt x="296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11" name="Google Shape;35811;p16"/>
            <p:cNvSpPr/>
            <p:nvPr/>
          </p:nvSpPr>
          <p:spPr>
            <a:xfrm>
              <a:off x="1352685" y="1044224"/>
              <a:ext cx="23914" cy="5992"/>
            </a:xfrm>
            <a:custGeom>
              <a:avLst/>
              <a:gdLst/>
              <a:ahLst/>
              <a:cxnLst/>
              <a:rect l="l" t="t" r="r" b="b"/>
              <a:pathLst>
                <a:path w="670" h="199" extrusionOk="0">
                  <a:moveTo>
                    <a:pt x="578" y="4"/>
                  </a:moveTo>
                  <a:cubicBezTo>
                    <a:pt x="246" y="0"/>
                    <a:pt x="86" y="75"/>
                    <a:pt x="1" y="187"/>
                  </a:cubicBezTo>
                  <a:cubicBezTo>
                    <a:pt x="304" y="179"/>
                    <a:pt x="669" y="199"/>
                    <a:pt x="578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12" name="Google Shape;35812;p16"/>
            <p:cNvSpPr/>
            <p:nvPr/>
          </p:nvSpPr>
          <p:spPr>
            <a:xfrm>
              <a:off x="172142" y="104639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6"/>
                  </a:moveTo>
                  <a:cubicBezTo>
                    <a:pt x="240" y="0"/>
                    <a:pt x="1" y="69"/>
                    <a:pt x="100" y="115"/>
                  </a:cubicBezTo>
                  <a:cubicBezTo>
                    <a:pt x="152" y="141"/>
                    <a:pt x="394" y="72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13" name="Google Shape;35813;p16"/>
            <p:cNvSpPr/>
            <p:nvPr/>
          </p:nvSpPr>
          <p:spPr>
            <a:xfrm>
              <a:off x="8593739" y="1038172"/>
              <a:ext cx="27555" cy="10117"/>
            </a:xfrm>
            <a:custGeom>
              <a:avLst/>
              <a:gdLst/>
              <a:ahLst/>
              <a:cxnLst/>
              <a:rect l="l" t="t" r="r" b="b"/>
              <a:pathLst>
                <a:path w="772" h="336" extrusionOk="0">
                  <a:moveTo>
                    <a:pt x="772" y="299"/>
                  </a:moveTo>
                  <a:lnTo>
                    <a:pt x="772" y="27"/>
                  </a:lnTo>
                  <a:cubicBezTo>
                    <a:pt x="332" y="0"/>
                    <a:pt x="48" y="47"/>
                    <a:pt x="1" y="208"/>
                  </a:cubicBezTo>
                  <a:cubicBezTo>
                    <a:pt x="260" y="235"/>
                    <a:pt x="367" y="336"/>
                    <a:pt x="77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14" name="Google Shape;35814;p16"/>
            <p:cNvSpPr/>
            <p:nvPr/>
          </p:nvSpPr>
          <p:spPr>
            <a:xfrm>
              <a:off x="7967347" y="1041273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3" y="102"/>
                  </a:moveTo>
                  <a:cubicBezTo>
                    <a:pt x="193" y="53"/>
                    <a:pt x="38" y="1"/>
                    <a:pt x="0" y="102"/>
                  </a:cubicBezTo>
                  <a:cubicBezTo>
                    <a:pt x="0" y="155"/>
                    <a:pt x="156" y="207"/>
                    <a:pt x="19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15" name="Google Shape;35815;p16"/>
            <p:cNvSpPr/>
            <p:nvPr/>
          </p:nvSpPr>
          <p:spPr>
            <a:xfrm>
              <a:off x="7664395" y="1033445"/>
              <a:ext cx="29910" cy="13760"/>
            </a:xfrm>
            <a:custGeom>
              <a:avLst/>
              <a:gdLst/>
              <a:ahLst/>
              <a:cxnLst/>
              <a:rect l="l" t="t" r="r" b="b"/>
              <a:pathLst>
                <a:path w="838" h="457" extrusionOk="0">
                  <a:moveTo>
                    <a:pt x="197" y="456"/>
                  </a:moveTo>
                  <a:lnTo>
                    <a:pt x="582" y="456"/>
                  </a:lnTo>
                  <a:cubicBezTo>
                    <a:pt x="682" y="224"/>
                    <a:pt x="838" y="138"/>
                    <a:pt x="387" y="1"/>
                  </a:cubicBezTo>
                  <a:cubicBezTo>
                    <a:pt x="530" y="249"/>
                    <a:pt x="5" y="184"/>
                    <a:pt x="1" y="365"/>
                  </a:cubicBezTo>
                  <a:cubicBezTo>
                    <a:pt x="121" y="369"/>
                    <a:pt x="232" y="378"/>
                    <a:pt x="197" y="4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16" name="Google Shape;35816;p16"/>
            <p:cNvSpPr/>
            <p:nvPr/>
          </p:nvSpPr>
          <p:spPr>
            <a:xfrm>
              <a:off x="7595581" y="1038564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5" y="104"/>
                  </a:moveTo>
                  <a:cubicBezTo>
                    <a:pt x="197" y="53"/>
                    <a:pt x="39" y="0"/>
                    <a:pt x="1" y="104"/>
                  </a:cubicBezTo>
                  <a:cubicBezTo>
                    <a:pt x="4" y="153"/>
                    <a:pt x="160" y="205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17" name="Google Shape;35817;p16"/>
            <p:cNvSpPr/>
            <p:nvPr/>
          </p:nvSpPr>
          <p:spPr>
            <a:xfrm>
              <a:off x="4274669" y="1031639"/>
              <a:ext cx="58821" cy="12737"/>
            </a:xfrm>
            <a:custGeom>
              <a:avLst/>
              <a:gdLst/>
              <a:ahLst/>
              <a:cxnLst/>
              <a:rect l="l" t="t" r="r" b="b"/>
              <a:pathLst>
                <a:path w="1648" h="423" extrusionOk="0">
                  <a:moveTo>
                    <a:pt x="673" y="422"/>
                  </a:moveTo>
                  <a:cubicBezTo>
                    <a:pt x="1648" y="59"/>
                    <a:pt x="1" y="1"/>
                    <a:pt x="673" y="4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18" name="Google Shape;35818;p16"/>
            <p:cNvSpPr/>
            <p:nvPr/>
          </p:nvSpPr>
          <p:spPr>
            <a:xfrm>
              <a:off x="4615241" y="1038955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6" y="20"/>
                    <a:pt x="6" y="2"/>
                    <a:pt x="1" y="91"/>
                  </a:cubicBezTo>
                  <a:cubicBezTo>
                    <a:pt x="151" y="70"/>
                    <a:pt x="382" y="87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19" name="Google Shape;35819;p16"/>
            <p:cNvSpPr/>
            <p:nvPr/>
          </p:nvSpPr>
          <p:spPr>
            <a:xfrm>
              <a:off x="4078435" y="1036215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20" name="Google Shape;35820;p16"/>
            <p:cNvSpPr/>
            <p:nvPr/>
          </p:nvSpPr>
          <p:spPr>
            <a:xfrm>
              <a:off x="3059719" y="1035854"/>
              <a:ext cx="6924" cy="6173"/>
            </a:xfrm>
            <a:custGeom>
              <a:avLst/>
              <a:gdLst/>
              <a:ahLst/>
              <a:cxnLst/>
              <a:rect l="l" t="t" r="r" b="b"/>
              <a:pathLst>
                <a:path w="194" h="205" extrusionOk="0">
                  <a:moveTo>
                    <a:pt x="193" y="104"/>
                  </a:moveTo>
                  <a:cubicBezTo>
                    <a:pt x="193" y="53"/>
                    <a:pt x="37" y="0"/>
                    <a:pt x="0" y="104"/>
                  </a:cubicBezTo>
                  <a:cubicBezTo>
                    <a:pt x="0" y="152"/>
                    <a:pt x="158" y="204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21" name="Google Shape;35821;p16"/>
            <p:cNvSpPr/>
            <p:nvPr/>
          </p:nvSpPr>
          <p:spPr>
            <a:xfrm>
              <a:off x="1352649" y="1033114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4" y="103"/>
                  </a:moveTo>
                  <a:cubicBezTo>
                    <a:pt x="196" y="52"/>
                    <a:pt x="40" y="0"/>
                    <a:pt x="2" y="103"/>
                  </a:cubicBezTo>
                  <a:cubicBezTo>
                    <a:pt x="1" y="154"/>
                    <a:pt x="157" y="206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22" name="Google Shape;35822;p16"/>
            <p:cNvSpPr/>
            <p:nvPr/>
          </p:nvSpPr>
          <p:spPr>
            <a:xfrm>
              <a:off x="8786439" y="1024653"/>
              <a:ext cx="27840" cy="18457"/>
            </a:xfrm>
            <a:custGeom>
              <a:avLst/>
              <a:gdLst/>
              <a:ahLst/>
              <a:cxnLst/>
              <a:rect l="l" t="t" r="r" b="b"/>
              <a:pathLst>
                <a:path w="780" h="613" extrusionOk="0">
                  <a:moveTo>
                    <a:pt x="0" y="293"/>
                  </a:moveTo>
                  <a:cubicBezTo>
                    <a:pt x="780" y="613"/>
                    <a:pt x="455" y="0"/>
                    <a:pt x="0" y="2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23" name="Google Shape;35823;p16"/>
            <p:cNvSpPr/>
            <p:nvPr/>
          </p:nvSpPr>
          <p:spPr>
            <a:xfrm>
              <a:off x="6508158" y="1030344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1" y="104"/>
                  </a:moveTo>
                  <a:cubicBezTo>
                    <a:pt x="193" y="54"/>
                    <a:pt x="38" y="1"/>
                    <a:pt x="0" y="104"/>
                  </a:cubicBezTo>
                  <a:cubicBezTo>
                    <a:pt x="0" y="155"/>
                    <a:pt x="158" y="207"/>
                    <a:pt x="191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24" name="Google Shape;35824;p16"/>
            <p:cNvSpPr/>
            <p:nvPr/>
          </p:nvSpPr>
          <p:spPr>
            <a:xfrm>
              <a:off x="8755352" y="1029952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100" y="117"/>
                  </a:moveTo>
                  <a:cubicBezTo>
                    <a:pt x="153" y="140"/>
                    <a:pt x="392" y="74"/>
                    <a:pt x="293" y="27"/>
                  </a:cubicBezTo>
                  <a:cubicBezTo>
                    <a:pt x="241" y="1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25" name="Google Shape;35825;p16"/>
            <p:cNvSpPr/>
            <p:nvPr/>
          </p:nvSpPr>
          <p:spPr>
            <a:xfrm>
              <a:off x="2188838" y="1029922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6"/>
                  </a:moveTo>
                  <a:cubicBezTo>
                    <a:pt x="241" y="0"/>
                    <a:pt x="1" y="71"/>
                    <a:pt x="104" y="116"/>
                  </a:cubicBezTo>
                  <a:cubicBezTo>
                    <a:pt x="155" y="141"/>
                    <a:pt x="395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26" name="Google Shape;35826;p16"/>
            <p:cNvSpPr/>
            <p:nvPr/>
          </p:nvSpPr>
          <p:spPr>
            <a:xfrm>
              <a:off x="1111837" y="1030705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5" y="0"/>
                  </a:moveTo>
                  <a:cubicBezTo>
                    <a:pt x="235" y="21"/>
                    <a:pt x="5" y="2"/>
                    <a:pt x="0" y="90"/>
                  </a:cubicBezTo>
                  <a:cubicBezTo>
                    <a:pt x="150" y="72"/>
                    <a:pt x="379" y="9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27" name="Google Shape;35827;p16"/>
            <p:cNvSpPr/>
            <p:nvPr/>
          </p:nvSpPr>
          <p:spPr>
            <a:xfrm>
              <a:off x="798462" y="1029952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7"/>
                  </a:moveTo>
                  <a:cubicBezTo>
                    <a:pt x="155" y="140"/>
                    <a:pt x="393" y="74"/>
                    <a:pt x="294" y="27"/>
                  </a:cubicBezTo>
                  <a:cubicBezTo>
                    <a:pt x="242" y="1"/>
                    <a:pt x="1" y="70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28" name="Google Shape;35828;p16"/>
            <p:cNvSpPr/>
            <p:nvPr/>
          </p:nvSpPr>
          <p:spPr>
            <a:xfrm>
              <a:off x="8889624" y="1022335"/>
              <a:ext cx="23950" cy="6052"/>
            </a:xfrm>
            <a:custGeom>
              <a:avLst/>
              <a:gdLst/>
              <a:ahLst/>
              <a:cxnLst/>
              <a:rect l="l" t="t" r="r" b="b"/>
              <a:pathLst>
                <a:path w="671" h="201" extrusionOk="0">
                  <a:moveTo>
                    <a:pt x="582" y="6"/>
                  </a:moveTo>
                  <a:cubicBezTo>
                    <a:pt x="249" y="0"/>
                    <a:pt x="88" y="76"/>
                    <a:pt x="1" y="187"/>
                  </a:cubicBezTo>
                  <a:cubicBezTo>
                    <a:pt x="305" y="181"/>
                    <a:pt x="670" y="200"/>
                    <a:pt x="582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29" name="Google Shape;35829;p16"/>
            <p:cNvSpPr/>
            <p:nvPr/>
          </p:nvSpPr>
          <p:spPr>
            <a:xfrm>
              <a:off x="8769521" y="1022215"/>
              <a:ext cx="23878" cy="5811"/>
            </a:xfrm>
            <a:custGeom>
              <a:avLst/>
              <a:gdLst/>
              <a:ahLst/>
              <a:cxnLst/>
              <a:rect l="l" t="t" r="r" b="b"/>
              <a:pathLst>
                <a:path w="669" h="193" extrusionOk="0">
                  <a:moveTo>
                    <a:pt x="474" y="192"/>
                  </a:moveTo>
                  <a:cubicBezTo>
                    <a:pt x="474" y="102"/>
                    <a:pt x="630" y="85"/>
                    <a:pt x="669" y="11"/>
                  </a:cubicBezTo>
                  <a:cubicBezTo>
                    <a:pt x="363" y="21"/>
                    <a:pt x="1" y="0"/>
                    <a:pt x="88" y="1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30" name="Google Shape;35830;p16"/>
            <p:cNvSpPr/>
            <p:nvPr/>
          </p:nvSpPr>
          <p:spPr>
            <a:xfrm>
              <a:off x="2894501" y="1017036"/>
              <a:ext cx="13813" cy="10960"/>
            </a:xfrm>
            <a:custGeom>
              <a:avLst/>
              <a:gdLst/>
              <a:ahLst/>
              <a:cxnLst/>
              <a:rect l="l" t="t" r="r" b="b"/>
              <a:pathLst>
                <a:path w="387" h="364" extrusionOk="0">
                  <a:moveTo>
                    <a:pt x="387" y="0"/>
                  </a:moveTo>
                  <a:lnTo>
                    <a:pt x="0" y="0"/>
                  </a:lnTo>
                  <a:lnTo>
                    <a:pt x="0" y="363"/>
                  </a:lnTo>
                  <a:lnTo>
                    <a:pt x="387" y="36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31" name="Google Shape;35831;p16"/>
            <p:cNvSpPr/>
            <p:nvPr/>
          </p:nvSpPr>
          <p:spPr>
            <a:xfrm>
              <a:off x="6738584" y="1021733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4" y="26"/>
                  </a:moveTo>
                  <a:cubicBezTo>
                    <a:pt x="241" y="1"/>
                    <a:pt x="0" y="70"/>
                    <a:pt x="98" y="117"/>
                  </a:cubicBezTo>
                  <a:cubicBezTo>
                    <a:pt x="154" y="143"/>
                    <a:pt x="395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32" name="Google Shape;35832;p16"/>
            <p:cNvSpPr/>
            <p:nvPr/>
          </p:nvSpPr>
          <p:spPr>
            <a:xfrm>
              <a:off x="8222008" y="1019776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1"/>
                  </a:moveTo>
                  <a:cubicBezTo>
                    <a:pt x="238" y="23"/>
                    <a:pt x="7" y="4"/>
                    <a:pt x="0" y="92"/>
                  </a:cubicBezTo>
                  <a:cubicBezTo>
                    <a:pt x="149" y="71"/>
                    <a:pt x="383" y="89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33" name="Google Shape;35833;p16"/>
            <p:cNvSpPr/>
            <p:nvPr/>
          </p:nvSpPr>
          <p:spPr>
            <a:xfrm>
              <a:off x="6521935" y="1019294"/>
              <a:ext cx="20666" cy="3734"/>
            </a:xfrm>
            <a:custGeom>
              <a:avLst/>
              <a:gdLst/>
              <a:ahLst/>
              <a:cxnLst/>
              <a:rect l="l" t="t" r="r" b="b"/>
              <a:pathLst>
                <a:path w="579" h="124" extrusionOk="0">
                  <a:moveTo>
                    <a:pt x="579" y="17"/>
                  </a:moveTo>
                  <a:cubicBezTo>
                    <a:pt x="352" y="30"/>
                    <a:pt x="31" y="1"/>
                    <a:pt x="1" y="108"/>
                  </a:cubicBezTo>
                  <a:cubicBezTo>
                    <a:pt x="226" y="94"/>
                    <a:pt x="547" y="124"/>
                    <a:pt x="579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34" name="Google Shape;35834;p16"/>
            <p:cNvSpPr/>
            <p:nvPr/>
          </p:nvSpPr>
          <p:spPr>
            <a:xfrm>
              <a:off x="8841547" y="1013875"/>
              <a:ext cx="6889" cy="6293"/>
            </a:xfrm>
            <a:custGeom>
              <a:avLst/>
              <a:gdLst/>
              <a:ahLst/>
              <a:cxnLst/>
              <a:rect l="l" t="t" r="r" b="b"/>
              <a:pathLst>
                <a:path w="193" h="209" extrusionOk="0">
                  <a:moveTo>
                    <a:pt x="192" y="105"/>
                  </a:moveTo>
                  <a:cubicBezTo>
                    <a:pt x="192" y="54"/>
                    <a:pt x="38" y="1"/>
                    <a:pt x="1" y="105"/>
                  </a:cubicBezTo>
                  <a:cubicBezTo>
                    <a:pt x="1" y="156"/>
                    <a:pt x="153" y="208"/>
                    <a:pt x="192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35" name="Google Shape;35835;p16"/>
            <p:cNvSpPr/>
            <p:nvPr/>
          </p:nvSpPr>
          <p:spPr>
            <a:xfrm>
              <a:off x="8689143" y="1014266"/>
              <a:ext cx="21523" cy="6474"/>
            </a:xfrm>
            <a:custGeom>
              <a:avLst/>
              <a:gdLst/>
              <a:ahLst/>
              <a:cxnLst/>
              <a:rect l="l" t="t" r="r" b="b"/>
              <a:pathLst>
                <a:path w="603" h="215" extrusionOk="0">
                  <a:moveTo>
                    <a:pt x="603" y="184"/>
                  </a:moveTo>
                  <a:lnTo>
                    <a:pt x="603" y="1"/>
                  </a:lnTo>
                  <a:lnTo>
                    <a:pt x="27" y="1"/>
                  </a:lnTo>
                  <a:cubicBezTo>
                    <a:pt x="1" y="164"/>
                    <a:pt x="219" y="215"/>
                    <a:pt x="603" y="1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36" name="Google Shape;35836;p16"/>
            <p:cNvSpPr/>
            <p:nvPr/>
          </p:nvSpPr>
          <p:spPr>
            <a:xfrm>
              <a:off x="1398585" y="1001199"/>
              <a:ext cx="37120" cy="15868"/>
            </a:xfrm>
            <a:custGeom>
              <a:avLst/>
              <a:gdLst/>
              <a:ahLst/>
              <a:cxnLst/>
              <a:rect l="l" t="t" r="r" b="b"/>
              <a:pathLst>
                <a:path w="1040" h="527" extrusionOk="0">
                  <a:moveTo>
                    <a:pt x="837" y="526"/>
                  </a:moveTo>
                  <a:cubicBezTo>
                    <a:pt x="1040" y="0"/>
                    <a:pt x="1" y="490"/>
                    <a:pt x="837" y="5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37" name="Google Shape;35837;p16"/>
            <p:cNvSpPr/>
            <p:nvPr/>
          </p:nvSpPr>
          <p:spPr>
            <a:xfrm>
              <a:off x="8160190" y="1003397"/>
              <a:ext cx="29946" cy="10990"/>
            </a:xfrm>
            <a:custGeom>
              <a:avLst/>
              <a:gdLst/>
              <a:ahLst/>
              <a:cxnLst/>
              <a:rect l="l" t="t" r="r" b="b"/>
              <a:pathLst>
                <a:path w="839" h="365" extrusionOk="0">
                  <a:moveTo>
                    <a:pt x="576" y="0"/>
                  </a:moveTo>
                  <a:cubicBezTo>
                    <a:pt x="744" y="291"/>
                    <a:pt x="77" y="188"/>
                    <a:pt x="0" y="364"/>
                  </a:cubicBezTo>
                  <a:lnTo>
                    <a:pt x="770" y="364"/>
                  </a:lnTo>
                  <a:cubicBezTo>
                    <a:pt x="736" y="229"/>
                    <a:pt x="838" y="28"/>
                    <a:pt x="5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38" name="Google Shape;35838;p16"/>
            <p:cNvSpPr/>
            <p:nvPr/>
          </p:nvSpPr>
          <p:spPr>
            <a:xfrm>
              <a:off x="6535676" y="1011556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8" y="20"/>
                    <a:pt x="6" y="5"/>
                    <a:pt x="1" y="91"/>
                  </a:cubicBezTo>
                  <a:cubicBezTo>
                    <a:pt x="149" y="71"/>
                    <a:pt x="383" y="89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39" name="Google Shape;35839;p16"/>
            <p:cNvSpPr/>
            <p:nvPr/>
          </p:nvSpPr>
          <p:spPr>
            <a:xfrm>
              <a:off x="5072882" y="1010864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5" y="24"/>
                  </a:moveTo>
                  <a:cubicBezTo>
                    <a:pt x="242" y="0"/>
                    <a:pt x="1" y="68"/>
                    <a:pt x="101" y="114"/>
                  </a:cubicBezTo>
                  <a:cubicBezTo>
                    <a:pt x="154" y="140"/>
                    <a:pt x="393" y="72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40" name="Google Shape;35840;p16"/>
            <p:cNvSpPr/>
            <p:nvPr/>
          </p:nvSpPr>
          <p:spPr>
            <a:xfrm>
              <a:off x="2137299" y="1006107"/>
              <a:ext cx="22700" cy="8190"/>
            </a:xfrm>
            <a:custGeom>
              <a:avLst/>
              <a:gdLst/>
              <a:ahLst/>
              <a:cxnLst/>
              <a:rect l="l" t="t" r="r" b="b"/>
              <a:pathLst>
                <a:path w="636" h="272" extrusionOk="0">
                  <a:moveTo>
                    <a:pt x="2" y="272"/>
                  </a:moveTo>
                  <a:lnTo>
                    <a:pt x="386" y="272"/>
                  </a:lnTo>
                  <a:cubicBezTo>
                    <a:pt x="399" y="156"/>
                    <a:pt x="635" y="146"/>
                    <a:pt x="581" y="0"/>
                  </a:cubicBezTo>
                  <a:lnTo>
                    <a:pt x="1" y="0"/>
                  </a:lnTo>
                  <a:cubicBezTo>
                    <a:pt x="2" y="92"/>
                    <a:pt x="2" y="182"/>
                    <a:pt x="2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41" name="Google Shape;35841;p16"/>
            <p:cNvSpPr/>
            <p:nvPr/>
          </p:nvSpPr>
          <p:spPr>
            <a:xfrm>
              <a:off x="8748427" y="1008094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6"/>
                  </a:moveTo>
                  <a:cubicBezTo>
                    <a:pt x="156" y="141"/>
                    <a:pt x="393" y="73"/>
                    <a:pt x="294" y="24"/>
                  </a:cubicBezTo>
                  <a:cubicBezTo>
                    <a:pt x="240" y="1"/>
                    <a:pt x="0" y="69"/>
                    <a:pt x="102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42" name="Google Shape;35842;p16"/>
            <p:cNvSpPr/>
            <p:nvPr/>
          </p:nvSpPr>
          <p:spPr>
            <a:xfrm>
              <a:off x="6880209" y="999151"/>
              <a:ext cx="20273" cy="13550"/>
            </a:xfrm>
            <a:custGeom>
              <a:avLst/>
              <a:gdLst/>
              <a:ahLst/>
              <a:cxnLst/>
              <a:rect l="l" t="t" r="r" b="b"/>
              <a:pathLst>
                <a:path w="568" h="450" extrusionOk="0">
                  <a:moveTo>
                    <a:pt x="375" y="413"/>
                  </a:moveTo>
                  <a:cubicBezTo>
                    <a:pt x="386" y="358"/>
                    <a:pt x="404" y="306"/>
                    <a:pt x="567" y="321"/>
                  </a:cubicBezTo>
                  <a:lnTo>
                    <a:pt x="567" y="139"/>
                  </a:lnTo>
                  <a:cubicBezTo>
                    <a:pt x="92" y="0"/>
                    <a:pt x="1" y="449"/>
                    <a:pt x="375" y="4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43" name="Google Shape;35843;p16"/>
            <p:cNvSpPr/>
            <p:nvPr/>
          </p:nvSpPr>
          <p:spPr>
            <a:xfrm>
              <a:off x="6081319" y="1005986"/>
              <a:ext cx="23985" cy="6052"/>
            </a:xfrm>
            <a:custGeom>
              <a:avLst/>
              <a:gdLst/>
              <a:ahLst/>
              <a:cxnLst/>
              <a:rect l="l" t="t" r="r" b="b"/>
              <a:pathLst>
                <a:path w="672" h="201" extrusionOk="0">
                  <a:moveTo>
                    <a:pt x="582" y="6"/>
                  </a:moveTo>
                  <a:cubicBezTo>
                    <a:pt x="250" y="0"/>
                    <a:pt x="84" y="76"/>
                    <a:pt x="1" y="187"/>
                  </a:cubicBezTo>
                  <a:cubicBezTo>
                    <a:pt x="306" y="178"/>
                    <a:pt x="672" y="200"/>
                    <a:pt x="582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44" name="Google Shape;35844;p16"/>
            <p:cNvSpPr/>
            <p:nvPr/>
          </p:nvSpPr>
          <p:spPr>
            <a:xfrm>
              <a:off x="7809090" y="997917"/>
              <a:ext cx="33551" cy="17283"/>
            </a:xfrm>
            <a:custGeom>
              <a:avLst/>
              <a:gdLst/>
              <a:ahLst/>
              <a:cxnLst/>
              <a:rect l="l" t="t" r="r" b="b"/>
              <a:pathLst>
                <a:path w="940" h="574" extrusionOk="0">
                  <a:moveTo>
                    <a:pt x="0" y="91"/>
                  </a:moveTo>
                  <a:lnTo>
                    <a:pt x="0" y="274"/>
                  </a:lnTo>
                  <a:cubicBezTo>
                    <a:pt x="354" y="574"/>
                    <a:pt x="940" y="1"/>
                    <a:pt x="0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45" name="Google Shape;35845;p16"/>
            <p:cNvSpPr/>
            <p:nvPr/>
          </p:nvSpPr>
          <p:spPr>
            <a:xfrm>
              <a:off x="6497700" y="1005384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6"/>
                  </a:moveTo>
                  <a:cubicBezTo>
                    <a:pt x="240" y="1"/>
                    <a:pt x="1" y="70"/>
                    <a:pt x="101" y="117"/>
                  </a:cubicBezTo>
                  <a:cubicBezTo>
                    <a:pt x="153" y="140"/>
                    <a:pt x="392" y="71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46" name="Google Shape;35846;p16"/>
            <p:cNvSpPr/>
            <p:nvPr/>
          </p:nvSpPr>
          <p:spPr>
            <a:xfrm>
              <a:off x="4315893" y="986867"/>
              <a:ext cx="37870" cy="26858"/>
            </a:xfrm>
            <a:custGeom>
              <a:avLst/>
              <a:gdLst/>
              <a:ahLst/>
              <a:cxnLst/>
              <a:rect l="l" t="t" r="r" b="b"/>
              <a:pathLst>
                <a:path w="1061" h="892" extrusionOk="0">
                  <a:moveTo>
                    <a:pt x="1061" y="549"/>
                  </a:moveTo>
                  <a:lnTo>
                    <a:pt x="1061" y="368"/>
                  </a:lnTo>
                  <a:cubicBezTo>
                    <a:pt x="280" y="1"/>
                    <a:pt x="1" y="891"/>
                    <a:pt x="1061" y="5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47" name="Google Shape;35847;p16"/>
            <p:cNvSpPr/>
            <p:nvPr/>
          </p:nvSpPr>
          <p:spPr>
            <a:xfrm>
              <a:off x="9025396" y="995177"/>
              <a:ext cx="22629" cy="8250"/>
            </a:xfrm>
            <a:custGeom>
              <a:avLst/>
              <a:gdLst/>
              <a:ahLst/>
              <a:cxnLst/>
              <a:rect l="l" t="t" r="r" b="b"/>
              <a:pathLst>
                <a:path w="634" h="274" extrusionOk="0">
                  <a:moveTo>
                    <a:pt x="634" y="0"/>
                  </a:moveTo>
                  <a:lnTo>
                    <a:pt x="248" y="0"/>
                  </a:lnTo>
                  <a:cubicBezTo>
                    <a:pt x="235" y="117"/>
                    <a:pt x="0" y="126"/>
                    <a:pt x="54" y="273"/>
                  </a:cubicBezTo>
                  <a:lnTo>
                    <a:pt x="634" y="2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48" name="Google Shape;35848;p16"/>
            <p:cNvSpPr/>
            <p:nvPr/>
          </p:nvSpPr>
          <p:spPr>
            <a:xfrm>
              <a:off x="17418" y="997526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4"/>
                  </a:moveTo>
                  <a:cubicBezTo>
                    <a:pt x="193" y="53"/>
                    <a:pt x="39" y="1"/>
                    <a:pt x="1" y="104"/>
                  </a:cubicBezTo>
                  <a:cubicBezTo>
                    <a:pt x="1" y="155"/>
                    <a:pt x="156" y="206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49" name="Google Shape;35849;p16"/>
            <p:cNvSpPr/>
            <p:nvPr/>
          </p:nvSpPr>
          <p:spPr>
            <a:xfrm>
              <a:off x="8669441" y="994816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1" y="104"/>
                  </a:moveTo>
                  <a:cubicBezTo>
                    <a:pt x="194" y="53"/>
                    <a:pt x="37" y="1"/>
                    <a:pt x="1" y="104"/>
                  </a:cubicBezTo>
                  <a:cubicBezTo>
                    <a:pt x="1" y="155"/>
                    <a:pt x="157" y="207"/>
                    <a:pt x="191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50" name="Google Shape;35850;p16"/>
            <p:cNvSpPr/>
            <p:nvPr/>
          </p:nvSpPr>
          <p:spPr>
            <a:xfrm>
              <a:off x="8318769" y="986958"/>
              <a:ext cx="39547" cy="16771"/>
            </a:xfrm>
            <a:custGeom>
              <a:avLst/>
              <a:gdLst/>
              <a:ahLst/>
              <a:cxnLst/>
              <a:rect l="l" t="t" r="r" b="b"/>
              <a:pathLst>
                <a:path w="1108" h="557" extrusionOk="0">
                  <a:moveTo>
                    <a:pt x="955" y="455"/>
                  </a:moveTo>
                  <a:cubicBezTo>
                    <a:pt x="1107" y="143"/>
                    <a:pt x="774" y="57"/>
                    <a:pt x="375" y="1"/>
                  </a:cubicBezTo>
                  <a:cubicBezTo>
                    <a:pt x="0" y="175"/>
                    <a:pt x="173" y="557"/>
                    <a:pt x="955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51" name="Google Shape;35851;p16"/>
            <p:cNvSpPr/>
            <p:nvPr/>
          </p:nvSpPr>
          <p:spPr>
            <a:xfrm>
              <a:off x="5664759" y="99716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44" y="1"/>
                    <a:pt x="1" y="70"/>
                    <a:pt x="103" y="116"/>
                  </a:cubicBezTo>
                  <a:cubicBezTo>
                    <a:pt x="158" y="142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52" name="Google Shape;35852;p16"/>
            <p:cNvSpPr/>
            <p:nvPr/>
          </p:nvSpPr>
          <p:spPr>
            <a:xfrm>
              <a:off x="695313" y="997164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3" y="26"/>
                  </a:moveTo>
                  <a:cubicBezTo>
                    <a:pt x="238" y="1"/>
                    <a:pt x="1" y="70"/>
                    <a:pt x="97" y="116"/>
                  </a:cubicBezTo>
                  <a:cubicBezTo>
                    <a:pt x="153" y="142"/>
                    <a:pt x="391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53" name="Google Shape;35853;p16"/>
            <p:cNvSpPr/>
            <p:nvPr/>
          </p:nvSpPr>
          <p:spPr>
            <a:xfrm>
              <a:off x="8745108" y="995177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0"/>
                  </a:moveTo>
                  <a:cubicBezTo>
                    <a:pt x="237" y="21"/>
                    <a:pt x="7" y="2"/>
                    <a:pt x="1" y="90"/>
                  </a:cubicBezTo>
                  <a:cubicBezTo>
                    <a:pt x="151" y="71"/>
                    <a:pt x="382" y="88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54" name="Google Shape;35854;p16"/>
            <p:cNvSpPr/>
            <p:nvPr/>
          </p:nvSpPr>
          <p:spPr>
            <a:xfrm>
              <a:off x="6404865" y="973409"/>
              <a:ext cx="52754" cy="24540"/>
            </a:xfrm>
            <a:custGeom>
              <a:avLst/>
              <a:gdLst/>
              <a:ahLst/>
              <a:cxnLst/>
              <a:rect l="l" t="t" r="r" b="b"/>
              <a:pathLst>
                <a:path w="1478" h="815" extrusionOk="0">
                  <a:moveTo>
                    <a:pt x="0" y="815"/>
                  </a:moveTo>
                  <a:cubicBezTo>
                    <a:pt x="1478" y="680"/>
                    <a:pt x="33" y="0"/>
                    <a:pt x="0" y="8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55" name="Google Shape;35855;p16"/>
            <p:cNvSpPr/>
            <p:nvPr/>
          </p:nvSpPr>
          <p:spPr>
            <a:xfrm>
              <a:off x="674576" y="994424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2" y="25"/>
                  </a:moveTo>
                  <a:cubicBezTo>
                    <a:pt x="242" y="1"/>
                    <a:pt x="1" y="70"/>
                    <a:pt x="100" y="115"/>
                  </a:cubicBezTo>
                  <a:cubicBezTo>
                    <a:pt x="156" y="143"/>
                    <a:pt x="394" y="72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56" name="Google Shape;35856;p16"/>
            <p:cNvSpPr/>
            <p:nvPr/>
          </p:nvSpPr>
          <p:spPr>
            <a:xfrm>
              <a:off x="3218012" y="986656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4" y="101"/>
                  </a:moveTo>
                  <a:cubicBezTo>
                    <a:pt x="196" y="52"/>
                    <a:pt x="38" y="0"/>
                    <a:pt x="1" y="101"/>
                  </a:cubicBezTo>
                  <a:cubicBezTo>
                    <a:pt x="1" y="153"/>
                    <a:pt x="160" y="205"/>
                    <a:pt x="194" y="1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57" name="Google Shape;35857;p16"/>
            <p:cNvSpPr/>
            <p:nvPr/>
          </p:nvSpPr>
          <p:spPr>
            <a:xfrm>
              <a:off x="6962443" y="981538"/>
              <a:ext cx="22522" cy="8160"/>
            </a:xfrm>
            <a:custGeom>
              <a:avLst/>
              <a:gdLst/>
              <a:ahLst/>
              <a:cxnLst/>
              <a:rect l="l" t="t" r="r" b="b"/>
              <a:pathLst>
                <a:path w="631" h="271" extrusionOk="0">
                  <a:moveTo>
                    <a:pt x="577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384" y="271"/>
                  </a:lnTo>
                  <a:cubicBezTo>
                    <a:pt x="396" y="157"/>
                    <a:pt x="631" y="147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58" name="Google Shape;35858;p16"/>
            <p:cNvSpPr/>
            <p:nvPr/>
          </p:nvSpPr>
          <p:spPr>
            <a:xfrm>
              <a:off x="6645821" y="981448"/>
              <a:ext cx="20666" cy="8220"/>
            </a:xfrm>
            <a:custGeom>
              <a:avLst/>
              <a:gdLst/>
              <a:ahLst/>
              <a:cxnLst/>
              <a:rect l="l" t="t" r="r" b="b"/>
              <a:pathLst>
                <a:path w="579" h="273" extrusionOk="0">
                  <a:moveTo>
                    <a:pt x="579" y="92"/>
                  </a:moveTo>
                  <a:cubicBezTo>
                    <a:pt x="385" y="92"/>
                    <a:pt x="348" y="18"/>
                    <a:pt x="194" y="1"/>
                  </a:cubicBezTo>
                  <a:cubicBezTo>
                    <a:pt x="194" y="92"/>
                    <a:pt x="38" y="109"/>
                    <a:pt x="0" y="182"/>
                  </a:cubicBezTo>
                  <a:cubicBezTo>
                    <a:pt x="194" y="182"/>
                    <a:pt x="230" y="255"/>
                    <a:pt x="385" y="272"/>
                  </a:cubicBezTo>
                  <a:cubicBezTo>
                    <a:pt x="385" y="184"/>
                    <a:pt x="541" y="168"/>
                    <a:pt x="579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59" name="Google Shape;35859;p16"/>
            <p:cNvSpPr/>
            <p:nvPr/>
          </p:nvSpPr>
          <p:spPr>
            <a:xfrm>
              <a:off x="3613656" y="986175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2" y="27"/>
                  </a:moveTo>
                  <a:cubicBezTo>
                    <a:pt x="238" y="0"/>
                    <a:pt x="0" y="71"/>
                    <a:pt x="102" y="117"/>
                  </a:cubicBezTo>
                  <a:cubicBezTo>
                    <a:pt x="153" y="143"/>
                    <a:pt x="395" y="75"/>
                    <a:pt x="292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60" name="Google Shape;35860;p16"/>
            <p:cNvSpPr/>
            <p:nvPr/>
          </p:nvSpPr>
          <p:spPr>
            <a:xfrm>
              <a:off x="2213180" y="983886"/>
              <a:ext cx="6853" cy="6203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191" y="103"/>
                  </a:moveTo>
                  <a:cubicBezTo>
                    <a:pt x="192" y="53"/>
                    <a:pt x="35" y="1"/>
                    <a:pt x="0" y="103"/>
                  </a:cubicBezTo>
                  <a:cubicBezTo>
                    <a:pt x="0" y="153"/>
                    <a:pt x="154" y="206"/>
                    <a:pt x="191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61" name="Google Shape;35861;p16"/>
            <p:cNvSpPr/>
            <p:nvPr/>
          </p:nvSpPr>
          <p:spPr>
            <a:xfrm>
              <a:off x="8115218" y="98349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4"/>
                  </a:moveTo>
                  <a:cubicBezTo>
                    <a:pt x="242" y="1"/>
                    <a:pt x="0" y="69"/>
                    <a:pt x="101" y="116"/>
                  </a:cubicBezTo>
                  <a:cubicBezTo>
                    <a:pt x="156" y="142"/>
                    <a:pt x="393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62" name="Google Shape;35862;p16"/>
            <p:cNvSpPr/>
            <p:nvPr/>
          </p:nvSpPr>
          <p:spPr>
            <a:xfrm>
              <a:off x="275363" y="983495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4"/>
                  </a:moveTo>
                  <a:cubicBezTo>
                    <a:pt x="240" y="1"/>
                    <a:pt x="0" y="69"/>
                    <a:pt x="99" y="116"/>
                  </a:cubicBezTo>
                  <a:cubicBezTo>
                    <a:pt x="154" y="142"/>
                    <a:pt x="392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63" name="Google Shape;35863;p16"/>
            <p:cNvSpPr/>
            <p:nvPr/>
          </p:nvSpPr>
          <p:spPr>
            <a:xfrm>
              <a:off x="6800509" y="98072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7"/>
                  </a:moveTo>
                  <a:cubicBezTo>
                    <a:pt x="240" y="0"/>
                    <a:pt x="0" y="71"/>
                    <a:pt x="102" y="119"/>
                  </a:cubicBezTo>
                  <a:cubicBezTo>
                    <a:pt x="154" y="142"/>
                    <a:pt x="393" y="74"/>
                    <a:pt x="295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64" name="Google Shape;35864;p16"/>
            <p:cNvSpPr/>
            <p:nvPr/>
          </p:nvSpPr>
          <p:spPr>
            <a:xfrm>
              <a:off x="6539352" y="975667"/>
              <a:ext cx="23843" cy="5902"/>
            </a:xfrm>
            <a:custGeom>
              <a:avLst/>
              <a:gdLst/>
              <a:ahLst/>
              <a:cxnLst/>
              <a:rect l="l" t="t" r="r" b="b"/>
              <a:pathLst>
                <a:path w="668" h="196" extrusionOk="0">
                  <a:moveTo>
                    <a:pt x="476" y="195"/>
                  </a:moveTo>
                  <a:cubicBezTo>
                    <a:pt x="476" y="103"/>
                    <a:pt x="632" y="87"/>
                    <a:pt x="668" y="14"/>
                  </a:cubicBezTo>
                  <a:cubicBezTo>
                    <a:pt x="368" y="22"/>
                    <a:pt x="1" y="1"/>
                    <a:pt x="91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65" name="Google Shape;35865;p16"/>
            <p:cNvSpPr/>
            <p:nvPr/>
          </p:nvSpPr>
          <p:spPr>
            <a:xfrm>
              <a:off x="6026211" y="972897"/>
              <a:ext cx="7139" cy="6263"/>
            </a:xfrm>
            <a:custGeom>
              <a:avLst/>
              <a:gdLst/>
              <a:ahLst/>
              <a:cxnLst/>
              <a:rect l="l" t="t" r="r" b="b"/>
              <a:pathLst>
                <a:path w="200" h="208" extrusionOk="0">
                  <a:moveTo>
                    <a:pt x="197" y="105"/>
                  </a:moveTo>
                  <a:cubicBezTo>
                    <a:pt x="199" y="54"/>
                    <a:pt x="40" y="0"/>
                    <a:pt x="5" y="105"/>
                  </a:cubicBezTo>
                  <a:cubicBezTo>
                    <a:pt x="1" y="157"/>
                    <a:pt x="157" y="208"/>
                    <a:pt x="197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66" name="Google Shape;35866;p16"/>
            <p:cNvSpPr/>
            <p:nvPr/>
          </p:nvSpPr>
          <p:spPr>
            <a:xfrm>
              <a:off x="5523884" y="970578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67" name="Google Shape;35867;p16"/>
            <p:cNvSpPr/>
            <p:nvPr/>
          </p:nvSpPr>
          <p:spPr>
            <a:xfrm>
              <a:off x="2133837" y="972536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7"/>
                  </a:moveTo>
                  <a:cubicBezTo>
                    <a:pt x="154" y="140"/>
                    <a:pt x="392" y="72"/>
                    <a:pt x="292" y="24"/>
                  </a:cubicBezTo>
                  <a:cubicBezTo>
                    <a:pt x="240" y="1"/>
                    <a:pt x="0" y="71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68" name="Google Shape;35868;p16"/>
            <p:cNvSpPr/>
            <p:nvPr/>
          </p:nvSpPr>
          <p:spPr>
            <a:xfrm>
              <a:off x="560255" y="967869"/>
              <a:ext cx="21594" cy="6383"/>
            </a:xfrm>
            <a:custGeom>
              <a:avLst/>
              <a:gdLst/>
              <a:ahLst/>
              <a:cxnLst/>
              <a:rect l="l" t="t" r="r" b="b"/>
              <a:pathLst>
                <a:path w="605" h="212" extrusionOk="0">
                  <a:moveTo>
                    <a:pt x="605" y="182"/>
                  </a:moveTo>
                  <a:lnTo>
                    <a:pt x="605" y="0"/>
                  </a:lnTo>
                  <a:lnTo>
                    <a:pt x="25" y="0"/>
                  </a:lnTo>
                  <a:cubicBezTo>
                    <a:pt x="0" y="162"/>
                    <a:pt x="217" y="212"/>
                    <a:pt x="605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69" name="Google Shape;35869;p16"/>
            <p:cNvSpPr/>
            <p:nvPr/>
          </p:nvSpPr>
          <p:spPr>
            <a:xfrm>
              <a:off x="5224358" y="964346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2" y="26"/>
                  </a:moveTo>
                  <a:cubicBezTo>
                    <a:pt x="238" y="1"/>
                    <a:pt x="1" y="70"/>
                    <a:pt x="100" y="117"/>
                  </a:cubicBezTo>
                  <a:cubicBezTo>
                    <a:pt x="152" y="142"/>
                    <a:pt x="391" y="71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70" name="Google Shape;35870;p16"/>
            <p:cNvSpPr/>
            <p:nvPr/>
          </p:nvSpPr>
          <p:spPr>
            <a:xfrm>
              <a:off x="1976293" y="959800"/>
              <a:ext cx="34158" cy="8822"/>
            </a:xfrm>
            <a:custGeom>
              <a:avLst/>
              <a:gdLst/>
              <a:ahLst/>
              <a:cxnLst/>
              <a:rect l="l" t="t" r="r" b="b"/>
              <a:pathLst>
                <a:path w="957" h="293" extrusionOk="0">
                  <a:moveTo>
                    <a:pt x="78" y="177"/>
                  </a:moveTo>
                  <a:cubicBezTo>
                    <a:pt x="323" y="182"/>
                    <a:pt x="347" y="293"/>
                    <a:pt x="659" y="268"/>
                  </a:cubicBezTo>
                  <a:cubicBezTo>
                    <a:pt x="956" y="45"/>
                    <a:pt x="1" y="1"/>
                    <a:pt x="78" y="1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71" name="Google Shape;35871;p16"/>
            <p:cNvSpPr/>
            <p:nvPr/>
          </p:nvSpPr>
          <p:spPr>
            <a:xfrm>
              <a:off x="4673704" y="96160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4" y="142"/>
                    <a:pt x="391" y="72"/>
                    <a:pt x="292" y="25"/>
                  </a:cubicBezTo>
                  <a:cubicBezTo>
                    <a:pt x="240" y="1"/>
                    <a:pt x="1" y="70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72" name="Google Shape;35872;p16"/>
            <p:cNvSpPr/>
            <p:nvPr/>
          </p:nvSpPr>
          <p:spPr>
            <a:xfrm>
              <a:off x="4050953" y="959047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5" y="110"/>
                  </a:moveTo>
                  <a:cubicBezTo>
                    <a:pt x="345" y="1"/>
                    <a:pt x="171" y="56"/>
                    <a:pt x="0" y="110"/>
                  </a:cubicBezTo>
                  <a:cubicBezTo>
                    <a:pt x="0" y="202"/>
                    <a:pt x="336" y="225"/>
                    <a:pt x="385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73" name="Google Shape;35873;p16"/>
            <p:cNvSpPr/>
            <p:nvPr/>
          </p:nvSpPr>
          <p:spPr>
            <a:xfrm>
              <a:off x="1228799" y="959649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0"/>
                  </a:moveTo>
                  <a:cubicBezTo>
                    <a:pt x="236" y="20"/>
                    <a:pt x="6" y="3"/>
                    <a:pt x="1" y="90"/>
                  </a:cubicBezTo>
                  <a:cubicBezTo>
                    <a:pt x="151" y="71"/>
                    <a:pt x="381" y="89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74" name="Google Shape;35874;p16"/>
            <p:cNvSpPr/>
            <p:nvPr/>
          </p:nvSpPr>
          <p:spPr>
            <a:xfrm>
              <a:off x="707377" y="951460"/>
              <a:ext cx="27162" cy="10930"/>
            </a:xfrm>
            <a:custGeom>
              <a:avLst/>
              <a:gdLst/>
              <a:ahLst/>
              <a:cxnLst/>
              <a:rect l="l" t="t" r="r" b="b"/>
              <a:pathLst>
                <a:path w="761" h="363" extrusionOk="0">
                  <a:moveTo>
                    <a:pt x="532" y="362"/>
                  </a:moveTo>
                  <a:cubicBezTo>
                    <a:pt x="648" y="357"/>
                    <a:pt x="760" y="349"/>
                    <a:pt x="722" y="272"/>
                  </a:cubicBezTo>
                  <a:cubicBezTo>
                    <a:pt x="405" y="270"/>
                    <a:pt x="615" y="20"/>
                    <a:pt x="337" y="1"/>
                  </a:cubicBezTo>
                  <a:cubicBezTo>
                    <a:pt x="1" y="185"/>
                    <a:pt x="478" y="178"/>
                    <a:pt x="144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75" name="Google Shape;35875;p16"/>
            <p:cNvSpPr/>
            <p:nvPr/>
          </p:nvSpPr>
          <p:spPr>
            <a:xfrm>
              <a:off x="4456947" y="953477"/>
              <a:ext cx="13849" cy="7467"/>
            </a:xfrm>
            <a:custGeom>
              <a:avLst/>
              <a:gdLst/>
              <a:ahLst/>
              <a:cxnLst/>
              <a:rect l="l" t="t" r="r" b="b"/>
              <a:pathLst>
                <a:path w="388" h="248" extrusionOk="0">
                  <a:moveTo>
                    <a:pt x="388" y="114"/>
                  </a:moveTo>
                  <a:cubicBezTo>
                    <a:pt x="385" y="21"/>
                    <a:pt x="48" y="0"/>
                    <a:pt x="0" y="114"/>
                  </a:cubicBezTo>
                  <a:cubicBezTo>
                    <a:pt x="219" y="105"/>
                    <a:pt x="303" y="247"/>
                    <a:pt x="388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76" name="Google Shape;35876;p16"/>
            <p:cNvSpPr/>
            <p:nvPr/>
          </p:nvSpPr>
          <p:spPr>
            <a:xfrm>
              <a:off x="819806" y="948690"/>
              <a:ext cx="25556" cy="10990"/>
            </a:xfrm>
            <a:custGeom>
              <a:avLst/>
              <a:gdLst/>
              <a:ahLst/>
              <a:cxnLst/>
              <a:rect l="l" t="t" r="r" b="b"/>
              <a:pathLst>
                <a:path w="716" h="365" extrusionOk="0">
                  <a:moveTo>
                    <a:pt x="83" y="364"/>
                  </a:moveTo>
                  <a:lnTo>
                    <a:pt x="660" y="364"/>
                  </a:lnTo>
                  <a:cubicBezTo>
                    <a:pt x="716" y="158"/>
                    <a:pt x="614" y="22"/>
                    <a:pt x="274" y="0"/>
                  </a:cubicBezTo>
                  <a:cubicBezTo>
                    <a:pt x="214" y="123"/>
                    <a:pt x="0" y="174"/>
                    <a:pt x="83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77" name="Google Shape;35877;p16"/>
            <p:cNvSpPr/>
            <p:nvPr/>
          </p:nvSpPr>
          <p:spPr>
            <a:xfrm>
              <a:off x="4564915" y="943601"/>
              <a:ext cx="36621" cy="17976"/>
            </a:xfrm>
            <a:custGeom>
              <a:avLst/>
              <a:gdLst/>
              <a:ahLst/>
              <a:cxnLst/>
              <a:rect l="l" t="t" r="r" b="b"/>
              <a:pathLst>
                <a:path w="1026" h="597" extrusionOk="0">
                  <a:moveTo>
                    <a:pt x="1026" y="169"/>
                  </a:moveTo>
                  <a:cubicBezTo>
                    <a:pt x="411" y="225"/>
                    <a:pt x="429" y="1"/>
                    <a:pt x="64" y="169"/>
                  </a:cubicBezTo>
                  <a:cubicBezTo>
                    <a:pt x="1" y="596"/>
                    <a:pt x="954" y="413"/>
                    <a:pt x="1026" y="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78" name="Google Shape;35878;p16"/>
            <p:cNvSpPr/>
            <p:nvPr/>
          </p:nvSpPr>
          <p:spPr>
            <a:xfrm>
              <a:off x="1159949" y="951068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4" y="103"/>
                  </a:moveTo>
                  <a:cubicBezTo>
                    <a:pt x="196" y="52"/>
                    <a:pt x="38" y="1"/>
                    <a:pt x="1" y="103"/>
                  </a:cubicBezTo>
                  <a:cubicBezTo>
                    <a:pt x="1" y="154"/>
                    <a:pt x="160" y="207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79" name="Google Shape;35879;p16"/>
            <p:cNvSpPr/>
            <p:nvPr/>
          </p:nvSpPr>
          <p:spPr>
            <a:xfrm>
              <a:off x="5771549" y="946010"/>
              <a:ext cx="20737" cy="8190"/>
            </a:xfrm>
            <a:custGeom>
              <a:avLst/>
              <a:gdLst/>
              <a:ahLst/>
              <a:cxnLst/>
              <a:rect l="l" t="t" r="r" b="b"/>
              <a:pathLst>
                <a:path w="581" h="272" extrusionOk="0">
                  <a:moveTo>
                    <a:pt x="580" y="0"/>
                  </a:moveTo>
                  <a:lnTo>
                    <a:pt x="1" y="0"/>
                  </a:lnTo>
                  <a:lnTo>
                    <a:pt x="1" y="272"/>
                  </a:lnTo>
                  <a:lnTo>
                    <a:pt x="580" y="2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80" name="Google Shape;35880;p16"/>
            <p:cNvSpPr/>
            <p:nvPr/>
          </p:nvSpPr>
          <p:spPr>
            <a:xfrm>
              <a:off x="4662532" y="945980"/>
              <a:ext cx="14705" cy="9485"/>
            </a:xfrm>
            <a:custGeom>
              <a:avLst/>
              <a:gdLst/>
              <a:ahLst/>
              <a:cxnLst/>
              <a:rect l="l" t="t" r="r" b="b"/>
              <a:pathLst>
                <a:path w="412" h="315" extrusionOk="0">
                  <a:moveTo>
                    <a:pt x="412" y="272"/>
                  </a:moveTo>
                  <a:lnTo>
                    <a:pt x="412" y="89"/>
                  </a:lnTo>
                  <a:cubicBezTo>
                    <a:pt x="219" y="89"/>
                    <a:pt x="183" y="16"/>
                    <a:pt x="25" y="0"/>
                  </a:cubicBezTo>
                  <a:cubicBezTo>
                    <a:pt x="45" y="144"/>
                    <a:pt x="1" y="315"/>
                    <a:pt x="412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81" name="Google Shape;35881;p16"/>
            <p:cNvSpPr/>
            <p:nvPr/>
          </p:nvSpPr>
          <p:spPr>
            <a:xfrm>
              <a:off x="805351" y="947967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4" y="24"/>
                  </a:moveTo>
                  <a:cubicBezTo>
                    <a:pt x="241" y="1"/>
                    <a:pt x="1" y="69"/>
                    <a:pt x="99" y="117"/>
                  </a:cubicBezTo>
                  <a:cubicBezTo>
                    <a:pt x="156" y="140"/>
                    <a:pt x="392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82" name="Google Shape;35882;p16"/>
            <p:cNvSpPr/>
            <p:nvPr/>
          </p:nvSpPr>
          <p:spPr>
            <a:xfrm>
              <a:off x="8779551" y="942668"/>
              <a:ext cx="13849" cy="6745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88" y="111"/>
                  </a:moveTo>
                  <a:cubicBezTo>
                    <a:pt x="346" y="0"/>
                    <a:pt x="171" y="55"/>
                    <a:pt x="0" y="111"/>
                  </a:cubicBezTo>
                  <a:cubicBezTo>
                    <a:pt x="4" y="200"/>
                    <a:pt x="336" y="224"/>
                    <a:pt x="388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83" name="Google Shape;35883;p16"/>
            <p:cNvSpPr/>
            <p:nvPr/>
          </p:nvSpPr>
          <p:spPr>
            <a:xfrm>
              <a:off x="8996236" y="939747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38" y="1"/>
                    <a:pt x="0" y="69"/>
                    <a:pt x="100" y="117"/>
                  </a:cubicBezTo>
                  <a:cubicBezTo>
                    <a:pt x="152" y="142"/>
                    <a:pt x="393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84" name="Google Shape;35884;p16"/>
            <p:cNvSpPr/>
            <p:nvPr/>
          </p:nvSpPr>
          <p:spPr>
            <a:xfrm>
              <a:off x="8913574" y="939747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6" y="26"/>
                  </a:moveTo>
                  <a:cubicBezTo>
                    <a:pt x="242" y="1"/>
                    <a:pt x="1" y="69"/>
                    <a:pt x="104" y="117"/>
                  </a:cubicBezTo>
                  <a:cubicBezTo>
                    <a:pt x="157" y="142"/>
                    <a:pt x="396" y="73"/>
                    <a:pt x="296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85" name="Google Shape;35885;p16"/>
            <p:cNvSpPr/>
            <p:nvPr/>
          </p:nvSpPr>
          <p:spPr>
            <a:xfrm>
              <a:off x="8571146" y="928758"/>
              <a:ext cx="22629" cy="11773"/>
            </a:xfrm>
            <a:custGeom>
              <a:avLst/>
              <a:gdLst/>
              <a:ahLst/>
              <a:cxnLst/>
              <a:rect l="l" t="t" r="r" b="b"/>
              <a:pathLst>
                <a:path w="634" h="391" extrusionOk="0">
                  <a:moveTo>
                    <a:pt x="634" y="391"/>
                  </a:moveTo>
                  <a:lnTo>
                    <a:pt x="634" y="28"/>
                  </a:lnTo>
                  <a:cubicBezTo>
                    <a:pt x="124" y="0"/>
                    <a:pt x="0" y="154"/>
                    <a:pt x="54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86" name="Google Shape;35886;p16"/>
            <p:cNvSpPr/>
            <p:nvPr/>
          </p:nvSpPr>
          <p:spPr>
            <a:xfrm>
              <a:off x="1713958" y="937007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1" y="25"/>
                  </a:moveTo>
                  <a:cubicBezTo>
                    <a:pt x="238" y="0"/>
                    <a:pt x="0" y="70"/>
                    <a:pt x="101" y="117"/>
                  </a:cubicBezTo>
                  <a:cubicBezTo>
                    <a:pt x="152" y="141"/>
                    <a:pt x="393" y="72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87" name="Google Shape;35887;p16"/>
            <p:cNvSpPr/>
            <p:nvPr/>
          </p:nvSpPr>
          <p:spPr>
            <a:xfrm>
              <a:off x="1690009" y="924091"/>
              <a:ext cx="22950" cy="13730"/>
            </a:xfrm>
            <a:custGeom>
              <a:avLst/>
              <a:gdLst/>
              <a:ahLst/>
              <a:cxnLst/>
              <a:rect l="l" t="t" r="r" b="b"/>
              <a:pathLst>
                <a:path w="643" h="456" extrusionOk="0">
                  <a:moveTo>
                    <a:pt x="0" y="91"/>
                  </a:moveTo>
                  <a:lnTo>
                    <a:pt x="0" y="456"/>
                  </a:lnTo>
                  <a:lnTo>
                    <a:pt x="580" y="456"/>
                  </a:lnTo>
                  <a:cubicBezTo>
                    <a:pt x="630" y="218"/>
                    <a:pt x="643" y="0"/>
                    <a:pt x="0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88" name="Google Shape;35888;p16"/>
            <p:cNvSpPr/>
            <p:nvPr/>
          </p:nvSpPr>
          <p:spPr>
            <a:xfrm>
              <a:off x="8063751" y="924091"/>
              <a:ext cx="26841" cy="13068"/>
            </a:xfrm>
            <a:custGeom>
              <a:avLst/>
              <a:gdLst/>
              <a:ahLst/>
              <a:cxnLst/>
              <a:rect l="l" t="t" r="r" b="b"/>
              <a:pathLst>
                <a:path w="752" h="434" extrusionOk="0">
                  <a:moveTo>
                    <a:pt x="191" y="0"/>
                  </a:moveTo>
                  <a:cubicBezTo>
                    <a:pt x="209" y="159"/>
                    <a:pt x="150" y="283"/>
                    <a:pt x="0" y="363"/>
                  </a:cubicBezTo>
                  <a:cubicBezTo>
                    <a:pt x="658" y="433"/>
                    <a:pt x="752" y="17"/>
                    <a:pt x="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89" name="Google Shape;35889;p16"/>
            <p:cNvSpPr/>
            <p:nvPr/>
          </p:nvSpPr>
          <p:spPr>
            <a:xfrm>
              <a:off x="3851185" y="928878"/>
              <a:ext cx="13849" cy="7407"/>
            </a:xfrm>
            <a:custGeom>
              <a:avLst/>
              <a:gdLst/>
              <a:ahLst/>
              <a:cxnLst/>
              <a:rect l="l" t="t" r="r" b="b"/>
              <a:pathLst>
                <a:path w="388" h="246" extrusionOk="0">
                  <a:moveTo>
                    <a:pt x="388" y="114"/>
                  </a:moveTo>
                  <a:cubicBezTo>
                    <a:pt x="385" y="22"/>
                    <a:pt x="50" y="0"/>
                    <a:pt x="0" y="114"/>
                  </a:cubicBezTo>
                  <a:cubicBezTo>
                    <a:pt x="219" y="103"/>
                    <a:pt x="304" y="246"/>
                    <a:pt x="388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90" name="Google Shape;35890;p16"/>
            <p:cNvSpPr/>
            <p:nvPr/>
          </p:nvSpPr>
          <p:spPr>
            <a:xfrm>
              <a:off x="1486672" y="931558"/>
              <a:ext cx="14206" cy="4306"/>
            </a:xfrm>
            <a:custGeom>
              <a:avLst/>
              <a:gdLst/>
              <a:ahLst/>
              <a:cxnLst/>
              <a:rect l="l" t="t" r="r" b="b"/>
              <a:pathLst>
                <a:path w="398" h="143" extrusionOk="0">
                  <a:moveTo>
                    <a:pt x="296" y="25"/>
                  </a:moveTo>
                  <a:cubicBezTo>
                    <a:pt x="242" y="0"/>
                    <a:pt x="1" y="69"/>
                    <a:pt x="104" y="115"/>
                  </a:cubicBezTo>
                  <a:cubicBezTo>
                    <a:pt x="158" y="142"/>
                    <a:pt x="398" y="72"/>
                    <a:pt x="296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91" name="Google Shape;35891;p16"/>
            <p:cNvSpPr/>
            <p:nvPr/>
          </p:nvSpPr>
          <p:spPr>
            <a:xfrm>
              <a:off x="506003" y="929179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197" y="104"/>
                  </a:moveTo>
                  <a:cubicBezTo>
                    <a:pt x="197" y="53"/>
                    <a:pt x="37" y="1"/>
                    <a:pt x="4" y="104"/>
                  </a:cubicBezTo>
                  <a:cubicBezTo>
                    <a:pt x="1" y="155"/>
                    <a:pt x="160" y="208"/>
                    <a:pt x="197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92" name="Google Shape;35892;p16"/>
            <p:cNvSpPr/>
            <p:nvPr/>
          </p:nvSpPr>
          <p:spPr>
            <a:xfrm>
              <a:off x="217006" y="925988"/>
              <a:ext cx="27626" cy="9906"/>
            </a:xfrm>
            <a:custGeom>
              <a:avLst/>
              <a:gdLst/>
              <a:ahLst/>
              <a:cxnLst/>
              <a:rect l="l" t="t" r="r" b="b"/>
              <a:pathLst>
                <a:path w="774" h="329" extrusionOk="0">
                  <a:moveTo>
                    <a:pt x="774" y="120"/>
                  </a:moveTo>
                  <a:cubicBezTo>
                    <a:pt x="514" y="2"/>
                    <a:pt x="54" y="1"/>
                    <a:pt x="1" y="210"/>
                  </a:cubicBezTo>
                  <a:cubicBezTo>
                    <a:pt x="257" y="327"/>
                    <a:pt x="719" y="329"/>
                    <a:pt x="774" y="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93" name="Google Shape;35893;p16"/>
            <p:cNvSpPr/>
            <p:nvPr/>
          </p:nvSpPr>
          <p:spPr>
            <a:xfrm>
              <a:off x="4081219" y="915751"/>
              <a:ext cx="37120" cy="16560"/>
            </a:xfrm>
            <a:custGeom>
              <a:avLst/>
              <a:gdLst/>
              <a:ahLst/>
              <a:cxnLst/>
              <a:rect l="l" t="t" r="r" b="b"/>
              <a:pathLst>
                <a:path w="1040" h="550" extrusionOk="0">
                  <a:moveTo>
                    <a:pt x="887" y="550"/>
                  </a:moveTo>
                  <a:cubicBezTo>
                    <a:pt x="1040" y="0"/>
                    <a:pt x="1" y="490"/>
                    <a:pt x="887" y="5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94" name="Google Shape;35894;p16"/>
            <p:cNvSpPr/>
            <p:nvPr/>
          </p:nvSpPr>
          <p:spPr>
            <a:xfrm>
              <a:off x="806207" y="924272"/>
              <a:ext cx="34086" cy="8822"/>
            </a:xfrm>
            <a:custGeom>
              <a:avLst/>
              <a:gdLst/>
              <a:ahLst/>
              <a:cxnLst/>
              <a:rect l="l" t="t" r="r" b="b"/>
              <a:pathLst>
                <a:path w="955" h="293" extrusionOk="0">
                  <a:moveTo>
                    <a:pt x="75" y="177"/>
                  </a:moveTo>
                  <a:cubicBezTo>
                    <a:pt x="321" y="182"/>
                    <a:pt x="345" y="293"/>
                    <a:pt x="655" y="267"/>
                  </a:cubicBezTo>
                  <a:cubicBezTo>
                    <a:pt x="954" y="44"/>
                    <a:pt x="0" y="1"/>
                    <a:pt x="75" y="1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95" name="Google Shape;35895;p16"/>
            <p:cNvSpPr/>
            <p:nvPr/>
          </p:nvSpPr>
          <p:spPr>
            <a:xfrm>
              <a:off x="6903837" y="926078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39" y="1"/>
                    <a:pt x="0" y="70"/>
                    <a:pt x="98" y="117"/>
                  </a:cubicBezTo>
                  <a:cubicBezTo>
                    <a:pt x="153" y="142"/>
                    <a:pt x="392" y="71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96" name="Google Shape;35896;p16"/>
            <p:cNvSpPr/>
            <p:nvPr/>
          </p:nvSpPr>
          <p:spPr>
            <a:xfrm>
              <a:off x="5927023" y="918641"/>
              <a:ext cx="25556" cy="10960"/>
            </a:xfrm>
            <a:custGeom>
              <a:avLst/>
              <a:gdLst/>
              <a:ahLst/>
              <a:cxnLst/>
              <a:rect l="l" t="t" r="r" b="b"/>
              <a:pathLst>
                <a:path w="716" h="364" extrusionOk="0">
                  <a:moveTo>
                    <a:pt x="662" y="364"/>
                  </a:moveTo>
                  <a:cubicBezTo>
                    <a:pt x="716" y="158"/>
                    <a:pt x="613" y="22"/>
                    <a:pt x="275" y="1"/>
                  </a:cubicBezTo>
                  <a:cubicBezTo>
                    <a:pt x="215" y="122"/>
                    <a:pt x="1" y="173"/>
                    <a:pt x="84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97" name="Google Shape;35897;p16"/>
            <p:cNvSpPr/>
            <p:nvPr/>
          </p:nvSpPr>
          <p:spPr>
            <a:xfrm>
              <a:off x="2857632" y="914908"/>
              <a:ext cx="39833" cy="15838"/>
            </a:xfrm>
            <a:custGeom>
              <a:avLst/>
              <a:gdLst/>
              <a:ahLst/>
              <a:cxnLst/>
              <a:rect l="l" t="t" r="r" b="b"/>
              <a:pathLst>
                <a:path w="1116" h="526" extrusionOk="0">
                  <a:moveTo>
                    <a:pt x="650" y="305"/>
                  </a:moveTo>
                  <a:cubicBezTo>
                    <a:pt x="1116" y="1"/>
                    <a:pt x="1" y="526"/>
                    <a:pt x="650" y="3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98" name="Google Shape;35898;p16"/>
            <p:cNvSpPr/>
            <p:nvPr/>
          </p:nvSpPr>
          <p:spPr>
            <a:xfrm>
              <a:off x="2122701" y="915871"/>
              <a:ext cx="14705" cy="9545"/>
            </a:xfrm>
            <a:custGeom>
              <a:avLst/>
              <a:gdLst/>
              <a:ahLst/>
              <a:cxnLst/>
              <a:rect l="l" t="t" r="r" b="b"/>
              <a:pathLst>
                <a:path w="412" h="317" extrusionOk="0">
                  <a:moveTo>
                    <a:pt x="411" y="273"/>
                  </a:moveTo>
                  <a:lnTo>
                    <a:pt x="411" y="93"/>
                  </a:lnTo>
                  <a:cubicBezTo>
                    <a:pt x="219" y="93"/>
                    <a:pt x="182" y="18"/>
                    <a:pt x="26" y="0"/>
                  </a:cubicBezTo>
                  <a:cubicBezTo>
                    <a:pt x="46" y="144"/>
                    <a:pt x="0" y="316"/>
                    <a:pt x="411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99" name="Google Shape;35899;p16"/>
            <p:cNvSpPr/>
            <p:nvPr/>
          </p:nvSpPr>
          <p:spPr>
            <a:xfrm>
              <a:off x="1855155" y="921411"/>
              <a:ext cx="13884" cy="2710"/>
            </a:xfrm>
            <a:custGeom>
              <a:avLst/>
              <a:gdLst/>
              <a:ahLst/>
              <a:cxnLst/>
              <a:rect l="l" t="t" r="r" b="b"/>
              <a:pathLst>
                <a:path w="389" h="90" extrusionOk="0">
                  <a:moveTo>
                    <a:pt x="389" y="0"/>
                  </a:moveTo>
                  <a:cubicBezTo>
                    <a:pt x="238" y="20"/>
                    <a:pt x="6" y="2"/>
                    <a:pt x="1" y="89"/>
                  </a:cubicBezTo>
                  <a:cubicBezTo>
                    <a:pt x="152" y="69"/>
                    <a:pt x="382" y="86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00" name="Google Shape;35900;p16"/>
            <p:cNvSpPr/>
            <p:nvPr/>
          </p:nvSpPr>
          <p:spPr>
            <a:xfrm>
              <a:off x="3944056" y="917828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8"/>
                  </a:moveTo>
                  <a:cubicBezTo>
                    <a:pt x="242" y="0"/>
                    <a:pt x="1" y="70"/>
                    <a:pt x="100" y="119"/>
                  </a:cubicBezTo>
                  <a:cubicBezTo>
                    <a:pt x="155" y="143"/>
                    <a:pt x="391" y="74"/>
                    <a:pt x="293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01" name="Google Shape;35901;p16"/>
            <p:cNvSpPr/>
            <p:nvPr/>
          </p:nvSpPr>
          <p:spPr>
            <a:xfrm>
              <a:off x="750350" y="917828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293" y="28"/>
                  </a:moveTo>
                  <a:cubicBezTo>
                    <a:pt x="239" y="0"/>
                    <a:pt x="0" y="70"/>
                    <a:pt x="99" y="119"/>
                  </a:cubicBezTo>
                  <a:cubicBezTo>
                    <a:pt x="152" y="143"/>
                    <a:pt x="390" y="74"/>
                    <a:pt x="293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02" name="Google Shape;35902;p16"/>
            <p:cNvSpPr/>
            <p:nvPr/>
          </p:nvSpPr>
          <p:spPr>
            <a:xfrm>
              <a:off x="6928108" y="913162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03" name="Google Shape;35903;p16"/>
            <p:cNvSpPr/>
            <p:nvPr/>
          </p:nvSpPr>
          <p:spPr>
            <a:xfrm>
              <a:off x="3101014" y="910452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04" name="Google Shape;35904;p16"/>
            <p:cNvSpPr/>
            <p:nvPr/>
          </p:nvSpPr>
          <p:spPr>
            <a:xfrm>
              <a:off x="2031473" y="907832"/>
              <a:ext cx="34051" cy="8882"/>
            </a:xfrm>
            <a:custGeom>
              <a:avLst/>
              <a:gdLst/>
              <a:ahLst/>
              <a:cxnLst/>
              <a:rect l="l" t="t" r="r" b="b"/>
              <a:pathLst>
                <a:path w="954" h="295" extrusionOk="0">
                  <a:moveTo>
                    <a:pt x="75" y="177"/>
                  </a:moveTo>
                  <a:cubicBezTo>
                    <a:pt x="321" y="181"/>
                    <a:pt x="341" y="295"/>
                    <a:pt x="654" y="269"/>
                  </a:cubicBezTo>
                  <a:cubicBezTo>
                    <a:pt x="953" y="44"/>
                    <a:pt x="0" y="1"/>
                    <a:pt x="75" y="1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05" name="Google Shape;35905;p16"/>
            <p:cNvSpPr/>
            <p:nvPr/>
          </p:nvSpPr>
          <p:spPr>
            <a:xfrm>
              <a:off x="3083739" y="909699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0" y="25"/>
                  </a:moveTo>
                  <a:cubicBezTo>
                    <a:pt x="237" y="0"/>
                    <a:pt x="1" y="69"/>
                    <a:pt x="98" y="115"/>
                  </a:cubicBezTo>
                  <a:cubicBezTo>
                    <a:pt x="152" y="141"/>
                    <a:pt x="391" y="71"/>
                    <a:pt x="29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06" name="Google Shape;35906;p16"/>
            <p:cNvSpPr/>
            <p:nvPr/>
          </p:nvSpPr>
          <p:spPr>
            <a:xfrm>
              <a:off x="2171849" y="910452"/>
              <a:ext cx="13706" cy="2740"/>
            </a:xfrm>
            <a:custGeom>
              <a:avLst/>
              <a:gdLst/>
              <a:ahLst/>
              <a:cxnLst/>
              <a:rect l="l" t="t" r="r" b="b"/>
              <a:pathLst>
                <a:path w="384" h="91" extrusionOk="0">
                  <a:moveTo>
                    <a:pt x="384" y="0"/>
                  </a:moveTo>
                  <a:cubicBezTo>
                    <a:pt x="235" y="20"/>
                    <a:pt x="3" y="3"/>
                    <a:pt x="0" y="90"/>
                  </a:cubicBezTo>
                  <a:cubicBezTo>
                    <a:pt x="149" y="71"/>
                    <a:pt x="377" y="88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07" name="Google Shape;35907;p16"/>
            <p:cNvSpPr/>
            <p:nvPr/>
          </p:nvSpPr>
          <p:spPr>
            <a:xfrm>
              <a:off x="2027225" y="1577536"/>
              <a:ext cx="50683" cy="16440"/>
            </a:xfrm>
            <a:custGeom>
              <a:avLst/>
              <a:gdLst/>
              <a:ahLst/>
              <a:cxnLst/>
              <a:rect l="l" t="t" r="r" b="b"/>
              <a:pathLst>
                <a:path w="1420" h="546" extrusionOk="0">
                  <a:moveTo>
                    <a:pt x="194" y="545"/>
                  </a:moveTo>
                  <a:cubicBezTo>
                    <a:pt x="1419" y="480"/>
                    <a:pt x="207" y="1"/>
                    <a:pt x="0" y="271"/>
                  </a:cubicBezTo>
                  <a:cubicBezTo>
                    <a:pt x="226" y="288"/>
                    <a:pt x="211" y="416"/>
                    <a:pt x="194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08" name="Google Shape;35908;p16"/>
            <p:cNvSpPr/>
            <p:nvPr/>
          </p:nvSpPr>
          <p:spPr>
            <a:xfrm>
              <a:off x="8717625" y="1287651"/>
              <a:ext cx="34479" cy="10990"/>
            </a:xfrm>
            <a:custGeom>
              <a:avLst/>
              <a:gdLst/>
              <a:ahLst/>
              <a:cxnLst/>
              <a:rect l="l" t="t" r="r" b="b"/>
              <a:pathLst>
                <a:path w="966" h="365" extrusionOk="0">
                  <a:moveTo>
                    <a:pt x="965" y="365"/>
                  </a:moveTo>
                  <a:cubicBezTo>
                    <a:pt x="897" y="123"/>
                    <a:pt x="459" y="58"/>
                    <a:pt x="0" y="1"/>
                  </a:cubicBezTo>
                  <a:cubicBezTo>
                    <a:pt x="79" y="238"/>
                    <a:pt x="601" y="264"/>
                    <a:pt x="965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09" name="Google Shape;35909;p16"/>
            <p:cNvSpPr/>
            <p:nvPr/>
          </p:nvSpPr>
          <p:spPr>
            <a:xfrm>
              <a:off x="9040779" y="1060814"/>
              <a:ext cx="36799" cy="16290"/>
            </a:xfrm>
            <a:custGeom>
              <a:avLst/>
              <a:gdLst/>
              <a:ahLst/>
              <a:cxnLst/>
              <a:rect l="l" t="t" r="r" b="b"/>
              <a:pathLst>
                <a:path w="1031" h="541" extrusionOk="0">
                  <a:moveTo>
                    <a:pt x="203" y="453"/>
                  </a:moveTo>
                  <a:cubicBezTo>
                    <a:pt x="791" y="541"/>
                    <a:pt x="1030" y="8"/>
                    <a:pt x="781" y="0"/>
                  </a:cubicBezTo>
                  <a:cubicBezTo>
                    <a:pt x="609" y="160"/>
                    <a:pt x="0" y="115"/>
                    <a:pt x="203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10" name="Google Shape;35910;p16"/>
            <p:cNvSpPr/>
            <p:nvPr/>
          </p:nvSpPr>
          <p:spPr>
            <a:xfrm>
              <a:off x="780616" y="988403"/>
              <a:ext cx="35264" cy="10147"/>
            </a:xfrm>
            <a:custGeom>
              <a:avLst/>
              <a:gdLst/>
              <a:ahLst/>
              <a:cxnLst/>
              <a:rect l="l" t="t" r="r" b="b"/>
              <a:pathLst>
                <a:path w="988" h="337" extrusionOk="0">
                  <a:moveTo>
                    <a:pt x="409" y="317"/>
                  </a:moveTo>
                  <a:cubicBezTo>
                    <a:pt x="487" y="161"/>
                    <a:pt x="658" y="336"/>
                    <a:pt x="987" y="317"/>
                  </a:cubicBezTo>
                  <a:lnTo>
                    <a:pt x="987" y="43"/>
                  </a:lnTo>
                  <a:cubicBezTo>
                    <a:pt x="613" y="1"/>
                    <a:pt x="1" y="289"/>
                    <a:pt x="409" y="3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11" name="Google Shape;35911;p16"/>
            <p:cNvSpPr/>
            <p:nvPr/>
          </p:nvSpPr>
          <p:spPr>
            <a:xfrm>
              <a:off x="754097" y="924814"/>
              <a:ext cx="37656" cy="11080"/>
            </a:xfrm>
            <a:custGeom>
              <a:avLst/>
              <a:gdLst/>
              <a:ahLst/>
              <a:cxnLst/>
              <a:rect l="l" t="t" r="r" b="b"/>
              <a:pathLst>
                <a:path w="1055" h="368" extrusionOk="0">
                  <a:moveTo>
                    <a:pt x="960" y="249"/>
                  </a:moveTo>
                  <a:cubicBezTo>
                    <a:pt x="574" y="248"/>
                    <a:pt x="715" y="1"/>
                    <a:pt x="188" y="67"/>
                  </a:cubicBezTo>
                  <a:cubicBezTo>
                    <a:pt x="1" y="288"/>
                    <a:pt x="1054" y="368"/>
                    <a:pt x="960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12" name="Google Shape;35912;p16"/>
            <p:cNvSpPr/>
            <p:nvPr/>
          </p:nvSpPr>
          <p:spPr>
            <a:xfrm>
              <a:off x="8724086" y="2513159"/>
              <a:ext cx="13777" cy="6775"/>
            </a:xfrm>
            <a:custGeom>
              <a:avLst/>
              <a:gdLst/>
              <a:ahLst/>
              <a:cxnLst/>
              <a:rect l="l" t="t" r="r" b="b"/>
              <a:pathLst>
                <a:path w="386" h="225" extrusionOk="0">
                  <a:moveTo>
                    <a:pt x="386" y="110"/>
                  </a:moveTo>
                  <a:cubicBezTo>
                    <a:pt x="344" y="1"/>
                    <a:pt x="173" y="54"/>
                    <a:pt x="1" y="110"/>
                  </a:cubicBezTo>
                  <a:cubicBezTo>
                    <a:pt x="2" y="202"/>
                    <a:pt x="338" y="224"/>
                    <a:pt x="386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13" name="Google Shape;35913;p16"/>
            <p:cNvSpPr/>
            <p:nvPr/>
          </p:nvSpPr>
          <p:spPr>
            <a:xfrm>
              <a:off x="8121679" y="251571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7"/>
                  </a:moveTo>
                  <a:cubicBezTo>
                    <a:pt x="154" y="140"/>
                    <a:pt x="394" y="72"/>
                    <a:pt x="292" y="25"/>
                  </a:cubicBezTo>
                  <a:cubicBezTo>
                    <a:pt x="242" y="1"/>
                    <a:pt x="1" y="69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14" name="Google Shape;35914;p16"/>
            <p:cNvSpPr/>
            <p:nvPr/>
          </p:nvSpPr>
          <p:spPr>
            <a:xfrm>
              <a:off x="3299282" y="2513761"/>
              <a:ext cx="21630" cy="6353"/>
            </a:xfrm>
            <a:custGeom>
              <a:avLst/>
              <a:gdLst/>
              <a:ahLst/>
              <a:cxnLst/>
              <a:rect l="l" t="t" r="r" b="b"/>
              <a:pathLst>
                <a:path w="606" h="211" extrusionOk="0">
                  <a:moveTo>
                    <a:pt x="606" y="0"/>
                  </a:moveTo>
                  <a:lnTo>
                    <a:pt x="26" y="0"/>
                  </a:lnTo>
                  <a:cubicBezTo>
                    <a:pt x="0" y="162"/>
                    <a:pt x="219" y="211"/>
                    <a:pt x="6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15" name="Google Shape;35915;p16"/>
            <p:cNvSpPr/>
            <p:nvPr/>
          </p:nvSpPr>
          <p:spPr>
            <a:xfrm>
              <a:off x="168430" y="2513610"/>
              <a:ext cx="23950" cy="5962"/>
            </a:xfrm>
            <a:custGeom>
              <a:avLst/>
              <a:gdLst/>
              <a:ahLst/>
              <a:cxnLst/>
              <a:rect l="l" t="t" r="r" b="b"/>
              <a:pathLst>
                <a:path w="671" h="198" extrusionOk="0">
                  <a:moveTo>
                    <a:pt x="580" y="5"/>
                  </a:moveTo>
                  <a:cubicBezTo>
                    <a:pt x="247" y="0"/>
                    <a:pt x="84" y="73"/>
                    <a:pt x="0" y="187"/>
                  </a:cubicBezTo>
                  <a:cubicBezTo>
                    <a:pt x="302" y="176"/>
                    <a:pt x="670" y="197"/>
                    <a:pt x="580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16" name="Google Shape;35916;p16"/>
            <p:cNvSpPr/>
            <p:nvPr/>
          </p:nvSpPr>
          <p:spPr>
            <a:xfrm>
              <a:off x="2725286" y="2512978"/>
              <a:ext cx="14134" cy="4215"/>
            </a:xfrm>
            <a:custGeom>
              <a:avLst/>
              <a:gdLst/>
              <a:ahLst/>
              <a:cxnLst/>
              <a:rect l="l" t="t" r="r" b="b"/>
              <a:pathLst>
                <a:path w="396" h="140" extrusionOk="0">
                  <a:moveTo>
                    <a:pt x="293" y="26"/>
                  </a:moveTo>
                  <a:cubicBezTo>
                    <a:pt x="242" y="0"/>
                    <a:pt x="0" y="68"/>
                    <a:pt x="103" y="116"/>
                  </a:cubicBezTo>
                  <a:cubicBezTo>
                    <a:pt x="156" y="140"/>
                    <a:pt x="396" y="72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17" name="Google Shape;35917;p16"/>
            <p:cNvSpPr/>
            <p:nvPr/>
          </p:nvSpPr>
          <p:spPr>
            <a:xfrm>
              <a:off x="6944704" y="2510208"/>
              <a:ext cx="14134" cy="4336"/>
            </a:xfrm>
            <a:custGeom>
              <a:avLst/>
              <a:gdLst/>
              <a:ahLst/>
              <a:cxnLst/>
              <a:rect l="l" t="t" r="r" b="b"/>
              <a:pathLst>
                <a:path w="396" h="144" extrusionOk="0">
                  <a:moveTo>
                    <a:pt x="99" y="118"/>
                  </a:moveTo>
                  <a:cubicBezTo>
                    <a:pt x="155" y="143"/>
                    <a:pt x="396" y="74"/>
                    <a:pt x="293" y="26"/>
                  </a:cubicBezTo>
                  <a:cubicBezTo>
                    <a:pt x="239" y="1"/>
                    <a:pt x="0" y="69"/>
                    <a:pt x="99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18" name="Google Shape;35918;p16"/>
            <p:cNvSpPr/>
            <p:nvPr/>
          </p:nvSpPr>
          <p:spPr>
            <a:xfrm>
              <a:off x="5251376" y="2510208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6"/>
                  </a:moveTo>
                  <a:cubicBezTo>
                    <a:pt x="241" y="1"/>
                    <a:pt x="1" y="69"/>
                    <a:pt x="102" y="118"/>
                  </a:cubicBezTo>
                  <a:cubicBezTo>
                    <a:pt x="155" y="141"/>
                    <a:pt x="395" y="74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19" name="Google Shape;35919;p16"/>
            <p:cNvSpPr/>
            <p:nvPr/>
          </p:nvSpPr>
          <p:spPr>
            <a:xfrm>
              <a:off x="1882281" y="2497322"/>
              <a:ext cx="39797" cy="13670"/>
            </a:xfrm>
            <a:custGeom>
              <a:avLst/>
              <a:gdLst/>
              <a:ahLst/>
              <a:cxnLst/>
              <a:rect l="l" t="t" r="r" b="b"/>
              <a:pathLst>
                <a:path w="1115" h="454" extrusionOk="0">
                  <a:moveTo>
                    <a:pt x="579" y="1"/>
                  </a:moveTo>
                  <a:cubicBezTo>
                    <a:pt x="405" y="161"/>
                    <a:pt x="112" y="266"/>
                    <a:pt x="1" y="454"/>
                  </a:cubicBezTo>
                  <a:cubicBezTo>
                    <a:pt x="388" y="447"/>
                    <a:pt x="1114" y="142"/>
                    <a:pt x="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20" name="Google Shape;35920;p16"/>
            <p:cNvSpPr/>
            <p:nvPr/>
          </p:nvSpPr>
          <p:spPr>
            <a:xfrm>
              <a:off x="1720382" y="2507498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101" y="116"/>
                  </a:moveTo>
                  <a:cubicBezTo>
                    <a:pt x="155" y="142"/>
                    <a:pt x="396" y="73"/>
                    <a:pt x="292" y="26"/>
                  </a:cubicBezTo>
                  <a:cubicBezTo>
                    <a:pt x="241" y="1"/>
                    <a:pt x="1" y="70"/>
                    <a:pt x="101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21" name="Google Shape;35921;p16"/>
            <p:cNvSpPr/>
            <p:nvPr/>
          </p:nvSpPr>
          <p:spPr>
            <a:xfrm>
              <a:off x="1142210" y="2504758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102" y="117"/>
                  </a:moveTo>
                  <a:cubicBezTo>
                    <a:pt x="153" y="141"/>
                    <a:pt x="396" y="72"/>
                    <a:pt x="291" y="27"/>
                  </a:cubicBezTo>
                  <a:cubicBezTo>
                    <a:pt x="240" y="0"/>
                    <a:pt x="0" y="71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22" name="Google Shape;35922;p16"/>
            <p:cNvSpPr/>
            <p:nvPr/>
          </p:nvSpPr>
          <p:spPr>
            <a:xfrm>
              <a:off x="2787390" y="2502019"/>
              <a:ext cx="13884" cy="4306"/>
            </a:xfrm>
            <a:custGeom>
              <a:avLst/>
              <a:gdLst/>
              <a:ahLst/>
              <a:cxnLst/>
              <a:rect l="l" t="t" r="r" b="b"/>
              <a:pathLst>
                <a:path w="389" h="143" extrusionOk="0">
                  <a:moveTo>
                    <a:pt x="98" y="118"/>
                  </a:moveTo>
                  <a:cubicBezTo>
                    <a:pt x="150" y="142"/>
                    <a:pt x="388" y="73"/>
                    <a:pt x="291" y="26"/>
                  </a:cubicBezTo>
                  <a:cubicBezTo>
                    <a:pt x="237" y="0"/>
                    <a:pt x="0" y="71"/>
                    <a:pt x="98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23" name="Google Shape;35923;p16"/>
            <p:cNvSpPr/>
            <p:nvPr/>
          </p:nvSpPr>
          <p:spPr>
            <a:xfrm>
              <a:off x="2921663" y="2497322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387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24" name="Google Shape;35924;p16"/>
            <p:cNvSpPr/>
            <p:nvPr/>
          </p:nvSpPr>
          <p:spPr>
            <a:xfrm>
              <a:off x="6610914" y="2494251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5" y="103"/>
                  </a:moveTo>
                  <a:cubicBezTo>
                    <a:pt x="195" y="53"/>
                    <a:pt x="39" y="1"/>
                    <a:pt x="3" y="103"/>
                  </a:cubicBezTo>
                  <a:cubicBezTo>
                    <a:pt x="1" y="154"/>
                    <a:pt x="160" y="206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25" name="Google Shape;35925;p16"/>
            <p:cNvSpPr/>
            <p:nvPr/>
          </p:nvSpPr>
          <p:spPr>
            <a:xfrm>
              <a:off x="4277596" y="2494251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3"/>
                  </a:moveTo>
                  <a:cubicBezTo>
                    <a:pt x="193" y="53"/>
                    <a:pt x="39" y="1"/>
                    <a:pt x="1" y="103"/>
                  </a:cubicBezTo>
                  <a:cubicBezTo>
                    <a:pt x="1" y="154"/>
                    <a:pt x="156" y="206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26" name="Google Shape;35926;p16"/>
            <p:cNvSpPr/>
            <p:nvPr/>
          </p:nvSpPr>
          <p:spPr>
            <a:xfrm>
              <a:off x="591664" y="2496539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3" y="27"/>
                  </a:moveTo>
                  <a:cubicBezTo>
                    <a:pt x="238" y="1"/>
                    <a:pt x="0" y="70"/>
                    <a:pt x="99" y="117"/>
                  </a:cubicBezTo>
                  <a:cubicBezTo>
                    <a:pt x="152" y="142"/>
                    <a:pt x="392" y="72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27" name="Google Shape;35927;p16"/>
            <p:cNvSpPr/>
            <p:nvPr/>
          </p:nvSpPr>
          <p:spPr>
            <a:xfrm>
              <a:off x="5530380" y="2489072"/>
              <a:ext cx="20666" cy="8250"/>
            </a:xfrm>
            <a:custGeom>
              <a:avLst/>
              <a:gdLst/>
              <a:ahLst/>
              <a:cxnLst/>
              <a:rect l="l" t="t" r="r" b="b"/>
              <a:pathLst>
                <a:path w="579" h="274" extrusionOk="0">
                  <a:moveTo>
                    <a:pt x="578" y="92"/>
                  </a:moveTo>
                  <a:cubicBezTo>
                    <a:pt x="385" y="92"/>
                    <a:pt x="349" y="19"/>
                    <a:pt x="193" y="1"/>
                  </a:cubicBezTo>
                  <a:cubicBezTo>
                    <a:pt x="193" y="92"/>
                    <a:pt x="35" y="109"/>
                    <a:pt x="0" y="182"/>
                  </a:cubicBezTo>
                  <a:cubicBezTo>
                    <a:pt x="193" y="182"/>
                    <a:pt x="230" y="255"/>
                    <a:pt x="386" y="273"/>
                  </a:cubicBezTo>
                  <a:cubicBezTo>
                    <a:pt x="385" y="183"/>
                    <a:pt x="540" y="166"/>
                    <a:pt x="578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28" name="Google Shape;35928;p16"/>
            <p:cNvSpPr/>
            <p:nvPr/>
          </p:nvSpPr>
          <p:spPr>
            <a:xfrm>
              <a:off x="4899633" y="2488680"/>
              <a:ext cx="33480" cy="15838"/>
            </a:xfrm>
            <a:custGeom>
              <a:avLst/>
              <a:gdLst/>
              <a:ahLst/>
              <a:cxnLst/>
              <a:rect l="l" t="t" r="r" b="b"/>
              <a:pathLst>
                <a:path w="938" h="526" extrusionOk="0">
                  <a:moveTo>
                    <a:pt x="893" y="196"/>
                  </a:moveTo>
                  <a:cubicBezTo>
                    <a:pt x="938" y="142"/>
                    <a:pt x="601" y="1"/>
                    <a:pt x="509" y="16"/>
                  </a:cubicBezTo>
                  <a:cubicBezTo>
                    <a:pt x="0" y="89"/>
                    <a:pt x="632" y="525"/>
                    <a:pt x="893" y="1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29" name="Google Shape;35929;p16"/>
            <p:cNvSpPr/>
            <p:nvPr/>
          </p:nvSpPr>
          <p:spPr>
            <a:xfrm>
              <a:off x="471275" y="2480310"/>
              <a:ext cx="40333" cy="14694"/>
            </a:xfrm>
            <a:custGeom>
              <a:avLst/>
              <a:gdLst/>
              <a:ahLst/>
              <a:cxnLst/>
              <a:rect l="l" t="t" r="r" b="b"/>
              <a:pathLst>
                <a:path w="1130" h="488" extrusionOk="0">
                  <a:moveTo>
                    <a:pt x="770" y="383"/>
                  </a:moveTo>
                  <a:cubicBezTo>
                    <a:pt x="1129" y="80"/>
                    <a:pt x="78" y="1"/>
                    <a:pt x="0" y="200"/>
                  </a:cubicBezTo>
                  <a:cubicBezTo>
                    <a:pt x="302" y="242"/>
                    <a:pt x="165" y="487"/>
                    <a:pt x="770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30" name="Google Shape;35930;p16"/>
            <p:cNvSpPr/>
            <p:nvPr/>
          </p:nvSpPr>
          <p:spPr>
            <a:xfrm>
              <a:off x="877448" y="2469923"/>
              <a:ext cx="50398" cy="17494"/>
            </a:xfrm>
            <a:custGeom>
              <a:avLst/>
              <a:gdLst/>
              <a:ahLst/>
              <a:cxnLst/>
              <a:rect l="l" t="t" r="r" b="b"/>
              <a:pathLst>
                <a:path w="1412" h="581" extrusionOk="0">
                  <a:moveTo>
                    <a:pt x="1157" y="545"/>
                  </a:moveTo>
                  <a:cubicBezTo>
                    <a:pt x="1318" y="441"/>
                    <a:pt x="1411" y="302"/>
                    <a:pt x="1348" y="92"/>
                  </a:cubicBezTo>
                  <a:cubicBezTo>
                    <a:pt x="721" y="146"/>
                    <a:pt x="450" y="32"/>
                    <a:pt x="0" y="1"/>
                  </a:cubicBezTo>
                  <a:cubicBezTo>
                    <a:pt x="226" y="257"/>
                    <a:pt x="311" y="580"/>
                    <a:pt x="1157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31" name="Google Shape;35931;p16"/>
            <p:cNvSpPr/>
            <p:nvPr/>
          </p:nvSpPr>
          <p:spPr>
            <a:xfrm>
              <a:off x="1244325" y="2467273"/>
              <a:ext cx="72027" cy="13941"/>
            </a:xfrm>
            <a:custGeom>
              <a:avLst/>
              <a:gdLst/>
              <a:ahLst/>
              <a:cxnLst/>
              <a:rect l="l" t="t" r="r" b="b"/>
              <a:pathLst>
                <a:path w="2018" h="463" extrusionOk="0">
                  <a:moveTo>
                    <a:pt x="713" y="454"/>
                  </a:moveTo>
                  <a:cubicBezTo>
                    <a:pt x="657" y="124"/>
                    <a:pt x="2017" y="462"/>
                    <a:pt x="1677" y="0"/>
                  </a:cubicBezTo>
                  <a:cubicBezTo>
                    <a:pt x="1136" y="50"/>
                    <a:pt x="675" y="135"/>
                    <a:pt x="132" y="182"/>
                  </a:cubicBezTo>
                  <a:cubicBezTo>
                    <a:pt x="1" y="424"/>
                    <a:pt x="532" y="357"/>
                    <a:pt x="713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32" name="Google Shape;35932;p16"/>
            <p:cNvSpPr/>
            <p:nvPr/>
          </p:nvSpPr>
          <p:spPr>
            <a:xfrm>
              <a:off x="6745044" y="247468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99" y="117"/>
                  </a:moveTo>
                  <a:cubicBezTo>
                    <a:pt x="155" y="142"/>
                    <a:pt x="392" y="73"/>
                    <a:pt x="292" y="27"/>
                  </a:cubicBezTo>
                  <a:cubicBezTo>
                    <a:pt x="242" y="1"/>
                    <a:pt x="1" y="70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33" name="Google Shape;35933;p16"/>
            <p:cNvSpPr/>
            <p:nvPr/>
          </p:nvSpPr>
          <p:spPr>
            <a:xfrm>
              <a:off x="6665987" y="2469923"/>
              <a:ext cx="13884" cy="5540"/>
            </a:xfrm>
            <a:custGeom>
              <a:avLst/>
              <a:gdLst/>
              <a:ahLst/>
              <a:cxnLst/>
              <a:rect l="l" t="t" r="r" b="b"/>
              <a:pathLst>
                <a:path w="389" h="184" extrusionOk="0">
                  <a:moveTo>
                    <a:pt x="1" y="184"/>
                  </a:moveTo>
                  <a:lnTo>
                    <a:pt x="388" y="184"/>
                  </a:lnTo>
                  <a:lnTo>
                    <a:pt x="38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34" name="Google Shape;35934;p16"/>
            <p:cNvSpPr/>
            <p:nvPr/>
          </p:nvSpPr>
          <p:spPr>
            <a:xfrm>
              <a:off x="5289353" y="2469381"/>
              <a:ext cx="13813" cy="6745"/>
            </a:xfrm>
            <a:custGeom>
              <a:avLst/>
              <a:gdLst/>
              <a:ahLst/>
              <a:cxnLst/>
              <a:rect l="l" t="t" r="r" b="b"/>
              <a:pathLst>
                <a:path w="387" h="224" extrusionOk="0">
                  <a:moveTo>
                    <a:pt x="387" y="110"/>
                  </a:moveTo>
                  <a:cubicBezTo>
                    <a:pt x="346" y="1"/>
                    <a:pt x="174" y="54"/>
                    <a:pt x="1" y="110"/>
                  </a:cubicBezTo>
                  <a:cubicBezTo>
                    <a:pt x="6" y="203"/>
                    <a:pt x="341" y="224"/>
                    <a:pt x="387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35" name="Google Shape;35935;p16"/>
            <p:cNvSpPr/>
            <p:nvPr/>
          </p:nvSpPr>
          <p:spPr>
            <a:xfrm>
              <a:off x="8061217" y="2459024"/>
              <a:ext cx="44687" cy="16440"/>
            </a:xfrm>
            <a:custGeom>
              <a:avLst/>
              <a:gdLst/>
              <a:ahLst/>
              <a:cxnLst/>
              <a:rect l="l" t="t" r="r" b="b"/>
              <a:pathLst>
                <a:path w="1252" h="546" extrusionOk="0">
                  <a:moveTo>
                    <a:pt x="638" y="0"/>
                  </a:moveTo>
                  <a:cubicBezTo>
                    <a:pt x="615" y="172"/>
                    <a:pt x="1" y="64"/>
                    <a:pt x="59" y="273"/>
                  </a:cubicBezTo>
                  <a:cubicBezTo>
                    <a:pt x="396" y="546"/>
                    <a:pt x="1251" y="144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36" name="Google Shape;35936;p16"/>
            <p:cNvSpPr/>
            <p:nvPr/>
          </p:nvSpPr>
          <p:spPr>
            <a:xfrm>
              <a:off x="6738263" y="2466430"/>
              <a:ext cx="13956" cy="4336"/>
            </a:xfrm>
            <a:custGeom>
              <a:avLst/>
              <a:gdLst/>
              <a:ahLst/>
              <a:cxnLst/>
              <a:rect l="l" t="t" r="r" b="b"/>
              <a:pathLst>
                <a:path w="391" h="144" extrusionOk="0">
                  <a:moveTo>
                    <a:pt x="289" y="27"/>
                  </a:moveTo>
                  <a:cubicBezTo>
                    <a:pt x="238" y="1"/>
                    <a:pt x="0" y="71"/>
                    <a:pt x="99" y="117"/>
                  </a:cubicBezTo>
                  <a:cubicBezTo>
                    <a:pt x="150" y="143"/>
                    <a:pt x="390" y="74"/>
                    <a:pt x="289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37" name="Google Shape;35937;p16"/>
            <p:cNvSpPr/>
            <p:nvPr/>
          </p:nvSpPr>
          <p:spPr>
            <a:xfrm>
              <a:off x="9130223" y="2461763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38" name="Google Shape;35938;p16"/>
            <p:cNvSpPr/>
            <p:nvPr/>
          </p:nvSpPr>
          <p:spPr>
            <a:xfrm>
              <a:off x="5896614" y="2451888"/>
              <a:ext cx="22165" cy="16199"/>
            </a:xfrm>
            <a:custGeom>
              <a:avLst/>
              <a:gdLst/>
              <a:ahLst/>
              <a:cxnLst/>
              <a:rect l="l" t="t" r="r" b="b"/>
              <a:pathLst>
                <a:path w="621" h="538" extrusionOk="0">
                  <a:moveTo>
                    <a:pt x="345" y="510"/>
                  </a:moveTo>
                  <a:cubicBezTo>
                    <a:pt x="404" y="387"/>
                    <a:pt x="620" y="335"/>
                    <a:pt x="537" y="146"/>
                  </a:cubicBezTo>
                  <a:cubicBezTo>
                    <a:pt x="0" y="1"/>
                    <a:pt x="4" y="537"/>
                    <a:pt x="345" y="5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39" name="Google Shape;35939;p16"/>
            <p:cNvSpPr/>
            <p:nvPr/>
          </p:nvSpPr>
          <p:spPr>
            <a:xfrm>
              <a:off x="5464814" y="2460981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3" y="26"/>
                  </a:moveTo>
                  <a:cubicBezTo>
                    <a:pt x="239" y="0"/>
                    <a:pt x="0" y="71"/>
                    <a:pt x="101" y="116"/>
                  </a:cubicBezTo>
                  <a:cubicBezTo>
                    <a:pt x="151" y="143"/>
                    <a:pt x="396" y="75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40" name="Google Shape;35940;p16"/>
            <p:cNvSpPr/>
            <p:nvPr/>
          </p:nvSpPr>
          <p:spPr>
            <a:xfrm>
              <a:off x="2591620" y="2451888"/>
              <a:ext cx="47792" cy="17464"/>
            </a:xfrm>
            <a:custGeom>
              <a:avLst/>
              <a:gdLst/>
              <a:ahLst/>
              <a:cxnLst/>
              <a:rect l="l" t="t" r="r" b="b"/>
              <a:pathLst>
                <a:path w="1339" h="580" extrusionOk="0">
                  <a:moveTo>
                    <a:pt x="182" y="328"/>
                  </a:moveTo>
                  <a:cubicBezTo>
                    <a:pt x="479" y="579"/>
                    <a:pt x="1315" y="324"/>
                    <a:pt x="1338" y="146"/>
                  </a:cubicBezTo>
                  <a:cubicBezTo>
                    <a:pt x="943" y="202"/>
                    <a:pt x="0" y="1"/>
                    <a:pt x="182" y="3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41" name="Google Shape;35941;p16"/>
            <p:cNvSpPr/>
            <p:nvPr/>
          </p:nvSpPr>
          <p:spPr>
            <a:xfrm>
              <a:off x="1494988" y="2446830"/>
              <a:ext cx="26484" cy="12225"/>
            </a:xfrm>
            <a:custGeom>
              <a:avLst/>
              <a:gdLst/>
              <a:ahLst/>
              <a:cxnLst/>
              <a:rect l="l" t="t" r="r" b="b"/>
              <a:pathLst>
                <a:path w="742" h="406" extrusionOk="0">
                  <a:moveTo>
                    <a:pt x="438" y="405"/>
                  </a:moveTo>
                  <a:cubicBezTo>
                    <a:pt x="742" y="271"/>
                    <a:pt x="652" y="0"/>
                    <a:pt x="53" y="42"/>
                  </a:cubicBezTo>
                  <a:cubicBezTo>
                    <a:pt x="0" y="251"/>
                    <a:pt x="100" y="384"/>
                    <a:pt x="438" y="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42" name="Google Shape;35942;p16"/>
            <p:cNvSpPr/>
            <p:nvPr/>
          </p:nvSpPr>
          <p:spPr>
            <a:xfrm>
              <a:off x="8940771" y="2452851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4"/>
                  </a:moveTo>
                  <a:cubicBezTo>
                    <a:pt x="154" y="140"/>
                    <a:pt x="394" y="72"/>
                    <a:pt x="295" y="25"/>
                  </a:cubicBezTo>
                  <a:cubicBezTo>
                    <a:pt x="242" y="0"/>
                    <a:pt x="1" y="68"/>
                    <a:pt x="100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43" name="Google Shape;35943;p16"/>
            <p:cNvSpPr/>
            <p:nvPr/>
          </p:nvSpPr>
          <p:spPr>
            <a:xfrm>
              <a:off x="8995808" y="2450081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6"/>
                  </a:moveTo>
                  <a:cubicBezTo>
                    <a:pt x="239" y="1"/>
                    <a:pt x="1" y="69"/>
                    <a:pt x="100" y="117"/>
                  </a:cubicBezTo>
                  <a:cubicBezTo>
                    <a:pt x="155" y="140"/>
                    <a:pt x="393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44" name="Google Shape;35944;p16"/>
            <p:cNvSpPr/>
            <p:nvPr/>
          </p:nvSpPr>
          <p:spPr>
            <a:xfrm>
              <a:off x="6961944" y="2440507"/>
              <a:ext cx="26591" cy="15266"/>
            </a:xfrm>
            <a:custGeom>
              <a:avLst/>
              <a:gdLst/>
              <a:ahLst/>
              <a:cxnLst/>
              <a:rect l="l" t="t" r="r" b="b"/>
              <a:pathLst>
                <a:path w="745" h="507" extrusionOk="0">
                  <a:moveTo>
                    <a:pt x="0" y="435"/>
                  </a:moveTo>
                  <a:cubicBezTo>
                    <a:pt x="744" y="507"/>
                    <a:pt x="744" y="0"/>
                    <a:pt x="0" y="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45" name="Google Shape;35945;p16"/>
            <p:cNvSpPr/>
            <p:nvPr/>
          </p:nvSpPr>
          <p:spPr>
            <a:xfrm>
              <a:off x="2673854" y="2447372"/>
              <a:ext cx="13706" cy="7467"/>
            </a:xfrm>
            <a:custGeom>
              <a:avLst/>
              <a:gdLst/>
              <a:ahLst/>
              <a:cxnLst/>
              <a:rect l="l" t="t" r="r" b="b"/>
              <a:pathLst>
                <a:path w="384" h="248" extrusionOk="0">
                  <a:moveTo>
                    <a:pt x="384" y="116"/>
                  </a:moveTo>
                  <a:cubicBezTo>
                    <a:pt x="383" y="24"/>
                    <a:pt x="47" y="1"/>
                    <a:pt x="0" y="116"/>
                  </a:cubicBezTo>
                  <a:cubicBezTo>
                    <a:pt x="216" y="106"/>
                    <a:pt x="299" y="247"/>
                    <a:pt x="384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46" name="Google Shape;35946;p16"/>
            <p:cNvSpPr/>
            <p:nvPr/>
          </p:nvSpPr>
          <p:spPr>
            <a:xfrm>
              <a:off x="920207" y="2431685"/>
              <a:ext cx="41725" cy="18789"/>
            </a:xfrm>
            <a:custGeom>
              <a:avLst/>
              <a:gdLst/>
              <a:ahLst/>
              <a:cxnLst/>
              <a:rect l="l" t="t" r="r" b="b"/>
              <a:pathLst>
                <a:path w="1169" h="624" extrusionOk="0">
                  <a:moveTo>
                    <a:pt x="727" y="546"/>
                  </a:moveTo>
                  <a:cubicBezTo>
                    <a:pt x="1169" y="340"/>
                    <a:pt x="598" y="147"/>
                    <a:pt x="342" y="1"/>
                  </a:cubicBezTo>
                  <a:cubicBezTo>
                    <a:pt x="46" y="138"/>
                    <a:pt x="0" y="623"/>
                    <a:pt x="727" y="5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47" name="Google Shape;35947;p16"/>
            <p:cNvSpPr/>
            <p:nvPr/>
          </p:nvSpPr>
          <p:spPr>
            <a:xfrm>
              <a:off x="6187502" y="2439122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6" y="27"/>
                  </a:moveTo>
                  <a:cubicBezTo>
                    <a:pt x="240" y="1"/>
                    <a:pt x="1" y="70"/>
                    <a:pt x="101" y="117"/>
                  </a:cubicBezTo>
                  <a:cubicBezTo>
                    <a:pt x="152" y="143"/>
                    <a:pt x="394" y="72"/>
                    <a:pt x="296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48" name="Google Shape;35948;p16"/>
            <p:cNvSpPr/>
            <p:nvPr/>
          </p:nvSpPr>
          <p:spPr>
            <a:xfrm>
              <a:off x="6107624" y="2437165"/>
              <a:ext cx="21594" cy="6444"/>
            </a:xfrm>
            <a:custGeom>
              <a:avLst/>
              <a:gdLst/>
              <a:ahLst/>
              <a:cxnLst/>
              <a:rect l="l" t="t" r="r" b="b"/>
              <a:pathLst>
                <a:path w="605" h="214" extrusionOk="0">
                  <a:moveTo>
                    <a:pt x="605" y="182"/>
                  </a:moveTo>
                  <a:lnTo>
                    <a:pt x="605" y="0"/>
                  </a:lnTo>
                  <a:lnTo>
                    <a:pt x="28" y="0"/>
                  </a:lnTo>
                  <a:cubicBezTo>
                    <a:pt x="0" y="163"/>
                    <a:pt x="217" y="213"/>
                    <a:pt x="605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49" name="Google Shape;35949;p16"/>
            <p:cNvSpPr/>
            <p:nvPr/>
          </p:nvSpPr>
          <p:spPr>
            <a:xfrm>
              <a:off x="1442165" y="2427440"/>
              <a:ext cx="20273" cy="13610"/>
            </a:xfrm>
            <a:custGeom>
              <a:avLst/>
              <a:gdLst/>
              <a:ahLst/>
              <a:cxnLst/>
              <a:rect l="l" t="t" r="r" b="b"/>
              <a:pathLst>
                <a:path w="568" h="452" extrusionOk="0">
                  <a:moveTo>
                    <a:pt x="375" y="415"/>
                  </a:moveTo>
                  <a:cubicBezTo>
                    <a:pt x="386" y="360"/>
                    <a:pt x="402" y="305"/>
                    <a:pt x="568" y="323"/>
                  </a:cubicBezTo>
                  <a:lnTo>
                    <a:pt x="568" y="142"/>
                  </a:lnTo>
                  <a:cubicBezTo>
                    <a:pt x="94" y="1"/>
                    <a:pt x="0" y="451"/>
                    <a:pt x="375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50" name="Google Shape;35950;p16"/>
            <p:cNvSpPr/>
            <p:nvPr/>
          </p:nvSpPr>
          <p:spPr>
            <a:xfrm>
              <a:off x="5299596" y="243367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1" y="0"/>
                    <a:pt x="1" y="69"/>
                    <a:pt x="100" y="116"/>
                  </a:cubicBezTo>
                  <a:cubicBezTo>
                    <a:pt x="156" y="141"/>
                    <a:pt x="394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51" name="Google Shape;35951;p16"/>
            <p:cNvSpPr/>
            <p:nvPr/>
          </p:nvSpPr>
          <p:spPr>
            <a:xfrm>
              <a:off x="138877" y="2428915"/>
              <a:ext cx="22629" cy="8280"/>
            </a:xfrm>
            <a:custGeom>
              <a:avLst/>
              <a:gdLst/>
              <a:ahLst/>
              <a:cxnLst/>
              <a:rect l="l" t="t" r="r" b="b"/>
              <a:pathLst>
                <a:path w="634" h="275" extrusionOk="0">
                  <a:moveTo>
                    <a:pt x="634" y="274"/>
                  </a:moveTo>
                  <a:lnTo>
                    <a:pt x="634" y="0"/>
                  </a:lnTo>
                  <a:lnTo>
                    <a:pt x="248" y="0"/>
                  </a:lnTo>
                  <a:cubicBezTo>
                    <a:pt x="240" y="118"/>
                    <a:pt x="1" y="128"/>
                    <a:pt x="57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52" name="Google Shape;35952;p16"/>
            <p:cNvSpPr/>
            <p:nvPr/>
          </p:nvSpPr>
          <p:spPr>
            <a:xfrm>
              <a:off x="8483130" y="2428644"/>
              <a:ext cx="6996" cy="6173"/>
            </a:xfrm>
            <a:custGeom>
              <a:avLst/>
              <a:gdLst/>
              <a:ahLst/>
              <a:cxnLst/>
              <a:rect l="l" t="t" r="r" b="b"/>
              <a:pathLst>
                <a:path w="196" h="205" extrusionOk="0">
                  <a:moveTo>
                    <a:pt x="194" y="102"/>
                  </a:moveTo>
                  <a:cubicBezTo>
                    <a:pt x="195" y="52"/>
                    <a:pt x="39" y="0"/>
                    <a:pt x="1" y="102"/>
                  </a:cubicBezTo>
                  <a:cubicBezTo>
                    <a:pt x="1" y="151"/>
                    <a:pt x="157" y="205"/>
                    <a:pt x="194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53" name="Google Shape;35953;p16"/>
            <p:cNvSpPr/>
            <p:nvPr/>
          </p:nvSpPr>
          <p:spPr>
            <a:xfrm>
              <a:off x="5337537" y="2423526"/>
              <a:ext cx="22665" cy="13670"/>
            </a:xfrm>
            <a:custGeom>
              <a:avLst/>
              <a:gdLst/>
              <a:ahLst/>
              <a:cxnLst/>
              <a:rect l="l" t="t" r="r" b="b"/>
              <a:pathLst>
                <a:path w="635" h="454" extrusionOk="0">
                  <a:moveTo>
                    <a:pt x="581" y="362"/>
                  </a:moveTo>
                  <a:cubicBezTo>
                    <a:pt x="635" y="154"/>
                    <a:pt x="535" y="21"/>
                    <a:pt x="196" y="0"/>
                  </a:cubicBezTo>
                  <a:cubicBezTo>
                    <a:pt x="240" y="160"/>
                    <a:pt x="0" y="453"/>
                    <a:pt x="581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54" name="Google Shape;35954;p16"/>
            <p:cNvSpPr/>
            <p:nvPr/>
          </p:nvSpPr>
          <p:spPr>
            <a:xfrm>
              <a:off x="4020400" y="2412566"/>
              <a:ext cx="57322" cy="21860"/>
            </a:xfrm>
            <a:custGeom>
              <a:avLst/>
              <a:gdLst/>
              <a:ahLst/>
              <a:cxnLst/>
              <a:rect l="l" t="t" r="r" b="b"/>
              <a:pathLst>
                <a:path w="1606" h="726" extrusionOk="0">
                  <a:moveTo>
                    <a:pt x="1035" y="726"/>
                  </a:moveTo>
                  <a:cubicBezTo>
                    <a:pt x="1606" y="368"/>
                    <a:pt x="631" y="111"/>
                    <a:pt x="72" y="0"/>
                  </a:cubicBezTo>
                  <a:cubicBezTo>
                    <a:pt x="0" y="430"/>
                    <a:pt x="418" y="625"/>
                    <a:pt x="1035" y="7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55" name="Google Shape;35955;p16"/>
            <p:cNvSpPr/>
            <p:nvPr/>
          </p:nvSpPr>
          <p:spPr>
            <a:xfrm>
              <a:off x="8507222" y="2425483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100" y="114"/>
                  </a:moveTo>
                  <a:cubicBezTo>
                    <a:pt x="153" y="140"/>
                    <a:pt x="392" y="70"/>
                    <a:pt x="292" y="24"/>
                  </a:cubicBezTo>
                  <a:cubicBezTo>
                    <a:pt x="237" y="1"/>
                    <a:pt x="1" y="68"/>
                    <a:pt x="100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56" name="Google Shape;35956;p16"/>
            <p:cNvSpPr/>
            <p:nvPr/>
          </p:nvSpPr>
          <p:spPr>
            <a:xfrm>
              <a:off x="632888" y="2425483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4"/>
                  </a:moveTo>
                  <a:cubicBezTo>
                    <a:pt x="154" y="140"/>
                    <a:pt x="395" y="70"/>
                    <a:pt x="295" y="24"/>
                  </a:cubicBezTo>
                  <a:cubicBezTo>
                    <a:pt x="242" y="1"/>
                    <a:pt x="0" y="68"/>
                    <a:pt x="101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57" name="Google Shape;35957;p16"/>
            <p:cNvSpPr/>
            <p:nvPr/>
          </p:nvSpPr>
          <p:spPr>
            <a:xfrm>
              <a:off x="5251376" y="2422683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4" y="28"/>
                  </a:moveTo>
                  <a:cubicBezTo>
                    <a:pt x="241" y="1"/>
                    <a:pt x="1" y="71"/>
                    <a:pt x="102" y="117"/>
                  </a:cubicBezTo>
                  <a:cubicBezTo>
                    <a:pt x="155" y="143"/>
                    <a:pt x="395" y="75"/>
                    <a:pt x="294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58" name="Google Shape;35958;p16"/>
            <p:cNvSpPr/>
            <p:nvPr/>
          </p:nvSpPr>
          <p:spPr>
            <a:xfrm>
              <a:off x="1710139" y="2414102"/>
              <a:ext cx="34943" cy="15266"/>
            </a:xfrm>
            <a:custGeom>
              <a:avLst/>
              <a:gdLst/>
              <a:ahLst/>
              <a:cxnLst/>
              <a:rect l="l" t="t" r="r" b="b"/>
              <a:pathLst>
                <a:path w="979" h="507" extrusionOk="0">
                  <a:moveTo>
                    <a:pt x="774" y="402"/>
                  </a:moveTo>
                  <a:cubicBezTo>
                    <a:pt x="978" y="172"/>
                    <a:pt x="123" y="0"/>
                    <a:pt x="0" y="219"/>
                  </a:cubicBezTo>
                  <a:cubicBezTo>
                    <a:pt x="306" y="261"/>
                    <a:pt x="167" y="507"/>
                    <a:pt x="774" y="4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59" name="Google Shape;35959;p16"/>
            <p:cNvSpPr/>
            <p:nvPr/>
          </p:nvSpPr>
          <p:spPr>
            <a:xfrm>
              <a:off x="378441" y="2420364"/>
              <a:ext cx="23950" cy="5871"/>
            </a:xfrm>
            <a:custGeom>
              <a:avLst/>
              <a:gdLst/>
              <a:ahLst/>
              <a:cxnLst/>
              <a:rect l="l" t="t" r="r" b="b"/>
              <a:pathLst>
                <a:path w="671" h="195" extrusionOk="0">
                  <a:moveTo>
                    <a:pt x="479" y="194"/>
                  </a:moveTo>
                  <a:cubicBezTo>
                    <a:pt x="479" y="103"/>
                    <a:pt x="634" y="87"/>
                    <a:pt x="671" y="11"/>
                  </a:cubicBezTo>
                  <a:cubicBezTo>
                    <a:pt x="368" y="22"/>
                    <a:pt x="1" y="1"/>
                    <a:pt x="92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60" name="Google Shape;35960;p16"/>
            <p:cNvSpPr/>
            <p:nvPr/>
          </p:nvSpPr>
          <p:spPr>
            <a:xfrm>
              <a:off x="2618818" y="2420726"/>
              <a:ext cx="13777" cy="2830"/>
            </a:xfrm>
            <a:custGeom>
              <a:avLst/>
              <a:gdLst/>
              <a:ahLst/>
              <a:cxnLst/>
              <a:rect l="l" t="t" r="r" b="b"/>
              <a:pathLst>
                <a:path w="386" h="94" extrusionOk="0">
                  <a:moveTo>
                    <a:pt x="1" y="93"/>
                  </a:moveTo>
                  <a:cubicBezTo>
                    <a:pt x="148" y="71"/>
                    <a:pt x="378" y="89"/>
                    <a:pt x="386" y="1"/>
                  </a:cubicBezTo>
                  <a:cubicBezTo>
                    <a:pt x="237" y="23"/>
                    <a:pt x="3" y="5"/>
                    <a:pt x="1" y="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61" name="Google Shape;35961;p16"/>
            <p:cNvSpPr/>
            <p:nvPr/>
          </p:nvSpPr>
          <p:spPr>
            <a:xfrm>
              <a:off x="1988821" y="2420033"/>
              <a:ext cx="14134" cy="4215"/>
            </a:xfrm>
            <a:custGeom>
              <a:avLst/>
              <a:gdLst/>
              <a:ahLst/>
              <a:cxnLst/>
              <a:rect l="l" t="t" r="r" b="b"/>
              <a:pathLst>
                <a:path w="396" h="140" extrusionOk="0">
                  <a:moveTo>
                    <a:pt x="295" y="25"/>
                  </a:moveTo>
                  <a:cubicBezTo>
                    <a:pt x="240" y="0"/>
                    <a:pt x="1" y="68"/>
                    <a:pt x="101" y="116"/>
                  </a:cubicBezTo>
                  <a:cubicBezTo>
                    <a:pt x="154" y="140"/>
                    <a:pt x="395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62" name="Google Shape;35962;p16"/>
            <p:cNvSpPr/>
            <p:nvPr/>
          </p:nvSpPr>
          <p:spPr>
            <a:xfrm>
              <a:off x="7068591" y="240904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3" y="142"/>
                    <a:pt x="392" y="73"/>
                    <a:pt x="294" y="26"/>
                  </a:cubicBezTo>
                  <a:cubicBezTo>
                    <a:pt x="242" y="1"/>
                    <a:pt x="0" y="70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63" name="Google Shape;35963;p16"/>
            <p:cNvSpPr/>
            <p:nvPr/>
          </p:nvSpPr>
          <p:spPr>
            <a:xfrm>
              <a:off x="5557791" y="2401577"/>
              <a:ext cx="33729" cy="17343"/>
            </a:xfrm>
            <a:custGeom>
              <a:avLst/>
              <a:gdLst/>
              <a:ahLst/>
              <a:cxnLst/>
              <a:rect l="l" t="t" r="r" b="b"/>
              <a:pathLst>
                <a:path w="945" h="576" extrusionOk="0">
                  <a:moveTo>
                    <a:pt x="1" y="92"/>
                  </a:moveTo>
                  <a:lnTo>
                    <a:pt x="1" y="274"/>
                  </a:lnTo>
                  <a:cubicBezTo>
                    <a:pt x="359" y="575"/>
                    <a:pt x="945" y="1"/>
                    <a:pt x="1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64" name="Google Shape;35964;p16"/>
            <p:cNvSpPr/>
            <p:nvPr/>
          </p:nvSpPr>
          <p:spPr>
            <a:xfrm>
              <a:off x="4508058" y="2409043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5" y="26"/>
                  </a:moveTo>
                  <a:cubicBezTo>
                    <a:pt x="242" y="1"/>
                    <a:pt x="0" y="70"/>
                    <a:pt x="99" y="117"/>
                  </a:cubicBezTo>
                  <a:cubicBezTo>
                    <a:pt x="155" y="142"/>
                    <a:pt x="396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65" name="Google Shape;35965;p16"/>
            <p:cNvSpPr/>
            <p:nvPr/>
          </p:nvSpPr>
          <p:spPr>
            <a:xfrm>
              <a:off x="2549040" y="2404346"/>
              <a:ext cx="21630" cy="9485"/>
            </a:xfrm>
            <a:custGeom>
              <a:avLst/>
              <a:gdLst/>
              <a:ahLst/>
              <a:cxnLst/>
              <a:rect l="l" t="t" r="r" b="b"/>
              <a:pathLst>
                <a:path w="606" h="315" extrusionOk="0">
                  <a:moveTo>
                    <a:pt x="413" y="273"/>
                  </a:moveTo>
                  <a:cubicBezTo>
                    <a:pt x="406" y="148"/>
                    <a:pt x="504" y="73"/>
                    <a:pt x="606" y="0"/>
                  </a:cubicBezTo>
                  <a:lnTo>
                    <a:pt x="28" y="0"/>
                  </a:lnTo>
                  <a:cubicBezTo>
                    <a:pt x="42" y="144"/>
                    <a:pt x="0" y="315"/>
                    <a:pt x="413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66" name="Google Shape;35966;p16"/>
            <p:cNvSpPr/>
            <p:nvPr/>
          </p:nvSpPr>
          <p:spPr>
            <a:xfrm>
              <a:off x="5299596" y="240633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41" y="1"/>
                    <a:pt x="1" y="70"/>
                    <a:pt x="100" y="117"/>
                  </a:cubicBezTo>
                  <a:cubicBezTo>
                    <a:pt x="156" y="142"/>
                    <a:pt x="394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67" name="Google Shape;35967;p16"/>
            <p:cNvSpPr/>
            <p:nvPr/>
          </p:nvSpPr>
          <p:spPr>
            <a:xfrm>
              <a:off x="3128140" y="2403684"/>
              <a:ext cx="13813" cy="7407"/>
            </a:xfrm>
            <a:custGeom>
              <a:avLst/>
              <a:gdLst/>
              <a:ahLst/>
              <a:cxnLst/>
              <a:rect l="l" t="t" r="r" b="b"/>
              <a:pathLst>
                <a:path w="387" h="246" extrusionOk="0">
                  <a:moveTo>
                    <a:pt x="387" y="114"/>
                  </a:moveTo>
                  <a:cubicBezTo>
                    <a:pt x="384" y="22"/>
                    <a:pt x="48" y="0"/>
                    <a:pt x="1" y="114"/>
                  </a:cubicBezTo>
                  <a:cubicBezTo>
                    <a:pt x="215" y="105"/>
                    <a:pt x="302" y="246"/>
                    <a:pt x="387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68" name="Google Shape;35968;p16"/>
            <p:cNvSpPr/>
            <p:nvPr/>
          </p:nvSpPr>
          <p:spPr>
            <a:xfrm>
              <a:off x="3045585" y="2404346"/>
              <a:ext cx="13742" cy="5480"/>
            </a:xfrm>
            <a:custGeom>
              <a:avLst/>
              <a:gdLst/>
              <a:ahLst/>
              <a:cxnLst/>
              <a:rect l="l" t="t" r="r" b="b"/>
              <a:pathLst>
                <a:path w="385" h="182" extrusionOk="0">
                  <a:moveTo>
                    <a:pt x="1" y="182"/>
                  </a:moveTo>
                  <a:lnTo>
                    <a:pt x="384" y="182"/>
                  </a:lnTo>
                  <a:lnTo>
                    <a:pt x="38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69" name="Google Shape;35969;p16"/>
            <p:cNvSpPr/>
            <p:nvPr/>
          </p:nvSpPr>
          <p:spPr>
            <a:xfrm>
              <a:off x="2576237" y="2401577"/>
              <a:ext cx="21880" cy="8822"/>
            </a:xfrm>
            <a:custGeom>
              <a:avLst/>
              <a:gdLst/>
              <a:ahLst/>
              <a:cxnLst/>
              <a:rect l="l" t="t" r="r" b="b"/>
              <a:pathLst>
                <a:path w="613" h="293" extrusionOk="0">
                  <a:moveTo>
                    <a:pt x="613" y="274"/>
                  </a:moveTo>
                  <a:lnTo>
                    <a:pt x="613" y="1"/>
                  </a:lnTo>
                  <a:lnTo>
                    <a:pt x="36" y="1"/>
                  </a:lnTo>
                  <a:cubicBezTo>
                    <a:pt x="1" y="201"/>
                    <a:pt x="194" y="292"/>
                    <a:pt x="613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70" name="Google Shape;35970;p16"/>
            <p:cNvSpPr/>
            <p:nvPr/>
          </p:nvSpPr>
          <p:spPr>
            <a:xfrm>
              <a:off x="1957983" y="2401245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5" y="103"/>
                  </a:moveTo>
                  <a:cubicBezTo>
                    <a:pt x="195" y="52"/>
                    <a:pt x="39" y="0"/>
                    <a:pt x="3" y="103"/>
                  </a:cubicBezTo>
                  <a:cubicBezTo>
                    <a:pt x="1" y="154"/>
                    <a:pt x="156" y="206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71" name="Google Shape;35971;p16"/>
            <p:cNvSpPr/>
            <p:nvPr/>
          </p:nvSpPr>
          <p:spPr>
            <a:xfrm>
              <a:off x="8868638" y="2398867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0" y="182"/>
                  </a:moveTo>
                  <a:lnTo>
                    <a:pt x="386" y="182"/>
                  </a:lnTo>
                  <a:lnTo>
                    <a:pt x="3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72" name="Google Shape;35972;p16"/>
            <p:cNvSpPr/>
            <p:nvPr/>
          </p:nvSpPr>
          <p:spPr>
            <a:xfrm>
              <a:off x="5664402" y="2395404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4"/>
                  </a:moveTo>
                  <a:cubicBezTo>
                    <a:pt x="239" y="1"/>
                    <a:pt x="0" y="69"/>
                    <a:pt x="102" y="116"/>
                  </a:cubicBezTo>
                  <a:cubicBezTo>
                    <a:pt x="155" y="141"/>
                    <a:pt x="393" y="73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73" name="Google Shape;35973;p16"/>
            <p:cNvSpPr/>
            <p:nvPr/>
          </p:nvSpPr>
          <p:spPr>
            <a:xfrm>
              <a:off x="2563674" y="2390707"/>
              <a:ext cx="20702" cy="8190"/>
            </a:xfrm>
            <a:custGeom>
              <a:avLst/>
              <a:gdLst/>
              <a:ahLst/>
              <a:cxnLst/>
              <a:rect l="l" t="t" r="r" b="b"/>
              <a:pathLst>
                <a:path w="580" h="272" extrusionOk="0">
                  <a:moveTo>
                    <a:pt x="388" y="272"/>
                  </a:moveTo>
                  <a:cubicBezTo>
                    <a:pt x="388" y="180"/>
                    <a:pt x="544" y="165"/>
                    <a:pt x="580" y="89"/>
                  </a:cubicBezTo>
                  <a:cubicBezTo>
                    <a:pt x="388" y="89"/>
                    <a:pt x="350" y="16"/>
                    <a:pt x="195" y="0"/>
                  </a:cubicBezTo>
                  <a:cubicBezTo>
                    <a:pt x="195" y="92"/>
                    <a:pt x="38" y="107"/>
                    <a:pt x="0" y="183"/>
                  </a:cubicBezTo>
                  <a:cubicBezTo>
                    <a:pt x="196" y="180"/>
                    <a:pt x="232" y="255"/>
                    <a:pt x="388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74" name="Google Shape;35974;p16"/>
            <p:cNvSpPr/>
            <p:nvPr/>
          </p:nvSpPr>
          <p:spPr>
            <a:xfrm>
              <a:off x="1861579" y="2383933"/>
              <a:ext cx="28982" cy="16952"/>
            </a:xfrm>
            <a:custGeom>
              <a:avLst/>
              <a:gdLst/>
              <a:ahLst/>
              <a:cxnLst/>
              <a:rect l="l" t="t" r="r" b="b"/>
              <a:pathLst>
                <a:path w="812" h="563" extrusionOk="0">
                  <a:moveTo>
                    <a:pt x="772" y="497"/>
                  </a:moveTo>
                  <a:cubicBezTo>
                    <a:pt x="812" y="238"/>
                    <a:pt x="796" y="1"/>
                    <a:pt x="195" y="44"/>
                  </a:cubicBezTo>
                  <a:cubicBezTo>
                    <a:pt x="202" y="169"/>
                    <a:pt x="103" y="245"/>
                    <a:pt x="1" y="317"/>
                  </a:cubicBezTo>
                  <a:cubicBezTo>
                    <a:pt x="385" y="318"/>
                    <a:pt x="248" y="562"/>
                    <a:pt x="772" y="4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75" name="Google Shape;35975;p16"/>
            <p:cNvSpPr/>
            <p:nvPr/>
          </p:nvSpPr>
          <p:spPr>
            <a:xfrm>
              <a:off x="8865068" y="2392664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1" y="24"/>
                  </a:moveTo>
                  <a:cubicBezTo>
                    <a:pt x="241" y="1"/>
                    <a:pt x="1" y="69"/>
                    <a:pt x="99" y="115"/>
                  </a:cubicBezTo>
                  <a:cubicBezTo>
                    <a:pt x="156" y="142"/>
                    <a:pt x="392" y="72"/>
                    <a:pt x="291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76" name="Google Shape;35976;p16"/>
            <p:cNvSpPr/>
            <p:nvPr/>
          </p:nvSpPr>
          <p:spPr>
            <a:xfrm>
              <a:off x="8651703" y="2392664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5"/>
                  </a:moveTo>
                  <a:cubicBezTo>
                    <a:pt x="153" y="140"/>
                    <a:pt x="393" y="72"/>
                    <a:pt x="293" y="24"/>
                  </a:cubicBezTo>
                  <a:cubicBezTo>
                    <a:pt x="241" y="1"/>
                    <a:pt x="0" y="69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77" name="Google Shape;35977;p16"/>
            <p:cNvSpPr/>
            <p:nvPr/>
          </p:nvSpPr>
          <p:spPr>
            <a:xfrm>
              <a:off x="5426980" y="2390346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3" y="101"/>
                  </a:moveTo>
                  <a:cubicBezTo>
                    <a:pt x="0" y="152"/>
                    <a:pt x="158" y="206"/>
                    <a:pt x="196" y="101"/>
                  </a:cubicBezTo>
                  <a:cubicBezTo>
                    <a:pt x="196" y="53"/>
                    <a:pt x="40" y="1"/>
                    <a:pt x="3" y="1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78" name="Google Shape;35978;p16"/>
            <p:cNvSpPr/>
            <p:nvPr/>
          </p:nvSpPr>
          <p:spPr>
            <a:xfrm>
              <a:off x="3259236" y="2380952"/>
              <a:ext cx="20309" cy="13580"/>
            </a:xfrm>
            <a:custGeom>
              <a:avLst/>
              <a:gdLst/>
              <a:ahLst/>
              <a:cxnLst/>
              <a:rect l="l" t="t" r="r" b="b"/>
              <a:pathLst>
                <a:path w="569" h="451" extrusionOk="0">
                  <a:moveTo>
                    <a:pt x="377" y="413"/>
                  </a:moveTo>
                  <a:cubicBezTo>
                    <a:pt x="388" y="358"/>
                    <a:pt x="403" y="307"/>
                    <a:pt x="569" y="324"/>
                  </a:cubicBezTo>
                  <a:lnTo>
                    <a:pt x="569" y="143"/>
                  </a:lnTo>
                  <a:cubicBezTo>
                    <a:pt x="96" y="1"/>
                    <a:pt x="1" y="451"/>
                    <a:pt x="377" y="4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79" name="Google Shape;35979;p16"/>
            <p:cNvSpPr/>
            <p:nvPr/>
          </p:nvSpPr>
          <p:spPr>
            <a:xfrm>
              <a:off x="8111471" y="2387937"/>
              <a:ext cx="13813" cy="2710"/>
            </a:xfrm>
            <a:custGeom>
              <a:avLst/>
              <a:gdLst/>
              <a:ahLst/>
              <a:cxnLst/>
              <a:rect l="l" t="t" r="r" b="b"/>
              <a:pathLst>
                <a:path w="387" h="90" extrusionOk="0">
                  <a:moveTo>
                    <a:pt x="386" y="1"/>
                  </a:moveTo>
                  <a:cubicBezTo>
                    <a:pt x="237" y="21"/>
                    <a:pt x="8" y="4"/>
                    <a:pt x="1" y="90"/>
                  </a:cubicBezTo>
                  <a:cubicBezTo>
                    <a:pt x="151" y="73"/>
                    <a:pt x="382" y="88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80" name="Google Shape;35980;p16"/>
            <p:cNvSpPr/>
            <p:nvPr/>
          </p:nvSpPr>
          <p:spPr>
            <a:xfrm>
              <a:off x="5544121" y="2382126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3" y="104"/>
                  </a:moveTo>
                  <a:cubicBezTo>
                    <a:pt x="193" y="53"/>
                    <a:pt x="37" y="1"/>
                    <a:pt x="0" y="104"/>
                  </a:cubicBezTo>
                  <a:cubicBezTo>
                    <a:pt x="0" y="155"/>
                    <a:pt x="155" y="207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81" name="Google Shape;35981;p16"/>
            <p:cNvSpPr/>
            <p:nvPr/>
          </p:nvSpPr>
          <p:spPr>
            <a:xfrm>
              <a:off x="1507374" y="2379748"/>
              <a:ext cx="23878" cy="10328"/>
            </a:xfrm>
            <a:custGeom>
              <a:avLst/>
              <a:gdLst/>
              <a:ahLst/>
              <a:cxnLst/>
              <a:rect l="l" t="t" r="r" b="b"/>
              <a:pathLst>
                <a:path w="669" h="343" extrusionOk="0">
                  <a:moveTo>
                    <a:pt x="669" y="92"/>
                  </a:moveTo>
                  <a:cubicBezTo>
                    <a:pt x="403" y="94"/>
                    <a:pt x="247" y="48"/>
                    <a:pt x="91" y="0"/>
                  </a:cubicBezTo>
                  <a:cubicBezTo>
                    <a:pt x="1" y="282"/>
                    <a:pt x="610" y="342"/>
                    <a:pt x="669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82" name="Google Shape;35982;p16"/>
            <p:cNvSpPr/>
            <p:nvPr/>
          </p:nvSpPr>
          <p:spPr>
            <a:xfrm>
              <a:off x="4260321" y="2381705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0" y="27"/>
                  </a:moveTo>
                  <a:cubicBezTo>
                    <a:pt x="237" y="0"/>
                    <a:pt x="1" y="71"/>
                    <a:pt x="100" y="118"/>
                  </a:cubicBezTo>
                  <a:cubicBezTo>
                    <a:pt x="152" y="143"/>
                    <a:pt x="390" y="72"/>
                    <a:pt x="29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83" name="Google Shape;35983;p16"/>
            <p:cNvSpPr/>
            <p:nvPr/>
          </p:nvSpPr>
          <p:spPr>
            <a:xfrm>
              <a:off x="1577258" y="2364091"/>
              <a:ext cx="50434" cy="18518"/>
            </a:xfrm>
            <a:custGeom>
              <a:avLst/>
              <a:gdLst/>
              <a:ahLst/>
              <a:cxnLst/>
              <a:rect l="l" t="t" r="r" b="b"/>
              <a:pathLst>
                <a:path w="1413" h="615" extrusionOk="0">
                  <a:moveTo>
                    <a:pt x="62" y="520"/>
                  </a:moveTo>
                  <a:cubicBezTo>
                    <a:pt x="609" y="614"/>
                    <a:pt x="867" y="614"/>
                    <a:pt x="1413" y="520"/>
                  </a:cubicBezTo>
                  <a:cubicBezTo>
                    <a:pt x="1255" y="262"/>
                    <a:pt x="1104" y="1"/>
                    <a:pt x="254" y="66"/>
                  </a:cubicBezTo>
                  <a:cubicBezTo>
                    <a:pt x="92" y="173"/>
                    <a:pt x="1" y="310"/>
                    <a:pt x="62" y="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84" name="Google Shape;35984;p16"/>
            <p:cNvSpPr/>
            <p:nvPr/>
          </p:nvSpPr>
          <p:spPr>
            <a:xfrm>
              <a:off x="2075017" y="2371167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3" y="104"/>
                  </a:moveTo>
                  <a:cubicBezTo>
                    <a:pt x="193" y="53"/>
                    <a:pt x="40" y="1"/>
                    <a:pt x="2" y="104"/>
                  </a:cubicBezTo>
                  <a:cubicBezTo>
                    <a:pt x="1" y="155"/>
                    <a:pt x="155" y="207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85" name="Google Shape;35985;p16"/>
            <p:cNvSpPr/>
            <p:nvPr/>
          </p:nvSpPr>
          <p:spPr>
            <a:xfrm>
              <a:off x="4917800" y="2371528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4" y="0"/>
                  </a:moveTo>
                  <a:cubicBezTo>
                    <a:pt x="234" y="21"/>
                    <a:pt x="4" y="4"/>
                    <a:pt x="0" y="92"/>
                  </a:cubicBezTo>
                  <a:cubicBezTo>
                    <a:pt x="149" y="71"/>
                    <a:pt x="379" y="90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86" name="Google Shape;35986;p16"/>
            <p:cNvSpPr/>
            <p:nvPr/>
          </p:nvSpPr>
          <p:spPr>
            <a:xfrm>
              <a:off x="2171385" y="2368427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3" y="103"/>
                  </a:moveTo>
                  <a:cubicBezTo>
                    <a:pt x="193" y="52"/>
                    <a:pt x="38" y="0"/>
                    <a:pt x="3" y="103"/>
                  </a:cubicBezTo>
                  <a:cubicBezTo>
                    <a:pt x="0" y="154"/>
                    <a:pt x="156" y="208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87" name="Google Shape;35987;p16"/>
            <p:cNvSpPr/>
            <p:nvPr/>
          </p:nvSpPr>
          <p:spPr>
            <a:xfrm>
              <a:off x="1761749" y="2370775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100" y="117"/>
                  </a:moveTo>
                  <a:cubicBezTo>
                    <a:pt x="151" y="143"/>
                    <a:pt x="391" y="72"/>
                    <a:pt x="293" y="25"/>
                  </a:cubicBezTo>
                  <a:cubicBezTo>
                    <a:pt x="238" y="1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88" name="Google Shape;35988;p16"/>
            <p:cNvSpPr/>
            <p:nvPr/>
          </p:nvSpPr>
          <p:spPr>
            <a:xfrm>
              <a:off x="5082019" y="2363309"/>
              <a:ext cx="21665" cy="6474"/>
            </a:xfrm>
            <a:custGeom>
              <a:avLst/>
              <a:gdLst/>
              <a:ahLst/>
              <a:cxnLst/>
              <a:rect l="l" t="t" r="r" b="b"/>
              <a:pathLst>
                <a:path w="607" h="215" extrusionOk="0">
                  <a:moveTo>
                    <a:pt x="606" y="183"/>
                  </a:moveTo>
                  <a:lnTo>
                    <a:pt x="606" y="1"/>
                  </a:lnTo>
                  <a:lnTo>
                    <a:pt x="27" y="1"/>
                  </a:lnTo>
                  <a:cubicBezTo>
                    <a:pt x="1" y="164"/>
                    <a:pt x="217" y="215"/>
                    <a:pt x="606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89" name="Google Shape;35989;p16"/>
            <p:cNvSpPr/>
            <p:nvPr/>
          </p:nvSpPr>
          <p:spPr>
            <a:xfrm>
              <a:off x="4029859" y="2366048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50" y="71"/>
                    <a:pt x="381" y="90"/>
                    <a:pt x="385" y="1"/>
                  </a:cubicBezTo>
                  <a:cubicBezTo>
                    <a:pt x="235" y="20"/>
                    <a:pt x="5" y="5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90" name="Google Shape;35990;p16"/>
            <p:cNvSpPr/>
            <p:nvPr/>
          </p:nvSpPr>
          <p:spPr>
            <a:xfrm>
              <a:off x="2271036" y="2365356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5"/>
                  </a:moveTo>
                  <a:cubicBezTo>
                    <a:pt x="156" y="140"/>
                    <a:pt x="393" y="72"/>
                    <a:pt x="294" y="24"/>
                  </a:cubicBezTo>
                  <a:cubicBezTo>
                    <a:pt x="239" y="0"/>
                    <a:pt x="0" y="68"/>
                    <a:pt x="102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91" name="Google Shape;35991;p16"/>
            <p:cNvSpPr/>
            <p:nvPr/>
          </p:nvSpPr>
          <p:spPr>
            <a:xfrm>
              <a:off x="8586458" y="2363309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1"/>
                  </a:moveTo>
                  <a:cubicBezTo>
                    <a:pt x="236" y="23"/>
                    <a:pt x="4" y="4"/>
                    <a:pt x="1" y="92"/>
                  </a:cubicBezTo>
                  <a:cubicBezTo>
                    <a:pt x="151" y="72"/>
                    <a:pt x="381" y="89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92" name="Google Shape;35992;p16"/>
            <p:cNvSpPr/>
            <p:nvPr/>
          </p:nvSpPr>
          <p:spPr>
            <a:xfrm>
              <a:off x="5592234" y="2354788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3"/>
                  </a:moveTo>
                  <a:cubicBezTo>
                    <a:pt x="196" y="54"/>
                    <a:pt x="40" y="0"/>
                    <a:pt x="3" y="103"/>
                  </a:cubicBezTo>
                  <a:cubicBezTo>
                    <a:pt x="1" y="153"/>
                    <a:pt x="160" y="208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93" name="Google Shape;35993;p16"/>
            <p:cNvSpPr/>
            <p:nvPr/>
          </p:nvSpPr>
          <p:spPr>
            <a:xfrm>
              <a:off x="2130089" y="2355179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7" y="0"/>
                  </a:moveTo>
                  <a:cubicBezTo>
                    <a:pt x="236" y="20"/>
                    <a:pt x="6" y="2"/>
                    <a:pt x="1" y="90"/>
                  </a:cubicBezTo>
                  <a:cubicBezTo>
                    <a:pt x="149" y="71"/>
                    <a:pt x="381" y="88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94" name="Google Shape;35994;p16"/>
            <p:cNvSpPr/>
            <p:nvPr/>
          </p:nvSpPr>
          <p:spPr>
            <a:xfrm>
              <a:off x="1551810" y="2352018"/>
              <a:ext cx="7067" cy="6293"/>
            </a:xfrm>
            <a:custGeom>
              <a:avLst/>
              <a:gdLst/>
              <a:ahLst/>
              <a:cxnLst/>
              <a:rect l="l" t="t" r="r" b="b"/>
              <a:pathLst>
                <a:path w="198" h="209" extrusionOk="0">
                  <a:moveTo>
                    <a:pt x="198" y="105"/>
                  </a:moveTo>
                  <a:cubicBezTo>
                    <a:pt x="198" y="54"/>
                    <a:pt x="40" y="1"/>
                    <a:pt x="5" y="105"/>
                  </a:cubicBezTo>
                  <a:cubicBezTo>
                    <a:pt x="1" y="154"/>
                    <a:pt x="159" y="208"/>
                    <a:pt x="198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95" name="Google Shape;35995;p16"/>
            <p:cNvSpPr/>
            <p:nvPr/>
          </p:nvSpPr>
          <p:spPr>
            <a:xfrm>
              <a:off x="4411726" y="235168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5"/>
                  </a:moveTo>
                  <a:cubicBezTo>
                    <a:pt x="240" y="0"/>
                    <a:pt x="1" y="69"/>
                    <a:pt x="101" y="116"/>
                  </a:cubicBezTo>
                  <a:cubicBezTo>
                    <a:pt x="152" y="141"/>
                    <a:pt x="393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96" name="Google Shape;35996;p16"/>
            <p:cNvSpPr/>
            <p:nvPr/>
          </p:nvSpPr>
          <p:spPr>
            <a:xfrm>
              <a:off x="2543615" y="2342955"/>
              <a:ext cx="20166" cy="16229"/>
            </a:xfrm>
            <a:custGeom>
              <a:avLst/>
              <a:gdLst/>
              <a:ahLst/>
              <a:cxnLst/>
              <a:rect l="l" t="t" r="r" b="b"/>
              <a:pathLst>
                <a:path w="565" h="539" extrusionOk="0">
                  <a:moveTo>
                    <a:pt x="565" y="134"/>
                  </a:moveTo>
                  <a:cubicBezTo>
                    <a:pt x="1" y="0"/>
                    <a:pt x="1" y="538"/>
                    <a:pt x="565" y="4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97" name="Google Shape;35997;p16"/>
            <p:cNvSpPr/>
            <p:nvPr/>
          </p:nvSpPr>
          <p:spPr>
            <a:xfrm>
              <a:off x="6655601" y="2348917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292" y="27"/>
                  </a:moveTo>
                  <a:cubicBezTo>
                    <a:pt x="237" y="1"/>
                    <a:pt x="1" y="70"/>
                    <a:pt x="98" y="117"/>
                  </a:cubicBezTo>
                  <a:cubicBezTo>
                    <a:pt x="155" y="143"/>
                    <a:pt x="392" y="73"/>
                    <a:pt x="292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98" name="Google Shape;35998;p16"/>
            <p:cNvSpPr/>
            <p:nvPr/>
          </p:nvSpPr>
          <p:spPr>
            <a:xfrm>
              <a:off x="6304536" y="2348917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293" y="27"/>
                  </a:moveTo>
                  <a:cubicBezTo>
                    <a:pt x="241" y="1"/>
                    <a:pt x="1" y="70"/>
                    <a:pt x="103" y="117"/>
                  </a:cubicBezTo>
                  <a:cubicBezTo>
                    <a:pt x="155" y="143"/>
                    <a:pt x="392" y="73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99" name="Google Shape;35999;p16"/>
            <p:cNvSpPr/>
            <p:nvPr/>
          </p:nvSpPr>
          <p:spPr>
            <a:xfrm>
              <a:off x="2325966" y="2341450"/>
              <a:ext cx="25663" cy="8280"/>
            </a:xfrm>
            <a:custGeom>
              <a:avLst/>
              <a:gdLst/>
              <a:ahLst/>
              <a:cxnLst/>
              <a:rect l="l" t="t" r="r" b="b"/>
              <a:pathLst>
                <a:path w="719" h="275" extrusionOk="0">
                  <a:moveTo>
                    <a:pt x="105" y="275"/>
                  </a:moveTo>
                  <a:lnTo>
                    <a:pt x="682" y="275"/>
                  </a:lnTo>
                  <a:cubicBezTo>
                    <a:pt x="653" y="168"/>
                    <a:pt x="718" y="15"/>
                    <a:pt x="490" y="1"/>
                  </a:cubicBezTo>
                  <a:cubicBezTo>
                    <a:pt x="474" y="144"/>
                    <a:pt x="0" y="73"/>
                    <a:pt x="105" y="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00" name="Google Shape;36000;p16"/>
            <p:cNvSpPr/>
            <p:nvPr/>
          </p:nvSpPr>
          <p:spPr>
            <a:xfrm>
              <a:off x="2725286" y="2343467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5"/>
                  </a:moveTo>
                  <a:cubicBezTo>
                    <a:pt x="242" y="0"/>
                    <a:pt x="0" y="70"/>
                    <a:pt x="103" y="117"/>
                  </a:cubicBezTo>
                  <a:cubicBezTo>
                    <a:pt x="156" y="141"/>
                    <a:pt x="396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01" name="Google Shape;36001;p16"/>
            <p:cNvSpPr/>
            <p:nvPr/>
          </p:nvSpPr>
          <p:spPr>
            <a:xfrm>
              <a:off x="4371822" y="2332658"/>
              <a:ext cx="29625" cy="12375"/>
            </a:xfrm>
            <a:custGeom>
              <a:avLst/>
              <a:gdLst/>
              <a:ahLst/>
              <a:cxnLst/>
              <a:rect l="l" t="t" r="r" b="b"/>
              <a:pathLst>
                <a:path w="830" h="411" extrusionOk="0">
                  <a:moveTo>
                    <a:pt x="829" y="384"/>
                  </a:moveTo>
                  <a:lnTo>
                    <a:pt x="829" y="23"/>
                  </a:lnTo>
                  <a:cubicBezTo>
                    <a:pt x="466" y="0"/>
                    <a:pt x="407" y="123"/>
                    <a:pt x="59" y="111"/>
                  </a:cubicBezTo>
                  <a:cubicBezTo>
                    <a:pt x="0" y="352"/>
                    <a:pt x="329" y="410"/>
                    <a:pt x="829" y="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02" name="Google Shape;36002;p16"/>
            <p:cNvSpPr/>
            <p:nvPr/>
          </p:nvSpPr>
          <p:spPr>
            <a:xfrm>
              <a:off x="1469362" y="2335007"/>
              <a:ext cx="27519" cy="11201"/>
            </a:xfrm>
            <a:custGeom>
              <a:avLst/>
              <a:gdLst/>
              <a:ahLst/>
              <a:cxnLst/>
              <a:rect l="l" t="t" r="r" b="b"/>
              <a:pathLst>
                <a:path w="771" h="372" extrusionOk="0">
                  <a:moveTo>
                    <a:pt x="771" y="306"/>
                  </a:moveTo>
                  <a:lnTo>
                    <a:pt x="771" y="33"/>
                  </a:lnTo>
                  <a:cubicBezTo>
                    <a:pt x="481" y="50"/>
                    <a:pt x="56" y="1"/>
                    <a:pt x="0" y="125"/>
                  </a:cubicBezTo>
                  <a:cubicBezTo>
                    <a:pt x="382" y="127"/>
                    <a:pt x="244" y="371"/>
                    <a:pt x="771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03" name="Google Shape;36003;p16"/>
            <p:cNvSpPr/>
            <p:nvPr/>
          </p:nvSpPr>
          <p:spPr>
            <a:xfrm>
              <a:off x="1909763" y="2324529"/>
              <a:ext cx="41403" cy="16952"/>
            </a:xfrm>
            <a:custGeom>
              <a:avLst/>
              <a:gdLst/>
              <a:ahLst/>
              <a:cxnLst/>
              <a:rect l="l" t="t" r="r" b="b"/>
              <a:pathLst>
                <a:path w="1160" h="563" extrusionOk="0">
                  <a:moveTo>
                    <a:pt x="1" y="199"/>
                  </a:moveTo>
                  <a:cubicBezTo>
                    <a:pt x="212" y="404"/>
                    <a:pt x="525" y="558"/>
                    <a:pt x="1160" y="563"/>
                  </a:cubicBezTo>
                  <a:lnTo>
                    <a:pt x="1160" y="110"/>
                  </a:lnTo>
                  <a:cubicBezTo>
                    <a:pt x="820" y="162"/>
                    <a:pt x="26" y="0"/>
                    <a:pt x="1" y="1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04" name="Google Shape;36004;p16"/>
            <p:cNvSpPr/>
            <p:nvPr/>
          </p:nvSpPr>
          <p:spPr>
            <a:xfrm>
              <a:off x="911712" y="2325071"/>
              <a:ext cx="45901" cy="16741"/>
            </a:xfrm>
            <a:custGeom>
              <a:avLst/>
              <a:gdLst/>
              <a:ahLst/>
              <a:cxnLst/>
              <a:rect l="l" t="t" r="r" b="b"/>
              <a:pathLst>
                <a:path w="1286" h="556" extrusionOk="0">
                  <a:moveTo>
                    <a:pt x="965" y="0"/>
                  </a:moveTo>
                  <a:cubicBezTo>
                    <a:pt x="361" y="16"/>
                    <a:pt x="39" y="168"/>
                    <a:pt x="1" y="453"/>
                  </a:cubicBezTo>
                  <a:cubicBezTo>
                    <a:pt x="365" y="434"/>
                    <a:pt x="426" y="555"/>
                    <a:pt x="774" y="545"/>
                  </a:cubicBezTo>
                  <a:cubicBezTo>
                    <a:pt x="901" y="354"/>
                    <a:pt x="1285" y="141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05" name="Google Shape;36005;p16"/>
            <p:cNvSpPr/>
            <p:nvPr/>
          </p:nvSpPr>
          <p:spPr>
            <a:xfrm>
              <a:off x="5668043" y="2330581"/>
              <a:ext cx="14919" cy="9184"/>
            </a:xfrm>
            <a:custGeom>
              <a:avLst/>
              <a:gdLst/>
              <a:ahLst/>
              <a:cxnLst/>
              <a:rect l="l" t="t" r="r" b="b"/>
              <a:pathLst>
                <a:path w="418" h="305" extrusionOk="0">
                  <a:moveTo>
                    <a:pt x="383" y="272"/>
                  </a:moveTo>
                  <a:cubicBezTo>
                    <a:pt x="354" y="165"/>
                    <a:pt x="418" y="15"/>
                    <a:pt x="192" y="0"/>
                  </a:cubicBezTo>
                  <a:cubicBezTo>
                    <a:pt x="179" y="55"/>
                    <a:pt x="163" y="107"/>
                    <a:pt x="0" y="92"/>
                  </a:cubicBezTo>
                  <a:cubicBezTo>
                    <a:pt x="21" y="200"/>
                    <a:pt x="56" y="304"/>
                    <a:pt x="383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06" name="Google Shape;36006;p16"/>
            <p:cNvSpPr/>
            <p:nvPr/>
          </p:nvSpPr>
          <p:spPr>
            <a:xfrm>
              <a:off x="2532550" y="2335278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295" y="24"/>
                  </a:moveTo>
                  <a:cubicBezTo>
                    <a:pt x="243" y="1"/>
                    <a:pt x="0" y="67"/>
                    <a:pt x="102" y="116"/>
                  </a:cubicBezTo>
                  <a:cubicBezTo>
                    <a:pt x="157" y="141"/>
                    <a:pt x="396" y="73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07" name="Google Shape;36007;p16"/>
            <p:cNvSpPr/>
            <p:nvPr/>
          </p:nvSpPr>
          <p:spPr>
            <a:xfrm>
              <a:off x="4174411" y="2330189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5"/>
                  </a:moveTo>
                  <a:cubicBezTo>
                    <a:pt x="192" y="52"/>
                    <a:pt x="38" y="0"/>
                    <a:pt x="1" y="105"/>
                  </a:cubicBezTo>
                  <a:cubicBezTo>
                    <a:pt x="1" y="153"/>
                    <a:pt x="156" y="206"/>
                    <a:pt x="192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08" name="Google Shape;36008;p16"/>
            <p:cNvSpPr/>
            <p:nvPr/>
          </p:nvSpPr>
          <p:spPr>
            <a:xfrm>
              <a:off x="2319256" y="232979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4"/>
                  </a:moveTo>
                  <a:cubicBezTo>
                    <a:pt x="241" y="0"/>
                    <a:pt x="0" y="68"/>
                    <a:pt x="102" y="115"/>
                  </a:cubicBezTo>
                  <a:cubicBezTo>
                    <a:pt x="152" y="141"/>
                    <a:pt x="393" y="73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09" name="Google Shape;36009;p16"/>
            <p:cNvSpPr/>
            <p:nvPr/>
          </p:nvSpPr>
          <p:spPr>
            <a:xfrm>
              <a:off x="3761349" y="2327811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5" y="1"/>
                  </a:moveTo>
                  <a:cubicBezTo>
                    <a:pt x="238" y="20"/>
                    <a:pt x="4" y="3"/>
                    <a:pt x="0" y="92"/>
                  </a:cubicBezTo>
                  <a:cubicBezTo>
                    <a:pt x="153" y="70"/>
                    <a:pt x="380" y="88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10" name="Google Shape;36010;p16"/>
            <p:cNvSpPr/>
            <p:nvPr/>
          </p:nvSpPr>
          <p:spPr>
            <a:xfrm>
              <a:off x="4556278" y="2324318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7"/>
                  </a:moveTo>
                  <a:cubicBezTo>
                    <a:pt x="154" y="140"/>
                    <a:pt x="392" y="74"/>
                    <a:pt x="292" y="27"/>
                  </a:cubicBezTo>
                  <a:cubicBezTo>
                    <a:pt x="239" y="1"/>
                    <a:pt x="0" y="69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11" name="Google Shape;36011;p16"/>
            <p:cNvSpPr/>
            <p:nvPr/>
          </p:nvSpPr>
          <p:spPr>
            <a:xfrm>
              <a:off x="3468747" y="2324288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2" y="26"/>
                  </a:moveTo>
                  <a:cubicBezTo>
                    <a:pt x="238" y="0"/>
                    <a:pt x="1" y="70"/>
                    <a:pt x="100" y="115"/>
                  </a:cubicBezTo>
                  <a:cubicBezTo>
                    <a:pt x="154" y="141"/>
                    <a:pt x="392" y="75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12" name="Google Shape;36012;p16"/>
            <p:cNvSpPr/>
            <p:nvPr/>
          </p:nvSpPr>
          <p:spPr>
            <a:xfrm>
              <a:off x="7137476" y="2318808"/>
              <a:ext cx="13920" cy="4336"/>
            </a:xfrm>
            <a:custGeom>
              <a:avLst/>
              <a:gdLst/>
              <a:ahLst/>
              <a:cxnLst/>
              <a:rect l="l" t="t" r="r" b="b"/>
              <a:pathLst>
                <a:path w="390" h="144" extrusionOk="0">
                  <a:moveTo>
                    <a:pt x="289" y="27"/>
                  </a:moveTo>
                  <a:cubicBezTo>
                    <a:pt x="238" y="1"/>
                    <a:pt x="1" y="71"/>
                    <a:pt x="100" y="117"/>
                  </a:cubicBezTo>
                  <a:cubicBezTo>
                    <a:pt x="152" y="143"/>
                    <a:pt x="390" y="74"/>
                    <a:pt x="289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13" name="Google Shape;36013;p16"/>
            <p:cNvSpPr/>
            <p:nvPr/>
          </p:nvSpPr>
          <p:spPr>
            <a:xfrm>
              <a:off x="2511956" y="2318808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3" y="27"/>
                  </a:moveTo>
                  <a:cubicBezTo>
                    <a:pt x="239" y="1"/>
                    <a:pt x="0" y="71"/>
                    <a:pt x="101" y="117"/>
                  </a:cubicBezTo>
                  <a:cubicBezTo>
                    <a:pt x="153" y="143"/>
                    <a:pt x="394" y="74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14" name="Google Shape;36014;p16"/>
            <p:cNvSpPr/>
            <p:nvPr/>
          </p:nvSpPr>
          <p:spPr>
            <a:xfrm>
              <a:off x="5695419" y="2314111"/>
              <a:ext cx="13920" cy="5510"/>
            </a:xfrm>
            <a:custGeom>
              <a:avLst/>
              <a:gdLst/>
              <a:ahLst/>
              <a:cxnLst/>
              <a:rect l="l" t="t" r="r" b="b"/>
              <a:pathLst>
                <a:path w="390" h="183" extrusionOk="0">
                  <a:moveTo>
                    <a:pt x="1" y="183"/>
                  </a:moveTo>
                  <a:lnTo>
                    <a:pt x="390" y="183"/>
                  </a:lnTo>
                  <a:lnTo>
                    <a:pt x="39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15" name="Google Shape;36015;p16"/>
            <p:cNvSpPr/>
            <p:nvPr/>
          </p:nvSpPr>
          <p:spPr>
            <a:xfrm>
              <a:off x="4542037" y="2303182"/>
              <a:ext cx="26555" cy="12225"/>
            </a:xfrm>
            <a:custGeom>
              <a:avLst/>
              <a:gdLst/>
              <a:ahLst/>
              <a:cxnLst/>
              <a:rect l="l" t="t" r="r" b="b"/>
              <a:pathLst>
                <a:path w="744" h="406" extrusionOk="0">
                  <a:moveTo>
                    <a:pt x="306" y="0"/>
                  </a:moveTo>
                  <a:cubicBezTo>
                    <a:pt x="1" y="136"/>
                    <a:pt x="90" y="405"/>
                    <a:pt x="693" y="363"/>
                  </a:cubicBezTo>
                  <a:cubicBezTo>
                    <a:pt x="744" y="157"/>
                    <a:pt x="646" y="23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16" name="Google Shape;36016;p16"/>
            <p:cNvSpPr/>
            <p:nvPr/>
          </p:nvSpPr>
          <p:spPr>
            <a:xfrm>
              <a:off x="3406786" y="2310619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100" y="118"/>
                  </a:moveTo>
                  <a:cubicBezTo>
                    <a:pt x="151" y="144"/>
                    <a:pt x="392" y="73"/>
                    <a:pt x="292" y="26"/>
                  </a:cubicBezTo>
                  <a:cubicBezTo>
                    <a:pt x="242" y="0"/>
                    <a:pt x="1" y="71"/>
                    <a:pt x="100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17" name="Google Shape;36017;p16"/>
            <p:cNvSpPr/>
            <p:nvPr/>
          </p:nvSpPr>
          <p:spPr>
            <a:xfrm>
              <a:off x="7898854" y="2292885"/>
              <a:ext cx="35478" cy="19090"/>
            </a:xfrm>
            <a:custGeom>
              <a:avLst/>
              <a:gdLst/>
              <a:ahLst/>
              <a:cxnLst/>
              <a:rect l="l" t="t" r="r" b="b"/>
              <a:pathLst>
                <a:path w="994" h="634" extrusionOk="0">
                  <a:moveTo>
                    <a:pt x="557" y="615"/>
                  </a:moveTo>
                  <a:cubicBezTo>
                    <a:pt x="507" y="349"/>
                    <a:pt x="994" y="336"/>
                    <a:pt x="944" y="71"/>
                  </a:cubicBezTo>
                  <a:cubicBezTo>
                    <a:pt x="0" y="0"/>
                    <a:pt x="77" y="633"/>
                    <a:pt x="557" y="6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18" name="Google Shape;36018;p16"/>
            <p:cNvSpPr/>
            <p:nvPr/>
          </p:nvSpPr>
          <p:spPr>
            <a:xfrm>
              <a:off x="2732211" y="2307969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99" y="114"/>
                  </a:moveTo>
                  <a:cubicBezTo>
                    <a:pt x="155" y="140"/>
                    <a:pt x="394" y="72"/>
                    <a:pt x="295" y="23"/>
                  </a:cubicBezTo>
                  <a:cubicBezTo>
                    <a:pt x="242" y="1"/>
                    <a:pt x="1" y="67"/>
                    <a:pt x="99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19" name="Google Shape;36019;p16"/>
            <p:cNvSpPr/>
            <p:nvPr/>
          </p:nvSpPr>
          <p:spPr>
            <a:xfrm>
              <a:off x="1926860" y="2307909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5"/>
                  </a:moveTo>
                  <a:cubicBezTo>
                    <a:pt x="242" y="0"/>
                    <a:pt x="1" y="69"/>
                    <a:pt x="103" y="116"/>
                  </a:cubicBezTo>
                  <a:cubicBezTo>
                    <a:pt x="157" y="142"/>
                    <a:pt x="395" y="74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20" name="Google Shape;36020;p16"/>
            <p:cNvSpPr/>
            <p:nvPr/>
          </p:nvSpPr>
          <p:spPr>
            <a:xfrm>
              <a:off x="4975336" y="2292252"/>
              <a:ext cx="34086" cy="17193"/>
            </a:xfrm>
            <a:custGeom>
              <a:avLst/>
              <a:gdLst/>
              <a:ahLst/>
              <a:cxnLst/>
              <a:rect l="l" t="t" r="r" b="b"/>
              <a:pathLst>
                <a:path w="955" h="571" extrusionOk="0">
                  <a:moveTo>
                    <a:pt x="700" y="545"/>
                  </a:moveTo>
                  <a:cubicBezTo>
                    <a:pt x="862" y="440"/>
                    <a:pt x="955" y="302"/>
                    <a:pt x="893" y="92"/>
                  </a:cubicBezTo>
                  <a:cubicBezTo>
                    <a:pt x="626" y="94"/>
                    <a:pt x="467" y="47"/>
                    <a:pt x="313" y="0"/>
                  </a:cubicBezTo>
                  <a:cubicBezTo>
                    <a:pt x="1" y="148"/>
                    <a:pt x="83" y="571"/>
                    <a:pt x="700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21" name="Google Shape;36021;p16"/>
            <p:cNvSpPr/>
            <p:nvPr/>
          </p:nvSpPr>
          <p:spPr>
            <a:xfrm>
              <a:off x="2770829" y="2296468"/>
              <a:ext cx="20095" cy="16259"/>
            </a:xfrm>
            <a:custGeom>
              <a:avLst/>
              <a:gdLst/>
              <a:ahLst/>
              <a:cxnLst/>
              <a:rect l="l" t="t" r="r" b="b"/>
              <a:pathLst>
                <a:path w="563" h="540" extrusionOk="0">
                  <a:moveTo>
                    <a:pt x="562" y="405"/>
                  </a:moveTo>
                  <a:lnTo>
                    <a:pt x="562" y="132"/>
                  </a:lnTo>
                  <a:cubicBezTo>
                    <a:pt x="1" y="0"/>
                    <a:pt x="1" y="539"/>
                    <a:pt x="562" y="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22" name="Google Shape;36022;p16"/>
            <p:cNvSpPr/>
            <p:nvPr/>
          </p:nvSpPr>
          <p:spPr>
            <a:xfrm>
              <a:off x="6573045" y="2302399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2" y="26"/>
                  </a:moveTo>
                  <a:cubicBezTo>
                    <a:pt x="237" y="0"/>
                    <a:pt x="0" y="71"/>
                    <a:pt x="101" y="118"/>
                  </a:cubicBezTo>
                  <a:cubicBezTo>
                    <a:pt x="151" y="143"/>
                    <a:pt x="389" y="75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23" name="Google Shape;36023;p16"/>
            <p:cNvSpPr/>
            <p:nvPr/>
          </p:nvSpPr>
          <p:spPr>
            <a:xfrm>
              <a:off x="2686382" y="2297762"/>
              <a:ext cx="21915" cy="8702"/>
            </a:xfrm>
            <a:custGeom>
              <a:avLst/>
              <a:gdLst/>
              <a:ahLst/>
              <a:cxnLst/>
              <a:rect l="l" t="t" r="r" b="b"/>
              <a:pathLst>
                <a:path w="614" h="289" extrusionOk="0">
                  <a:moveTo>
                    <a:pt x="614" y="272"/>
                  </a:moveTo>
                  <a:lnTo>
                    <a:pt x="614" y="0"/>
                  </a:lnTo>
                  <a:lnTo>
                    <a:pt x="33" y="0"/>
                  </a:lnTo>
                  <a:cubicBezTo>
                    <a:pt x="0" y="199"/>
                    <a:pt x="191" y="289"/>
                    <a:pt x="614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24" name="Google Shape;36024;p16"/>
            <p:cNvSpPr/>
            <p:nvPr/>
          </p:nvSpPr>
          <p:spPr>
            <a:xfrm>
              <a:off x="1888277" y="2294992"/>
              <a:ext cx="14670" cy="9545"/>
            </a:xfrm>
            <a:custGeom>
              <a:avLst/>
              <a:gdLst/>
              <a:ahLst/>
              <a:cxnLst/>
              <a:rect l="l" t="t" r="r" b="b"/>
              <a:pathLst>
                <a:path w="411" h="317" extrusionOk="0">
                  <a:moveTo>
                    <a:pt x="411" y="272"/>
                  </a:moveTo>
                  <a:lnTo>
                    <a:pt x="411" y="90"/>
                  </a:lnTo>
                  <a:cubicBezTo>
                    <a:pt x="220" y="90"/>
                    <a:pt x="184" y="17"/>
                    <a:pt x="26" y="1"/>
                  </a:cubicBezTo>
                  <a:cubicBezTo>
                    <a:pt x="45" y="144"/>
                    <a:pt x="1" y="317"/>
                    <a:pt x="411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25" name="Google Shape;36025;p16"/>
            <p:cNvSpPr/>
            <p:nvPr/>
          </p:nvSpPr>
          <p:spPr>
            <a:xfrm>
              <a:off x="1655173" y="2300412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49" y="71"/>
                    <a:pt x="381" y="90"/>
                    <a:pt x="385" y="1"/>
                  </a:cubicBezTo>
                  <a:cubicBezTo>
                    <a:pt x="235" y="23"/>
                    <a:pt x="5" y="5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26" name="Google Shape;36026;p16"/>
            <p:cNvSpPr/>
            <p:nvPr/>
          </p:nvSpPr>
          <p:spPr>
            <a:xfrm>
              <a:off x="8435017" y="2294661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2" y="103"/>
                  </a:moveTo>
                  <a:cubicBezTo>
                    <a:pt x="193" y="52"/>
                    <a:pt x="37" y="0"/>
                    <a:pt x="0" y="103"/>
                  </a:cubicBezTo>
                  <a:cubicBezTo>
                    <a:pt x="0" y="153"/>
                    <a:pt x="158" y="205"/>
                    <a:pt x="192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27" name="Google Shape;36027;p16"/>
            <p:cNvSpPr/>
            <p:nvPr/>
          </p:nvSpPr>
          <p:spPr>
            <a:xfrm>
              <a:off x="7502282" y="2296919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8"/>
                  </a:moveTo>
                  <a:cubicBezTo>
                    <a:pt x="238" y="1"/>
                    <a:pt x="0" y="71"/>
                    <a:pt x="98" y="117"/>
                  </a:cubicBezTo>
                  <a:cubicBezTo>
                    <a:pt x="152" y="142"/>
                    <a:pt x="389" y="74"/>
                    <a:pt x="29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28" name="Google Shape;36028;p16"/>
            <p:cNvSpPr/>
            <p:nvPr/>
          </p:nvSpPr>
          <p:spPr>
            <a:xfrm>
              <a:off x="2343419" y="2294842"/>
              <a:ext cx="20737" cy="5811"/>
            </a:xfrm>
            <a:custGeom>
              <a:avLst/>
              <a:gdLst/>
              <a:ahLst/>
              <a:cxnLst/>
              <a:rect l="l" t="t" r="r" b="b"/>
              <a:pathLst>
                <a:path w="581" h="193" extrusionOk="0">
                  <a:moveTo>
                    <a:pt x="1" y="186"/>
                  </a:moveTo>
                  <a:cubicBezTo>
                    <a:pt x="334" y="193"/>
                    <a:pt x="497" y="118"/>
                    <a:pt x="580" y="5"/>
                  </a:cubicBezTo>
                  <a:cubicBezTo>
                    <a:pt x="250" y="1"/>
                    <a:pt x="87" y="75"/>
                    <a:pt x="1" y="1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29" name="Google Shape;36029;p16"/>
            <p:cNvSpPr/>
            <p:nvPr/>
          </p:nvSpPr>
          <p:spPr>
            <a:xfrm>
              <a:off x="2708261" y="2289543"/>
              <a:ext cx="20737" cy="8160"/>
            </a:xfrm>
            <a:custGeom>
              <a:avLst/>
              <a:gdLst/>
              <a:ahLst/>
              <a:cxnLst/>
              <a:rect l="l" t="t" r="r" b="b"/>
              <a:pathLst>
                <a:path w="581" h="271" extrusionOk="0">
                  <a:moveTo>
                    <a:pt x="580" y="92"/>
                  </a:moveTo>
                  <a:cubicBezTo>
                    <a:pt x="385" y="92"/>
                    <a:pt x="351" y="19"/>
                    <a:pt x="194" y="0"/>
                  </a:cubicBezTo>
                  <a:cubicBezTo>
                    <a:pt x="194" y="92"/>
                    <a:pt x="37" y="107"/>
                    <a:pt x="1" y="182"/>
                  </a:cubicBezTo>
                  <a:cubicBezTo>
                    <a:pt x="194" y="182"/>
                    <a:pt x="231" y="255"/>
                    <a:pt x="386" y="271"/>
                  </a:cubicBezTo>
                  <a:cubicBezTo>
                    <a:pt x="385" y="182"/>
                    <a:pt x="543" y="165"/>
                    <a:pt x="58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30" name="Google Shape;36030;p16"/>
            <p:cNvSpPr/>
            <p:nvPr/>
          </p:nvSpPr>
          <p:spPr>
            <a:xfrm>
              <a:off x="6184611" y="2282046"/>
              <a:ext cx="26555" cy="15266"/>
            </a:xfrm>
            <a:custGeom>
              <a:avLst/>
              <a:gdLst/>
              <a:ahLst/>
              <a:cxnLst/>
              <a:rect l="l" t="t" r="r" b="b"/>
              <a:pathLst>
                <a:path w="744" h="507" extrusionOk="0">
                  <a:moveTo>
                    <a:pt x="1" y="73"/>
                  </a:moveTo>
                  <a:lnTo>
                    <a:pt x="1" y="437"/>
                  </a:lnTo>
                  <a:cubicBezTo>
                    <a:pt x="744" y="507"/>
                    <a:pt x="744" y="0"/>
                    <a:pt x="1" y="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31" name="Google Shape;36031;p16"/>
            <p:cNvSpPr/>
            <p:nvPr/>
          </p:nvSpPr>
          <p:spPr>
            <a:xfrm>
              <a:off x="5555185" y="2278583"/>
              <a:ext cx="35228" cy="16410"/>
            </a:xfrm>
            <a:custGeom>
              <a:avLst/>
              <a:gdLst/>
              <a:ahLst/>
              <a:cxnLst/>
              <a:rect l="l" t="t" r="r" b="b"/>
              <a:pathLst>
                <a:path w="987" h="545" extrusionOk="0">
                  <a:moveTo>
                    <a:pt x="847" y="0"/>
                  </a:moveTo>
                  <a:lnTo>
                    <a:pt x="75" y="0"/>
                  </a:lnTo>
                  <a:cubicBezTo>
                    <a:pt x="1" y="307"/>
                    <a:pt x="409" y="387"/>
                    <a:pt x="653" y="545"/>
                  </a:cubicBezTo>
                  <a:cubicBezTo>
                    <a:pt x="651" y="332"/>
                    <a:pt x="986" y="278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32" name="Google Shape;36032;p16"/>
            <p:cNvSpPr/>
            <p:nvPr/>
          </p:nvSpPr>
          <p:spPr>
            <a:xfrm>
              <a:off x="2959425" y="2286050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3" y="25"/>
                  </a:moveTo>
                  <a:cubicBezTo>
                    <a:pt x="239" y="0"/>
                    <a:pt x="1" y="69"/>
                    <a:pt x="99" y="116"/>
                  </a:cubicBezTo>
                  <a:cubicBezTo>
                    <a:pt x="151" y="141"/>
                    <a:pt x="390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33" name="Google Shape;36033;p16"/>
            <p:cNvSpPr/>
            <p:nvPr/>
          </p:nvSpPr>
          <p:spPr>
            <a:xfrm>
              <a:off x="7643444" y="2278583"/>
              <a:ext cx="20773" cy="8250"/>
            </a:xfrm>
            <a:custGeom>
              <a:avLst/>
              <a:gdLst/>
              <a:ahLst/>
              <a:cxnLst/>
              <a:rect l="l" t="t" r="r" b="b"/>
              <a:pathLst>
                <a:path w="582" h="274" extrusionOk="0">
                  <a:moveTo>
                    <a:pt x="581" y="0"/>
                  </a:moveTo>
                  <a:lnTo>
                    <a:pt x="1" y="0"/>
                  </a:lnTo>
                  <a:lnTo>
                    <a:pt x="1" y="273"/>
                  </a:lnTo>
                  <a:lnTo>
                    <a:pt x="581" y="2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34" name="Google Shape;36034;p16"/>
            <p:cNvSpPr/>
            <p:nvPr/>
          </p:nvSpPr>
          <p:spPr>
            <a:xfrm>
              <a:off x="8324872" y="2278222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195" y="104"/>
                  </a:moveTo>
                  <a:cubicBezTo>
                    <a:pt x="196" y="53"/>
                    <a:pt x="38" y="0"/>
                    <a:pt x="0" y="104"/>
                  </a:cubicBezTo>
                  <a:cubicBezTo>
                    <a:pt x="0" y="155"/>
                    <a:pt x="156" y="208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35" name="Google Shape;36035;p16"/>
            <p:cNvSpPr/>
            <p:nvPr/>
          </p:nvSpPr>
          <p:spPr>
            <a:xfrm>
              <a:off x="5134343" y="227509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2" y="116"/>
                  </a:moveTo>
                  <a:cubicBezTo>
                    <a:pt x="155" y="142"/>
                    <a:pt x="394" y="72"/>
                    <a:pt x="296" y="26"/>
                  </a:cubicBezTo>
                  <a:cubicBezTo>
                    <a:pt x="243" y="0"/>
                    <a:pt x="1" y="71"/>
                    <a:pt x="102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36" name="Google Shape;36036;p16"/>
            <p:cNvSpPr/>
            <p:nvPr/>
          </p:nvSpPr>
          <p:spPr>
            <a:xfrm>
              <a:off x="1391232" y="2252630"/>
              <a:ext cx="52290" cy="28063"/>
            </a:xfrm>
            <a:custGeom>
              <a:avLst/>
              <a:gdLst/>
              <a:ahLst/>
              <a:cxnLst/>
              <a:rect l="l" t="t" r="r" b="b"/>
              <a:pathLst>
                <a:path w="1465" h="932" extrusionOk="0">
                  <a:moveTo>
                    <a:pt x="451" y="592"/>
                  </a:moveTo>
                  <a:cubicBezTo>
                    <a:pt x="588" y="703"/>
                    <a:pt x="338" y="931"/>
                    <a:pt x="838" y="864"/>
                  </a:cubicBezTo>
                  <a:cubicBezTo>
                    <a:pt x="1465" y="635"/>
                    <a:pt x="635" y="1"/>
                    <a:pt x="66" y="319"/>
                  </a:cubicBezTo>
                  <a:cubicBezTo>
                    <a:pt x="0" y="498"/>
                    <a:pt x="337" y="495"/>
                    <a:pt x="451" y="5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37" name="Google Shape;36037;p16"/>
            <p:cNvSpPr/>
            <p:nvPr/>
          </p:nvSpPr>
          <p:spPr>
            <a:xfrm>
              <a:off x="7058312" y="2270394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1" y="182"/>
                  </a:moveTo>
                  <a:lnTo>
                    <a:pt x="387" y="182"/>
                  </a:lnTo>
                  <a:lnTo>
                    <a:pt x="38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38" name="Google Shape;36038;p16"/>
            <p:cNvSpPr/>
            <p:nvPr/>
          </p:nvSpPr>
          <p:spPr>
            <a:xfrm>
              <a:off x="2972631" y="2267684"/>
              <a:ext cx="29482" cy="9846"/>
            </a:xfrm>
            <a:custGeom>
              <a:avLst/>
              <a:gdLst/>
              <a:ahLst/>
              <a:cxnLst/>
              <a:rect l="l" t="t" r="r" b="b"/>
              <a:pathLst>
                <a:path w="826" h="327" extrusionOk="0">
                  <a:moveTo>
                    <a:pt x="693" y="272"/>
                  </a:moveTo>
                  <a:cubicBezTo>
                    <a:pt x="825" y="28"/>
                    <a:pt x="295" y="96"/>
                    <a:pt x="114" y="1"/>
                  </a:cubicBezTo>
                  <a:cubicBezTo>
                    <a:pt x="0" y="236"/>
                    <a:pt x="191" y="327"/>
                    <a:pt x="693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39" name="Google Shape;36039;p16"/>
            <p:cNvSpPr/>
            <p:nvPr/>
          </p:nvSpPr>
          <p:spPr>
            <a:xfrm>
              <a:off x="1665346" y="2272411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100" y="115"/>
                  </a:moveTo>
                  <a:cubicBezTo>
                    <a:pt x="151" y="140"/>
                    <a:pt x="391" y="72"/>
                    <a:pt x="293" y="24"/>
                  </a:cubicBezTo>
                  <a:cubicBezTo>
                    <a:pt x="240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40" name="Google Shape;36040;p16"/>
            <p:cNvSpPr/>
            <p:nvPr/>
          </p:nvSpPr>
          <p:spPr>
            <a:xfrm>
              <a:off x="2873479" y="2267323"/>
              <a:ext cx="6996" cy="6173"/>
            </a:xfrm>
            <a:custGeom>
              <a:avLst/>
              <a:gdLst/>
              <a:ahLst/>
              <a:cxnLst/>
              <a:rect l="l" t="t" r="r" b="b"/>
              <a:pathLst>
                <a:path w="196" h="205" extrusionOk="0">
                  <a:moveTo>
                    <a:pt x="192" y="104"/>
                  </a:moveTo>
                  <a:cubicBezTo>
                    <a:pt x="195" y="53"/>
                    <a:pt x="37" y="1"/>
                    <a:pt x="1" y="104"/>
                  </a:cubicBezTo>
                  <a:cubicBezTo>
                    <a:pt x="1" y="152"/>
                    <a:pt x="155" y="205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41" name="Google Shape;36041;p16"/>
            <p:cNvSpPr/>
            <p:nvPr/>
          </p:nvSpPr>
          <p:spPr>
            <a:xfrm>
              <a:off x="1059655" y="2269641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5" y="27"/>
                  </a:moveTo>
                  <a:cubicBezTo>
                    <a:pt x="238" y="1"/>
                    <a:pt x="0" y="70"/>
                    <a:pt x="101" y="116"/>
                  </a:cubicBezTo>
                  <a:cubicBezTo>
                    <a:pt x="152" y="141"/>
                    <a:pt x="393" y="73"/>
                    <a:pt x="295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42" name="Google Shape;36042;p16"/>
            <p:cNvSpPr/>
            <p:nvPr/>
          </p:nvSpPr>
          <p:spPr>
            <a:xfrm>
              <a:off x="715550" y="2269641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8" y="116"/>
                  </a:moveTo>
                  <a:cubicBezTo>
                    <a:pt x="151" y="141"/>
                    <a:pt x="392" y="73"/>
                    <a:pt x="291" y="27"/>
                  </a:cubicBezTo>
                  <a:cubicBezTo>
                    <a:pt x="239" y="1"/>
                    <a:pt x="0" y="69"/>
                    <a:pt x="98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43" name="Google Shape;36043;p16"/>
            <p:cNvSpPr/>
            <p:nvPr/>
          </p:nvSpPr>
          <p:spPr>
            <a:xfrm>
              <a:off x="546977" y="2261451"/>
              <a:ext cx="28411" cy="11683"/>
            </a:xfrm>
            <a:custGeom>
              <a:avLst/>
              <a:gdLst/>
              <a:ahLst/>
              <a:cxnLst/>
              <a:rect l="l" t="t" r="r" b="b"/>
              <a:pathLst>
                <a:path w="796" h="388" extrusionOk="0">
                  <a:moveTo>
                    <a:pt x="770" y="25"/>
                  </a:moveTo>
                  <a:cubicBezTo>
                    <a:pt x="333" y="0"/>
                    <a:pt x="47" y="46"/>
                    <a:pt x="0" y="208"/>
                  </a:cubicBezTo>
                  <a:cubicBezTo>
                    <a:pt x="277" y="229"/>
                    <a:pt x="325" y="355"/>
                    <a:pt x="580" y="388"/>
                  </a:cubicBezTo>
                  <a:cubicBezTo>
                    <a:pt x="536" y="217"/>
                    <a:pt x="795" y="188"/>
                    <a:pt x="77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44" name="Google Shape;36044;p16"/>
            <p:cNvSpPr/>
            <p:nvPr/>
          </p:nvSpPr>
          <p:spPr>
            <a:xfrm>
              <a:off x="2143902" y="2260157"/>
              <a:ext cx="38798" cy="12586"/>
            </a:xfrm>
            <a:custGeom>
              <a:avLst/>
              <a:gdLst/>
              <a:ahLst/>
              <a:cxnLst/>
              <a:rect l="l" t="t" r="r" b="b"/>
              <a:pathLst>
                <a:path w="1087" h="418" extrusionOk="0">
                  <a:moveTo>
                    <a:pt x="963" y="342"/>
                  </a:moveTo>
                  <a:cubicBezTo>
                    <a:pt x="1086" y="121"/>
                    <a:pt x="44" y="0"/>
                    <a:pt x="0" y="159"/>
                  </a:cubicBezTo>
                  <a:cubicBezTo>
                    <a:pt x="368" y="196"/>
                    <a:pt x="349" y="418"/>
                    <a:pt x="963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45" name="Google Shape;36045;p16"/>
            <p:cNvSpPr/>
            <p:nvPr/>
          </p:nvSpPr>
          <p:spPr>
            <a:xfrm>
              <a:off x="8717161" y="2264944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7" y="0"/>
                  </a:moveTo>
                  <a:cubicBezTo>
                    <a:pt x="237" y="21"/>
                    <a:pt x="7" y="3"/>
                    <a:pt x="0" y="92"/>
                  </a:cubicBezTo>
                  <a:cubicBezTo>
                    <a:pt x="152" y="69"/>
                    <a:pt x="382" y="88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46" name="Google Shape;36046;p16"/>
            <p:cNvSpPr/>
            <p:nvPr/>
          </p:nvSpPr>
          <p:spPr>
            <a:xfrm>
              <a:off x="270687" y="2262174"/>
              <a:ext cx="21665" cy="6413"/>
            </a:xfrm>
            <a:custGeom>
              <a:avLst/>
              <a:gdLst/>
              <a:ahLst/>
              <a:cxnLst/>
              <a:rect l="l" t="t" r="r" b="b"/>
              <a:pathLst>
                <a:path w="607" h="213" extrusionOk="0">
                  <a:moveTo>
                    <a:pt x="606" y="1"/>
                  </a:moveTo>
                  <a:lnTo>
                    <a:pt x="27" y="1"/>
                  </a:lnTo>
                  <a:cubicBezTo>
                    <a:pt x="1" y="164"/>
                    <a:pt x="217" y="212"/>
                    <a:pt x="606" y="1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47" name="Google Shape;36047;p16"/>
            <p:cNvSpPr/>
            <p:nvPr/>
          </p:nvSpPr>
          <p:spPr>
            <a:xfrm>
              <a:off x="5640453" y="2256333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4" y="104"/>
                  </a:moveTo>
                  <a:cubicBezTo>
                    <a:pt x="194" y="53"/>
                    <a:pt x="37" y="0"/>
                    <a:pt x="1" y="104"/>
                  </a:cubicBezTo>
                  <a:cubicBezTo>
                    <a:pt x="1" y="156"/>
                    <a:pt x="156" y="208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48" name="Google Shape;36048;p16"/>
            <p:cNvSpPr/>
            <p:nvPr/>
          </p:nvSpPr>
          <p:spPr>
            <a:xfrm>
              <a:off x="4766253" y="2256724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388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49" name="Google Shape;36049;p16"/>
            <p:cNvSpPr/>
            <p:nvPr/>
          </p:nvSpPr>
          <p:spPr>
            <a:xfrm>
              <a:off x="2491184" y="2243206"/>
              <a:ext cx="40404" cy="18548"/>
            </a:xfrm>
            <a:custGeom>
              <a:avLst/>
              <a:gdLst/>
              <a:ahLst/>
              <a:cxnLst/>
              <a:rect l="l" t="t" r="r" b="b"/>
              <a:pathLst>
                <a:path w="1132" h="616" extrusionOk="0">
                  <a:moveTo>
                    <a:pt x="1069" y="449"/>
                  </a:moveTo>
                  <a:cubicBezTo>
                    <a:pt x="1132" y="0"/>
                    <a:pt x="0" y="211"/>
                    <a:pt x="103" y="540"/>
                  </a:cubicBezTo>
                  <a:cubicBezTo>
                    <a:pt x="647" y="615"/>
                    <a:pt x="602" y="412"/>
                    <a:pt x="1069" y="4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50" name="Google Shape;36050;p16"/>
            <p:cNvSpPr/>
            <p:nvPr/>
          </p:nvSpPr>
          <p:spPr>
            <a:xfrm>
              <a:off x="151012" y="2255942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4" y="26"/>
                  </a:moveTo>
                  <a:cubicBezTo>
                    <a:pt x="240" y="0"/>
                    <a:pt x="0" y="71"/>
                    <a:pt x="102" y="117"/>
                  </a:cubicBezTo>
                  <a:cubicBezTo>
                    <a:pt x="156" y="143"/>
                    <a:pt x="396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51" name="Google Shape;36051;p16"/>
            <p:cNvSpPr/>
            <p:nvPr/>
          </p:nvSpPr>
          <p:spPr>
            <a:xfrm>
              <a:off x="7719075" y="2251275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388" y="0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388" y="1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52" name="Google Shape;36052;p16"/>
            <p:cNvSpPr/>
            <p:nvPr/>
          </p:nvSpPr>
          <p:spPr>
            <a:xfrm>
              <a:off x="5279002" y="2253232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1" y="25"/>
                  </a:moveTo>
                  <a:cubicBezTo>
                    <a:pt x="238" y="0"/>
                    <a:pt x="1" y="69"/>
                    <a:pt x="100" y="116"/>
                  </a:cubicBezTo>
                  <a:cubicBezTo>
                    <a:pt x="152" y="143"/>
                    <a:pt x="390" y="72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53" name="Google Shape;36053;p16"/>
            <p:cNvSpPr/>
            <p:nvPr/>
          </p:nvSpPr>
          <p:spPr>
            <a:xfrm>
              <a:off x="4700580" y="2243055"/>
              <a:ext cx="28161" cy="13700"/>
            </a:xfrm>
            <a:custGeom>
              <a:avLst/>
              <a:gdLst/>
              <a:ahLst/>
              <a:cxnLst/>
              <a:rect l="l" t="t" r="r" b="b"/>
              <a:pathLst>
                <a:path w="789" h="455" extrusionOk="0">
                  <a:moveTo>
                    <a:pt x="489" y="454"/>
                  </a:moveTo>
                  <a:cubicBezTo>
                    <a:pt x="754" y="338"/>
                    <a:pt x="788" y="9"/>
                    <a:pt x="297" y="0"/>
                  </a:cubicBezTo>
                  <a:cubicBezTo>
                    <a:pt x="35" y="116"/>
                    <a:pt x="1" y="447"/>
                    <a:pt x="489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54" name="Google Shape;36054;p16"/>
            <p:cNvSpPr/>
            <p:nvPr/>
          </p:nvSpPr>
          <p:spPr>
            <a:xfrm>
              <a:off x="7268215" y="2242272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98" y="116"/>
                  </a:moveTo>
                  <a:cubicBezTo>
                    <a:pt x="152" y="142"/>
                    <a:pt x="393" y="72"/>
                    <a:pt x="293" y="26"/>
                  </a:cubicBezTo>
                  <a:cubicBezTo>
                    <a:pt x="238" y="0"/>
                    <a:pt x="0" y="69"/>
                    <a:pt x="98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55" name="Google Shape;36055;p16"/>
            <p:cNvSpPr/>
            <p:nvPr/>
          </p:nvSpPr>
          <p:spPr>
            <a:xfrm>
              <a:off x="3417280" y="2237545"/>
              <a:ext cx="34408" cy="9033"/>
            </a:xfrm>
            <a:custGeom>
              <a:avLst/>
              <a:gdLst/>
              <a:ahLst/>
              <a:cxnLst/>
              <a:rect l="l" t="t" r="r" b="b"/>
              <a:pathLst>
                <a:path w="964" h="300" extrusionOk="0">
                  <a:moveTo>
                    <a:pt x="192" y="273"/>
                  </a:moveTo>
                  <a:cubicBezTo>
                    <a:pt x="631" y="299"/>
                    <a:pt x="918" y="252"/>
                    <a:pt x="964" y="92"/>
                  </a:cubicBezTo>
                  <a:cubicBezTo>
                    <a:pt x="621" y="114"/>
                    <a:pt x="0" y="0"/>
                    <a:pt x="192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56" name="Google Shape;36056;p16"/>
            <p:cNvSpPr/>
            <p:nvPr/>
          </p:nvSpPr>
          <p:spPr>
            <a:xfrm>
              <a:off x="2484473" y="224227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1" y="26"/>
                  </a:moveTo>
                  <a:cubicBezTo>
                    <a:pt x="238" y="0"/>
                    <a:pt x="0" y="69"/>
                    <a:pt x="98" y="116"/>
                  </a:cubicBezTo>
                  <a:cubicBezTo>
                    <a:pt x="153" y="142"/>
                    <a:pt x="392" y="74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57" name="Google Shape;36057;p16"/>
            <p:cNvSpPr/>
            <p:nvPr/>
          </p:nvSpPr>
          <p:spPr>
            <a:xfrm>
              <a:off x="1868539" y="2239984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3" y="102"/>
                  </a:moveTo>
                  <a:cubicBezTo>
                    <a:pt x="0" y="152"/>
                    <a:pt x="157" y="205"/>
                    <a:pt x="194" y="102"/>
                  </a:cubicBezTo>
                  <a:cubicBezTo>
                    <a:pt x="194" y="53"/>
                    <a:pt x="38" y="0"/>
                    <a:pt x="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58" name="Google Shape;36058;p16"/>
            <p:cNvSpPr/>
            <p:nvPr/>
          </p:nvSpPr>
          <p:spPr>
            <a:xfrm>
              <a:off x="6504231" y="2239502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293" y="27"/>
                  </a:moveTo>
                  <a:cubicBezTo>
                    <a:pt x="239" y="1"/>
                    <a:pt x="0" y="70"/>
                    <a:pt x="101" y="118"/>
                  </a:cubicBezTo>
                  <a:cubicBezTo>
                    <a:pt x="153" y="143"/>
                    <a:pt x="391" y="75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59" name="Google Shape;36059;p16"/>
            <p:cNvSpPr/>
            <p:nvPr/>
          </p:nvSpPr>
          <p:spPr>
            <a:xfrm>
              <a:off x="5921634" y="2233210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22" y="236"/>
                  </a:moveTo>
                  <a:cubicBezTo>
                    <a:pt x="251" y="142"/>
                    <a:pt x="72" y="1"/>
                    <a:pt x="29" y="144"/>
                  </a:cubicBezTo>
                  <a:cubicBezTo>
                    <a:pt x="0" y="241"/>
                    <a:pt x="180" y="379"/>
                    <a:pt x="222" y="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60" name="Google Shape;36060;p16"/>
            <p:cNvSpPr/>
            <p:nvPr/>
          </p:nvSpPr>
          <p:spPr>
            <a:xfrm>
              <a:off x="54644" y="2236823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295" y="24"/>
                  </a:moveTo>
                  <a:cubicBezTo>
                    <a:pt x="242" y="1"/>
                    <a:pt x="1" y="69"/>
                    <a:pt x="103" y="116"/>
                  </a:cubicBezTo>
                  <a:cubicBezTo>
                    <a:pt x="157" y="141"/>
                    <a:pt x="395" y="73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61" name="Google Shape;36061;p16"/>
            <p:cNvSpPr/>
            <p:nvPr/>
          </p:nvSpPr>
          <p:spPr>
            <a:xfrm>
              <a:off x="4532257" y="2234866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1"/>
                  </a:moveTo>
                  <a:cubicBezTo>
                    <a:pt x="237" y="22"/>
                    <a:pt x="7" y="3"/>
                    <a:pt x="1" y="92"/>
                  </a:cubicBezTo>
                  <a:cubicBezTo>
                    <a:pt x="150" y="70"/>
                    <a:pt x="383" y="88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62" name="Google Shape;36062;p16"/>
            <p:cNvSpPr/>
            <p:nvPr/>
          </p:nvSpPr>
          <p:spPr>
            <a:xfrm>
              <a:off x="6700358" y="2226315"/>
              <a:ext cx="6996" cy="6142"/>
            </a:xfrm>
            <a:custGeom>
              <a:avLst/>
              <a:gdLst/>
              <a:ahLst/>
              <a:cxnLst/>
              <a:rect l="l" t="t" r="r" b="b"/>
              <a:pathLst>
                <a:path w="196" h="204" extrusionOk="0">
                  <a:moveTo>
                    <a:pt x="195" y="103"/>
                  </a:moveTo>
                  <a:cubicBezTo>
                    <a:pt x="195" y="52"/>
                    <a:pt x="40" y="0"/>
                    <a:pt x="4" y="103"/>
                  </a:cubicBezTo>
                  <a:cubicBezTo>
                    <a:pt x="1" y="152"/>
                    <a:pt x="160" y="204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63" name="Google Shape;36063;p16"/>
            <p:cNvSpPr/>
            <p:nvPr/>
          </p:nvSpPr>
          <p:spPr>
            <a:xfrm>
              <a:off x="4645722" y="2228663"/>
              <a:ext cx="13991" cy="4185"/>
            </a:xfrm>
            <a:custGeom>
              <a:avLst/>
              <a:gdLst/>
              <a:ahLst/>
              <a:cxnLst/>
              <a:rect l="l" t="t" r="r" b="b"/>
              <a:pathLst>
                <a:path w="392" h="139" extrusionOk="0">
                  <a:moveTo>
                    <a:pt x="294" y="25"/>
                  </a:moveTo>
                  <a:cubicBezTo>
                    <a:pt x="240" y="0"/>
                    <a:pt x="0" y="70"/>
                    <a:pt x="102" y="115"/>
                  </a:cubicBezTo>
                  <a:cubicBezTo>
                    <a:pt x="154" y="139"/>
                    <a:pt x="392" y="71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64" name="Google Shape;36064;p16"/>
            <p:cNvSpPr/>
            <p:nvPr/>
          </p:nvSpPr>
          <p:spPr>
            <a:xfrm>
              <a:off x="2680707" y="2223906"/>
              <a:ext cx="15027" cy="9274"/>
            </a:xfrm>
            <a:custGeom>
              <a:avLst/>
              <a:gdLst/>
              <a:ahLst/>
              <a:cxnLst/>
              <a:rect l="l" t="t" r="r" b="b"/>
              <a:pathLst>
                <a:path w="421" h="308" extrusionOk="0">
                  <a:moveTo>
                    <a:pt x="387" y="273"/>
                  </a:moveTo>
                  <a:cubicBezTo>
                    <a:pt x="355" y="165"/>
                    <a:pt x="420" y="15"/>
                    <a:pt x="192" y="0"/>
                  </a:cubicBezTo>
                  <a:cubicBezTo>
                    <a:pt x="183" y="55"/>
                    <a:pt x="165" y="108"/>
                    <a:pt x="0" y="92"/>
                  </a:cubicBezTo>
                  <a:cubicBezTo>
                    <a:pt x="24" y="203"/>
                    <a:pt x="59" y="307"/>
                    <a:pt x="387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65" name="Google Shape;36065;p16"/>
            <p:cNvSpPr/>
            <p:nvPr/>
          </p:nvSpPr>
          <p:spPr>
            <a:xfrm>
              <a:off x="2611822" y="2229416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0"/>
                  </a:moveTo>
                  <a:cubicBezTo>
                    <a:pt x="240" y="20"/>
                    <a:pt x="6" y="3"/>
                    <a:pt x="1" y="90"/>
                  </a:cubicBezTo>
                  <a:cubicBezTo>
                    <a:pt x="152" y="71"/>
                    <a:pt x="383" y="88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66" name="Google Shape;36066;p16"/>
            <p:cNvSpPr/>
            <p:nvPr/>
          </p:nvSpPr>
          <p:spPr>
            <a:xfrm>
              <a:off x="2570598" y="2217644"/>
              <a:ext cx="30517" cy="11803"/>
            </a:xfrm>
            <a:custGeom>
              <a:avLst/>
              <a:gdLst/>
              <a:ahLst/>
              <a:cxnLst/>
              <a:rect l="l" t="t" r="r" b="b"/>
              <a:pathLst>
                <a:path w="855" h="392" extrusionOk="0">
                  <a:moveTo>
                    <a:pt x="771" y="27"/>
                  </a:moveTo>
                  <a:cubicBezTo>
                    <a:pt x="333" y="1"/>
                    <a:pt x="48" y="48"/>
                    <a:pt x="1" y="208"/>
                  </a:cubicBezTo>
                  <a:cubicBezTo>
                    <a:pt x="275" y="229"/>
                    <a:pt x="326" y="359"/>
                    <a:pt x="579" y="391"/>
                  </a:cubicBezTo>
                  <a:cubicBezTo>
                    <a:pt x="639" y="269"/>
                    <a:pt x="854" y="216"/>
                    <a:pt x="77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67" name="Google Shape;36067;p16"/>
            <p:cNvSpPr/>
            <p:nvPr/>
          </p:nvSpPr>
          <p:spPr>
            <a:xfrm>
              <a:off x="4074474" y="2217704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98" y="115"/>
                  </a:moveTo>
                  <a:cubicBezTo>
                    <a:pt x="152" y="141"/>
                    <a:pt x="391" y="71"/>
                    <a:pt x="293" y="25"/>
                  </a:cubicBezTo>
                  <a:cubicBezTo>
                    <a:pt x="241" y="0"/>
                    <a:pt x="1" y="69"/>
                    <a:pt x="98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68" name="Google Shape;36068;p16"/>
            <p:cNvSpPr/>
            <p:nvPr/>
          </p:nvSpPr>
          <p:spPr>
            <a:xfrm>
              <a:off x="7264896" y="2212344"/>
              <a:ext cx="13777" cy="6835"/>
            </a:xfrm>
            <a:custGeom>
              <a:avLst/>
              <a:gdLst/>
              <a:ahLst/>
              <a:cxnLst/>
              <a:rect l="l" t="t" r="r" b="b"/>
              <a:pathLst>
                <a:path w="386" h="227" extrusionOk="0">
                  <a:moveTo>
                    <a:pt x="386" y="112"/>
                  </a:moveTo>
                  <a:cubicBezTo>
                    <a:pt x="344" y="1"/>
                    <a:pt x="172" y="57"/>
                    <a:pt x="1" y="112"/>
                  </a:cubicBezTo>
                  <a:cubicBezTo>
                    <a:pt x="2" y="203"/>
                    <a:pt x="340" y="227"/>
                    <a:pt x="386" y="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69" name="Google Shape;36069;p16"/>
            <p:cNvSpPr/>
            <p:nvPr/>
          </p:nvSpPr>
          <p:spPr>
            <a:xfrm>
              <a:off x="5987913" y="2212284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3" y="24"/>
                  </a:moveTo>
                  <a:cubicBezTo>
                    <a:pt x="238" y="0"/>
                    <a:pt x="1" y="68"/>
                    <a:pt x="101" y="115"/>
                  </a:cubicBezTo>
                  <a:cubicBezTo>
                    <a:pt x="153" y="140"/>
                    <a:pt x="394" y="69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70" name="Google Shape;36070;p16"/>
            <p:cNvSpPr/>
            <p:nvPr/>
          </p:nvSpPr>
          <p:spPr>
            <a:xfrm>
              <a:off x="2952037" y="2204727"/>
              <a:ext cx="26698" cy="12285"/>
            </a:xfrm>
            <a:custGeom>
              <a:avLst/>
              <a:gdLst/>
              <a:ahLst/>
              <a:cxnLst/>
              <a:rect l="l" t="t" r="r" b="b"/>
              <a:pathLst>
                <a:path w="748" h="408" extrusionOk="0">
                  <a:moveTo>
                    <a:pt x="691" y="365"/>
                  </a:moveTo>
                  <a:cubicBezTo>
                    <a:pt x="747" y="157"/>
                    <a:pt x="645" y="24"/>
                    <a:pt x="306" y="0"/>
                  </a:cubicBezTo>
                  <a:cubicBezTo>
                    <a:pt x="0" y="136"/>
                    <a:pt x="89" y="408"/>
                    <a:pt x="691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71" name="Google Shape;36071;p16"/>
            <p:cNvSpPr/>
            <p:nvPr/>
          </p:nvSpPr>
          <p:spPr>
            <a:xfrm>
              <a:off x="2170992" y="2199277"/>
              <a:ext cx="38584" cy="16440"/>
            </a:xfrm>
            <a:custGeom>
              <a:avLst/>
              <a:gdLst/>
              <a:ahLst/>
              <a:cxnLst/>
              <a:rect l="l" t="t" r="r" b="b"/>
              <a:pathLst>
                <a:path w="1081" h="546" extrusionOk="0">
                  <a:moveTo>
                    <a:pt x="589" y="546"/>
                  </a:moveTo>
                  <a:cubicBezTo>
                    <a:pt x="609" y="402"/>
                    <a:pt x="1080" y="474"/>
                    <a:pt x="973" y="272"/>
                  </a:cubicBezTo>
                  <a:cubicBezTo>
                    <a:pt x="625" y="195"/>
                    <a:pt x="445" y="38"/>
                    <a:pt x="11" y="0"/>
                  </a:cubicBezTo>
                  <a:cubicBezTo>
                    <a:pt x="1" y="278"/>
                    <a:pt x="186" y="465"/>
                    <a:pt x="589" y="5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72" name="Google Shape;36072;p16"/>
            <p:cNvSpPr/>
            <p:nvPr/>
          </p:nvSpPr>
          <p:spPr>
            <a:xfrm>
              <a:off x="6862042" y="2209514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3" y="24"/>
                  </a:moveTo>
                  <a:cubicBezTo>
                    <a:pt x="241" y="1"/>
                    <a:pt x="0" y="69"/>
                    <a:pt x="102" y="116"/>
                  </a:cubicBezTo>
                  <a:cubicBezTo>
                    <a:pt x="154" y="140"/>
                    <a:pt x="395" y="70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73" name="Google Shape;36073;p16"/>
            <p:cNvSpPr/>
            <p:nvPr/>
          </p:nvSpPr>
          <p:spPr>
            <a:xfrm>
              <a:off x="8424524" y="2206774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5"/>
                  </a:moveTo>
                  <a:cubicBezTo>
                    <a:pt x="153" y="140"/>
                    <a:pt x="393" y="72"/>
                    <a:pt x="292" y="24"/>
                  </a:cubicBezTo>
                  <a:cubicBezTo>
                    <a:pt x="239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74" name="Google Shape;36074;p16"/>
            <p:cNvSpPr/>
            <p:nvPr/>
          </p:nvSpPr>
          <p:spPr>
            <a:xfrm>
              <a:off x="7395742" y="2196086"/>
              <a:ext cx="28661" cy="14182"/>
            </a:xfrm>
            <a:custGeom>
              <a:avLst/>
              <a:gdLst/>
              <a:ahLst/>
              <a:cxnLst/>
              <a:rect l="l" t="t" r="r" b="b"/>
              <a:pathLst>
                <a:path w="803" h="471" extrusionOk="0">
                  <a:moveTo>
                    <a:pt x="189" y="470"/>
                  </a:moveTo>
                  <a:lnTo>
                    <a:pt x="578" y="470"/>
                  </a:lnTo>
                  <a:cubicBezTo>
                    <a:pt x="474" y="338"/>
                    <a:pt x="803" y="0"/>
                    <a:pt x="384" y="17"/>
                  </a:cubicBezTo>
                  <a:cubicBezTo>
                    <a:pt x="525" y="264"/>
                    <a:pt x="3" y="200"/>
                    <a:pt x="0" y="379"/>
                  </a:cubicBezTo>
                  <a:cubicBezTo>
                    <a:pt x="116" y="384"/>
                    <a:pt x="227" y="392"/>
                    <a:pt x="189" y="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75" name="Google Shape;36075;p16"/>
            <p:cNvSpPr/>
            <p:nvPr/>
          </p:nvSpPr>
          <p:spPr>
            <a:xfrm>
              <a:off x="5026803" y="2200482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24" y="233"/>
                  </a:moveTo>
                  <a:cubicBezTo>
                    <a:pt x="250" y="139"/>
                    <a:pt x="74" y="1"/>
                    <a:pt x="28" y="144"/>
                  </a:cubicBezTo>
                  <a:cubicBezTo>
                    <a:pt x="1" y="238"/>
                    <a:pt x="178" y="379"/>
                    <a:pt x="224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76" name="Google Shape;36076;p16"/>
            <p:cNvSpPr/>
            <p:nvPr/>
          </p:nvSpPr>
          <p:spPr>
            <a:xfrm>
              <a:off x="2388141" y="2201295"/>
              <a:ext cx="13884" cy="4246"/>
            </a:xfrm>
            <a:custGeom>
              <a:avLst/>
              <a:gdLst/>
              <a:ahLst/>
              <a:cxnLst/>
              <a:rect l="l" t="t" r="r" b="b"/>
              <a:pathLst>
                <a:path w="389" h="141" extrusionOk="0">
                  <a:moveTo>
                    <a:pt x="291" y="26"/>
                  </a:moveTo>
                  <a:cubicBezTo>
                    <a:pt x="237" y="1"/>
                    <a:pt x="1" y="69"/>
                    <a:pt x="100" y="117"/>
                  </a:cubicBezTo>
                  <a:cubicBezTo>
                    <a:pt x="151" y="141"/>
                    <a:pt x="389" y="73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77" name="Google Shape;36077;p16"/>
            <p:cNvSpPr/>
            <p:nvPr/>
          </p:nvSpPr>
          <p:spPr>
            <a:xfrm>
              <a:off x="2116312" y="2199307"/>
              <a:ext cx="13813" cy="5540"/>
            </a:xfrm>
            <a:custGeom>
              <a:avLst/>
              <a:gdLst/>
              <a:ahLst/>
              <a:cxnLst/>
              <a:rect l="l" t="t" r="r" b="b"/>
              <a:pathLst>
                <a:path w="387" h="184" extrusionOk="0">
                  <a:moveTo>
                    <a:pt x="38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78" name="Google Shape;36078;p16"/>
            <p:cNvSpPr/>
            <p:nvPr/>
          </p:nvSpPr>
          <p:spPr>
            <a:xfrm>
              <a:off x="6266809" y="2190727"/>
              <a:ext cx="6960" cy="6263"/>
            </a:xfrm>
            <a:custGeom>
              <a:avLst/>
              <a:gdLst/>
              <a:ahLst/>
              <a:cxnLst/>
              <a:rect l="l" t="t" r="r" b="b"/>
              <a:pathLst>
                <a:path w="195" h="208" extrusionOk="0">
                  <a:moveTo>
                    <a:pt x="194" y="104"/>
                  </a:moveTo>
                  <a:cubicBezTo>
                    <a:pt x="195" y="53"/>
                    <a:pt x="37" y="1"/>
                    <a:pt x="2" y="104"/>
                  </a:cubicBezTo>
                  <a:cubicBezTo>
                    <a:pt x="0" y="155"/>
                    <a:pt x="156" y="207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79" name="Google Shape;36079;p16"/>
            <p:cNvSpPr/>
            <p:nvPr/>
          </p:nvSpPr>
          <p:spPr>
            <a:xfrm>
              <a:off x="3268659" y="2179135"/>
              <a:ext cx="52254" cy="22793"/>
            </a:xfrm>
            <a:custGeom>
              <a:avLst/>
              <a:gdLst/>
              <a:ahLst/>
              <a:cxnLst/>
              <a:rect l="l" t="t" r="r" b="b"/>
              <a:pathLst>
                <a:path w="1464" h="757" extrusionOk="0">
                  <a:moveTo>
                    <a:pt x="1464" y="398"/>
                  </a:moveTo>
                  <a:cubicBezTo>
                    <a:pt x="1346" y="272"/>
                    <a:pt x="721" y="384"/>
                    <a:pt x="692" y="215"/>
                  </a:cubicBezTo>
                  <a:cubicBezTo>
                    <a:pt x="670" y="105"/>
                    <a:pt x="636" y="1"/>
                    <a:pt x="306" y="33"/>
                  </a:cubicBezTo>
                  <a:cubicBezTo>
                    <a:pt x="0" y="476"/>
                    <a:pt x="1244" y="757"/>
                    <a:pt x="1464" y="3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80" name="Google Shape;36080;p16"/>
            <p:cNvSpPr/>
            <p:nvPr/>
          </p:nvSpPr>
          <p:spPr>
            <a:xfrm>
              <a:off x="7825722" y="2187625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0" y="1"/>
                    <a:pt x="0" y="70"/>
                    <a:pt x="99" y="116"/>
                  </a:cubicBezTo>
                  <a:cubicBezTo>
                    <a:pt x="154" y="142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81" name="Google Shape;36081;p16"/>
            <p:cNvSpPr/>
            <p:nvPr/>
          </p:nvSpPr>
          <p:spPr>
            <a:xfrm>
              <a:off x="3334617" y="2185578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1" y="184"/>
                  </a:moveTo>
                  <a:lnTo>
                    <a:pt x="386" y="184"/>
                  </a:lnTo>
                  <a:lnTo>
                    <a:pt x="38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82" name="Google Shape;36082;p16"/>
            <p:cNvSpPr/>
            <p:nvPr/>
          </p:nvSpPr>
          <p:spPr>
            <a:xfrm>
              <a:off x="1896129" y="2188378"/>
              <a:ext cx="13670" cy="2740"/>
            </a:xfrm>
            <a:custGeom>
              <a:avLst/>
              <a:gdLst/>
              <a:ahLst/>
              <a:cxnLst/>
              <a:rect l="l" t="t" r="r" b="b"/>
              <a:pathLst>
                <a:path w="383" h="91" extrusionOk="0">
                  <a:moveTo>
                    <a:pt x="383" y="0"/>
                  </a:moveTo>
                  <a:cubicBezTo>
                    <a:pt x="235" y="20"/>
                    <a:pt x="4" y="2"/>
                    <a:pt x="0" y="91"/>
                  </a:cubicBezTo>
                  <a:cubicBezTo>
                    <a:pt x="148" y="71"/>
                    <a:pt x="379" y="89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83" name="Google Shape;36083;p16"/>
            <p:cNvSpPr/>
            <p:nvPr/>
          </p:nvSpPr>
          <p:spPr>
            <a:xfrm>
              <a:off x="6467041" y="2174649"/>
              <a:ext cx="29018" cy="10960"/>
            </a:xfrm>
            <a:custGeom>
              <a:avLst/>
              <a:gdLst/>
              <a:ahLst/>
              <a:cxnLst/>
              <a:rect l="l" t="t" r="r" b="b"/>
              <a:pathLst>
                <a:path w="813" h="364" extrusionOk="0">
                  <a:moveTo>
                    <a:pt x="562" y="364"/>
                  </a:moveTo>
                  <a:cubicBezTo>
                    <a:pt x="813" y="245"/>
                    <a:pt x="681" y="91"/>
                    <a:pt x="370" y="1"/>
                  </a:cubicBezTo>
                  <a:cubicBezTo>
                    <a:pt x="344" y="228"/>
                    <a:pt x="1" y="285"/>
                    <a:pt x="562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84" name="Google Shape;36084;p16"/>
            <p:cNvSpPr/>
            <p:nvPr/>
          </p:nvSpPr>
          <p:spPr>
            <a:xfrm>
              <a:off x="130454" y="2182115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293" y="26"/>
                  </a:moveTo>
                  <a:cubicBezTo>
                    <a:pt x="241" y="1"/>
                    <a:pt x="1" y="70"/>
                    <a:pt x="99" y="116"/>
                  </a:cubicBezTo>
                  <a:cubicBezTo>
                    <a:pt x="152" y="143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85" name="Google Shape;36085;p16"/>
            <p:cNvSpPr/>
            <p:nvPr/>
          </p:nvSpPr>
          <p:spPr>
            <a:xfrm>
              <a:off x="8390081" y="2179466"/>
              <a:ext cx="14063" cy="4185"/>
            </a:xfrm>
            <a:custGeom>
              <a:avLst/>
              <a:gdLst/>
              <a:ahLst/>
              <a:cxnLst/>
              <a:rect l="l" t="t" r="r" b="b"/>
              <a:pathLst>
                <a:path w="394" h="139" extrusionOk="0">
                  <a:moveTo>
                    <a:pt x="295" y="24"/>
                  </a:moveTo>
                  <a:cubicBezTo>
                    <a:pt x="238" y="0"/>
                    <a:pt x="1" y="68"/>
                    <a:pt x="101" y="115"/>
                  </a:cubicBezTo>
                  <a:cubicBezTo>
                    <a:pt x="154" y="139"/>
                    <a:pt x="394" y="69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86" name="Google Shape;36086;p16"/>
            <p:cNvSpPr/>
            <p:nvPr/>
          </p:nvSpPr>
          <p:spPr>
            <a:xfrm>
              <a:off x="4552923" y="2180158"/>
              <a:ext cx="13813" cy="2800"/>
            </a:xfrm>
            <a:custGeom>
              <a:avLst/>
              <a:gdLst/>
              <a:ahLst/>
              <a:cxnLst/>
              <a:rect l="l" t="t" r="r" b="b"/>
              <a:pathLst>
                <a:path w="387" h="93" extrusionOk="0">
                  <a:moveTo>
                    <a:pt x="386" y="1"/>
                  </a:moveTo>
                  <a:cubicBezTo>
                    <a:pt x="236" y="20"/>
                    <a:pt x="7" y="5"/>
                    <a:pt x="0" y="92"/>
                  </a:cubicBezTo>
                  <a:cubicBezTo>
                    <a:pt x="151" y="71"/>
                    <a:pt x="383" y="89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87" name="Google Shape;36087;p16"/>
            <p:cNvSpPr/>
            <p:nvPr/>
          </p:nvSpPr>
          <p:spPr>
            <a:xfrm>
              <a:off x="8655200" y="2173986"/>
              <a:ext cx="13849" cy="7467"/>
            </a:xfrm>
            <a:custGeom>
              <a:avLst/>
              <a:gdLst/>
              <a:ahLst/>
              <a:cxnLst/>
              <a:rect l="l" t="t" r="r" b="b"/>
              <a:pathLst>
                <a:path w="388" h="248" extrusionOk="0">
                  <a:moveTo>
                    <a:pt x="388" y="114"/>
                  </a:moveTo>
                  <a:cubicBezTo>
                    <a:pt x="384" y="23"/>
                    <a:pt x="49" y="1"/>
                    <a:pt x="0" y="114"/>
                  </a:cubicBezTo>
                  <a:cubicBezTo>
                    <a:pt x="217" y="105"/>
                    <a:pt x="303" y="247"/>
                    <a:pt x="388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88" name="Google Shape;36088;p16"/>
            <p:cNvSpPr/>
            <p:nvPr/>
          </p:nvSpPr>
          <p:spPr>
            <a:xfrm>
              <a:off x="8928636" y="2166489"/>
              <a:ext cx="25556" cy="10960"/>
            </a:xfrm>
            <a:custGeom>
              <a:avLst/>
              <a:gdLst/>
              <a:ahLst/>
              <a:cxnLst/>
              <a:rect l="l" t="t" r="r" b="b"/>
              <a:pathLst>
                <a:path w="716" h="364" extrusionOk="0">
                  <a:moveTo>
                    <a:pt x="440" y="363"/>
                  </a:moveTo>
                  <a:cubicBezTo>
                    <a:pt x="500" y="242"/>
                    <a:pt x="716" y="191"/>
                    <a:pt x="635" y="0"/>
                  </a:cubicBezTo>
                  <a:lnTo>
                    <a:pt x="56" y="0"/>
                  </a:lnTo>
                  <a:cubicBezTo>
                    <a:pt x="0" y="209"/>
                    <a:pt x="102" y="342"/>
                    <a:pt x="440" y="3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89" name="Google Shape;36089;p16"/>
            <p:cNvSpPr/>
            <p:nvPr/>
          </p:nvSpPr>
          <p:spPr>
            <a:xfrm>
              <a:off x="6300966" y="2168446"/>
              <a:ext cx="20987" cy="9003"/>
            </a:xfrm>
            <a:custGeom>
              <a:avLst/>
              <a:gdLst/>
              <a:ahLst/>
              <a:cxnLst/>
              <a:rect l="l" t="t" r="r" b="b"/>
              <a:pathLst>
                <a:path w="588" h="299" extrusionOk="0">
                  <a:moveTo>
                    <a:pt x="393" y="298"/>
                  </a:moveTo>
                  <a:cubicBezTo>
                    <a:pt x="393" y="210"/>
                    <a:pt x="550" y="191"/>
                    <a:pt x="588" y="116"/>
                  </a:cubicBezTo>
                  <a:cubicBezTo>
                    <a:pt x="338" y="112"/>
                    <a:pt x="320" y="1"/>
                    <a:pt x="9" y="27"/>
                  </a:cubicBezTo>
                  <a:cubicBezTo>
                    <a:pt x="0" y="183"/>
                    <a:pt x="154" y="259"/>
                    <a:pt x="39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90" name="Google Shape;36090;p16"/>
            <p:cNvSpPr/>
            <p:nvPr/>
          </p:nvSpPr>
          <p:spPr>
            <a:xfrm>
              <a:off x="8624220" y="217121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98" y="118"/>
                  </a:moveTo>
                  <a:cubicBezTo>
                    <a:pt x="153" y="141"/>
                    <a:pt x="393" y="73"/>
                    <a:pt x="293" y="26"/>
                  </a:cubicBezTo>
                  <a:cubicBezTo>
                    <a:pt x="238" y="0"/>
                    <a:pt x="0" y="69"/>
                    <a:pt x="98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91" name="Google Shape;36091;p16"/>
            <p:cNvSpPr/>
            <p:nvPr/>
          </p:nvSpPr>
          <p:spPr>
            <a:xfrm>
              <a:off x="5011670" y="2162786"/>
              <a:ext cx="39797" cy="15838"/>
            </a:xfrm>
            <a:custGeom>
              <a:avLst/>
              <a:gdLst/>
              <a:ahLst/>
              <a:cxnLst/>
              <a:rect l="l" t="t" r="r" b="b"/>
              <a:pathLst>
                <a:path w="1115" h="526" extrusionOk="0">
                  <a:moveTo>
                    <a:pt x="648" y="304"/>
                  </a:moveTo>
                  <a:cubicBezTo>
                    <a:pt x="1114" y="1"/>
                    <a:pt x="1" y="525"/>
                    <a:pt x="648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92" name="Google Shape;36092;p16"/>
            <p:cNvSpPr/>
            <p:nvPr/>
          </p:nvSpPr>
          <p:spPr>
            <a:xfrm>
              <a:off x="2798205" y="2160076"/>
              <a:ext cx="36264" cy="19060"/>
            </a:xfrm>
            <a:custGeom>
              <a:avLst/>
              <a:gdLst/>
              <a:ahLst/>
              <a:cxnLst/>
              <a:rect l="l" t="t" r="r" b="b"/>
              <a:pathLst>
                <a:path w="1016" h="633" extrusionOk="0">
                  <a:moveTo>
                    <a:pt x="757" y="488"/>
                  </a:moveTo>
                  <a:cubicBezTo>
                    <a:pt x="920" y="380"/>
                    <a:pt x="1016" y="242"/>
                    <a:pt x="952" y="33"/>
                  </a:cubicBezTo>
                  <a:cubicBezTo>
                    <a:pt x="661" y="48"/>
                    <a:pt x="242" y="1"/>
                    <a:pt x="178" y="123"/>
                  </a:cubicBezTo>
                  <a:cubicBezTo>
                    <a:pt x="692" y="93"/>
                    <a:pt x="0" y="632"/>
                    <a:pt x="757" y="4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93" name="Google Shape;36093;p16"/>
            <p:cNvSpPr/>
            <p:nvPr/>
          </p:nvSpPr>
          <p:spPr>
            <a:xfrm>
              <a:off x="3948624" y="2155530"/>
              <a:ext cx="37870" cy="18849"/>
            </a:xfrm>
            <a:custGeom>
              <a:avLst/>
              <a:gdLst/>
              <a:ahLst/>
              <a:cxnLst/>
              <a:rect l="l" t="t" r="r" b="b"/>
              <a:pathLst>
                <a:path w="1061" h="626" extrusionOk="0">
                  <a:moveTo>
                    <a:pt x="732" y="545"/>
                  </a:moveTo>
                  <a:cubicBezTo>
                    <a:pt x="1061" y="392"/>
                    <a:pt x="618" y="137"/>
                    <a:pt x="345" y="0"/>
                  </a:cubicBezTo>
                  <a:cubicBezTo>
                    <a:pt x="49" y="140"/>
                    <a:pt x="1" y="625"/>
                    <a:pt x="732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94" name="Google Shape;36094;p16"/>
            <p:cNvSpPr/>
            <p:nvPr/>
          </p:nvSpPr>
          <p:spPr>
            <a:xfrm>
              <a:off x="2838965" y="2163418"/>
              <a:ext cx="7067" cy="6233"/>
            </a:xfrm>
            <a:custGeom>
              <a:avLst/>
              <a:gdLst/>
              <a:ahLst/>
              <a:cxnLst/>
              <a:rect l="l" t="t" r="r" b="b"/>
              <a:pathLst>
                <a:path w="198" h="207" extrusionOk="0">
                  <a:moveTo>
                    <a:pt x="2" y="104"/>
                  </a:moveTo>
                  <a:cubicBezTo>
                    <a:pt x="0" y="155"/>
                    <a:pt x="158" y="207"/>
                    <a:pt x="196" y="104"/>
                  </a:cubicBezTo>
                  <a:cubicBezTo>
                    <a:pt x="197" y="53"/>
                    <a:pt x="40" y="1"/>
                    <a:pt x="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95" name="Google Shape;36095;p16"/>
            <p:cNvSpPr/>
            <p:nvPr/>
          </p:nvSpPr>
          <p:spPr>
            <a:xfrm>
              <a:off x="387114" y="2152820"/>
              <a:ext cx="56680" cy="22583"/>
            </a:xfrm>
            <a:custGeom>
              <a:avLst/>
              <a:gdLst/>
              <a:ahLst/>
              <a:cxnLst/>
              <a:rect l="l" t="t" r="r" b="b"/>
              <a:pathLst>
                <a:path w="1588" h="750" extrusionOk="0">
                  <a:moveTo>
                    <a:pt x="1588" y="364"/>
                  </a:moveTo>
                  <a:cubicBezTo>
                    <a:pt x="1046" y="346"/>
                    <a:pt x="1059" y="67"/>
                    <a:pt x="622" y="0"/>
                  </a:cubicBezTo>
                  <a:cubicBezTo>
                    <a:pt x="861" y="294"/>
                    <a:pt x="1" y="69"/>
                    <a:pt x="237" y="364"/>
                  </a:cubicBezTo>
                  <a:cubicBezTo>
                    <a:pt x="960" y="278"/>
                    <a:pt x="1341" y="749"/>
                    <a:pt x="1588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96" name="Google Shape;36096;p16"/>
            <p:cNvSpPr/>
            <p:nvPr/>
          </p:nvSpPr>
          <p:spPr>
            <a:xfrm>
              <a:off x="3331084" y="216302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6" y="25"/>
                  </a:moveTo>
                  <a:cubicBezTo>
                    <a:pt x="238" y="1"/>
                    <a:pt x="1" y="67"/>
                    <a:pt x="100" y="117"/>
                  </a:cubicBezTo>
                  <a:cubicBezTo>
                    <a:pt x="153" y="142"/>
                    <a:pt x="392" y="72"/>
                    <a:pt x="296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97" name="Google Shape;36097;p16"/>
            <p:cNvSpPr/>
            <p:nvPr/>
          </p:nvSpPr>
          <p:spPr>
            <a:xfrm>
              <a:off x="2150790" y="2160437"/>
              <a:ext cx="13706" cy="6745"/>
            </a:xfrm>
            <a:custGeom>
              <a:avLst/>
              <a:gdLst/>
              <a:ahLst/>
              <a:cxnLst/>
              <a:rect l="l" t="t" r="r" b="b"/>
              <a:pathLst>
                <a:path w="384" h="224" extrusionOk="0">
                  <a:moveTo>
                    <a:pt x="384" y="111"/>
                  </a:moveTo>
                  <a:cubicBezTo>
                    <a:pt x="345" y="0"/>
                    <a:pt x="171" y="55"/>
                    <a:pt x="0" y="111"/>
                  </a:cubicBezTo>
                  <a:cubicBezTo>
                    <a:pt x="2" y="203"/>
                    <a:pt x="338" y="224"/>
                    <a:pt x="384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98" name="Google Shape;36098;p16"/>
            <p:cNvSpPr/>
            <p:nvPr/>
          </p:nvSpPr>
          <p:spPr>
            <a:xfrm>
              <a:off x="3035091" y="215757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5"/>
                  </a:moveTo>
                  <a:cubicBezTo>
                    <a:pt x="241" y="0"/>
                    <a:pt x="1" y="69"/>
                    <a:pt x="100" y="116"/>
                  </a:cubicBezTo>
                  <a:cubicBezTo>
                    <a:pt x="155" y="141"/>
                    <a:pt x="392" y="71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99" name="Google Shape;36099;p16"/>
            <p:cNvSpPr/>
            <p:nvPr/>
          </p:nvSpPr>
          <p:spPr>
            <a:xfrm>
              <a:off x="5681677" y="2155138"/>
              <a:ext cx="20773" cy="3643"/>
            </a:xfrm>
            <a:custGeom>
              <a:avLst/>
              <a:gdLst/>
              <a:ahLst/>
              <a:cxnLst/>
              <a:rect l="l" t="t" r="r" b="b"/>
              <a:pathLst>
                <a:path w="582" h="121" extrusionOk="0">
                  <a:moveTo>
                    <a:pt x="582" y="15"/>
                  </a:moveTo>
                  <a:cubicBezTo>
                    <a:pt x="356" y="28"/>
                    <a:pt x="36" y="0"/>
                    <a:pt x="1" y="106"/>
                  </a:cubicBezTo>
                  <a:cubicBezTo>
                    <a:pt x="228" y="92"/>
                    <a:pt x="552" y="120"/>
                    <a:pt x="582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00" name="Google Shape;36100;p16"/>
            <p:cNvSpPr/>
            <p:nvPr/>
          </p:nvSpPr>
          <p:spPr>
            <a:xfrm>
              <a:off x="2949146" y="2152820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0"/>
                  </a:moveTo>
                  <a:cubicBezTo>
                    <a:pt x="239" y="20"/>
                    <a:pt x="7" y="1"/>
                    <a:pt x="0" y="90"/>
                  </a:cubicBezTo>
                  <a:cubicBezTo>
                    <a:pt x="149" y="72"/>
                    <a:pt x="383" y="9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01" name="Google Shape;36101;p16"/>
            <p:cNvSpPr/>
            <p:nvPr/>
          </p:nvSpPr>
          <p:spPr>
            <a:xfrm>
              <a:off x="8936595" y="2141830"/>
              <a:ext cx="14670" cy="9545"/>
            </a:xfrm>
            <a:custGeom>
              <a:avLst/>
              <a:gdLst/>
              <a:ahLst/>
              <a:cxnLst/>
              <a:rect l="l" t="t" r="r" b="b"/>
              <a:pathLst>
                <a:path w="411" h="317" extrusionOk="0">
                  <a:moveTo>
                    <a:pt x="410" y="275"/>
                  </a:moveTo>
                  <a:lnTo>
                    <a:pt x="410" y="92"/>
                  </a:lnTo>
                  <a:cubicBezTo>
                    <a:pt x="216" y="92"/>
                    <a:pt x="179" y="19"/>
                    <a:pt x="23" y="1"/>
                  </a:cubicBezTo>
                  <a:cubicBezTo>
                    <a:pt x="42" y="147"/>
                    <a:pt x="1" y="317"/>
                    <a:pt x="410" y="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02" name="Google Shape;36102;p16"/>
            <p:cNvSpPr/>
            <p:nvPr/>
          </p:nvSpPr>
          <p:spPr>
            <a:xfrm>
              <a:off x="5561146" y="2146557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7"/>
                  </a:moveTo>
                  <a:cubicBezTo>
                    <a:pt x="241" y="1"/>
                    <a:pt x="1" y="71"/>
                    <a:pt x="101" y="118"/>
                  </a:cubicBezTo>
                  <a:cubicBezTo>
                    <a:pt x="156" y="143"/>
                    <a:pt x="394" y="75"/>
                    <a:pt x="295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03" name="Google Shape;36103;p16"/>
            <p:cNvSpPr/>
            <p:nvPr/>
          </p:nvSpPr>
          <p:spPr>
            <a:xfrm>
              <a:off x="2160392" y="2141921"/>
              <a:ext cx="29518" cy="9846"/>
            </a:xfrm>
            <a:custGeom>
              <a:avLst/>
              <a:gdLst/>
              <a:ahLst/>
              <a:cxnLst/>
              <a:rect l="l" t="t" r="r" b="b"/>
              <a:pathLst>
                <a:path w="827" h="327" extrusionOk="0">
                  <a:moveTo>
                    <a:pt x="693" y="272"/>
                  </a:moveTo>
                  <a:cubicBezTo>
                    <a:pt x="826" y="29"/>
                    <a:pt x="294" y="98"/>
                    <a:pt x="115" y="1"/>
                  </a:cubicBezTo>
                  <a:cubicBezTo>
                    <a:pt x="0" y="237"/>
                    <a:pt x="193" y="327"/>
                    <a:pt x="693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04" name="Google Shape;36104;p16"/>
            <p:cNvSpPr/>
            <p:nvPr/>
          </p:nvSpPr>
          <p:spPr>
            <a:xfrm>
              <a:off x="8620758" y="2139181"/>
              <a:ext cx="34515" cy="8943"/>
            </a:xfrm>
            <a:custGeom>
              <a:avLst/>
              <a:gdLst/>
              <a:ahLst/>
              <a:cxnLst/>
              <a:rect l="l" t="t" r="r" b="b"/>
              <a:pathLst>
                <a:path w="967" h="297" extrusionOk="0">
                  <a:moveTo>
                    <a:pt x="195" y="272"/>
                  </a:moveTo>
                  <a:cubicBezTo>
                    <a:pt x="635" y="297"/>
                    <a:pt x="921" y="250"/>
                    <a:pt x="967" y="89"/>
                  </a:cubicBezTo>
                  <a:cubicBezTo>
                    <a:pt x="627" y="111"/>
                    <a:pt x="1" y="0"/>
                    <a:pt x="195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05" name="Google Shape;36105;p16"/>
            <p:cNvSpPr/>
            <p:nvPr/>
          </p:nvSpPr>
          <p:spPr>
            <a:xfrm>
              <a:off x="2713151" y="2136411"/>
              <a:ext cx="17739" cy="10960"/>
            </a:xfrm>
            <a:custGeom>
              <a:avLst/>
              <a:gdLst/>
              <a:ahLst/>
              <a:cxnLst/>
              <a:rect l="l" t="t" r="r" b="b"/>
              <a:pathLst>
                <a:path w="497" h="364" extrusionOk="0">
                  <a:moveTo>
                    <a:pt x="443" y="364"/>
                  </a:moveTo>
                  <a:cubicBezTo>
                    <a:pt x="497" y="157"/>
                    <a:pt x="394" y="23"/>
                    <a:pt x="57" y="1"/>
                  </a:cubicBezTo>
                  <a:cubicBezTo>
                    <a:pt x="1" y="207"/>
                    <a:pt x="104" y="343"/>
                    <a:pt x="443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06" name="Google Shape;36106;p16"/>
            <p:cNvSpPr/>
            <p:nvPr/>
          </p:nvSpPr>
          <p:spPr>
            <a:xfrm>
              <a:off x="7054814" y="2141168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99" y="114"/>
                  </a:moveTo>
                  <a:cubicBezTo>
                    <a:pt x="154" y="140"/>
                    <a:pt x="393" y="71"/>
                    <a:pt x="293" y="23"/>
                  </a:cubicBezTo>
                  <a:cubicBezTo>
                    <a:pt x="239" y="1"/>
                    <a:pt x="1" y="69"/>
                    <a:pt x="99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07" name="Google Shape;36107;p16"/>
            <p:cNvSpPr/>
            <p:nvPr/>
          </p:nvSpPr>
          <p:spPr>
            <a:xfrm>
              <a:off x="2339779" y="2141138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5" y="24"/>
                  </a:moveTo>
                  <a:cubicBezTo>
                    <a:pt x="242" y="0"/>
                    <a:pt x="1" y="68"/>
                    <a:pt x="103" y="115"/>
                  </a:cubicBezTo>
                  <a:cubicBezTo>
                    <a:pt x="158" y="141"/>
                    <a:pt x="396" y="72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08" name="Google Shape;36108;p16"/>
            <p:cNvSpPr/>
            <p:nvPr/>
          </p:nvSpPr>
          <p:spPr>
            <a:xfrm>
              <a:off x="7422297" y="2130961"/>
              <a:ext cx="23521" cy="8250"/>
            </a:xfrm>
            <a:custGeom>
              <a:avLst/>
              <a:gdLst/>
              <a:ahLst/>
              <a:cxnLst/>
              <a:rect l="l" t="t" r="r" b="b"/>
              <a:pathLst>
                <a:path w="659" h="274" extrusionOk="0">
                  <a:moveTo>
                    <a:pt x="411" y="273"/>
                  </a:moveTo>
                  <a:cubicBezTo>
                    <a:pt x="422" y="157"/>
                    <a:pt x="658" y="145"/>
                    <a:pt x="605" y="0"/>
                  </a:cubicBezTo>
                  <a:lnTo>
                    <a:pt x="217" y="0"/>
                  </a:lnTo>
                  <a:cubicBezTo>
                    <a:pt x="0" y="131"/>
                    <a:pt x="9" y="222"/>
                    <a:pt x="411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09" name="Google Shape;36109;p16"/>
            <p:cNvSpPr/>
            <p:nvPr/>
          </p:nvSpPr>
          <p:spPr>
            <a:xfrm>
              <a:off x="2008273" y="2121748"/>
              <a:ext cx="46436" cy="9244"/>
            </a:xfrm>
            <a:custGeom>
              <a:avLst/>
              <a:gdLst/>
              <a:ahLst/>
              <a:cxnLst/>
              <a:rect l="l" t="t" r="r" b="b"/>
              <a:pathLst>
                <a:path w="1301" h="307" extrusionOk="0">
                  <a:moveTo>
                    <a:pt x="713" y="306"/>
                  </a:moveTo>
                  <a:cubicBezTo>
                    <a:pt x="1300" y="1"/>
                    <a:pt x="0" y="31"/>
                    <a:pt x="713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10" name="Google Shape;36110;p16"/>
            <p:cNvSpPr/>
            <p:nvPr/>
          </p:nvSpPr>
          <p:spPr>
            <a:xfrm>
              <a:off x="8948801" y="2113619"/>
              <a:ext cx="39761" cy="15808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7" y="304"/>
                  </a:moveTo>
                  <a:cubicBezTo>
                    <a:pt x="1114" y="1"/>
                    <a:pt x="0" y="524"/>
                    <a:pt x="647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11" name="Google Shape;36111;p16"/>
            <p:cNvSpPr/>
            <p:nvPr/>
          </p:nvSpPr>
          <p:spPr>
            <a:xfrm>
              <a:off x="8073459" y="212198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7"/>
                  </a:moveTo>
                  <a:cubicBezTo>
                    <a:pt x="154" y="142"/>
                    <a:pt x="394" y="73"/>
                    <a:pt x="292" y="26"/>
                  </a:cubicBezTo>
                  <a:cubicBezTo>
                    <a:pt x="244" y="1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12" name="Google Shape;36112;p16"/>
            <p:cNvSpPr/>
            <p:nvPr/>
          </p:nvSpPr>
          <p:spPr>
            <a:xfrm>
              <a:off x="5069170" y="2120032"/>
              <a:ext cx="13884" cy="5480"/>
            </a:xfrm>
            <a:custGeom>
              <a:avLst/>
              <a:gdLst/>
              <a:ahLst/>
              <a:cxnLst/>
              <a:rect l="l" t="t" r="r" b="b"/>
              <a:pathLst>
                <a:path w="389" h="182" extrusionOk="0">
                  <a:moveTo>
                    <a:pt x="1" y="182"/>
                  </a:moveTo>
                  <a:lnTo>
                    <a:pt x="388" y="182"/>
                  </a:lnTo>
                  <a:lnTo>
                    <a:pt x="38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13" name="Google Shape;36113;p16"/>
            <p:cNvSpPr/>
            <p:nvPr/>
          </p:nvSpPr>
          <p:spPr>
            <a:xfrm>
              <a:off x="2928551" y="2119430"/>
              <a:ext cx="13813" cy="6715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1" y="111"/>
                  </a:moveTo>
                  <a:cubicBezTo>
                    <a:pt x="2" y="202"/>
                    <a:pt x="337" y="223"/>
                    <a:pt x="387" y="111"/>
                  </a:cubicBezTo>
                  <a:cubicBezTo>
                    <a:pt x="344" y="1"/>
                    <a:pt x="172" y="56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14" name="Google Shape;36114;p16"/>
            <p:cNvSpPr/>
            <p:nvPr/>
          </p:nvSpPr>
          <p:spPr>
            <a:xfrm>
              <a:off x="6818570" y="2109614"/>
              <a:ext cx="26412" cy="15326"/>
            </a:xfrm>
            <a:custGeom>
              <a:avLst/>
              <a:gdLst/>
              <a:ahLst/>
              <a:cxnLst/>
              <a:rect l="l" t="t" r="r" b="b"/>
              <a:pathLst>
                <a:path w="740" h="509" extrusionOk="0">
                  <a:moveTo>
                    <a:pt x="739" y="437"/>
                  </a:moveTo>
                  <a:lnTo>
                    <a:pt x="739" y="75"/>
                  </a:lnTo>
                  <a:cubicBezTo>
                    <a:pt x="1" y="1"/>
                    <a:pt x="1" y="508"/>
                    <a:pt x="739" y="4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15" name="Google Shape;36115;p16"/>
            <p:cNvSpPr/>
            <p:nvPr/>
          </p:nvSpPr>
          <p:spPr>
            <a:xfrm>
              <a:off x="2783928" y="2116900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5" y="104"/>
                  </a:moveTo>
                  <a:cubicBezTo>
                    <a:pt x="195" y="55"/>
                    <a:pt x="36" y="0"/>
                    <a:pt x="1" y="104"/>
                  </a:cubicBezTo>
                  <a:cubicBezTo>
                    <a:pt x="1" y="154"/>
                    <a:pt x="157" y="206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16" name="Google Shape;36116;p16"/>
            <p:cNvSpPr/>
            <p:nvPr/>
          </p:nvSpPr>
          <p:spPr>
            <a:xfrm>
              <a:off x="4181264" y="2114130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2" y="105"/>
                  </a:moveTo>
                  <a:cubicBezTo>
                    <a:pt x="194" y="56"/>
                    <a:pt x="37" y="1"/>
                    <a:pt x="0" y="105"/>
                  </a:cubicBezTo>
                  <a:cubicBezTo>
                    <a:pt x="0" y="155"/>
                    <a:pt x="156" y="208"/>
                    <a:pt x="192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17" name="Google Shape;36117;p16"/>
            <p:cNvSpPr/>
            <p:nvPr/>
          </p:nvSpPr>
          <p:spPr>
            <a:xfrm>
              <a:off x="2715114" y="2109102"/>
              <a:ext cx="22629" cy="11713"/>
            </a:xfrm>
            <a:custGeom>
              <a:avLst/>
              <a:gdLst/>
              <a:ahLst/>
              <a:cxnLst/>
              <a:rect l="l" t="t" r="r" b="b"/>
              <a:pathLst>
                <a:path w="634" h="389" extrusionOk="0">
                  <a:moveTo>
                    <a:pt x="194" y="1"/>
                  </a:moveTo>
                  <a:cubicBezTo>
                    <a:pt x="204" y="126"/>
                    <a:pt x="104" y="199"/>
                    <a:pt x="1" y="272"/>
                  </a:cubicBezTo>
                  <a:cubicBezTo>
                    <a:pt x="246" y="276"/>
                    <a:pt x="267" y="388"/>
                    <a:pt x="578" y="363"/>
                  </a:cubicBezTo>
                  <a:cubicBezTo>
                    <a:pt x="634" y="157"/>
                    <a:pt x="533" y="2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18" name="Google Shape;36118;p16"/>
            <p:cNvSpPr/>
            <p:nvPr/>
          </p:nvSpPr>
          <p:spPr>
            <a:xfrm>
              <a:off x="2601507" y="2113829"/>
              <a:ext cx="13956" cy="4215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291" y="24"/>
                  </a:moveTo>
                  <a:cubicBezTo>
                    <a:pt x="239" y="0"/>
                    <a:pt x="0" y="68"/>
                    <a:pt x="99" y="115"/>
                  </a:cubicBezTo>
                  <a:cubicBezTo>
                    <a:pt x="153" y="140"/>
                    <a:pt x="390" y="72"/>
                    <a:pt x="291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19" name="Google Shape;36119;p16"/>
            <p:cNvSpPr/>
            <p:nvPr/>
          </p:nvSpPr>
          <p:spPr>
            <a:xfrm>
              <a:off x="1923648" y="2106393"/>
              <a:ext cx="20630" cy="8160"/>
            </a:xfrm>
            <a:custGeom>
              <a:avLst/>
              <a:gdLst/>
              <a:ahLst/>
              <a:cxnLst/>
              <a:rect l="l" t="t" r="r" b="b"/>
              <a:pathLst>
                <a:path w="578" h="271" extrusionOk="0">
                  <a:moveTo>
                    <a:pt x="1" y="182"/>
                  </a:moveTo>
                  <a:cubicBezTo>
                    <a:pt x="193" y="179"/>
                    <a:pt x="229" y="255"/>
                    <a:pt x="384" y="271"/>
                  </a:cubicBezTo>
                  <a:cubicBezTo>
                    <a:pt x="382" y="179"/>
                    <a:pt x="541" y="164"/>
                    <a:pt x="578" y="91"/>
                  </a:cubicBezTo>
                  <a:cubicBezTo>
                    <a:pt x="382" y="92"/>
                    <a:pt x="347" y="16"/>
                    <a:pt x="191" y="1"/>
                  </a:cubicBezTo>
                  <a:cubicBezTo>
                    <a:pt x="193" y="91"/>
                    <a:pt x="35" y="106"/>
                    <a:pt x="1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20" name="Google Shape;36120;p16"/>
            <p:cNvSpPr/>
            <p:nvPr/>
          </p:nvSpPr>
          <p:spPr>
            <a:xfrm>
              <a:off x="4503882" y="2103653"/>
              <a:ext cx="23521" cy="8220"/>
            </a:xfrm>
            <a:custGeom>
              <a:avLst/>
              <a:gdLst/>
              <a:ahLst/>
              <a:cxnLst/>
              <a:rect l="l" t="t" r="r" b="b"/>
              <a:pathLst>
                <a:path w="659" h="273" extrusionOk="0">
                  <a:moveTo>
                    <a:pt x="412" y="273"/>
                  </a:moveTo>
                  <a:cubicBezTo>
                    <a:pt x="422" y="157"/>
                    <a:pt x="659" y="146"/>
                    <a:pt x="607" y="0"/>
                  </a:cubicBezTo>
                  <a:lnTo>
                    <a:pt x="219" y="0"/>
                  </a:lnTo>
                  <a:cubicBezTo>
                    <a:pt x="1" y="131"/>
                    <a:pt x="10" y="221"/>
                    <a:pt x="412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21" name="Google Shape;36121;p16"/>
            <p:cNvSpPr/>
            <p:nvPr/>
          </p:nvSpPr>
          <p:spPr>
            <a:xfrm>
              <a:off x="2763298" y="2106001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4" y="104"/>
                  </a:moveTo>
                  <a:cubicBezTo>
                    <a:pt x="194" y="53"/>
                    <a:pt x="37" y="0"/>
                    <a:pt x="0" y="104"/>
                  </a:cubicBezTo>
                  <a:cubicBezTo>
                    <a:pt x="2" y="153"/>
                    <a:pt x="157" y="205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22" name="Google Shape;36122;p16"/>
            <p:cNvSpPr/>
            <p:nvPr/>
          </p:nvSpPr>
          <p:spPr>
            <a:xfrm>
              <a:off x="2605040" y="2106001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2" y="104"/>
                  </a:moveTo>
                  <a:cubicBezTo>
                    <a:pt x="192" y="53"/>
                    <a:pt x="35" y="0"/>
                    <a:pt x="0" y="104"/>
                  </a:cubicBezTo>
                  <a:cubicBezTo>
                    <a:pt x="0" y="153"/>
                    <a:pt x="153" y="205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23" name="Google Shape;36123;p16"/>
            <p:cNvSpPr/>
            <p:nvPr/>
          </p:nvSpPr>
          <p:spPr>
            <a:xfrm>
              <a:off x="8717161" y="2103653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24" name="Google Shape;36124;p16"/>
            <p:cNvSpPr/>
            <p:nvPr/>
          </p:nvSpPr>
          <p:spPr>
            <a:xfrm>
              <a:off x="2887184" y="2087816"/>
              <a:ext cx="26627" cy="15266"/>
            </a:xfrm>
            <a:custGeom>
              <a:avLst/>
              <a:gdLst/>
              <a:ahLst/>
              <a:cxnLst/>
              <a:rect l="l" t="t" r="r" b="b"/>
              <a:pathLst>
                <a:path w="746" h="507" extrusionOk="0">
                  <a:moveTo>
                    <a:pt x="0" y="72"/>
                  </a:moveTo>
                  <a:lnTo>
                    <a:pt x="0" y="435"/>
                  </a:lnTo>
                  <a:cubicBezTo>
                    <a:pt x="746" y="507"/>
                    <a:pt x="746" y="0"/>
                    <a:pt x="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25" name="Google Shape;36125;p16"/>
            <p:cNvSpPr/>
            <p:nvPr/>
          </p:nvSpPr>
          <p:spPr>
            <a:xfrm>
              <a:off x="2967491" y="2079536"/>
              <a:ext cx="37120" cy="15928"/>
            </a:xfrm>
            <a:custGeom>
              <a:avLst/>
              <a:gdLst/>
              <a:ahLst/>
              <a:cxnLst/>
              <a:rect l="l" t="t" r="r" b="b"/>
              <a:pathLst>
                <a:path w="1040" h="529" extrusionOk="0">
                  <a:moveTo>
                    <a:pt x="837" y="528"/>
                  </a:moveTo>
                  <a:cubicBezTo>
                    <a:pt x="1040" y="1"/>
                    <a:pt x="1" y="489"/>
                    <a:pt x="837" y="5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26" name="Google Shape;36126;p16"/>
            <p:cNvSpPr/>
            <p:nvPr/>
          </p:nvSpPr>
          <p:spPr>
            <a:xfrm>
              <a:off x="7925623" y="2077187"/>
              <a:ext cx="34443" cy="16320"/>
            </a:xfrm>
            <a:custGeom>
              <a:avLst/>
              <a:gdLst/>
              <a:ahLst/>
              <a:cxnLst/>
              <a:rect l="l" t="t" r="r" b="b"/>
              <a:pathLst>
                <a:path w="965" h="542" extrusionOk="0">
                  <a:moveTo>
                    <a:pt x="1" y="425"/>
                  </a:moveTo>
                  <a:cubicBezTo>
                    <a:pt x="253" y="541"/>
                    <a:pt x="711" y="541"/>
                    <a:pt x="964" y="425"/>
                  </a:cubicBezTo>
                  <a:cubicBezTo>
                    <a:pt x="962" y="1"/>
                    <a:pt x="5" y="1"/>
                    <a:pt x="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27" name="Google Shape;36127;p16"/>
            <p:cNvSpPr/>
            <p:nvPr/>
          </p:nvSpPr>
          <p:spPr>
            <a:xfrm>
              <a:off x="7788031" y="2089953"/>
              <a:ext cx="13706" cy="2740"/>
            </a:xfrm>
            <a:custGeom>
              <a:avLst/>
              <a:gdLst/>
              <a:ahLst/>
              <a:cxnLst/>
              <a:rect l="l" t="t" r="r" b="b"/>
              <a:pathLst>
                <a:path w="384" h="91" extrusionOk="0">
                  <a:moveTo>
                    <a:pt x="384" y="1"/>
                  </a:moveTo>
                  <a:cubicBezTo>
                    <a:pt x="234" y="23"/>
                    <a:pt x="4" y="4"/>
                    <a:pt x="0" y="91"/>
                  </a:cubicBezTo>
                  <a:cubicBezTo>
                    <a:pt x="146" y="71"/>
                    <a:pt x="381" y="90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28" name="Google Shape;36128;p16"/>
            <p:cNvSpPr/>
            <p:nvPr/>
          </p:nvSpPr>
          <p:spPr>
            <a:xfrm>
              <a:off x="8509863" y="2084534"/>
              <a:ext cx="21523" cy="6353"/>
            </a:xfrm>
            <a:custGeom>
              <a:avLst/>
              <a:gdLst/>
              <a:ahLst/>
              <a:cxnLst/>
              <a:rect l="l" t="t" r="r" b="b"/>
              <a:pathLst>
                <a:path w="603" h="211" extrusionOk="0">
                  <a:moveTo>
                    <a:pt x="603" y="181"/>
                  </a:moveTo>
                  <a:lnTo>
                    <a:pt x="603" y="1"/>
                  </a:lnTo>
                  <a:lnTo>
                    <a:pt x="26" y="1"/>
                  </a:lnTo>
                  <a:cubicBezTo>
                    <a:pt x="1" y="161"/>
                    <a:pt x="215" y="211"/>
                    <a:pt x="603" y="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29" name="Google Shape;36129;p16"/>
            <p:cNvSpPr/>
            <p:nvPr/>
          </p:nvSpPr>
          <p:spPr>
            <a:xfrm>
              <a:off x="8593311" y="2077729"/>
              <a:ext cx="13777" cy="7497"/>
            </a:xfrm>
            <a:custGeom>
              <a:avLst/>
              <a:gdLst/>
              <a:ahLst/>
              <a:cxnLst/>
              <a:rect l="l" t="t" r="r" b="b"/>
              <a:pathLst>
                <a:path w="386" h="249" extrusionOk="0">
                  <a:moveTo>
                    <a:pt x="386" y="133"/>
                  </a:moveTo>
                  <a:cubicBezTo>
                    <a:pt x="169" y="143"/>
                    <a:pt x="86" y="1"/>
                    <a:pt x="1" y="133"/>
                  </a:cubicBezTo>
                  <a:cubicBezTo>
                    <a:pt x="3" y="227"/>
                    <a:pt x="339" y="249"/>
                    <a:pt x="386" y="1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30" name="Google Shape;36130;p16"/>
            <p:cNvSpPr/>
            <p:nvPr/>
          </p:nvSpPr>
          <p:spPr>
            <a:xfrm>
              <a:off x="3778588" y="2078301"/>
              <a:ext cx="13884" cy="4215"/>
            </a:xfrm>
            <a:custGeom>
              <a:avLst/>
              <a:gdLst/>
              <a:ahLst/>
              <a:cxnLst/>
              <a:rect l="l" t="t" r="r" b="b"/>
              <a:pathLst>
                <a:path w="389" h="140" extrusionOk="0">
                  <a:moveTo>
                    <a:pt x="289" y="25"/>
                  </a:moveTo>
                  <a:cubicBezTo>
                    <a:pt x="238" y="0"/>
                    <a:pt x="0" y="68"/>
                    <a:pt x="98" y="116"/>
                  </a:cubicBezTo>
                  <a:cubicBezTo>
                    <a:pt x="150" y="140"/>
                    <a:pt x="388" y="71"/>
                    <a:pt x="289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31" name="Google Shape;36131;p16"/>
            <p:cNvSpPr/>
            <p:nvPr/>
          </p:nvSpPr>
          <p:spPr>
            <a:xfrm>
              <a:off x="7911846" y="2070834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32" name="Google Shape;36132;p16"/>
            <p:cNvSpPr/>
            <p:nvPr/>
          </p:nvSpPr>
          <p:spPr>
            <a:xfrm>
              <a:off x="8062395" y="2068064"/>
              <a:ext cx="21594" cy="6413"/>
            </a:xfrm>
            <a:custGeom>
              <a:avLst/>
              <a:gdLst/>
              <a:ahLst/>
              <a:cxnLst/>
              <a:rect l="l" t="t" r="r" b="b"/>
              <a:pathLst>
                <a:path w="605" h="213" extrusionOk="0">
                  <a:moveTo>
                    <a:pt x="605" y="182"/>
                  </a:moveTo>
                  <a:lnTo>
                    <a:pt x="605" y="1"/>
                  </a:lnTo>
                  <a:lnTo>
                    <a:pt x="26" y="1"/>
                  </a:lnTo>
                  <a:cubicBezTo>
                    <a:pt x="0" y="163"/>
                    <a:pt x="217" y="212"/>
                    <a:pt x="605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33" name="Google Shape;36133;p16"/>
            <p:cNvSpPr/>
            <p:nvPr/>
          </p:nvSpPr>
          <p:spPr>
            <a:xfrm>
              <a:off x="7760477" y="2062585"/>
              <a:ext cx="20666" cy="8220"/>
            </a:xfrm>
            <a:custGeom>
              <a:avLst/>
              <a:gdLst/>
              <a:ahLst/>
              <a:cxnLst/>
              <a:rect l="l" t="t" r="r" b="b"/>
              <a:pathLst>
                <a:path w="579" h="273" extrusionOk="0">
                  <a:moveTo>
                    <a:pt x="579" y="91"/>
                  </a:moveTo>
                  <a:cubicBezTo>
                    <a:pt x="384" y="91"/>
                    <a:pt x="348" y="18"/>
                    <a:pt x="194" y="0"/>
                  </a:cubicBezTo>
                  <a:cubicBezTo>
                    <a:pt x="195" y="91"/>
                    <a:pt x="37" y="107"/>
                    <a:pt x="1" y="182"/>
                  </a:cubicBezTo>
                  <a:cubicBezTo>
                    <a:pt x="195" y="182"/>
                    <a:pt x="229" y="255"/>
                    <a:pt x="390" y="273"/>
                  </a:cubicBezTo>
                  <a:cubicBezTo>
                    <a:pt x="384" y="183"/>
                    <a:pt x="541" y="165"/>
                    <a:pt x="579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34" name="Google Shape;36134;p16"/>
            <p:cNvSpPr/>
            <p:nvPr/>
          </p:nvSpPr>
          <p:spPr>
            <a:xfrm>
              <a:off x="7626205" y="2067342"/>
              <a:ext cx="13920" cy="4246"/>
            </a:xfrm>
            <a:custGeom>
              <a:avLst/>
              <a:gdLst/>
              <a:ahLst/>
              <a:cxnLst/>
              <a:rect l="l" t="t" r="r" b="b"/>
              <a:pathLst>
                <a:path w="390" h="141" extrusionOk="0">
                  <a:moveTo>
                    <a:pt x="290" y="25"/>
                  </a:moveTo>
                  <a:cubicBezTo>
                    <a:pt x="238" y="0"/>
                    <a:pt x="1" y="69"/>
                    <a:pt x="98" y="116"/>
                  </a:cubicBezTo>
                  <a:cubicBezTo>
                    <a:pt x="151" y="141"/>
                    <a:pt x="390" y="72"/>
                    <a:pt x="29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35" name="Google Shape;36135;p16"/>
            <p:cNvSpPr/>
            <p:nvPr/>
          </p:nvSpPr>
          <p:spPr>
            <a:xfrm>
              <a:off x="6758536" y="2055931"/>
              <a:ext cx="31481" cy="13911"/>
            </a:xfrm>
            <a:custGeom>
              <a:avLst/>
              <a:gdLst/>
              <a:ahLst/>
              <a:cxnLst/>
              <a:rect l="l" t="t" r="r" b="b"/>
              <a:pathLst>
                <a:path w="882" h="462" extrusionOk="0">
                  <a:moveTo>
                    <a:pt x="688" y="404"/>
                  </a:moveTo>
                  <a:cubicBezTo>
                    <a:pt x="701" y="404"/>
                    <a:pt x="675" y="320"/>
                    <a:pt x="688" y="312"/>
                  </a:cubicBezTo>
                  <a:cubicBezTo>
                    <a:pt x="706" y="301"/>
                    <a:pt x="869" y="124"/>
                    <a:pt x="881" y="131"/>
                  </a:cubicBezTo>
                  <a:cubicBezTo>
                    <a:pt x="671" y="0"/>
                    <a:pt x="0" y="461"/>
                    <a:pt x="688" y="4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36" name="Google Shape;36136;p16"/>
            <p:cNvSpPr/>
            <p:nvPr/>
          </p:nvSpPr>
          <p:spPr>
            <a:xfrm>
              <a:off x="7571382" y="2054094"/>
              <a:ext cx="23914" cy="5811"/>
            </a:xfrm>
            <a:custGeom>
              <a:avLst/>
              <a:gdLst/>
              <a:ahLst/>
              <a:cxnLst/>
              <a:rect l="l" t="t" r="r" b="b"/>
              <a:pathLst>
                <a:path w="670" h="193" extrusionOk="0">
                  <a:moveTo>
                    <a:pt x="475" y="192"/>
                  </a:moveTo>
                  <a:cubicBezTo>
                    <a:pt x="475" y="101"/>
                    <a:pt x="633" y="85"/>
                    <a:pt x="670" y="11"/>
                  </a:cubicBezTo>
                  <a:cubicBezTo>
                    <a:pt x="366" y="20"/>
                    <a:pt x="0" y="0"/>
                    <a:pt x="90" y="1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37" name="Google Shape;36137;p16"/>
            <p:cNvSpPr/>
            <p:nvPr/>
          </p:nvSpPr>
          <p:spPr>
            <a:xfrm>
              <a:off x="2694484" y="2054094"/>
              <a:ext cx="7031" cy="6142"/>
            </a:xfrm>
            <a:custGeom>
              <a:avLst/>
              <a:gdLst/>
              <a:ahLst/>
              <a:cxnLst/>
              <a:rect l="l" t="t" r="r" b="b"/>
              <a:pathLst>
                <a:path w="197" h="204" extrusionOk="0">
                  <a:moveTo>
                    <a:pt x="192" y="102"/>
                  </a:moveTo>
                  <a:cubicBezTo>
                    <a:pt x="196" y="52"/>
                    <a:pt x="40" y="0"/>
                    <a:pt x="1" y="102"/>
                  </a:cubicBezTo>
                  <a:cubicBezTo>
                    <a:pt x="1" y="152"/>
                    <a:pt x="158" y="204"/>
                    <a:pt x="192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38" name="Google Shape;36138;p16"/>
            <p:cNvSpPr/>
            <p:nvPr/>
          </p:nvSpPr>
          <p:spPr>
            <a:xfrm>
              <a:off x="8779158" y="2031814"/>
              <a:ext cx="56216" cy="27912"/>
            </a:xfrm>
            <a:custGeom>
              <a:avLst/>
              <a:gdLst/>
              <a:ahLst/>
              <a:cxnLst/>
              <a:rect l="l" t="t" r="r" b="b"/>
              <a:pathLst>
                <a:path w="1575" h="927" extrusionOk="0">
                  <a:moveTo>
                    <a:pt x="1352" y="25"/>
                  </a:moveTo>
                  <a:cubicBezTo>
                    <a:pt x="338" y="0"/>
                    <a:pt x="143" y="363"/>
                    <a:pt x="1" y="751"/>
                  </a:cubicBezTo>
                  <a:cubicBezTo>
                    <a:pt x="818" y="927"/>
                    <a:pt x="1575" y="604"/>
                    <a:pt x="135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39" name="Google Shape;36139;p16"/>
            <p:cNvSpPr/>
            <p:nvPr/>
          </p:nvSpPr>
          <p:spPr>
            <a:xfrm>
              <a:off x="7918699" y="2054395"/>
              <a:ext cx="13884" cy="2770"/>
            </a:xfrm>
            <a:custGeom>
              <a:avLst/>
              <a:gdLst/>
              <a:ahLst/>
              <a:cxnLst/>
              <a:rect l="l" t="t" r="r" b="b"/>
              <a:pathLst>
                <a:path w="389" h="92" extrusionOk="0">
                  <a:moveTo>
                    <a:pt x="388" y="1"/>
                  </a:moveTo>
                  <a:cubicBezTo>
                    <a:pt x="238" y="23"/>
                    <a:pt x="7" y="4"/>
                    <a:pt x="1" y="92"/>
                  </a:cubicBezTo>
                  <a:cubicBezTo>
                    <a:pt x="153" y="71"/>
                    <a:pt x="383" y="89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40" name="Google Shape;36140;p16"/>
            <p:cNvSpPr/>
            <p:nvPr/>
          </p:nvSpPr>
          <p:spPr>
            <a:xfrm>
              <a:off x="2804629" y="2032536"/>
              <a:ext cx="51147" cy="19150"/>
            </a:xfrm>
            <a:custGeom>
              <a:avLst/>
              <a:gdLst/>
              <a:ahLst/>
              <a:cxnLst/>
              <a:rect l="l" t="t" r="r" b="b"/>
              <a:pathLst>
                <a:path w="1433" h="636" extrusionOk="0">
                  <a:moveTo>
                    <a:pt x="964" y="635"/>
                  </a:moveTo>
                  <a:cubicBezTo>
                    <a:pt x="1432" y="404"/>
                    <a:pt x="884" y="139"/>
                    <a:pt x="577" y="1"/>
                  </a:cubicBezTo>
                  <a:cubicBezTo>
                    <a:pt x="545" y="107"/>
                    <a:pt x="274" y="100"/>
                    <a:pt x="0" y="92"/>
                  </a:cubicBezTo>
                  <a:cubicBezTo>
                    <a:pt x="106" y="374"/>
                    <a:pt x="460" y="541"/>
                    <a:pt x="964" y="6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41" name="Google Shape;36141;p16"/>
            <p:cNvSpPr/>
            <p:nvPr/>
          </p:nvSpPr>
          <p:spPr>
            <a:xfrm>
              <a:off x="2053494" y="2043496"/>
              <a:ext cx="23486" cy="8190"/>
            </a:xfrm>
            <a:custGeom>
              <a:avLst/>
              <a:gdLst/>
              <a:ahLst/>
              <a:cxnLst/>
              <a:rect l="l" t="t" r="r" b="b"/>
              <a:pathLst>
                <a:path w="658" h="272" extrusionOk="0">
                  <a:moveTo>
                    <a:pt x="411" y="271"/>
                  </a:moveTo>
                  <a:cubicBezTo>
                    <a:pt x="421" y="156"/>
                    <a:pt x="657" y="146"/>
                    <a:pt x="604" y="1"/>
                  </a:cubicBezTo>
                  <a:lnTo>
                    <a:pt x="219" y="1"/>
                  </a:lnTo>
                  <a:cubicBezTo>
                    <a:pt x="1" y="130"/>
                    <a:pt x="10" y="222"/>
                    <a:pt x="411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42" name="Google Shape;36142;p16"/>
            <p:cNvSpPr/>
            <p:nvPr/>
          </p:nvSpPr>
          <p:spPr>
            <a:xfrm>
              <a:off x="5588700" y="2037263"/>
              <a:ext cx="14063" cy="4185"/>
            </a:xfrm>
            <a:custGeom>
              <a:avLst/>
              <a:gdLst/>
              <a:ahLst/>
              <a:cxnLst/>
              <a:rect l="l" t="t" r="r" b="b"/>
              <a:pathLst>
                <a:path w="394" h="139" extrusionOk="0">
                  <a:moveTo>
                    <a:pt x="100" y="115"/>
                  </a:moveTo>
                  <a:cubicBezTo>
                    <a:pt x="153" y="139"/>
                    <a:pt x="393" y="71"/>
                    <a:pt x="293" y="24"/>
                  </a:cubicBezTo>
                  <a:cubicBezTo>
                    <a:pt x="240" y="0"/>
                    <a:pt x="0" y="70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43" name="Google Shape;36143;p16"/>
            <p:cNvSpPr/>
            <p:nvPr/>
          </p:nvSpPr>
          <p:spPr>
            <a:xfrm>
              <a:off x="1658564" y="2037263"/>
              <a:ext cx="13884" cy="4185"/>
            </a:xfrm>
            <a:custGeom>
              <a:avLst/>
              <a:gdLst/>
              <a:ahLst/>
              <a:cxnLst/>
              <a:rect l="l" t="t" r="r" b="b"/>
              <a:pathLst>
                <a:path w="389" h="139" extrusionOk="0">
                  <a:moveTo>
                    <a:pt x="97" y="115"/>
                  </a:moveTo>
                  <a:cubicBezTo>
                    <a:pt x="152" y="139"/>
                    <a:pt x="388" y="71"/>
                    <a:pt x="290" y="24"/>
                  </a:cubicBezTo>
                  <a:cubicBezTo>
                    <a:pt x="238" y="0"/>
                    <a:pt x="0" y="70"/>
                    <a:pt x="97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44" name="Google Shape;36144;p16"/>
            <p:cNvSpPr/>
            <p:nvPr/>
          </p:nvSpPr>
          <p:spPr>
            <a:xfrm>
              <a:off x="7825722" y="2029044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0" y="1"/>
                    <a:pt x="0" y="70"/>
                    <a:pt x="99" y="117"/>
                  </a:cubicBezTo>
                  <a:cubicBezTo>
                    <a:pt x="154" y="142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45" name="Google Shape;36145;p16"/>
            <p:cNvSpPr/>
            <p:nvPr/>
          </p:nvSpPr>
          <p:spPr>
            <a:xfrm>
              <a:off x="4288982" y="2020583"/>
              <a:ext cx="39726" cy="15898"/>
            </a:xfrm>
            <a:custGeom>
              <a:avLst/>
              <a:gdLst/>
              <a:ahLst/>
              <a:cxnLst/>
              <a:rect l="l" t="t" r="r" b="b"/>
              <a:pathLst>
                <a:path w="1113" h="528" extrusionOk="0">
                  <a:moveTo>
                    <a:pt x="648" y="306"/>
                  </a:moveTo>
                  <a:cubicBezTo>
                    <a:pt x="1112" y="1"/>
                    <a:pt x="0" y="527"/>
                    <a:pt x="648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46" name="Google Shape;36146;p16"/>
            <p:cNvSpPr/>
            <p:nvPr/>
          </p:nvSpPr>
          <p:spPr>
            <a:xfrm>
              <a:off x="998337" y="2017602"/>
              <a:ext cx="31802" cy="16109"/>
            </a:xfrm>
            <a:custGeom>
              <a:avLst/>
              <a:gdLst/>
              <a:ahLst/>
              <a:cxnLst/>
              <a:rect l="l" t="t" r="r" b="b"/>
              <a:pathLst>
                <a:path w="891" h="535" extrusionOk="0">
                  <a:moveTo>
                    <a:pt x="853" y="497"/>
                  </a:moveTo>
                  <a:cubicBezTo>
                    <a:pt x="891" y="236"/>
                    <a:pt x="878" y="1"/>
                    <a:pt x="275" y="44"/>
                  </a:cubicBezTo>
                  <a:cubicBezTo>
                    <a:pt x="216" y="165"/>
                    <a:pt x="0" y="216"/>
                    <a:pt x="83" y="407"/>
                  </a:cubicBezTo>
                  <a:cubicBezTo>
                    <a:pt x="342" y="433"/>
                    <a:pt x="452" y="535"/>
                    <a:pt x="853" y="4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47" name="Google Shape;36147;p16"/>
            <p:cNvSpPr/>
            <p:nvPr/>
          </p:nvSpPr>
          <p:spPr>
            <a:xfrm>
              <a:off x="925561" y="2016157"/>
              <a:ext cx="13777" cy="5450"/>
            </a:xfrm>
            <a:custGeom>
              <a:avLst/>
              <a:gdLst/>
              <a:ahLst/>
              <a:cxnLst/>
              <a:rect l="l" t="t" r="r" b="b"/>
              <a:pathLst>
                <a:path w="386" h="181" extrusionOk="0">
                  <a:moveTo>
                    <a:pt x="0" y="181"/>
                  </a:moveTo>
                  <a:lnTo>
                    <a:pt x="386" y="181"/>
                  </a:lnTo>
                  <a:lnTo>
                    <a:pt x="3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48" name="Google Shape;36148;p16"/>
            <p:cNvSpPr/>
            <p:nvPr/>
          </p:nvSpPr>
          <p:spPr>
            <a:xfrm>
              <a:off x="8421205" y="2007938"/>
              <a:ext cx="22558" cy="11713"/>
            </a:xfrm>
            <a:custGeom>
              <a:avLst/>
              <a:gdLst/>
              <a:ahLst/>
              <a:cxnLst/>
              <a:rect l="l" t="t" r="r" b="b"/>
              <a:pathLst>
                <a:path w="632" h="389" extrusionOk="0">
                  <a:moveTo>
                    <a:pt x="193" y="1"/>
                  </a:moveTo>
                  <a:cubicBezTo>
                    <a:pt x="202" y="126"/>
                    <a:pt x="103" y="199"/>
                    <a:pt x="1" y="273"/>
                  </a:cubicBezTo>
                  <a:cubicBezTo>
                    <a:pt x="248" y="277"/>
                    <a:pt x="268" y="388"/>
                    <a:pt x="578" y="365"/>
                  </a:cubicBezTo>
                  <a:cubicBezTo>
                    <a:pt x="631" y="157"/>
                    <a:pt x="533" y="22"/>
                    <a:pt x="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49" name="Google Shape;36149;p16"/>
            <p:cNvSpPr/>
            <p:nvPr/>
          </p:nvSpPr>
          <p:spPr>
            <a:xfrm>
              <a:off x="7240340" y="2007938"/>
              <a:ext cx="31409" cy="13429"/>
            </a:xfrm>
            <a:custGeom>
              <a:avLst/>
              <a:gdLst/>
              <a:ahLst/>
              <a:cxnLst/>
              <a:rect l="l" t="t" r="r" b="b"/>
              <a:pathLst>
                <a:path w="880" h="446" extrusionOk="0">
                  <a:moveTo>
                    <a:pt x="879" y="182"/>
                  </a:moveTo>
                  <a:cubicBezTo>
                    <a:pt x="625" y="182"/>
                    <a:pt x="704" y="23"/>
                    <a:pt x="494" y="1"/>
                  </a:cubicBezTo>
                  <a:cubicBezTo>
                    <a:pt x="477" y="144"/>
                    <a:pt x="1" y="72"/>
                    <a:pt x="108" y="273"/>
                  </a:cubicBezTo>
                  <a:cubicBezTo>
                    <a:pt x="593" y="283"/>
                    <a:pt x="712" y="446"/>
                    <a:pt x="879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50" name="Google Shape;36150;p16"/>
            <p:cNvSpPr/>
            <p:nvPr/>
          </p:nvSpPr>
          <p:spPr>
            <a:xfrm>
              <a:off x="3802680" y="2013056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3" y="103"/>
                  </a:moveTo>
                  <a:cubicBezTo>
                    <a:pt x="196" y="53"/>
                    <a:pt x="38" y="0"/>
                    <a:pt x="2" y="103"/>
                  </a:cubicBezTo>
                  <a:cubicBezTo>
                    <a:pt x="0" y="152"/>
                    <a:pt x="157" y="205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51" name="Google Shape;36151;p16"/>
            <p:cNvSpPr/>
            <p:nvPr/>
          </p:nvSpPr>
          <p:spPr>
            <a:xfrm>
              <a:off x="3385835" y="2001223"/>
              <a:ext cx="31374" cy="13911"/>
            </a:xfrm>
            <a:custGeom>
              <a:avLst/>
              <a:gdLst/>
              <a:ahLst/>
              <a:cxnLst/>
              <a:rect l="l" t="t" r="r" b="b"/>
              <a:pathLst>
                <a:path w="879" h="462" extrusionOk="0">
                  <a:moveTo>
                    <a:pt x="687" y="314"/>
                  </a:moveTo>
                  <a:cubicBezTo>
                    <a:pt x="705" y="302"/>
                    <a:pt x="871" y="126"/>
                    <a:pt x="879" y="131"/>
                  </a:cubicBezTo>
                  <a:cubicBezTo>
                    <a:pt x="670" y="0"/>
                    <a:pt x="0" y="461"/>
                    <a:pt x="687" y="405"/>
                  </a:cubicBezTo>
                  <a:cubicBezTo>
                    <a:pt x="699" y="402"/>
                    <a:pt x="677" y="320"/>
                    <a:pt x="687" y="3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52" name="Google Shape;36152;p16"/>
            <p:cNvSpPr/>
            <p:nvPr/>
          </p:nvSpPr>
          <p:spPr>
            <a:xfrm>
              <a:off x="4883286" y="2002488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53" name="Google Shape;36153;p16"/>
            <p:cNvSpPr/>
            <p:nvPr/>
          </p:nvSpPr>
          <p:spPr>
            <a:xfrm>
              <a:off x="3947161" y="1999387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5" y="103"/>
                  </a:moveTo>
                  <a:cubicBezTo>
                    <a:pt x="195" y="52"/>
                    <a:pt x="39" y="0"/>
                    <a:pt x="3" y="103"/>
                  </a:cubicBezTo>
                  <a:cubicBezTo>
                    <a:pt x="0" y="153"/>
                    <a:pt x="159" y="206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54" name="Google Shape;36154;p16"/>
            <p:cNvSpPr/>
            <p:nvPr/>
          </p:nvSpPr>
          <p:spPr>
            <a:xfrm>
              <a:off x="2439823" y="2002488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0"/>
                  </a:moveTo>
                  <a:cubicBezTo>
                    <a:pt x="237" y="21"/>
                    <a:pt x="4" y="2"/>
                    <a:pt x="1" y="90"/>
                  </a:cubicBezTo>
                  <a:cubicBezTo>
                    <a:pt x="151" y="71"/>
                    <a:pt x="380" y="89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55" name="Google Shape;36155;p16"/>
            <p:cNvSpPr/>
            <p:nvPr/>
          </p:nvSpPr>
          <p:spPr>
            <a:xfrm>
              <a:off x="5519886" y="199899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1" y="25"/>
                  </a:moveTo>
                  <a:cubicBezTo>
                    <a:pt x="238" y="0"/>
                    <a:pt x="0" y="69"/>
                    <a:pt x="100" y="116"/>
                  </a:cubicBezTo>
                  <a:cubicBezTo>
                    <a:pt x="154" y="141"/>
                    <a:pt x="393" y="72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56" name="Google Shape;36156;p16"/>
            <p:cNvSpPr/>
            <p:nvPr/>
          </p:nvSpPr>
          <p:spPr>
            <a:xfrm>
              <a:off x="6741796" y="1996978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4" y="0"/>
                  </a:moveTo>
                  <a:cubicBezTo>
                    <a:pt x="235" y="21"/>
                    <a:pt x="6" y="2"/>
                    <a:pt x="0" y="92"/>
                  </a:cubicBezTo>
                  <a:cubicBezTo>
                    <a:pt x="149" y="71"/>
                    <a:pt x="378" y="89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57" name="Google Shape;36157;p16"/>
            <p:cNvSpPr/>
            <p:nvPr/>
          </p:nvSpPr>
          <p:spPr>
            <a:xfrm>
              <a:off x="2543115" y="1996557"/>
              <a:ext cx="20666" cy="3643"/>
            </a:xfrm>
            <a:custGeom>
              <a:avLst/>
              <a:gdLst/>
              <a:ahLst/>
              <a:cxnLst/>
              <a:rect l="l" t="t" r="r" b="b"/>
              <a:pathLst>
                <a:path w="579" h="121" extrusionOk="0">
                  <a:moveTo>
                    <a:pt x="579" y="14"/>
                  </a:moveTo>
                  <a:cubicBezTo>
                    <a:pt x="352" y="29"/>
                    <a:pt x="32" y="0"/>
                    <a:pt x="0" y="106"/>
                  </a:cubicBezTo>
                  <a:cubicBezTo>
                    <a:pt x="226" y="91"/>
                    <a:pt x="546" y="120"/>
                    <a:pt x="579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58" name="Google Shape;36158;p16"/>
            <p:cNvSpPr/>
            <p:nvPr/>
          </p:nvSpPr>
          <p:spPr>
            <a:xfrm>
              <a:off x="2456919" y="1996225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5"/>
                  </a:moveTo>
                  <a:cubicBezTo>
                    <a:pt x="239" y="1"/>
                    <a:pt x="1" y="70"/>
                    <a:pt x="100" y="117"/>
                  </a:cubicBezTo>
                  <a:cubicBezTo>
                    <a:pt x="155" y="142"/>
                    <a:pt x="392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59" name="Google Shape;36159;p16"/>
            <p:cNvSpPr/>
            <p:nvPr/>
          </p:nvSpPr>
          <p:spPr>
            <a:xfrm>
              <a:off x="1455478" y="1993877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5" y="103"/>
                  </a:moveTo>
                  <a:cubicBezTo>
                    <a:pt x="196" y="53"/>
                    <a:pt x="40" y="0"/>
                    <a:pt x="2" y="103"/>
                  </a:cubicBezTo>
                  <a:cubicBezTo>
                    <a:pt x="0" y="154"/>
                    <a:pt x="158" y="207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60" name="Google Shape;36160;p16"/>
            <p:cNvSpPr/>
            <p:nvPr/>
          </p:nvSpPr>
          <p:spPr>
            <a:xfrm>
              <a:off x="5530380" y="1988759"/>
              <a:ext cx="14991" cy="9274"/>
            </a:xfrm>
            <a:custGeom>
              <a:avLst/>
              <a:gdLst/>
              <a:ahLst/>
              <a:cxnLst/>
              <a:rect l="l" t="t" r="r" b="b"/>
              <a:pathLst>
                <a:path w="420" h="308" extrusionOk="0">
                  <a:moveTo>
                    <a:pt x="385" y="273"/>
                  </a:moveTo>
                  <a:cubicBezTo>
                    <a:pt x="355" y="166"/>
                    <a:pt x="419" y="16"/>
                    <a:pt x="193" y="1"/>
                  </a:cubicBezTo>
                  <a:cubicBezTo>
                    <a:pt x="180" y="57"/>
                    <a:pt x="165" y="109"/>
                    <a:pt x="0" y="92"/>
                  </a:cubicBezTo>
                  <a:cubicBezTo>
                    <a:pt x="21" y="203"/>
                    <a:pt x="56" y="307"/>
                    <a:pt x="385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61" name="Google Shape;36161;p16"/>
            <p:cNvSpPr/>
            <p:nvPr/>
          </p:nvSpPr>
          <p:spPr>
            <a:xfrm>
              <a:off x="5328257" y="1985115"/>
              <a:ext cx="39833" cy="15778"/>
            </a:xfrm>
            <a:custGeom>
              <a:avLst/>
              <a:gdLst/>
              <a:ahLst/>
              <a:cxnLst/>
              <a:rect l="l" t="t" r="r" b="b"/>
              <a:pathLst>
                <a:path w="1116" h="524" extrusionOk="0">
                  <a:moveTo>
                    <a:pt x="648" y="304"/>
                  </a:moveTo>
                  <a:cubicBezTo>
                    <a:pt x="1115" y="0"/>
                    <a:pt x="0" y="524"/>
                    <a:pt x="648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62" name="Google Shape;36162;p16"/>
            <p:cNvSpPr/>
            <p:nvPr/>
          </p:nvSpPr>
          <p:spPr>
            <a:xfrm>
              <a:off x="7797989" y="1980599"/>
              <a:ext cx="28161" cy="13700"/>
            </a:xfrm>
            <a:custGeom>
              <a:avLst/>
              <a:gdLst/>
              <a:ahLst/>
              <a:cxnLst/>
              <a:rect l="l" t="t" r="r" b="b"/>
              <a:pathLst>
                <a:path w="789" h="455" extrusionOk="0">
                  <a:moveTo>
                    <a:pt x="491" y="454"/>
                  </a:moveTo>
                  <a:cubicBezTo>
                    <a:pt x="752" y="340"/>
                    <a:pt x="789" y="9"/>
                    <a:pt x="299" y="0"/>
                  </a:cubicBezTo>
                  <a:cubicBezTo>
                    <a:pt x="38" y="115"/>
                    <a:pt x="0" y="445"/>
                    <a:pt x="491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63" name="Google Shape;36163;p16"/>
            <p:cNvSpPr/>
            <p:nvPr/>
          </p:nvSpPr>
          <p:spPr>
            <a:xfrm>
              <a:off x="6872464" y="1988759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1" y="92"/>
                  </a:moveTo>
                  <a:cubicBezTo>
                    <a:pt x="151" y="72"/>
                    <a:pt x="383" y="89"/>
                    <a:pt x="386" y="1"/>
                  </a:cubicBezTo>
                  <a:cubicBezTo>
                    <a:pt x="240" y="23"/>
                    <a:pt x="7" y="3"/>
                    <a:pt x="1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64" name="Google Shape;36164;p16"/>
            <p:cNvSpPr/>
            <p:nvPr/>
          </p:nvSpPr>
          <p:spPr>
            <a:xfrm>
              <a:off x="5857567" y="1985687"/>
              <a:ext cx="23807" cy="5871"/>
            </a:xfrm>
            <a:custGeom>
              <a:avLst/>
              <a:gdLst/>
              <a:ahLst/>
              <a:cxnLst/>
              <a:rect l="l" t="t" r="r" b="b"/>
              <a:pathLst>
                <a:path w="667" h="195" extrusionOk="0">
                  <a:moveTo>
                    <a:pt x="87" y="194"/>
                  </a:moveTo>
                  <a:lnTo>
                    <a:pt x="473" y="194"/>
                  </a:lnTo>
                  <a:cubicBezTo>
                    <a:pt x="473" y="103"/>
                    <a:pt x="631" y="87"/>
                    <a:pt x="666" y="14"/>
                  </a:cubicBezTo>
                  <a:cubicBezTo>
                    <a:pt x="365" y="22"/>
                    <a:pt x="0" y="1"/>
                    <a:pt x="87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65" name="Google Shape;36165;p16"/>
            <p:cNvSpPr/>
            <p:nvPr/>
          </p:nvSpPr>
          <p:spPr>
            <a:xfrm>
              <a:off x="8259699" y="1982948"/>
              <a:ext cx="23985" cy="5841"/>
            </a:xfrm>
            <a:custGeom>
              <a:avLst/>
              <a:gdLst/>
              <a:ahLst/>
              <a:cxnLst/>
              <a:rect l="l" t="t" r="r" b="b"/>
              <a:pathLst>
                <a:path w="672" h="194" extrusionOk="0">
                  <a:moveTo>
                    <a:pt x="477" y="194"/>
                  </a:moveTo>
                  <a:cubicBezTo>
                    <a:pt x="475" y="102"/>
                    <a:pt x="633" y="87"/>
                    <a:pt x="671" y="11"/>
                  </a:cubicBezTo>
                  <a:cubicBezTo>
                    <a:pt x="366" y="20"/>
                    <a:pt x="0" y="0"/>
                    <a:pt x="90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66" name="Google Shape;36166;p16"/>
            <p:cNvSpPr/>
            <p:nvPr/>
          </p:nvSpPr>
          <p:spPr>
            <a:xfrm>
              <a:off x="8305777" y="1970754"/>
              <a:ext cx="21987" cy="16199"/>
            </a:xfrm>
            <a:custGeom>
              <a:avLst/>
              <a:gdLst/>
              <a:ahLst/>
              <a:cxnLst/>
              <a:rect l="l" t="t" r="r" b="b"/>
              <a:pathLst>
                <a:path w="616" h="538" extrusionOk="0">
                  <a:moveTo>
                    <a:pt x="342" y="510"/>
                  </a:moveTo>
                  <a:cubicBezTo>
                    <a:pt x="404" y="387"/>
                    <a:pt x="615" y="336"/>
                    <a:pt x="535" y="146"/>
                  </a:cubicBezTo>
                  <a:cubicBezTo>
                    <a:pt x="0" y="1"/>
                    <a:pt x="3" y="537"/>
                    <a:pt x="342" y="5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67" name="Google Shape;36167;p16"/>
            <p:cNvSpPr/>
            <p:nvPr/>
          </p:nvSpPr>
          <p:spPr>
            <a:xfrm>
              <a:off x="8214727" y="1980599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68" name="Google Shape;36168;p16"/>
            <p:cNvSpPr/>
            <p:nvPr/>
          </p:nvSpPr>
          <p:spPr>
            <a:xfrm>
              <a:off x="8617260" y="1979846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5"/>
                  </a:moveTo>
                  <a:cubicBezTo>
                    <a:pt x="240" y="0"/>
                    <a:pt x="1" y="68"/>
                    <a:pt x="100" y="117"/>
                  </a:cubicBezTo>
                  <a:cubicBezTo>
                    <a:pt x="155" y="140"/>
                    <a:pt x="392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69" name="Google Shape;36169;p16"/>
            <p:cNvSpPr/>
            <p:nvPr/>
          </p:nvSpPr>
          <p:spPr>
            <a:xfrm>
              <a:off x="6383879" y="1974969"/>
              <a:ext cx="23843" cy="6052"/>
            </a:xfrm>
            <a:custGeom>
              <a:avLst/>
              <a:gdLst/>
              <a:ahLst/>
              <a:cxnLst/>
              <a:rect l="l" t="t" r="r" b="b"/>
              <a:pathLst>
                <a:path w="668" h="201" extrusionOk="0">
                  <a:moveTo>
                    <a:pt x="578" y="6"/>
                  </a:moveTo>
                  <a:cubicBezTo>
                    <a:pt x="246" y="0"/>
                    <a:pt x="83" y="76"/>
                    <a:pt x="1" y="187"/>
                  </a:cubicBezTo>
                  <a:cubicBezTo>
                    <a:pt x="304" y="178"/>
                    <a:pt x="668" y="200"/>
                    <a:pt x="578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70" name="Google Shape;36170;p16"/>
            <p:cNvSpPr/>
            <p:nvPr/>
          </p:nvSpPr>
          <p:spPr>
            <a:xfrm>
              <a:off x="5753846" y="1977076"/>
              <a:ext cx="14170" cy="4336"/>
            </a:xfrm>
            <a:custGeom>
              <a:avLst/>
              <a:gdLst/>
              <a:ahLst/>
              <a:cxnLst/>
              <a:rect l="l" t="t" r="r" b="b"/>
              <a:pathLst>
                <a:path w="397" h="144" extrusionOk="0">
                  <a:moveTo>
                    <a:pt x="294" y="26"/>
                  </a:moveTo>
                  <a:cubicBezTo>
                    <a:pt x="241" y="1"/>
                    <a:pt x="1" y="69"/>
                    <a:pt x="100" y="117"/>
                  </a:cubicBezTo>
                  <a:cubicBezTo>
                    <a:pt x="156" y="143"/>
                    <a:pt x="396" y="74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71" name="Google Shape;36171;p16"/>
            <p:cNvSpPr/>
            <p:nvPr/>
          </p:nvSpPr>
          <p:spPr>
            <a:xfrm>
              <a:off x="3819705" y="1977076"/>
              <a:ext cx="14134" cy="4336"/>
            </a:xfrm>
            <a:custGeom>
              <a:avLst/>
              <a:gdLst/>
              <a:ahLst/>
              <a:cxnLst/>
              <a:rect l="l" t="t" r="r" b="b"/>
              <a:pathLst>
                <a:path w="396" h="144" extrusionOk="0">
                  <a:moveTo>
                    <a:pt x="297" y="26"/>
                  </a:moveTo>
                  <a:cubicBezTo>
                    <a:pt x="242" y="1"/>
                    <a:pt x="1" y="69"/>
                    <a:pt x="101" y="117"/>
                  </a:cubicBezTo>
                  <a:cubicBezTo>
                    <a:pt x="155" y="143"/>
                    <a:pt x="395" y="74"/>
                    <a:pt x="297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72" name="Google Shape;36172;p16"/>
            <p:cNvSpPr/>
            <p:nvPr/>
          </p:nvSpPr>
          <p:spPr>
            <a:xfrm>
              <a:off x="8097729" y="1971838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6" y="110"/>
                  </a:moveTo>
                  <a:cubicBezTo>
                    <a:pt x="346" y="0"/>
                    <a:pt x="172" y="54"/>
                    <a:pt x="1" y="110"/>
                  </a:cubicBezTo>
                  <a:cubicBezTo>
                    <a:pt x="2" y="201"/>
                    <a:pt x="339" y="223"/>
                    <a:pt x="386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73" name="Google Shape;36173;p16"/>
            <p:cNvSpPr/>
            <p:nvPr/>
          </p:nvSpPr>
          <p:spPr>
            <a:xfrm>
              <a:off x="6873606" y="1964943"/>
              <a:ext cx="65210" cy="12917"/>
            </a:xfrm>
            <a:custGeom>
              <a:avLst/>
              <a:gdLst/>
              <a:ahLst/>
              <a:cxnLst/>
              <a:rect l="l" t="t" r="r" b="b"/>
              <a:pathLst>
                <a:path w="1827" h="429" extrusionOk="0">
                  <a:moveTo>
                    <a:pt x="1128" y="429"/>
                  </a:moveTo>
                  <a:cubicBezTo>
                    <a:pt x="1826" y="1"/>
                    <a:pt x="0" y="309"/>
                    <a:pt x="1128" y="4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74" name="Google Shape;36174;p16"/>
            <p:cNvSpPr/>
            <p:nvPr/>
          </p:nvSpPr>
          <p:spPr>
            <a:xfrm>
              <a:off x="8156086" y="1968917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5"/>
                  </a:moveTo>
                  <a:cubicBezTo>
                    <a:pt x="239" y="0"/>
                    <a:pt x="0" y="70"/>
                    <a:pt x="101" y="117"/>
                  </a:cubicBezTo>
                  <a:cubicBezTo>
                    <a:pt x="154" y="141"/>
                    <a:pt x="396" y="71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75" name="Google Shape;36175;p16"/>
            <p:cNvSpPr/>
            <p:nvPr/>
          </p:nvSpPr>
          <p:spPr>
            <a:xfrm>
              <a:off x="5186167" y="1964160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5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76" name="Google Shape;36176;p16"/>
            <p:cNvSpPr/>
            <p:nvPr/>
          </p:nvSpPr>
          <p:spPr>
            <a:xfrm>
              <a:off x="102935" y="1966117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0" y="27"/>
                  </a:moveTo>
                  <a:cubicBezTo>
                    <a:pt x="238" y="1"/>
                    <a:pt x="0" y="70"/>
                    <a:pt x="99" y="117"/>
                  </a:cubicBezTo>
                  <a:cubicBezTo>
                    <a:pt x="153" y="143"/>
                    <a:pt x="392" y="74"/>
                    <a:pt x="29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77" name="Google Shape;36177;p16"/>
            <p:cNvSpPr/>
            <p:nvPr/>
          </p:nvSpPr>
          <p:spPr>
            <a:xfrm>
              <a:off x="1198996" y="1953261"/>
              <a:ext cx="24414" cy="11351"/>
            </a:xfrm>
            <a:custGeom>
              <a:avLst/>
              <a:gdLst/>
              <a:ahLst/>
              <a:cxnLst/>
              <a:rect l="l" t="t" r="r" b="b"/>
              <a:pathLst>
                <a:path w="684" h="377" extrusionOk="0">
                  <a:moveTo>
                    <a:pt x="631" y="363"/>
                  </a:moveTo>
                  <a:cubicBezTo>
                    <a:pt x="683" y="155"/>
                    <a:pt x="585" y="22"/>
                    <a:pt x="246" y="1"/>
                  </a:cubicBezTo>
                  <a:cubicBezTo>
                    <a:pt x="1" y="107"/>
                    <a:pt x="92" y="377"/>
                    <a:pt x="631" y="3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78" name="Google Shape;36178;p16"/>
            <p:cNvSpPr/>
            <p:nvPr/>
          </p:nvSpPr>
          <p:spPr>
            <a:xfrm>
              <a:off x="5433976" y="1944108"/>
              <a:ext cx="27555" cy="17343"/>
            </a:xfrm>
            <a:custGeom>
              <a:avLst/>
              <a:gdLst/>
              <a:ahLst/>
              <a:cxnLst/>
              <a:rect l="l" t="t" r="r" b="b"/>
              <a:pathLst>
                <a:path w="772" h="576" extrusionOk="0">
                  <a:moveTo>
                    <a:pt x="772" y="575"/>
                  </a:moveTo>
                  <a:lnTo>
                    <a:pt x="772" y="31"/>
                  </a:lnTo>
                  <a:cubicBezTo>
                    <a:pt x="62" y="1"/>
                    <a:pt x="188" y="361"/>
                    <a:pt x="0" y="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79" name="Google Shape;36179;p16"/>
            <p:cNvSpPr/>
            <p:nvPr/>
          </p:nvSpPr>
          <p:spPr>
            <a:xfrm>
              <a:off x="4054950" y="1949527"/>
              <a:ext cx="39690" cy="15838"/>
            </a:xfrm>
            <a:custGeom>
              <a:avLst/>
              <a:gdLst/>
              <a:ahLst/>
              <a:cxnLst/>
              <a:rect l="l" t="t" r="r" b="b"/>
              <a:pathLst>
                <a:path w="1112" h="526" extrusionOk="0">
                  <a:moveTo>
                    <a:pt x="645" y="305"/>
                  </a:moveTo>
                  <a:cubicBezTo>
                    <a:pt x="1111" y="1"/>
                    <a:pt x="1" y="526"/>
                    <a:pt x="645" y="3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80" name="Google Shape;36180;p16"/>
            <p:cNvSpPr/>
            <p:nvPr/>
          </p:nvSpPr>
          <p:spPr>
            <a:xfrm>
              <a:off x="907572" y="1945011"/>
              <a:ext cx="43973" cy="19030"/>
            </a:xfrm>
            <a:custGeom>
              <a:avLst/>
              <a:gdLst/>
              <a:ahLst/>
              <a:cxnLst/>
              <a:rect l="l" t="t" r="r" b="b"/>
              <a:pathLst>
                <a:path w="1232" h="632" extrusionOk="0">
                  <a:moveTo>
                    <a:pt x="696" y="545"/>
                  </a:moveTo>
                  <a:cubicBezTo>
                    <a:pt x="567" y="207"/>
                    <a:pt x="1232" y="14"/>
                    <a:pt x="313" y="1"/>
                  </a:cubicBezTo>
                  <a:cubicBezTo>
                    <a:pt x="429" y="190"/>
                    <a:pt x="1" y="631"/>
                    <a:pt x="696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81" name="Google Shape;36181;p16"/>
            <p:cNvSpPr/>
            <p:nvPr/>
          </p:nvSpPr>
          <p:spPr>
            <a:xfrm>
              <a:off x="3158942" y="1955248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1" y="115"/>
                  </a:moveTo>
                  <a:cubicBezTo>
                    <a:pt x="154" y="140"/>
                    <a:pt x="393" y="72"/>
                    <a:pt x="294" y="24"/>
                  </a:cubicBezTo>
                  <a:cubicBezTo>
                    <a:pt x="243" y="0"/>
                    <a:pt x="0" y="68"/>
                    <a:pt x="101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82" name="Google Shape;36182;p16"/>
            <p:cNvSpPr/>
            <p:nvPr/>
          </p:nvSpPr>
          <p:spPr>
            <a:xfrm>
              <a:off x="763663" y="1955248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4" y="24"/>
                  </a:moveTo>
                  <a:cubicBezTo>
                    <a:pt x="241" y="0"/>
                    <a:pt x="0" y="68"/>
                    <a:pt x="101" y="115"/>
                  </a:cubicBezTo>
                  <a:cubicBezTo>
                    <a:pt x="153" y="140"/>
                    <a:pt x="392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83" name="Google Shape;36183;p16"/>
            <p:cNvSpPr/>
            <p:nvPr/>
          </p:nvSpPr>
          <p:spPr>
            <a:xfrm>
              <a:off x="4026254" y="194976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6"/>
                  </a:moveTo>
                  <a:cubicBezTo>
                    <a:pt x="241" y="1"/>
                    <a:pt x="1" y="69"/>
                    <a:pt x="101" y="117"/>
                  </a:cubicBezTo>
                  <a:cubicBezTo>
                    <a:pt x="153" y="140"/>
                    <a:pt x="393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84" name="Google Shape;36184;p16"/>
            <p:cNvSpPr/>
            <p:nvPr/>
          </p:nvSpPr>
          <p:spPr>
            <a:xfrm>
              <a:off x="364378" y="1949768"/>
              <a:ext cx="14170" cy="4246"/>
            </a:xfrm>
            <a:custGeom>
              <a:avLst/>
              <a:gdLst/>
              <a:ahLst/>
              <a:cxnLst/>
              <a:rect l="l" t="t" r="r" b="b"/>
              <a:pathLst>
                <a:path w="397" h="141" extrusionOk="0">
                  <a:moveTo>
                    <a:pt x="297" y="26"/>
                  </a:moveTo>
                  <a:cubicBezTo>
                    <a:pt x="242" y="1"/>
                    <a:pt x="1" y="69"/>
                    <a:pt x="104" y="117"/>
                  </a:cubicBezTo>
                  <a:cubicBezTo>
                    <a:pt x="156" y="140"/>
                    <a:pt x="396" y="73"/>
                    <a:pt x="297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85" name="Google Shape;36185;p16"/>
            <p:cNvSpPr/>
            <p:nvPr/>
          </p:nvSpPr>
          <p:spPr>
            <a:xfrm>
              <a:off x="6084317" y="1947028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0" y="117"/>
                  </a:moveTo>
                  <a:cubicBezTo>
                    <a:pt x="155" y="143"/>
                    <a:pt x="393" y="72"/>
                    <a:pt x="294" y="26"/>
                  </a:cubicBezTo>
                  <a:cubicBezTo>
                    <a:pt x="239" y="0"/>
                    <a:pt x="0" y="68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86" name="Google Shape;36186;p16"/>
            <p:cNvSpPr/>
            <p:nvPr/>
          </p:nvSpPr>
          <p:spPr>
            <a:xfrm>
              <a:off x="3416031" y="1938778"/>
              <a:ext cx="35657" cy="11773"/>
            </a:xfrm>
            <a:custGeom>
              <a:avLst/>
              <a:gdLst/>
              <a:ahLst/>
              <a:cxnLst/>
              <a:rect l="l" t="t" r="r" b="b"/>
              <a:pathLst>
                <a:path w="999" h="391" extrusionOk="0">
                  <a:moveTo>
                    <a:pt x="35" y="118"/>
                  </a:moveTo>
                  <a:cubicBezTo>
                    <a:pt x="64" y="223"/>
                    <a:pt x="0" y="375"/>
                    <a:pt x="227" y="391"/>
                  </a:cubicBezTo>
                  <a:cubicBezTo>
                    <a:pt x="246" y="157"/>
                    <a:pt x="979" y="261"/>
                    <a:pt x="999" y="28"/>
                  </a:cubicBezTo>
                  <a:cubicBezTo>
                    <a:pt x="392" y="129"/>
                    <a:pt x="487" y="0"/>
                    <a:pt x="35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87" name="Google Shape;36187;p16"/>
            <p:cNvSpPr/>
            <p:nvPr/>
          </p:nvSpPr>
          <p:spPr>
            <a:xfrm>
              <a:off x="690387" y="1939591"/>
              <a:ext cx="31624" cy="10960"/>
            </a:xfrm>
            <a:custGeom>
              <a:avLst/>
              <a:gdLst/>
              <a:ahLst/>
              <a:cxnLst/>
              <a:rect l="l" t="t" r="r" b="b"/>
              <a:pathLst>
                <a:path w="886" h="364" extrusionOk="0">
                  <a:moveTo>
                    <a:pt x="611" y="364"/>
                  </a:moveTo>
                  <a:cubicBezTo>
                    <a:pt x="670" y="241"/>
                    <a:pt x="885" y="190"/>
                    <a:pt x="804" y="1"/>
                  </a:cubicBezTo>
                  <a:lnTo>
                    <a:pt x="34" y="1"/>
                  </a:lnTo>
                  <a:cubicBezTo>
                    <a:pt x="0" y="228"/>
                    <a:pt x="328" y="285"/>
                    <a:pt x="611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88" name="Google Shape;36188;p16"/>
            <p:cNvSpPr/>
            <p:nvPr/>
          </p:nvSpPr>
          <p:spPr>
            <a:xfrm>
              <a:off x="2253976" y="1938628"/>
              <a:ext cx="32659" cy="9214"/>
            </a:xfrm>
            <a:custGeom>
              <a:avLst/>
              <a:gdLst/>
              <a:ahLst/>
              <a:cxnLst/>
              <a:rect l="l" t="t" r="r" b="b"/>
              <a:pathLst>
                <a:path w="915" h="306" extrusionOk="0">
                  <a:moveTo>
                    <a:pt x="387" y="305"/>
                  </a:moveTo>
                  <a:cubicBezTo>
                    <a:pt x="914" y="158"/>
                    <a:pt x="104" y="0"/>
                    <a:pt x="1" y="214"/>
                  </a:cubicBezTo>
                  <a:cubicBezTo>
                    <a:pt x="192" y="214"/>
                    <a:pt x="229" y="287"/>
                    <a:pt x="387" y="3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89" name="Google Shape;36189;p16"/>
            <p:cNvSpPr/>
            <p:nvPr/>
          </p:nvSpPr>
          <p:spPr>
            <a:xfrm>
              <a:off x="1545064" y="1945071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1" y="91"/>
                  </a:moveTo>
                  <a:cubicBezTo>
                    <a:pt x="151" y="71"/>
                    <a:pt x="380" y="88"/>
                    <a:pt x="387" y="0"/>
                  </a:cubicBezTo>
                  <a:cubicBezTo>
                    <a:pt x="236" y="20"/>
                    <a:pt x="4" y="1"/>
                    <a:pt x="1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90" name="Google Shape;36190;p16"/>
            <p:cNvSpPr/>
            <p:nvPr/>
          </p:nvSpPr>
          <p:spPr>
            <a:xfrm>
              <a:off x="311911" y="1937996"/>
              <a:ext cx="8959" cy="11382"/>
            </a:xfrm>
            <a:custGeom>
              <a:avLst/>
              <a:gdLst/>
              <a:ahLst/>
              <a:cxnLst/>
              <a:rect l="l" t="t" r="r" b="b"/>
              <a:pathLst>
                <a:path w="251" h="378" extrusionOk="0">
                  <a:moveTo>
                    <a:pt x="28" y="144"/>
                  </a:moveTo>
                  <a:cubicBezTo>
                    <a:pt x="1" y="238"/>
                    <a:pt x="178" y="377"/>
                    <a:pt x="221" y="234"/>
                  </a:cubicBezTo>
                  <a:cubicBezTo>
                    <a:pt x="250" y="139"/>
                    <a:pt x="73" y="0"/>
                    <a:pt x="28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91" name="Google Shape;36191;p16"/>
            <p:cNvSpPr/>
            <p:nvPr/>
          </p:nvSpPr>
          <p:spPr>
            <a:xfrm>
              <a:off x="3303601" y="1941518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89" y="27"/>
                  </a:moveTo>
                  <a:cubicBezTo>
                    <a:pt x="238" y="1"/>
                    <a:pt x="0" y="71"/>
                    <a:pt x="100" y="117"/>
                  </a:cubicBezTo>
                  <a:cubicBezTo>
                    <a:pt x="152" y="143"/>
                    <a:pt x="393" y="74"/>
                    <a:pt x="289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92" name="Google Shape;36192;p16"/>
            <p:cNvSpPr/>
            <p:nvPr/>
          </p:nvSpPr>
          <p:spPr>
            <a:xfrm>
              <a:off x="7591762" y="1938808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1" y="142"/>
                    <a:pt x="391" y="72"/>
                    <a:pt x="291" y="25"/>
                  </a:cubicBezTo>
                  <a:cubicBezTo>
                    <a:pt x="239" y="1"/>
                    <a:pt x="1" y="70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93" name="Google Shape;36193;p16"/>
            <p:cNvSpPr/>
            <p:nvPr/>
          </p:nvSpPr>
          <p:spPr>
            <a:xfrm>
              <a:off x="5413917" y="1933268"/>
              <a:ext cx="31552" cy="9665"/>
            </a:xfrm>
            <a:custGeom>
              <a:avLst/>
              <a:gdLst/>
              <a:ahLst/>
              <a:cxnLst/>
              <a:rect l="l" t="t" r="r" b="b"/>
              <a:pathLst>
                <a:path w="884" h="321" extrusionOk="0">
                  <a:moveTo>
                    <a:pt x="754" y="211"/>
                  </a:moveTo>
                  <a:cubicBezTo>
                    <a:pt x="883" y="1"/>
                    <a:pt x="1" y="15"/>
                    <a:pt x="176" y="211"/>
                  </a:cubicBezTo>
                  <a:cubicBezTo>
                    <a:pt x="242" y="284"/>
                    <a:pt x="688" y="320"/>
                    <a:pt x="754" y="2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94" name="Google Shape;36194;p16"/>
            <p:cNvSpPr/>
            <p:nvPr/>
          </p:nvSpPr>
          <p:spPr>
            <a:xfrm>
              <a:off x="5343212" y="1925802"/>
              <a:ext cx="24342" cy="16530"/>
            </a:xfrm>
            <a:custGeom>
              <a:avLst/>
              <a:gdLst/>
              <a:ahLst/>
              <a:cxnLst/>
              <a:rect l="l" t="t" r="r" b="b"/>
              <a:pathLst>
                <a:path w="682" h="549" extrusionOk="0">
                  <a:moveTo>
                    <a:pt x="422" y="549"/>
                  </a:moveTo>
                  <a:cubicBezTo>
                    <a:pt x="337" y="378"/>
                    <a:pt x="682" y="1"/>
                    <a:pt x="37" y="93"/>
                  </a:cubicBezTo>
                  <a:cubicBezTo>
                    <a:pt x="6" y="320"/>
                    <a:pt x="0" y="536"/>
                    <a:pt x="422" y="5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95" name="Google Shape;36195;p16"/>
            <p:cNvSpPr/>
            <p:nvPr/>
          </p:nvSpPr>
          <p:spPr>
            <a:xfrm>
              <a:off x="7729318" y="1933359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101" y="116"/>
                  </a:moveTo>
                  <a:cubicBezTo>
                    <a:pt x="154" y="142"/>
                    <a:pt x="392" y="72"/>
                    <a:pt x="294" y="25"/>
                  </a:cubicBezTo>
                  <a:cubicBezTo>
                    <a:pt x="240" y="0"/>
                    <a:pt x="0" y="69"/>
                    <a:pt x="101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96" name="Google Shape;36196;p16"/>
            <p:cNvSpPr/>
            <p:nvPr/>
          </p:nvSpPr>
          <p:spPr>
            <a:xfrm>
              <a:off x="8754888" y="1927909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5"/>
                  </a:moveTo>
                  <a:cubicBezTo>
                    <a:pt x="153" y="141"/>
                    <a:pt x="395" y="70"/>
                    <a:pt x="293" y="23"/>
                  </a:cubicBezTo>
                  <a:cubicBezTo>
                    <a:pt x="241" y="1"/>
                    <a:pt x="1" y="68"/>
                    <a:pt x="101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97" name="Google Shape;36197;p16"/>
            <p:cNvSpPr/>
            <p:nvPr/>
          </p:nvSpPr>
          <p:spPr>
            <a:xfrm>
              <a:off x="7164959" y="1925109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6"/>
                  </a:moveTo>
                  <a:cubicBezTo>
                    <a:pt x="240" y="0"/>
                    <a:pt x="1" y="70"/>
                    <a:pt x="101" y="116"/>
                  </a:cubicBezTo>
                  <a:cubicBezTo>
                    <a:pt x="153" y="142"/>
                    <a:pt x="394" y="74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98" name="Google Shape;36198;p16"/>
            <p:cNvSpPr/>
            <p:nvPr/>
          </p:nvSpPr>
          <p:spPr>
            <a:xfrm>
              <a:off x="1603456" y="1925109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0" y="26"/>
                  </a:moveTo>
                  <a:cubicBezTo>
                    <a:pt x="238" y="0"/>
                    <a:pt x="0" y="70"/>
                    <a:pt x="97" y="116"/>
                  </a:cubicBezTo>
                  <a:cubicBezTo>
                    <a:pt x="154" y="142"/>
                    <a:pt x="394" y="74"/>
                    <a:pt x="29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99" name="Google Shape;36199;p16"/>
            <p:cNvSpPr/>
            <p:nvPr/>
          </p:nvSpPr>
          <p:spPr>
            <a:xfrm>
              <a:off x="4484038" y="1916920"/>
              <a:ext cx="27590" cy="9394"/>
            </a:xfrm>
            <a:custGeom>
              <a:avLst/>
              <a:gdLst/>
              <a:ahLst/>
              <a:cxnLst/>
              <a:rect l="l" t="t" r="r" b="b"/>
              <a:pathLst>
                <a:path w="773" h="312" extrusionOk="0">
                  <a:moveTo>
                    <a:pt x="772" y="27"/>
                  </a:moveTo>
                  <a:cubicBezTo>
                    <a:pt x="334" y="0"/>
                    <a:pt x="50" y="47"/>
                    <a:pt x="1" y="209"/>
                  </a:cubicBezTo>
                  <a:cubicBezTo>
                    <a:pt x="368" y="187"/>
                    <a:pt x="426" y="311"/>
                    <a:pt x="7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00" name="Google Shape;36200;p16"/>
            <p:cNvSpPr/>
            <p:nvPr/>
          </p:nvSpPr>
          <p:spPr>
            <a:xfrm>
              <a:off x="4036747" y="1920111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2" y="103"/>
                  </a:moveTo>
                  <a:cubicBezTo>
                    <a:pt x="192" y="52"/>
                    <a:pt x="38" y="0"/>
                    <a:pt x="2" y="103"/>
                  </a:cubicBezTo>
                  <a:cubicBezTo>
                    <a:pt x="0" y="152"/>
                    <a:pt x="153" y="205"/>
                    <a:pt x="192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01" name="Google Shape;36201;p16"/>
            <p:cNvSpPr/>
            <p:nvPr/>
          </p:nvSpPr>
          <p:spPr>
            <a:xfrm>
              <a:off x="1651569" y="192242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6"/>
                  </a:moveTo>
                  <a:cubicBezTo>
                    <a:pt x="241" y="0"/>
                    <a:pt x="1" y="69"/>
                    <a:pt x="101" y="115"/>
                  </a:cubicBezTo>
                  <a:cubicBezTo>
                    <a:pt x="156" y="141"/>
                    <a:pt x="393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02" name="Google Shape;36202;p16"/>
            <p:cNvSpPr/>
            <p:nvPr/>
          </p:nvSpPr>
          <p:spPr>
            <a:xfrm>
              <a:off x="581384" y="1914210"/>
              <a:ext cx="29696" cy="11893"/>
            </a:xfrm>
            <a:custGeom>
              <a:avLst/>
              <a:gdLst/>
              <a:ahLst/>
              <a:cxnLst/>
              <a:rect l="l" t="t" r="r" b="b"/>
              <a:pathLst>
                <a:path w="832" h="395" extrusionOk="0">
                  <a:moveTo>
                    <a:pt x="1" y="388"/>
                  </a:moveTo>
                  <a:cubicBezTo>
                    <a:pt x="336" y="395"/>
                    <a:pt x="601" y="369"/>
                    <a:pt x="771" y="299"/>
                  </a:cubicBezTo>
                  <a:cubicBezTo>
                    <a:pt x="831" y="59"/>
                    <a:pt x="504" y="0"/>
                    <a:pt x="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03" name="Google Shape;36203;p16"/>
            <p:cNvSpPr/>
            <p:nvPr/>
          </p:nvSpPr>
          <p:spPr>
            <a:xfrm>
              <a:off x="8985707" y="1917341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2" y="104"/>
                  </a:moveTo>
                  <a:cubicBezTo>
                    <a:pt x="192" y="54"/>
                    <a:pt x="34" y="1"/>
                    <a:pt x="0" y="104"/>
                  </a:cubicBezTo>
                  <a:cubicBezTo>
                    <a:pt x="0" y="154"/>
                    <a:pt x="154" y="206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04" name="Google Shape;36204;p16"/>
            <p:cNvSpPr/>
            <p:nvPr/>
          </p:nvSpPr>
          <p:spPr>
            <a:xfrm>
              <a:off x="3396578" y="1912253"/>
              <a:ext cx="41332" cy="13730"/>
            </a:xfrm>
            <a:custGeom>
              <a:avLst/>
              <a:gdLst/>
              <a:ahLst/>
              <a:cxnLst/>
              <a:rect l="l" t="t" r="r" b="b"/>
              <a:pathLst>
                <a:path w="1158" h="456" extrusionOk="0">
                  <a:moveTo>
                    <a:pt x="1157" y="0"/>
                  </a:moveTo>
                  <a:lnTo>
                    <a:pt x="193" y="0"/>
                  </a:lnTo>
                  <a:cubicBezTo>
                    <a:pt x="210" y="157"/>
                    <a:pt x="151" y="282"/>
                    <a:pt x="1" y="364"/>
                  </a:cubicBezTo>
                  <a:cubicBezTo>
                    <a:pt x="839" y="456"/>
                    <a:pt x="861" y="163"/>
                    <a:pt x="1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05" name="Google Shape;36205;p16"/>
            <p:cNvSpPr/>
            <p:nvPr/>
          </p:nvSpPr>
          <p:spPr>
            <a:xfrm>
              <a:off x="2032865" y="1917702"/>
              <a:ext cx="21558" cy="6413"/>
            </a:xfrm>
            <a:custGeom>
              <a:avLst/>
              <a:gdLst/>
              <a:ahLst/>
              <a:cxnLst/>
              <a:rect l="l" t="t" r="r" b="b"/>
              <a:pathLst>
                <a:path w="604" h="213" extrusionOk="0">
                  <a:moveTo>
                    <a:pt x="603" y="183"/>
                  </a:moveTo>
                  <a:lnTo>
                    <a:pt x="603" y="1"/>
                  </a:lnTo>
                  <a:lnTo>
                    <a:pt x="24" y="1"/>
                  </a:lnTo>
                  <a:cubicBezTo>
                    <a:pt x="0" y="164"/>
                    <a:pt x="217" y="212"/>
                    <a:pt x="60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06" name="Google Shape;36206;p16"/>
            <p:cNvSpPr/>
            <p:nvPr/>
          </p:nvSpPr>
          <p:spPr>
            <a:xfrm>
              <a:off x="1958911" y="1906773"/>
              <a:ext cx="45258" cy="14573"/>
            </a:xfrm>
            <a:custGeom>
              <a:avLst/>
              <a:gdLst/>
              <a:ahLst/>
              <a:cxnLst/>
              <a:rect l="l" t="t" r="r" b="b"/>
              <a:pathLst>
                <a:path w="1268" h="484" extrusionOk="0">
                  <a:moveTo>
                    <a:pt x="362" y="455"/>
                  </a:moveTo>
                  <a:cubicBezTo>
                    <a:pt x="1267" y="484"/>
                    <a:pt x="878" y="35"/>
                    <a:pt x="362" y="1"/>
                  </a:cubicBezTo>
                  <a:cubicBezTo>
                    <a:pt x="1" y="174"/>
                    <a:pt x="476" y="165"/>
                    <a:pt x="362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07" name="Google Shape;36207;p16"/>
            <p:cNvSpPr/>
            <p:nvPr/>
          </p:nvSpPr>
          <p:spPr>
            <a:xfrm>
              <a:off x="4619774" y="1909543"/>
              <a:ext cx="22665" cy="8220"/>
            </a:xfrm>
            <a:custGeom>
              <a:avLst/>
              <a:gdLst/>
              <a:ahLst/>
              <a:cxnLst/>
              <a:rect l="l" t="t" r="r" b="b"/>
              <a:pathLst>
                <a:path w="635" h="273" extrusionOk="0">
                  <a:moveTo>
                    <a:pt x="635" y="0"/>
                  </a:moveTo>
                  <a:lnTo>
                    <a:pt x="248" y="0"/>
                  </a:lnTo>
                  <a:cubicBezTo>
                    <a:pt x="236" y="116"/>
                    <a:pt x="0" y="125"/>
                    <a:pt x="56" y="273"/>
                  </a:cubicBezTo>
                  <a:lnTo>
                    <a:pt x="635" y="2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08" name="Google Shape;36208;p16"/>
            <p:cNvSpPr/>
            <p:nvPr/>
          </p:nvSpPr>
          <p:spPr>
            <a:xfrm>
              <a:off x="1868646" y="1914963"/>
              <a:ext cx="13670" cy="2770"/>
            </a:xfrm>
            <a:custGeom>
              <a:avLst/>
              <a:gdLst/>
              <a:ahLst/>
              <a:cxnLst/>
              <a:rect l="l" t="t" r="r" b="b"/>
              <a:pathLst>
                <a:path w="383" h="92" extrusionOk="0">
                  <a:moveTo>
                    <a:pt x="383" y="0"/>
                  </a:moveTo>
                  <a:cubicBezTo>
                    <a:pt x="232" y="21"/>
                    <a:pt x="3" y="3"/>
                    <a:pt x="0" y="92"/>
                  </a:cubicBezTo>
                  <a:cubicBezTo>
                    <a:pt x="148" y="72"/>
                    <a:pt x="379" y="88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09" name="Google Shape;36209;p16"/>
            <p:cNvSpPr/>
            <p:nvPr/>
          </p:nvSpPr>
          <p:spPr>
            <a:xfrm>
              <a:off x="1111765" y="1902498"/>
              <a:ext cx="20309" cy="13549"/>
            </a:xfrm>
            <a:custGeom>
              <a:avLst/>
              <a:gdLst/>
              <a:ahLst/>
              <a:cxnLst/>
              <a:rect l="l" t="t" r="r" b="b"/>
              <a:pathLst>
                <a:path w="569" h="450" extrusionOk="0">
                  <a:moveTo>
                    <a:pt x="374" y="414"/>
                  </a:moveTo>
                  <a:cubicBezTo>
                    <a:pt x="386" y="358"/>
                    <a:pt x="403" y="307"/>
                    <a:pt x="569" y="324"/>
                  </a:cubicBezTo>
                  <a:lnTo>
                    <a:pt x="569" y="141"/>
                  </a:lnTo>
                  <a:cubicBezTo>
                    <a:pt x="94" y="0"/>
                    <a:pt x="1" y="449"/>
                    <a:pt x="374" y="4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10" name="Google Shape;36210;p16"/>
            <p:cNvSpPr/>
            <p:nvPr/>
          </p:nvSpPr>
          <p:spPr>
            <a:xfrm>
              <a:off x="7047854" y="1908790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294" y="25"/>
                  </a:moveTo>
                  <a:cubicBezTo>
                    <a:pt x="242" y="0"/>
                    <a:pt x="0" y="69"/>
                    <a:pt x="102" y="116"/>
                  </a:cubicBezTo>
                  <a:cubicBezTo>
                    <a:pt x="157" y="140"/>
                    <a:pt x="394" y="71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11" name="Google Shape;36211;p16"/>
            <p:cNvSpPr/>
            <p:nvPr/>
          </p:nvSpPr>
          <p:spPr>
            <a:xfrm>
              <a:off x="6949309" y="1899306"/>
              <a:ext cx="65246" cy="12977"/>
            </a:xfrm>
            <a:custGeom>
              <a:avLst/>
              <a:gdLst/>
              <a:ahLst/>
              <a:cxnLst/>
              <a:rect l="l" t="t" r="r" b="b"/>
              <a:pathLst>
                <a:path w="1828" h="431" extrusionOk="0">
                  <a:moveTo>
                    <a:pt x="1128" y="430"/>
                  </a:moveTo>
                  <a:cubicBezTo>
                    <a:pt x="1828" y="1"/>
                    <a:pt x="0" y="309"/>
                    <a:pt x="1128" y="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12" name="Google Shape;36212;p16"/>
            <p:cNvSpPr/>
            <p:nvPr/>
          </p:nvSpPr>
          <p:spPr>
            <a:xfrm>
              <a:off x="5853105" y="1904033"/>
              <a:ext cx="23307" cy="8250"/>
            </a:xfrm>
            <a:custGeom>
              <a:avLst/>
              <a:gdLst/>
              <a:ahLst/>
              <a:cxnLst/>
              <a:rect l="l" t="t" r="r" b="b"/>
              <a:pathLst>
                <a:path w="653" h="274" extrusionOk="0">
                  <a:moveTo>
                    <a:pt x="405" y="273"/>
                  </a:moveTo>
                  <a:cubicBezTo>
                    <a:pt x="417" y="156"/>
                    <a:pt x="653" y="148"/>
                    <a:pt x="598" y="0"/>
                  </a:cubicBezTo>
                  <a:lnTo>
                    <a:pt x="212" y="0"/>
                  </a:lnTo>
                  <a:cubicBezTo>
                    <a:pt x="0" y="131"/>
                    <a:pt x="8" y="221"/>
                    <a:pt x="405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13" name="Google Shape;36213;p16"/>
            <p:cNvSpPr/>
            <p:nvPr/>
          </p:nvSpPr>
          <p:spPr>
            <a:xfrm>
              <a:off x="175318" y="1903040"/>
              <a:ext cx="32659" cy="9274"/>
            </a:xfrm>
            <a:custGeom>
              <a:avLst/>
              <a:gdLst/>
              <a:ahLst/>
              <a:cxnLst/>
              <a:rect l="l" t="t" r="r" b="b"/>
              <a:pathLst>
                <a:path w="915" h="308" extrusionOk="0">
                  <a:moveTo>
                    <a:pt x="1" y="216"/>
                  </a:moveTo>
                  <a:cubicBezTo>
                    <a:pt x="193" y="216"/>
                    <a:pt x="230" y="289"/>
                    <a:pt x="387" y="307"/>
                  </a:cubicBezTo>
                  <a:cubicBezTo>
                    <a:pt x="914" y="159"/>
                    <a:pt x="102" y="1"/>
                    <a:pt x="1" y="2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14" name="Google Shape;36214;p16"/>
            <p:cNvSpPr/>
            <p:nvPr/>
          </p:nvSpPr>
          <p:spPr>
            <a:xfrm>
              <a:off x="7226920" y="190602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1" y="26"/>
                  </a:moveTo>
                  <a:cubicBezTo>
                    <a:pt x="237" y="1"/>
                    <a:pt x="1" y="70"/>
                    <a:pt x="100" y="117"/>
                  </a:cubicBezTo>
                  <a:cubicBezTo>
                    <a:pt x="152" y="142"/>
                    <a:pt x="392" y="73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15" name="Google Shape;36215;p16"/>
            <p:cNvSpPr/>
            <p:nvPr/>
          </p:nvSpPr>
          <p:spPr>
            <a:xfrm>
              <a:off x="5967248" y="1906020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4" y="26"/>
                  </a:moveTo>
                  <a:cubicBezTo>
                    <a:pt x="240" y="1"/>
                    <a:pt x="0" y="70"/>
                    <a:pt x="102" y="117"/>
                  </a:cubicBezTo>
                  <a:cubicBezTo>
                    <a:pt x="154" y="142"/>
                    <a:pt x="396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16" name="Google Shape;36216;p16"/>
            <p:cNvSpPr/>
            <p:nvPr/>
          </p:nvSpPr>
          <p:spPr>
            <a:xfrm>
              <a:off x="2546363" y="190602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40" y="1"/>
                    <a:pt x="1" y="70"/>
                    <a:pt x="103" y="117"/>
                  </a:cubicBezTo>
                  <a:cubicBezTo>
                    <a:pt x="155" y="142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17" name="Google Shape;36217;p16"/>
            <p:cNvSpPr/>
            <p:nvPr/>
          </p:nvSpPr>
          <p:spPr>
            <a:xfrm>
              <a:off x="7069697" y="1894820"/>
              <a:ext cx="39761" cy="15868"/>
            </a:xfrm>
            <a:custGeom>
              <a:avLst/>
              <a:gdLst/>
              <a:ahLst/>
              <a:cxnLst/>
              <a:rect l="l" t="t" r="r" b="b"/>
              <a:pathLst>
                <a:path w="1114" h="527" extrusionOk="0">
                  <a:moveTo>
                    <a:pt x="646" y="306"/>
                  </a:moveTo>
                  <a:cubicBezTo>
                    <a:pt x="1114" y="1"/>
                    <a:pt x="0" y="527"/>
                    <a:pt x="646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18" name="Google Shape;36218;p16"/>
            <p:cNvSpPr/>
            <p:nvPr/>
          </p:nvSpPr>
          <p:spPr>
            <a:xfrm>
              <a:off x="4903952" y="1900601"/>
              <a:ext cx="13884" cy="7437"/>
            </a:xfrm>
            <a:custGeom>
              <a:avLst/>
              <a:gdLst/>
              <a:ahLst/>
              <a:cxnLst/>
              <a:rect l="l" t="t" r="r" b="b"/>
              <a:pathLst>
                <a:path w="389" h="247" extrusionOk="0">
                  <a:moveTo>
                    <a:pt x="388" y="114"/>
                  </a:moveTo>
                  <a:cubicBezTo>
                    <a:pt x="385" y="23"/>
                    <a:pt x="48" y="1"/>
                    <a:pt x="1" y="114"/>
                  </a:cubicBezTo>
                  <a:cubicBezTo>
                    <a:pt x="219" y="105"/>
                    <a:pt x="301" y="246"/>
                    <a:pt x="388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19" name="Google Shape;36219;p16"/>
            <p:cNvSpPr/>
            <p:nvPr/>
          </p:nvSpPr>
          <p:spPr>
            <a:xfrm>
              <a:off x="4645722" y="1903250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100" y="118"/>
                  </a:moveTo>
                  <a:cubicBezTo>
                    <a:pt x="154" y="143"/>
                    <a:pt x="391" y="73"/>
                    <a:pt x="293" y="28"/>
                  </a:cubicBezTo>
                  <a:cubicBezTo>
                    <a:pt x="240" y="0"/>
                    <a:pt x="0" y="71"/>
                    <a:pt x="100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20" name="Google Shape;36220;p16"/>
            <p:cNvSpPr/>
            <p:nvPr/>
          </p:nvSpPr>
          <p:spPr>
            <a:xfrm>
              <a:off x="251021" y="1904033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7" y="0"/>
                  </a:moveTo>
                  <a:cubicBezTo>
                    <a:pt x="236" y="20"/>
                    <a:pt x="3" y="2"/>
                    <a:pt x="1" y="90"/>
                  </a:cubicBezTo>
                  <a:cubicBezTo>
                    <a:pt x="151" y="71"/>
                    <a:pt x="381" y="89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21" name="Google Shape;36221;p16"/>
            <p:cNvSpPr/>
            <p:nvPr/>
          </p:nvSpPr>
          <p:spPr>
            <a:xfrm>
              <a:off x="7353555" y="1895813"/>
              <a:ext cx="23486" cy="8250"/>
            </a:xfrm>
            <a:custGeom>
              <a:avLst/>
              <a:gdLst/>
              <a:ahLst/>
              <a:cxnLst/>
              <a:rect l="l" t="t" r="r" b="b"/>
              <a:pathLst>
                <a:path w="658" h="274" extrusionOk="0">
                  <a:moveTo>
                    <a:pt x="409" y="273"/>
                  </a:moveTo>
                  <a:cubicBezTo>
                    <a:pt x="418" y="156"/>
                    <a:pt x="657" y="147"/>
                    <a:pt x="601" y="1"/>
                  </a:cubicBezTo>
                  <a:lnTo>
                    <a:pt x="214" y="1"/>
                  </a:lnTo>
                  <a:cubicBezTo>
                    <a:pt x="1" y="131"/>
                    <a:pt x="6" y="222"/>
                    <a:pt x="409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22" name="Google Shape;36222;p16"/>
            <p:cNvSpPr/>
            <p:nvPr/>
          </p:nvSpPr>
          <p:spPr>
            <a:xfrm>
              <a:off x="2202258" y="1900541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5"/>
                  </a:moveTo>
                  <a:cubicBezTo>
                    <a:pt x="238" y="0"/>
                    <a:pt x="1" y="69"/>
                    <a:pt x="99" y="116"/>
                  </a:cubicBezTo>
                  <a:cubicBezTo>
                    <a:pt x="153" y="141"/>
                    <a:pt x="392" y="75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23" name="Google Shape;36223;p16"/>
            <p:cNvSpPr/>
            <p:nvPr/>
          </p:nvSpPr>
          <p:spPr>
            <a:xfrm>
              <a:off x="1865006" y="1897771"/>
              <a:ext cx="13956" cy="4336"/>
            </a:xfrm>
            <a:custGeom>
              <a:avLst/>
              <a:gdLst/>
              <a:ahLst/>
              <a:cxnLst/>
              <a:rect l="l" t="t" r="r" b="b"/>
              <a:pathLst>
                <a:path w="391" h="144" extrusionOk="0">
                  <a:moveTo>
                    <a:pt x="293" y="27"/>
                  </a:moveTo>
                  <a:cubicBezTo>
                    <a:pt x="238" y="1"/>
                    <a:pt x="0" y="71"/>
                    <a:pt x="102" y="117"/>
                  </a:cubicBezTo>
                  <a:cubicBezTo>
                    <a:pt x="152" y="143"/>
                    <a:pt x="391" y="73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24" name="Google Shape;36224;p16"/>
            <p:cNvSpPr/>
            <p:nvPr/>
          </p:nvSpPr>
          <p:spPr>
            <a:xfrm>
              <a:off x="1510586" y="1894609"/>
              <a:ext cx="13813" cy="7407"/>
            </a:xfrm>
            <a:custGeom>
              <a:avLst/>
              <a:gdLst/>
              <a:ahLst/>
              <a:cxnLst/>
              <a:rect l="l" t="t" r="r" b="b"/>
              <a:pathLst>
                <a:path w="387" h="246" extrusionOk="0">
                  <a:moveTo>
                    <a:pt x="387" y="132"/>
                  </a:moveTo>
                  <a:cubicBezTo>
                    <a:pt x="172" y="141"/>
                    <a:pt x="87" y="0"/>
                    <a:pt x="1" y="132"/>
                  </a:cubicBezTo>
                  <a:cubicBezTo>
                    <a:pt x="3" y="223"/>
                    <a:pt x="340" y="245"/>
                    <a:pt x="38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25" name="Google Shape;36225;p16"/>
            <p:cNvSpPr/>
            <p:nvPr/>
          </p:nvSpPr>
          <p:spPr>
            <a:xfrm>
              <a:off x="4339557" y="1893074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387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26" name="Google Shape;36226;p16"/>
            <p:cNvSpPr/>
            <p:nvPr/>
          </p:nvSpPr>
          <p:spPr>
            <a:xfrm>
              <a:off x="1579435" y="1893074"/>
              <a:ext cx="13884" cy="5480"/>
            </a:xfrm>
            <a:custGeom>
              <a:avLst/>
              <a:gdLst/>
              <a:ahLst/>
              <a:cxnLst/>
              <a:rect l="l" t="t" r="r" b="b"/>
              <a:pathLst>
                <a:path w="389" h="182" extrusionOk="0">
                  <a:moveTo>
                    <a:pt x="389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9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27" name="Google Shape;36227;p16"/>
            <p:cNvSpPr/>
            <p:nvPr/>
          </p:nvSpPr>
          <p:spPr>
            <a:xfrm>
              <a:off x="7987549" y="1892622"/>
              <a:ext cx="20773" cy="3734"/>
            </a:xfrm>
            <a:custGeom>
              <a:avLst/>
              <a:gdLst/>
              <a:ahLst/>
              <a:cxnLst/>
              <a:rect l="l" t="t" r="r" b="b"/>
              <a:pathLst>
                <a:path w="582" h="124" extrusionOk="0">
                  <a:moveTo>
                    <a:pt x="582" y="15"/>
                  </a:moveTo>
                  <a:cubicBezTo>
                    <a:pt x="353" y="31"/>
                    <a:pt x="35" y="1"/>
                    <a:pt x="1" y="107"/>
                  </a:cubicBezTo>
                  <a:cubicBezTo>
                    <a:pt x="229" y="92"/>
                    <a:pt x="548" y="123"/>
                    <a:pt x="582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28" name="Google Shape;36228;p16"/>
            <p:cNvSpPr/>
            <p:nvPr/>
          </p:nvSpPr>
          <p:spPr>
            <a:xfrm>
              <a:off x="4525333" y="1890003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4" y="102"/>
                  </a:moveTo>
                  <a:cubicBezTo>
                    <a:pt x="0" y="153"/>
                    <a:pt x="157" y="205"/>
                    <a:pt x="194" y="102"/>
                  </a:cubicBezTo>
                  <a:cubicBezTo>
                    <a:pt x="196" y="54"/>
                    <a:pt x="39" y="0"/>
                    <a:pt x="4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29" name="Google Shape;36229;p16"/>
            <p:cNvSpPr/>
            <p:nvPr/>
          </p:nvSpPr>
          <p:spPr>
            <a:xfrm>
              <a:off x="684641" y="1886390"/>
              <a:ext cx="13813" cy="7437"/>
            </a:xfrm>
            <a:custGeom>
              <a:avLst/>
              <a:gdLst/>
              <a:ahLst/>
              <a:cxnLst/>
              <a:rect l="l" t="t" r="r" b="b"/>
              <a:pathLst>
                <a:path w="387" h="247" extrusionOk="0">
                  <a:moveTo>
                    <a:pt x="387" y="133"/>
                  </a:moveTo>
                  <a:cubicBezTo>
                    <a:pt x="169" y="143"/>
                    <a:pt x="85" y="0"/>
                    <a:pt x="1" y="133"/>
                  </a:cubicBezTo>
                  <a:cubicBezTo>
                    <a:pt x="2" y="225"/>
                    <a:pt x="339" y="247"/>
                    <a:pt x="387" y="1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30" name="Google Shape;36230;p16"/>
            <p:cNvSpPr/>
            <p:nvPr/>
          </p:nvSpPr>
          <p:spPr>
            <a:xfrm>
              <a:off x="1235259" y="1884583"/>
              <a:ext cx="6996" cy="6142"/>
            </a:xfrm>
            <a:custGeom>
              <a:avLst/>
              <a:gdLst/>
              <a:ahLst/>
              <a:cxnLst/>
              <a:rect l="l" t="t" r="r" b="b"/>
              <a:pathLst>
                <a:path w="196" h="204" extrusionOk="0">
                  <a:moveTo>
                    <a:pt x="196" y="102"/>
                  </a:moveTo>
                  <a:cubicBezTo>
                    <a:pt x="196" y="52"/>
                    <a:pt x="35" y="0"/>
                    <a:pt x="0" y="102"/>
                  </a:cubicBezTo>
                  <a:cubicBezTo>
                    <a:pt x="1" y="152"/>
                    <a:pt x="157" y="204"/>
                    <a:pt x="196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31" name="Google Shape;36231;p16"/>
            <p:cNvSpPr/>
            <p:nvPr/>
          </p:nvSpPr>
          <p:spPr>
            <a:xfrm>
              <a:off x="3589243" y="1881813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6" y="104"/>
                  </a:moveTo>
                  <a:cubicBezTo>
                    <a:pt x="196" y="53"/>
                    <a:pt x="38" y="1"/>
                    <a:pt x="3" y="104"/>
                  </a:cubicBezTo>
                  <a:cubicBezTo>
                    <a:pt x="0" y="155"/>
                    <a:pt x="160" y="207"/>
                    <a:pt x="196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32" name="Google Shape;36232;p16"/>
            <p:cNvSpPr/>
            <p:nvPr/>
          </p:nvSpPr>
          <p:spPr>
            <a:xfrm>
              <a:off x="7588335" y="1878832"/>
              <a:ext cx="13813" cy="6805"/>
            </a:xfrm>
            <a:custGeom>
              <a:avLst/>
              <a:gdLst/>
              <a:ahLst/>
              <a:cxnLst/>
              <a:rect l="l" t="t" r="r" b="b"/>
              <a:pathLst>
                <a:path w="387" h="226" extrusionOk="0">
                  <a:moveTo>
                    <a:pt x="387" y="112"/>
                  </a:moveTo>
                  <a:cubicBezTo>
                    <a:pt x="345" y="1"/>
                    <a:pt x="170" y="55"/>
                    <a:pt x="0" y="112"/>
                  </a:cubicBezTo>
                  <a:cubicBezTo>
                    <a:pt x="0" y="203"/>
                    <a:pt x="340" y="225"/>
                    <a:pt x="387" y="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33" name="Google Shape;36233;p16"/>
            <p:cNvSpPr/>
            <p:nvPr/>
          </p:nvSpPr>
          <p:spPr>
            <a:xfrm>
              <a:off x="4277596" y="1879434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34" name="Google Shape;36234;p16"/>
            <p:cNvSpPr/>
            <p:nvPr/>
          </p:nvSpPr>
          <p:spPr>
            <a:xfrm>
              <a:off x="2835503" y="188139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99" y="118"/>
                  </a:moveTo>
                  <a:cubicBezTo>
                    <a:pt x="153" y="143"/>
                    <a:pt x="391" y="75"/>
                    <a:pt x="293" y="27"/>
                  </a:cubicBezTo>
                  <a:cubicBezTo>
                    <a:pt x="240" y="0"/>
                    <a:pt x="1" y="71"/>
                    <a:pt x="99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35" name="Google Shape;36235;p16"/>
            <p:cNvSpPr/>
            <p:nvPr/>
          </p:nvSpPr>
          <p:spPr>
            <a:xfrm>
              <a:off x="2556856" y="1879073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" y="104"/>
                  </a:moveTo>
                  <a:cubicBezTo>
                    <a:pt x="1" y="152"/>
                    <a:pt x="155" y="207"/>
                    <a:pt x="191" y="104"/>
                  </a:cubicBezTo>
                  <a:cubicBezTo>
                    <a:pt x="194" y="53"/>
                    <a:pt x="34" y="0"/>
                    <a:pt x="1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36" name="Google Shape;36236;p16"/>
            <p:cNvSpPr/>
            <p:nvPr/>
          </p:nvSpPr>
          <p:spPr>
            <a:xfrm>
              <a:off x="1923505" y="1879073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7" y="104"/>
                  </a:moveTo>
                  <a:cubicBezTo>
                    <a:pt x="197" y="53"/>
                    <a:pt x="39" y="0"/>
                    <a:pt x="5" y="104"/>
                  </a:cubicBezTo>
                  <a:cubicBezTo>
                    <a:pt x="1" y="152"/>
                    <a:pt x="160" y="207"/>
                    <a:pt x="197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37" name="Google Shape;36237;p16"/>
            <p:cNvSpPr/>
            <p:nvPr/>
          </p:nvSpPr>
          <p:spPr>
            <a:xfrm>
              <a:off x="567643" y="1882174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1"/>
                  </a:moveTo>
                  <a:cubicBezTo>
                    <a:pt x="236" y="20"/>
                    <a:pt x="3" y="2"/>
                    <a:pt x="1" y="92"/>
                  </a:cubicBezTo>
                  <a:cubicBezTo>
                    <a:pt x="150" y="71"/>
                    <a:pt x="381" y="88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38" name="Google Shape;36238;p16"/>
            <p:cNvSpPr/>
            <p:nvPr/>
          </p:nvSpPr>
          <p:spPr>
            <a:xfrm>
              <a:off x="6721095" y="1873383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6" y="110"/>
                  </a:moveTo>
                  <a:cubicBezTo>
                    <a:pt x="345" y="0"/>
                    <a:pt x="173" y="52"/>
                    <a:pt x="1" y="110"/>
                  </a:cubicBezTo>
                  <a:cubicBezTo>
                    <a:pt x="3" y="203"/>
                    <a:pt x="339" y="226"/>
                    <a:pt x="386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39" name="Google Shape;36239;p16"/>
            <p:cNvSpPr/>
            <p:nvPr/>
          </p:nvSpPr>
          <p:spPr>
            <a:xfrm>
              <a:off x="6166908" y="1875942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2" y="25"/>
                  </a:moveTo>
                  <a:cubicBezTo>
                    <a:pt x="238" y="0"/>
                    <a:pt x="1" y="69"/>
                    <a:pt x="99" y="115"/>
                  </a:cubicBezTo>
                  <a:cubicBezTo>
                    <a:pt x="154" y="142"/>
                    <a:pt x="392" y="73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40" name="Google Shape;36240;p16"/>
            <p:cNvSpPr/>
            <p:nvPr/>
          </p:nvSpPr>
          <p:spPr>
            <a:xfrm>
              <a:off x="5048540" y="1871215"/>
              <a:ext cx="20666" cy="8973"/>
            </a:xfrm>
            <a:custGeom>
              <a:avLst/>
              <a:gdLst/>
              <a:ahLst/>
              <a:cxnLst/>
              <a:rect l="l" t="t" r="r" b="b"/>
              <a:pathLst>
                <a:path w="579" h="298" extrusionOk="0">
                  <a:moveTo>
                    <a:pt x="579" y="0"/>
                  </a:moveTo>
                  <a:lnTo>
                    <a:pt x="193" y="0"/>
                  </a:lnTo>
                  <a:cubicBezTo>
                    <a:pt x="193" y="90"/>
                    <a:pt x="38" y="109"/>
                    <a:pt x="0" y="182"/>
                  </a:cubicBezTo>
                  <a:cubicBezTo>
                    <a:pt x="246" y="188"/>
                    <a:pt x="267" y="298"/>
                    <a:pt x="579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41" name="Google Shape;36241;p16"/>
            <p:cNvSpPr/>
            <p:nvPr/>
          </p:nvSpPr>
          <p:spPr>
            <a:xfrm>
              <a:off x="2822083" y="1870854"/>
              <a:ext cx="23914" cy="5841"/>
            </a:xfrm>
            <a:custGeom>
              <a:avLst/>
              <a:gdLst/>
              <a:ahLst/>
              <a:cxnLst/>
              <a:rect l="l" t="t" r="r" b="b"/>
              <a:pathLst>
                <a:path w="670" h="194" extrusionOk="0">
                  <a:moveTo>
                    <a:pt x="475" y="194"/>
                  </a:moveTo>
                  <a:cubicBezTo>
                    <a:pt x="473" y="102"/>
                    <a:pt x="631" y="85"/>
                    <a:pt x="669" y="12"/>
                  </a:cubicBezTo>
                  <a:cubicBezTo>
                    <a:pt x="364" y="20"/>
                    <a:pt x="1" y="1"/>
                    <a:pt x="88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42" name="Google Shape;36242;p16"/>
            <p:cNvSpPr/>
            <p:nvPr/>
          </p:nvSpPr>
          <p:spPr>
            <a:xfrm>
              <a:off x="6937852" y="1870462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5"/>
                  </a:moveTo>
                  <a:cubicBezTo>
                    <a:pt x="238" y="1"/>
                    <a:pt x="0" y="68"/>
                    <a:pt x="99" y="115"/>
                  </a:cubicBezTo>
                  <a:cubicBezTo>
                    <a:pt x="152" y="142"/>
                    <a:pt x="389" y="72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43" name="Google Shape;36243;p16"/>
            <p:cNvSpPr/>
            <p:nvPr/>
          </p:nvSpPr>
          <p:spPr>
            <a:xfrm>
              <a:off x="4515304" y="1860316"/>
              <a:ext cx="40440" cy="13670"/>
            </a:xfrm>
            <a:custGeom>
              <a:avLst/>
              <a:gdLst/>
              <a:ahLst/>
              <a:cxnLst/>
              <a:rect l="l" t="t" r="r" b="b"/>
              <a:pathLst>
                <a:path w="1133" h="454" extrusionOk="0">
                  <a:moveTo>
                    <a:pt x="285" y="454"/>
                  </a:moveTo>
                  <a:lnTo>
                    <a:pt x="1054" y="454"/>
                  </a:lnTo>
                  <a:cubicBezTo>
                    <a:pt x="1132" y="237"/>
                    <a:pt x="699" y="258"/>
                    <a:pt x="860" y="1"/>
                  </a:cubicBezTo>
                  <a:cubicBezTo>
                    <a:pt x="1" y="40"/>
                    <a:pt x="575" y="191"/>
                    <a:pt x="285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44" name="Google Shape;36244;p16"/>
            <p:cNvSpPr/>
            <p:nvPr/>
          </p:nvSpPr>
          <p:spPr>
            <a:xfrm>
              <a:off x="2553287" y="1870462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2" y="1"/>
                    <a:pt x="0" y="68"/>
                    <a:pt x="102" y="115"/>
                  </a:cubicBezTo>
                  <a:cubicBezTo>
                    <a:pt x="154" y="142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45" name="Google Shape;36245;p16"/>
            <p:cNvSpPr/>
            <p:nvPr/>
          </p:nvSpPr>
          <p:spPr>
            <a:xfrm>
              <a:off x="1920007" y="1870462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103" y="117"/>
                  </a:moveTo>
                  <a:cubicBezTo>
                    <a:pt x="154" y="143"/>
                    <a:pt x="395" y="72"/>
                    <a:pt x="295" y="27"/>
                  </a:cubicBezTo>
                  <a:cubicBezTo>
                    <a:pt x="238" y="1"/>
                    <a:pt x="1" y="70"/>
                    <a:pt x="103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46" name="Google Shape;36246;p16"/>
            <p:cNvSpPr/>
            <p:nvPr/>
          </p:nvSpPr>
          <p:spPr>
            <a:xfrm>
              <a:off x="225465" y="1857877"/>
              <a:ext cx="46257" cy="18789"/>
            </a:xfrm>
            <a:custGeom>
              <a:avLst/>
              <a:gdLst/>
              <a:ahLst/>
              <a:cxnLst/>
              <a:rect l="l" t="t" r="r" b="b"/>
              <a:pathLst>
                <a:path w="1296" h="624" extrusionOk="0">
                  <a:moveTo>
                    <a:pt x="1295" y="353"/>
                  </a:moveTo>
                  <a:cubicBezTo>
                    <a:pt x="924" y="317"/>
                    <a:pt x="1144" y="1"/>
                    <a:pt x="524" y="82"/>
                  </a:cubicBezTo>
                  <a:cubicBezTo>
                    <a:pt x="0" y="223"/>
                    <a:pt x="999" y="624"/>
                    <a:pt x="1295" y="3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47" name="Google Shape;36247;p16"/>
            <p:cNvSpPr/>
            <p:nvPr/>
          </p:nvSpPr>
          <p:spPr>
            <a:xfrm>
              <a:off x="8631001" y="1865043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4"/>
                  </a:moveTo>
                  <a:cubicBezTo>
                    <a:pt x="240" y="0"/>
                    <a:pt x="1" y="68"/>
                    <a:pt x="100" y="115"/>
                  </a:cubicBezTo>
                  <a:cubicBezTo>
                    <a:pt x="155" y="140"/>
                    <a:pt x="394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48" name="Google Shape;36248;p16"/>
            <p:cNvSpPr/>
            <p:nvPr/>
          </p:nvSpPr>
          <p:spPr>
            <a:xfrm>
              <a:off x="7141010" y="1865735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5" y="1"/>
                  </a:moveTo>
                  <a:cubicBezTo>
                    <a:pt x="233" y="23"/>
                    <a:pt x="3" y="5"/>
                    <a:pt x="1" y="92"/>
                  </a:cubicBezTo>
                  <a:cubicBezTo>
                    <a:pt x="150" y="71"/>
                    <a:pt x="379" y="90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49" name="Google Shape;36249;p16"/>
            <p:cNvSpPr/>
            <p:nvPr/>
          </p:nvSpPr>
          <p:spPr>
            <a:xfrm>
              <a:off x="4269886" y="1857576"/>
              <a:ext cx="21487" cy="6383"/>
            </a:xfrm>
            <a:custGeom>
              <a:avLst/>
              <a:gdLst/>
              <a:ahLst/>
              <a:cxnLst/>
              <a:rect l="l" t="t" r="r" b="b"/>
              <a:pathLst>
                <a:path w="602" h="212" extrusionOk="0">
                  <a:moveTo>
                    <a:pt x="602" y="181"/>
                  </a:moveTo>
                  <a:lnTo>
                    <a:pt x="602" y="0"/>
                  </a:lnTo>
                  <a:lnTo>
                    <a:pt x="22" y="0"/>
                  </a:lnTo>
                  <a:cubicBezTo>
                    <a:pt x="0" y="164"/>
                    <a:pt x="217" y="212"/>
                    <a:pt x="602" y="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50" name="Google Shape;36250;p16"/>
            <p:cNvSpPr/>
            <p:nvPr/>
          </p:nvSpPr>
          <p:spPr>
            <a:xfrm>
              <a:off x="3103977" y="1859533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7"/>
                  </a:moveTo>
                  <a:cubicBezTo>
                    <a:pt x="238" y="1"/>
                    <a:pt x="0" y="70"/>
                    <a:pt x="99" y="116"/>
                  </a:cubicBezTo>
                  <a:cubicBezTo>
                    <a:pt x="152" y="142"/>
                    <a:pt x="389" y="74"/>
                    <a:pt x="29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51" name="Google Shape;36251;p16"/>
            <p:cNvSpPr/>
            <p:nvPr/>
          </p:nvSpPr>
          <p:spPr>
            <a:xfrm>
              <a:off x="1438203" y="185953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7"/>
                  </a:moveTo>
                  <a:cubicBezTo>
                    <a:pt x="242" y="1"/>
                    <a:pt x="0" y="70"/>
                    <a:pt x="101" y="116"/>
                  </a:cubicBezTo>
                  <a:cubicBezTo>
                    <a:pt x="157" y="142"/>
                    <a:pt x="393" y="74"/>
                    <a:pt x="295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52" name="Google Shape;36252;p16"/>
            <p:cNvSpPr/>
            <p:nvPr/>
          </p:nvSpPr>
          <p:spPr>
            <a:xfrm>
              <a:off x="309377" y="1859533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2" y="27"/>
                  </a:moveTo>
                  <a:cubicBezTo>
                    <a:pt x="240" y="1"/>
                    <a:pt x="0" y="70"/>
                    <a:pt x="99" y="116"/>
                  </a:cubicBezTo>
                  <a:cubicBezTo>
                    <a:pt x="154" y="142"/>
                    <a:pt x="394" y="74"/>
                    <a:pt x="292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53" name="Google Shape;36253;p16"/>
            <p:cNvSpPr/>
            <p:nvPr/>
          </p:nvSpPr>
          <p:spPr>
            <a:xfrm>
              <a:off x="4583796" y="1856823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2" y="25"/>
                  </a:moveTo>
                  <a:cubicBezTo>
                    <a:pt x="238" y="1"/>
                    <a:pt x="1" y="69"/>
                    <a:pt x="98" y="117"/>
                  </a:cubicBezTo>
                  <a:cubicBezTo>
                    <a:pt x="153" y="140"/>
                    <a:pt x="392" y="72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54" name="Google Shape;36254;p16"/>
            <p:cNvSpPr/>
            <p:nvPr/>
          </p:nvSpPr>
          <p:spPr>
            <a:xfrm>
              <a:off x="2198939" y="1851193"/>
              <a:ext cx="27626" cy="9997"/>
            </a:xfrm>
            <a:custGeom>
              <a:avLst/>
              <a:gdLst/>
              <a:ahLst/>
              <a:cxnLst/>
              <a:rect l="l" t="t" r="r" b="b"/>
              <a:pathLst>
                <a:path w="774" h="332" extrusionOk="0">
                  <a:moveTo>
                    <a:pt x="1" y="212"/>
                  </a:moveTo>
                  <a:cubicBezTo>
                    <a:pt x="258" y="330"/>
                    <a:pt x="716" y="331"/>
                    <a:pt x="774" y="122"/>
                  </a:cubicBezTo>
                  <a:cubicBezTo>
                    <a:pt x="517" y="4"/>
                    <a:pt x="54" y="1"/>
                    <a:pt x="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55" name="Google Shape;36255;p16"/>
            <p:cNvSpPr/>
            <p:nvPr/>
          </p:nvSpPr>
          <p:spPr>
            <a:xfrm>
              <a:off x="8497014" y="1851554"/>
              <a:ext cx="13777" cy="6715"/>
            </a:xfrm>
            <a:custGeom>
              <a:avLst/>
              <a:gdLst/>
              <a:ahLst/>
              <a:cxnLst/>
              <a:rect l="l" t="t" r="r" b="b"/>
              <a:pathLst>
                <a:path w="386" h="223" extrusionOk="0">
                  <a:moveTo>
                    <a:pt x="386" y="110"/>
                  </a:moveTo>
                  <a:cubicBezTo>
                    <a:pt x="345" y="1"/>
                    <a:pt x="170" y="54"/>
                    <a:pt x="1" y="110"/>
                  </a:cubicBezTo>
                  <a:cubicBezTo>
                    <a:pt x="1" y="202"/>
                    <a:pt x="335" y="223"/>
                    <a:pt x="386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56" name="Google Shape;36256;p16"/>
            <p:cNvSpPr/>
            <p:nvPr/>
          </p:nvSpPr>
          <p:spPr>
            <a:xfrm>
              <a:off x="7801701" y="1851704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5" y="105"/>
                  </a:moveTo>
                  <a:cubicBezTo>
                    <a:pt x="195" y="54"/>
                    <a:pt x="37" y="1"/>
                    <a:pt x="1" y="105"/>
                  </a:cubicBezTo>
                  <a:cubicBezTo>
                    <a:pt x="1" y="154"/>
                    <a:pt x="157" y="208"/>
                    <a:pt x="195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57" name="Google Shape;36257;p16"/>
            <p:cNvSpPr/>
            <p:nvPr/>
          </p:nvSpPr>
          <p:spPr>
            <a:xfrm>
              <a:off x="4642438" y="1852096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1"/>
                  </a:moveTo>
                  <a:lnTo>
                    <a:pt x="1" y="1"/>
                  </a:lnTo>
                  <a:lnTo>
                    <a:pt x="1" y="184"/>
                  </a:lnTo>
                  <a:lnTo>
                    <a:pt x="386" y="1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58" name="Google Shape;36258;p16"/>
            <p:cNvSpPr/>
            <p:nvPr/>
          </p:nvSpPr>
          <p:spPr>
            <a:xfrm>
              <a:off x="1438203" y="1854083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6"/>
                  </a:moveTo>
                  <a:cubicBezTo>
                    <a:pt x="242" y="0"/>
                    <a:pt x="0" y="71"/>
                    <a:pt x="101" y="116"/>
                  </a:cubicBezTo>
                  <a:cubicBezTo>
                    <a:pt x="157" y="143"/>
                    <a:pt x="393" y="72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59" name="Google Shape;36259;p16"/>
            <p:cNvSpPr/>
            <p:nvPr/>
          </p:nvSpPr>
          <p:spPr>
            <a:xfrm>
              <a:off x="1407258" y="1851945"/>
              <a:ext cx="23985" cy="6052"/>
            </a:xfrm>
            <a:custGeom>
              <a:avLst/>
              <a:gdLst/>
              <a:ahLst/>
              <a:cxnLst/>
              <a:rect l="l" t="t" r="r" b="b"/>
              <a:pathLst>
                <a:path w="672" h="201" extrusionOk="0">
                  <a:moveTo>
                    <a:pt x="580" y="6"/>
                  </a:moveTo>
                  <a:cubicBezTo>
                    <a:pt x="248" y="1"/>
                    <a:pt x="87" y="76"/>
                    <a:pt x="0" y="189"/>
                  </a:cubicBezTo>
                  <a:cubicBezTo>
                    <a:pt x="307" y="178"/>
                    <a:pt x="671" y="200"/>
                    <a:pt x="580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60" name="Google Shape;36260;p16"/>
            <p:cNvSpPr/>
            <p:nvPr/>
          </p:nvSpPr>
          <p:spPr>
            <a:xfrm>
              <a:off x="226857" y="1854083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38" y="0"/>
                    <a:pt x="0" y="71"/>
                    <a:pt x="100" y="116"/>
                  </a:cubicBezTo>
                  <a:cubicBezTo>
                    <a:pt x="150" y="143"/>
                    <a:pt x="392" y="72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61" name="Google Shape;36261;p16"/>
            <p:cNvSpPr/>
            <p:nvPr/>
          </p:nvSpPr>
          <p:spPr>
            <a:xfrm>
              <a:off x="8648419" y="1845863"/>
              <a:ext cx="27555" cy="10177"/>
            </a:xfrm>
            <a:custGeom>
              <a:avLst/>
              <a:gdLst/>
              <a:ahLst/>
              <a:cxnLst/>
              <a:rect l="l" t="t" r="r" b="b"/>
              <a:pathLst>
                <a:path w="772" h="338" extrusionOk="0">
                  <a:moveTo>
                    <a:pt x="771" y="299"/>
                  </a:moveTo>
                  <a:lnTo>
                    <a:pt x="771" y="27"/>
                  </a:lnTo>
                  <a:cubicBezTo>
                    <a:pt x="330" y="0"/>
                    <a:pt x="47" y="47"/>
                    <a:pt x="1" y="208"/>
                  </a:cubicBezTo>
                  <a:cubicBezTo>
                    <a:pt x="258" y="235"/>
                    <a:pt x="366" y="337"/>
                    <a:pt x="771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62" name="Google Shape;36262;p16"/>
            <p:cNvSpPr/>
            <p:nvPr/>
          </p:nvSpPr>
          <p:spPr>
            <a:xfrm>
              <a:off x="8022027" y="1848995"/>
              <a:ext cx="6889" cy="6263"/>
            </a:xfrm>
            <a:custGeom>
              <a:avLst/>
              <a:gdLst/>
              <a:ahLst/>
              <a:cxnLst/>
              <a:rect l="l" t="t" r="r" b="b"/>
              <a:pathLst>
                <a:path w="193" h="208" extrusionOk="0">
                  <a:moveTo>
                    <a:pt x="193" y="104"/>
                  </a:moveTo>
                  <a:cubicBezTo>
                    <a:pt x="193" y="53"/>
                    <a:pt x="39" y="1"/>
                    <a:pt x="1" y="104"/>
                  </a:cubicBezTo>
                  <a:cubicBezTo>
                    <a:pt x="1" y="155"/>
                    <a:pt x="156" y="207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63" name="Google Shape;36263;p16"/>
            <p:cNvSpPr/>
            <p:nvPr/>
          </p:nvSpPr>
          <p:spPr>
            <a:xfrm>
              <a:off x="7719075" y="1841136"/>
              <a:ext cx="29946" cy="13760"/>
            </a:xfrm>
            <a:custGeom>
              <a:avLst/>
              <a:gdLst/>
              <a:ahLst/>
              <a:cxnLst/>
              <a:rect l="l" t="t" r="r" b="b"/>
              <a:pathLst>
                <a:path w="839" h="457" extrusionOk="0">
                  <a:moveTo>
                    <a:pt x="196" y="456"/>
                  </a:moveTo>
                  <a:lnTo>
                    <a:pt x="581" y="456"/>
                  </a:lnTo>
                  <a:cubicBezTo>
                    <a:pt x="683" y="223"/>
                    <a:pt x="838" y="138"/>
                    <a:pt x="388" y="1"/>
                  </a:cubicBezTo>
                  <a:cubicBezTo>
                    <a:pt x="529" y="249"/>
                    <a:pt x="5" y="184"/>
                    <a:pt x="0" y="365"/>
                  </a:cubicBezTo>
                  <a:cubicBezTo>
                    <a:pt x="120" y="370"/>
                    <a:pt x="231" y="378"/>
                    <a:pt x="196" y="4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64" name="Google Shape;36264;p16"/>
            <p:cNvSpPr/>
            <p:nvPr/>
          </p:nvSpPr>
          <p:spPr>
            <a:xfrm>
              <a:off x="7650297" y="1846255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5" y="104"/>
                  </a:moveTo>
                  <a:cubicBezTo>
                    <a:pt x="196" y="53"/>
                    <a:pt x="40" y="0"/>
                    <a:pt x="0" y="104"/>
                  </a:cubicBezTo>
                  <a:cubicBezTo>
                    <a:pt x="0" y="155"/>
                    <a:pt x="157" y="207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65" name="Google Shape;36265;p16"/>
            <p:cNvSpPr/>
            <p:nvPr/>
          </p:nvSpPr>
          <p:spPr>
            <a:xfrm>
              <a:off x="4329313" y="1839300"/>
              <a:ext cx="58857" cy="12827"/>
            </a:xfrm>
            <a:custGeom>
              <a:avLst/>
              <a:gdLst/>
              <a:ahLst/>
              <a:cxnLst/>
              <a:rect l="l" t="t" r="r" b="b"/>
              <a:pathLst>
                <a:path w="1649" h="426" extrusionOk="0">
                  <a:moveTo>
                    <a:pt x="674" y="426"/>
                  </a:moveTo>
                  <a:cubicBezTo>
                    <a:pt x="1648" y="60"/>
                    <a:pt x="1" y="0"/>
                    <a:pt x="674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66" name="Google Shape;36266;p16"/>
            <p:cNvSpPr/>
            <p:nvPr/>
          </p:nvSpPr>
          <p:spPr>
            <a:xfrm>
              <a:off x="4669956" y="1846646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1"/>
                  </a:moveTo>
                  <a:cubicBezTo>
                    <a:pt x="235" y="20"/>
                    <a:pt x="5" y="2"/>
                    <a:pt x="0" y="92"/>
                  </a:cubicBezTo>
                  <a:cubicBezTo>
                    <a:pt x="149" y="71"/>
                    <a:pt x="379" y="89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67" name="Google Shape;36267;p16"/>
            <p:cNvSpPr/>
            <p:nvPr/>
          </p:nvSpPr>
          <p:spPr>
            <a:xfrm>
              <a:off x="4133115" y="1843906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6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68" name="Google Shape;36268;p16"/>
            <p:cNvSpPr/>
            <p:nvPr/>
          </p:nvSpPr>
          <p:spPr>
            <a:xfrm>
              <a:off x="3114292" y="1843545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7" y="104"/>
                  </a:moveTo>
                  <a:cubicBezTo>
                    <a:pt x="197" y="53"/>
                    <a:pt x="40" y="0"/>
                    <a:pt x="2" y="104"/>
                  </a:cubicBezTo>
                  <a:cubicBezTo>
                    <a:pt x="1" y="153"/>
                    <a:pt x="159" y="205"/>
                    <a:pt x="197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69" name="Google Shape;36269;p16"/>
            <p:cNvSpPr/>
            <p:nvPr/>
          </p:nvSpPr>
          <p:spPr>
            <a:xfrm>
              <a:off x="1407294" y="1840805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4" y="103"/>
                  </a:moveTo>
                  <a:cubicBezTo>
                    <a:pt x="195" y="52"/>
                    <a:pt x="39" y="0"/>
                    <a:pt x="1" y="103"/>
                  </a:cubicBezTo>
                  <a:cubicBezTo>
                    <a:pt x="1" y="154"/>
                    <a:pt x="157" y="206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70" name="Google Shape;36270;p16"/>
            <p:cNvSpPr/>
            <p:nvPr/>
          </p:nvSpPr>
          <p:spPr>
            <a:xfrm>
              <a:off x="8841083" y="1832345"/>
              <a:ext cx="27804" cy="18457"/>
            </a:xfrm>
            <a:custGeom>
              <a:avLst/>
              <a:gdLst/>
              <a:ahLst/>
              <a:cxnLst/>
              <a:rect l="l" t="t" r="r" b="b"/>
              <a:pathLst>
                <a:path w="779" h="613" extrusionOk="0">
                  <a:moveTo>
                    <a:pt x="1" y="293"/>
                  </a:moveTo>
                  <a:cubicBezTo>
                    <a:pt x="779" y="613"/>
                    <a:pt x="456" y="0"/>
                    <a:pt x="1" y="2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71" name="Google Shape;36271;p16"/>
            <p:cNvSpPr/>
            <p:nvPr/>
          </p:nvSpPr>
          <p:spPr>
            <a:xfrm>
              <a:off x="6562802" y="1838035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2" y="104"/>
                  </a:moveTo>
                  <a:cubicBezTo>
                    <a:pt x="193" y="56"/>
                    <a:pt x="39" y="1"/>
                    <a:pt x="2" y="104"/>
                  </a:cubicBezTo>
                  <a:cubicBezTo>
                    <a:pt x="0" y="155"/>
                    <a:pt x="157" y="207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72" name="Google Shape;36272;p16"/>
            <p:cNvSpPr/>
            <p:nvPr/>
          </p:nvSpPr>
          <p:spPr>
            <a:xfrm>
              <a:off x="8810067" y="1837644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3" y="142"/>
                    <a:pt x="392" y="72"/>
                    <a:pt x="291" y="27"/>
                  </a:cubicBezTo>
                  <a:cubicBezTo>
                    <a:pt x="238" y="1"/>
                    <a:pt x="0" y="70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73" name="Google Shape;36273;p16"/>
            <p:cNvSpPr/>
            <p:nvPr/>
          </p:nvSpPr>
          <p:spPr>
            <a:xfrm>
              <a:off x="2243482" y="1837614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5" y="26"/>
                  </a:moveTo>
                  <a:cubicBezTo>
                    <a:pt x="240" y="0"/>
                    <a:pt x="1" y="71"/>
                    <a:pt x="104" y="116"/>
                  </a:cubicBezTo>
                  <a:cubicBezTo>
                    <a:pt x="156" y="143"/>
                    <a:pt x="395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74" name="Google Shape;36274;p16"/>
            <p:cNvSpPr/>
            <p:nvPr/>
          </p:nvSpPr>
          <p:spPr>
            <a:xfrm>
              <a:off x="1166516" y="1838397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0"/>
                  </a:moveTo>
                  <a:cubicBezTo>
                    <a:pt x="236" y="21"/>
                    <a:pt x="5" y="2"/>
                    <a:pt x="1" y="90"/>
                  </a:cubicBezTo>
                  <a:cubicBezTo>
                    <a:pt x="151" y="72"/>
                    <a:pt x="379" y="9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75" name="Google Shape;36275;p16"/>
            <p:cNvSpPr/>
            <p:nvPr/>
          </p:nvSpPr>
          <p:spPr>
            <a:xfrm>
              <a:off x="853106" y="1837644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102" y="117"/>
                  </a:moveTo>
                  <a:cubicBezTo>
                    <a:pt x="155" y="142"/>
                    <a:pt x="392" y="72"/>
                    <a:pt x="292" y="27"/>
                  </a:cubicBezTo>
                  <a:cubicBezTo>
                    <a:pt x="242" y="1"/>
                    <a:pt x="1" y="70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76" name="Google Shape;36276;p16"/>
            <p:cNvSpPr/>
            <p:nvPr/>
          </p:nvSpPr>
          <p:spPr>
            <a:xfrm>
              <a:off x="8944269" y="1830117"/>
              <a:ext cx="23914" cy="5962"/>
            </a:xfrm>
            <a:custGeom>
              <a:avLst/>
              <a:gdLst/>
              <a:ahLst/>
              <a:cxnLst/>
              <a:rect l="l" t="t" r="r" b="b"/>
              <a:pathLst>
                <a:path w="670" h="198" extrusionOk="0">
                  <a:moveTo>
                    <a:pt x="582" y="5"/>
                  </a:moveTo>
                  <a:cubicBezTo>
                    <a:pt x="249" y="0"/>
                    <a:pt x="87" y="74"/>
                    <a:pt x="1" y="185"/>
                  </a:cubicBezTo>
                  <a:cubicBezTo>
                    <a:pt x="304" y="178"/>
                    <a:pt x="669" y="197"/>
                    <a:pt x="582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77" name="Google Shape;36277;p16"/>
            <p:cNvSpPr/>
            <p:nvPr/>
          </p:nvSpPr>
          <p:spPr>
            <a:xfrm>
              <a:off x="8824166" y="1829906"/>
              <a:ext cx="23914" cy="5811"/>
            </a:xfrm>
            <a:custGeom>
              <a:avLst/>
              <a:gdLst/>
              <a:ahLst/>
              <a:cxnLst/>
              <a:rect l="l" t="t" r="r" b="b"/>
              <a:pathLst>
                <a:path w="670" h="193" extrusionOk="0">
                  <a:moveTo>
                    <a:pt x="475" y="192"/>
                  </a:moveTo>
                  <a:cubicBezTo>
                    <a:pt x="475" y="101"/>
                    <a:pt x="633" y="85"/>
                    <a:pt x="669" y="11"/>
                  </a:cubicBezTo>
                  <a:cubicBezTo>
                    <a:pt x="365" y="21"/>
                    <a:pt x="1" y="0"/>
                    <a:pt x="91" y="1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78" name="Google Shape;36278;p16"/>
            <p:cNvSpPr/>
            <p:nvPr/>
          </p:nvSpPr>
          <p:spPr>
            <a:xfrm>
              <a:off x="2949146" y="1824787"/>
              <a:ext cx="13813" cy="10930"/>
            </a:xfrm>
            <a:custGeom>
              <a:avLst/>
              <a:gdLst/>
              <a:ahLst/>
              <a:cxnLst/>
              <a:rect l="l" t="t" r="r" b="b"/>
              <a:pathLst>
                <a:path w="387" h="363" extrusionOk="0">
                  <a:moveTo>
                    <a:pt x="387" y="1"/>
                  </a:moveTo>
                  <a:lnTo>
                    <a:pt x="0" y="1"/>
                  </a:lnTo>
                  <a:lnTo>
                    <a:pt x="0" y="362"/>
                  </a:lnTo>
                  <a:lnTo>
                    <a:pt x="387" y="3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79" name="Google Shape;36279;p16"/>
            <p:cNvSpPr/>
            <p:nvPr/>
          </p:nvSpPr>
          <p:spPr>
            <a:xfrm>
              <a:off x="6793264" y="1829515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5"/>
                  </a:moveTo>
                  <a:cubicBezTo>
                    <a:pt x="240" y="0"/>
                    <a:pt x="1" y="68"/>
                    <a:pt x="97" y="117"/>
                  </a:cubicBezTo>
                  <a:cubicBezTo>
                    <a:pt x="155" y="140"/>
                    <a:pt x="392" y="71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80" name="Google Shape;36280;p16"/>
            <p:cNvSpPr/>
            <p:nvPr/>
          </p:nvSpPr>
          <p:spPr>
            <a:xfrm>
              <a:off x="8276688" y="1827497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1"/>
                  </a:moveTo>
                  <a:cubicBezTo>
                    <a:pt x="237" y="22"/>
                    <a:pt x="7" y="3"/>
                    <a:pt x="1" y="92"/>
                  </a:cubicBezTo>
                  <a:cubicBezTo>
                    <a:pt x="150" y="70"/>
                    <a:pt x="383" y="88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81" name="Google Shape;36281;p16"/>
            <p:cNvSpPr/>
            <p:nvPr/>
          </p:nvSpPr>
          <p:spPr>
            <a:xfrm>
              <a:off x="6576615" y="1826985"/>
              <a:ext cx="20595" cy="3734"/>
            </a:xfrm>
            <a:custGeom>
              <a:avLst/>
              <a:gdLst/>
              <a:ahLst/>
              <a:cxnLst/>
              <a:rect l="l" t="t" r="r" b="b"/>
              <a:pathLst>
                <a:path w="577" h="124" extrusionOk="0">
                  <a:moveTo>
                    <a:pt x="577" y="18"/>
                  </a:moveTo>
                  <a:cubicBezTo>
                    <a:pt x="351" y="31"/>
                    <a:pt x="28" y="1"/>
                    <a:pt x="1" y="109"/>
                  </a:cubicBezTo>
                  <a:cubicBezTo>
                    <a:pt x="227" y="94"/>
                    <a:pt x="547" y="124"/>
                    <a:pt x="577" y="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82" name="Google Shape;36282;p16"/>
            <p:cNvSpPr/>
            <p:nvPr/>
          </p:nvSpPr>
          <p:spPr>
            <a:xfrm>
              <a:off x="8896156" y="1821656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4" y="105"/>
                  </a:moveTo>
                  <a:cubicBezTo>
                    <a:pt x="194" y="54"/>
                    <a:pt x="38" y="0"/>
                    <a:pt x="0" y="105"/>
                  </a:cubicBezTo>
                  <a:cubicBezTo>
                    <a:pt x="0" y="153"/>
                    <a:pt x="156" y="205"/>
                    <a:pt x="194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83" name="Google Shape;36283;p16"/>
            <p:cNvSpPr/>
            <p:nvPr/>
          </p:nvSpPr>
          <p:spPr>
            <a:xfrm>
              <a:off x="8743823" y="1822017"/>
              <a:ext cx="21558" cy="6413"/>
            </a:xfrm>
            <a:custGeom>
              <a:avLst/>
              <a:gdLst/>
              <a:ahLst/>
              <a:cxnLst/>
              <a:rect l="l" t="t" r="r" b="b"/>
              <a:pathLst>
                <a:path w="604" h="213" extrusionOk="0">
                  <a:moveTo>
                    <a:pt x="603" y="183"/>
                  </a:moveTo>
                  <a:lnTo>
                    <a:pt x="603" y="0"/>
                  </a:lnTo>
                  <a:lnTo>
                    <a:pt x="26" y="0"/>
                  </a:lnTo>
                  <a:cubicBezTo>
                    <a:pt x="0" y="163"/>
                    <a:pt x="219" y="213"/>
                    <a:pt x="60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84" name="Google Shape;36284;p16"/>
            <p:cNvSpPr/>
            <p:nvPr/>
          </p:nvSpPr>
          <p:spPr>
            <a:xfrm>
              <a:off x="1453300" y="1808890"/>
              <a:ext cx="37049" cy="15928"/>
            </a:xfrm>
            <a:custGeom>
              <a:avLst/>
              <a:gdLst/>
              <a:ahLst/>
              <a:cxnLst/>
              <a:rect l="l" t="t" r="r" b="b"/>
              <a:pathLst>
                <a:path w="1038" h="529" extrusionOk="0">
                  <a:moveTo>
                    <a:pt x="835" y="529"/>
                  </a:moveTo>
                  <a:cubicBezTo>
                    <a:pt x="1038" y="0"/>
                    <a:pt x="0" y="490"/>
                    <a:pt x="835" y="5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85" name="Google Shape;36285;p16"/>
            <p:cNvSpPr/>
            <p:nvPr/>
          </p:nvSpPr>
          <p:spPr>
            <a:xfrm>
              <a:off x="8214763" y="1811088"/>
              <a:ext cx="30017" cy="10960"/>
            </a:xfrm>
            <a:custGeom>
              <a:avLst/>
              <a:gdLst/>
              <a:ahLst/>
              <a:cxnLst/>
              <a:rect l="l" t="t" r="r" b="b"/>
              <a:pathLst>
                <a:path w="841" h="364" extrusionOk="0">
                  <a:moveTo>
                    <a:pt x="578" y="0"/>
                  </a:moveTo>
                  <a:cubicBezTo>
                    <a:pt x="748" y="293"/>
                    <a:pt x="79" y="188"/>
                    <a:pt x="1" y="363"/>
                  </a:cubicBezTo>
                  <a:lnTo>
                    <a:pt x="771" y="363"/>
                  </a:lnTo>
                  <a:cubicBezTo>
                    <a:pt x="738" y="227"/>
                    <a:pt x="840" y="28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86" name="Google Shape;36286;p16"/>
            <p:cNvSpPr/>
            <p:nvPr/>
          </p:nvSpPr>
          <p:spPr>
            <a:xfrm>
              <a:off x="6590249" y="1819308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8" y="0"/>
                  </a:moveTo>
                  <a:cubicBezTo>
                    <a:pt x="239" y="20"/>
                    <a:pt x="8" y="3"/>
                    <a:pt x="0" y="90"/>
                  </a:cubicBezTo>
                  <a:cubicBezTo>
                    <a:pt x="153" y="71"/>
                    <a:pt x="384" y="87"/>
                    <a:pt x="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87" name="Google Shape;36287;p16"/>
            <p:cNvSpPr/>
            <p:nvPr/>
          </p:nvSpPr>
          <p:spPr>
            <a:xfrm>
              <a:off x="5127490" y="1818555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5"/>
                  </a:moveTo>
                  <a:cubicBezTo>
                    <a:pt x="241" y="0"/>
                    <a:pt x="1" y="69"/>
                    <a:pt x="103" y="115"/>
                  </a:cubicBezTo>
                  <a:cubicBezTo>
                    <a:pt x="156" y="141"/>
                    <a:pt x="395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88" name="Google Shape;36288;p16"/>
            <p:cNvSpPr/>
            <p:nvPr/>
          </p:nvSpPr>
          <p:spPr>
            <a:xfrm>
              <a:off x="2191979" y="1813798"/>
              <a:ext cx="22665" cy="8250"/>
            </a:xfrm>
            <a:custGeom>
              <a:avLst/>
              <a:gdLst/>
              <a:ahLst/>
              <a:cxnLst/>
              <a:rect l="l" t="t" r="r" b="b"/>
              <a:pathLst>
                <a:path w="635" h="274" extrusionOk="0">
                  <a:moveTo>
                    <a:pt x="1" y="273"/>
                  </a:moveTo>
                  <a:lnTo>
                    <a:pt x="385" y="273"/>
                  </a:lnTo>
                  <a:cubicBezTo>
                    <a:pt x="400" y="157"/>
                    <a:pt x="635" y="146"/>
                    <a:pt x="578" y="0"/>
                  </a:cubicBezTo>
                  <a:lnTo>
                    <a:pt x="0" y="0"/>
                  </a:lnTo>
                  <a:cubicBezTo>
                    <a:pt x="1" y="92"/>
                    <a:pt x="1" y="183"/>
                    <a:pt x="1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89" name="Google Shape;36289;p16"/>
            <p:cNvSpPr/>
            <p:nvPr/>
          </p:nvSpPr>
          <p:spPr>
            <a:xfrm>
              <a:off x="8803072" y="1815785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102" y="117"/>
                  </a:moveTo>
                  <a:cubicBezTo>
                    <a:pt x="157" y="142"/>
                    <a:pt x="395" y="73"/>
                    <a:pt x="295" y="26"/>
                  </a:cubicBezTo>
                  <a:cubicBezTo>
                    <a:pt x="242" y="1"/>
                    <a:pt x="0" y="70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90" name="Google Shape;36290;p16"/>
            <p:cNvSpPr/>
            <p:nvPr/>
          </p:nvSpPr>
          <p:spPr>
            <a:xfrm>
              <a:off x="6934854" y="1806783"/>
              <a:ext cx="20309" cy="13610"/>
            </a:xfrm>
            <a:custGeom>
              <a:avLst/>
              <a:gdLst/>
              <a:ahLst/>
              <a:cxnLst/>
              <a:rect l="l" t="t" r="r" b="b"/>
              <a:pathLst>
                <a:path w="569" h="452" extrusionOk="0">
                  <a:moveTo>
                    <a:pt x="375" y="416"/>
                  </a:moveTo>
                  <a:cubicBezTo>
                    <a:pt x="387" y="360"/>
                    <a:pt x="405" y="308"/>
                    <a:pt x="569" y="325"/>
                  </a:cubicBezTo>
                  <a:lnTo>
                    <a:pt x="569" y="143"/>
                  </a:lnTo>
                  <a:cubicBezTo>
                    <a:pt x="95" y="1"/>
                    <a:pt x="1" y="451"/>
                    <a:pt x="375" y="4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91" name="Google Shape;36291;p16"/>
            <p:cNvSpPr/>
            <p:nvPr/>
          </p:nvSpPr>
          <p:spPr>
            <a:xfrm>
              <a:off x="6136034" y="1813677"/>
              <a:ext cx="23950" cy="6052"/>
            </a:xfrm>
            <a:custGeom>
              <a:avLst/>
              <a:gdLst/>
              <a:ahLst/>
              <a:cxnLst/>
              <a:rect l="l" t="t" r="r" b="b"/>
              <a:pathLst>
                <a:path w="671" h="201" extrusionOk="0">
                  <a:moveTo>
                    <a:pt x="579" y="6"/>
                  </a:moveTo>
                  <a:cubicBezTo>
                    <a:pt x="248" y="0"/>
                    <a:pt x="83" y="76"/>
                    <a:pt x="0" y="187"/>
                  </a:cubicBezTo>
                  <a:cubicBezTo>
                    <a:pt x="303" y="179"/>
                    <a:pt x="670" y="200"/>
                    <a:pt x="579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92" name="Google Shape;36292;p16"/>
            <p:cNvSpPr/>
            <p:nvPr/>
          </p:nvSpPr>
          <p:spPr>
            <a:xfrm>
              <a:off x="7863662" y="1805608"/>
              <a:ext cx="33587" cy="17283"/>
            </a:xfrm>
            <a:custGeom>
              <a:avLst/>
              <a:gdLst/>
              <a:ahLst/>
              <a:cxnLst/>
              <a:rect l="l" t="t" r="r" b="b"/>
              <a:pathLst>
                <a:path w="941" h="574" extrusionOk="0">
                  <a:moveTo>
                    <a:pt x="1" y="91"/>
                  </a:moveTo>
                  <a:lnTo>
                    <a:pt x="1" y="274"/>
                  </a:lnTo>
                  <a:cubicBezTo>
                    <a:pt x="357" y="574"/>
                    <a:pt x="941" y="1"/>
                    <a:pt x="1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93" name="Google Shape;36293;p16"/>
            <p:cNvSpPr/>
            <p:nvPr/>
          </p:nvSpPr>
          <p:spPr>
            <a:xfrm>
              <a:off x="6552344" y="1813075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3" y="26"/>
                  </a:moveTo>
                  <a:cubicBezTo>
                    <a:pt x="238" y="1"/>
                    <a:pt x="1" y="70"/>
                    <a:pt x="100" y="116"/>
                  </a:cubicBezTo>
                  <a:cubicBezTo>
                    <a:pt x="154" y="140"/>
                    <a:pt x="394" y="71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94" name="Google Shape;36294;p16"/>
            <p:cNvSpPr/>
            <p:nvPr/>
          </p:nvSpPr>
          <p:spPr>
            <a:xfrm>
              <a:off x="4370609" y="1794559"/>
              <a:ext cx="37763" cy="26888"/>
            </a:xfrm>
            <a:custGeom>
              <a:avLst/>
              <a:gdLst/>
              <a:ahLst/>
              <a:cxnLst/>
              <a:rect l="l" t="t" r="r" b="b"/>
              <a:pathLst>
                <a:path w="1058" h="893" extrusionOk="0">
                  <a:moveTo>
                    <a:pt x="1058" y="549"/>
                  </a:moveTo>
                  <a:lnTo>
                    <a:pt x="1058" y="368"/>
                  </a:lnTo>
                  <a:cubicBezTo>
                    <a:pt x="280" y="1"/>
                    <a:pt x="0" y="893"/>
                    <a:pt x="1058" y="5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95" name="Google Shape;36295;p16"/>
            <p:cNvSpPr/>
            <p:nvPr/>
          </p:nvSpPr>
          <p:spPr>
            <a:xfrm>
              <a:off x="9080076" y="1802868"/>
              <a:ext cx="22700" cy="8250"/>
            </a:xfrm>
            <a:custGeom>
              <a:avLst/>
              <a:gdLst/>
              <a:ahLst/>
              <a:cxnLst/>
              <a:rect l="l" t="t" r="r" b="b"/>
              <a:pathLst>
                <a:path w="636" h="274" extrusionOk="0">
                  <a:moveTo>
                    <a:pt x="634" y="0"/>
                  </a:moveTo>
                  <a:lnTo>
                    <a:pt x="249" y="0"/>
                  </a:lnTo>
                  <a:cubicBezTo>
                    <a:pt x="236" y="117"/>
                    <a:pt x="1" y="127"/>
                    <a:pt x="54" y="273"/>
                  </a:cubicBezTo>
                  <a:lnTo>
                    <a:pt x="635" y="273"/>
                  </a:lnTo>
                  <a:cubicBezTo>
                    <a:pt x="634" y="182"/>
                    <a:pt x="634" y="92"/>
                    <a:pt x="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96" name="Google Shape;36296;p16"/>
            <p:cNvSpPr/>
            <p:nvPr/>
          </p:nvSpPr>
          <p:spPr>
            <a:xfrm>
              <a:off x="72026" y="1805217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4"/>
                  </a:moveTo>
                  <a:cubicBezTo>
                    <a:pt x="194" y="53"/>
                    <a:pt x="39" y="1"/>
                    <a:pt x="1" y="104"/>
                  </a:cubicBezTo>
                  <a:cubicBezTo>
                    <a:pt x="1" y="155"/>
                    <a:pt x="157" y="207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97" name="Google Shape;36297;p16"/>
            <p:cNvSpPr/>
            <p:nvPr/>
          </p:nvSpPr>
          <p:spPr>
            <a:xfrm>
              <a:off x="8724086" y="1802537"/>
              <a:ext cx="6960" cy="6203"/>
            </a:xfrm>
            <a:custGeom>
              <a:avLst/>
              <a:gdLst/>
              <a:ahLst/>
              <a:cxnLst/>
              <a:rect l="l" t="t" r="r" b="b"/>
              <a:pathLst>
                <a:path w="195" h="206" extrusionOk="0">
                  <a:moveTo>
                    <a:pt x="193" y="103"/>
                  </a:moveTo>
                  <a:cubicBezTo>
                    <a:pt x="194" y="53"/>
                    <a:pt x="37" y="1"/>
                    <a:pt x="1" y="103"/>
                  </a:cubicBezTo>
                  <a:cubicBezTo>
                    <a:pt x="1" y="154"/>
                    <a:pt x="159" y="206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98" name="Google Shape;36298;p16"/>
            <p:cNvSpPr/>
            <p:nvPr/>
          </p:nvSpPr>
          <p:spPr>
            <a:xfrm>
              <a:off x="8373378" y="1794679"/>
              <a:ext cx="39583" cy="16771"/>
            </a:xfrm>
            <a:custGeom>
              <a:avLst/>
              <a:gdLst/>
              <a:ahLst/>
              <a:cxnLst/>
              <a:rect l="l" t="t" r="r" b="b"/>
              <a:pathLst>
                <a:path w="1109" h="557" extrusionOk="0">
                  <a:moveTo>
                    <a:pt x="954" y="454"/>
                  </a:moveTo>
                  <a:cubicBezTo>
                    <a:pt x="1109" y="141"/>
                    <a:pt x="776" y="56"/>
                    <a:pt x="378" y="1"/>
                  </a:cubicBezTo>
                  <a:cubicBezTo>
                    <a:pt x="0" y="175"/>
                    <a:pt x="175" y="557"/>
                    <a:pt x="954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99" name="Google Shape;36299;p16"/>
            <p:cNvSpPr/>
            <p:nvPr/>
          </p:nvSpPr>
          <p:spPr>
            <a:xfrm>
              <a:off x="5719368" y="1804916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294" y="24"/>
                  </a:moveTo>
                  <a:cubicBezTo>
                    <a:pt x="242" y="0"/>
                    <a:pt x="1" y="68"/>
                    <a:pt x="104" y="114"/>
                  </a:cubicBezTo>
                  <a:cubicBezTo>
                    <a:pt x="157" y="140"/>
                    <a:pt x="396" y="69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00" name="Google Shape;36300;p16"/>
            <p:cNvSpPr/>
            <p:nvPr/>
          </p:nvSpPr>
          <p:spPr>
            <a:xfrm>
              <a:off x="749886" y="1804916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4" y="24"/>
                  </a:moveTo>
                  <a:cubicBezTo>
                    <a:pt x="240" y="0"/>
                    <a:pt x="0" y="68"/>
                    <a:pt x="98" y="114"/>
                  </a:cubicBezTo>
                  <a:cubicBezTo>
                    <a:pt x="155" y="140"/>
                    <a:pt x="393" y="69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01" name="Google Shape;36301;p16"/>
            <p:cNvSpPr/>
            <p:nvPr/>
          </p:nvSpPr>
          <p:spPr>
            <a:xfrm>
              <a:off x="8799859" y="1802868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5" y="23"/>
                    <a:pt x="3" y="3"/>
                    <a:pt x="0" y="92"/>
                  </a:cubicBezTo>
                  <a:cubicBezTo>
                    <a:pt x="149" y="71"/>
                    <a:pt x="379" y="89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02" name="Google Shape;36302;p16"/>
            <p:cNvSpPr/>
            <p:nvPr/>
          </p:nvSpPr>
          <p:spPr>
            <a:xfrm>
              <a:off x="6459581" y="1781130"/>
              <a:ext cx="52754" cy="24510"/>
            </a:xfrm>
            <a:custGeom>
              <a:avLst/>
              <a:gdLst/>
              <a:ahLst/>
              <a:cxnLst/>
              <a:rect l="l" t="t" r="r" b="b"/>
              <a:pathLst>
                <a:path w="1478" h="814" extrusionOk="0">
                  <a:moveTo>
                    <a:pt x="1" y="814"/>
                  </a:moveTo>
                  <a:cubicBezTo>
                    <a:pt x="1477" y="681"/>
                    <a:pt x="31" y="1"/>
                    <a:pt x="1" y="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03" name="Google Shape;36303;p16"/>
            <p:cNvSpPr/>
            <p:nvPr/>
          </p:nvSpPr>
          <p:spPr>
            <a:xfrm>
              <a:off x="729291" y="1802146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291" y="24"/>
                  </a:moveTo>
                  <a:cubicBezTo>
                    <a:pt x="242" y="1"/>
                    <a:pt x="0" y="69"/>
                    <a:pt x="99" y="116"/>
                  </a:cubicBezTo>
                  <a:cubicBezTo>
                    <a:pt x="153" y="141"/>
                    <a:pt x="392" y="73"/>
                    <a:pt x="291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04" name="Google Shape;36304;p16"/>
            <p:cNvSpPr/>
            <p:nvPr/>
          </p:nvSpPr>
          <p:spPr>
            <a:xfrm>
              <a:off x="3272656" y="1794348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5" y="101"/>
                  </a:moveTo>
                  <a:cubicBezTo>
                    <a:pt x="197" y="52"/>
                    <a:pt x="40" y="0"/>
                    <a:pt x="2" y="101"/>
                  </a:cubicBezTo>
                  <a:cubicBezTo>
                    <a:pt x="1" y="153"/>
                    <a:pt x="159" y="205"/>
                    <a:pt x="195" y="1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05" name="Google Shape;36305;p16"/>
            <p:cNvSpPr/>
            <p:nvPr/>
          </p:nvSpPr>
          <p:spPr>
            <a:xfrm>
              <a:off x="7017123" y="1789229"/>
              <a:ext cx="22558" cy="8160"/>
            </a:xfrm>
            <a:custGeom>
              <a:avLst/>
              <a:gdLst/>
              <a:ahLst/>
              <a:cxnLst/>
              <a:rect l="l" t="t" r="r" b="b"/>
              <a:pathLst>
                <a:path w="632" h="271" extrusionOk="0">
                  <a:moveTo>
                    <a:pt x="577" y="0"/>
                  </a:moveTo>
                  <a:lnTo>
                    <a:pt x="1" y="0"/>
                  </a:lnTo>
                  <a:lnTo>
                    <a:pt x="1" y="271"/>
                  </a:lnTo>
                  <a:lnTo>
                    <a:pt x="386" y="271"/>
                  </a:lnTo>
                  <a:cubicBezTo>
                    <a:pt x="396" y="156"/>
                    <a:pt x="631" y="147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06" name="Google Shape;36306;p16"/>
            <p:cNvSpPr/>
            <p:nvPr/>
          </p:nvSpPr>
          <p:spPr>
            <a:xfrm>
              <a:off x="6700465" y="1789199"/>
              <a:ext cx="20666" cy="8190"/>
            </a:xfrm>
            <a:custGeom>
              <a:avLst/>
              <a:gdLst/>
              <a:ahLst/>
              <a:cxnLst/>
              <a:rect l="l" t="t" r="r" b="b"/>
              <a:pathLst>
                <a:path w="579" h="272" extrusionOk="0">
                  <a:moveTo>
                    <a:pt x="579" y="92"/>
                  </a:moveTo>
                  <a:cubicBezTo>
                    <a:pt x="386" y="93"/>
                    <a:pt x="349" y="17"/>
                    <a:pt x="192" y="0"/>
                  </a:cubicBezTo>
                  <a:cubicBezTo>
                    <a:pt x="192" y="92"/>
                    <a:pt x="37" y="107"/>
                    <a:pt x="1" y="183"/>
                  </a:cubicBezTo>
                  <a:cubicBezTo>
                    <a:pt x="192" y="183"/>
                    <a:pt x="230" y="256"/>
                    <a:pt x="386" y="272"/>
                  </a:cubicBezTo>
                  <a:cubicBezTo>
                    <a:pt x="386" y="183"/>
                    <a:pt x="542" y="166"/>
                    <a:pt x="579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07" name="Google Shape;36307;p16"/>
            <p:cNvSpPr/>
            <p:nvPr/>
          </p:nvSpPr>
          <p:spPr>
            <a:xfrm>
              <a:off x="3668300" y="1793866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3" y="28"/>
                  </a:moveTo>
                  <a:cubicBezTo>
                    <a:pt x="240" y="0"/>
                    <a:pt x="1" y="71"/>
                    <a:pt x="102" y="117"/>
                  </a:cubicBezTo>
                  <a:cubicBezTo>
                    <a:pt x="153" y="143"/>
                    <a:pt x="395" y="75"/>
                    <a:pt x="293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08" name="Google Shape;36308;p16"/>
            <p:cNvSpPr/>
            <p:nvPr/>
          </p:nvSpPr>
          <p:spPr>
            <a:xfrm>
              <a:off x="2267753" y="1791578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4" y="104"/>
                  </a:moveTo>
                  <a:cubicBezTo>
                    <a:pt x="195" y="53"/>
                    <a:pt x="39" y="1"/>
                    <a:pt x="2" y="104"/>
                  </a:cubicBezTo>
                  <a:cubicBezTo>
                    <a:pt x="1" y="153"/>
                    <a:pt x="156" y="206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09" name="Google Shape;36309;p16"/>
            <p:cNvSpPr/>
            <p:nvPr/>
          </p:nvSpPr>
          <p:spPr>
            <a:xfrm>
              <a:off x="8169898" y="1791186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5" y="26"/>
                  </a:moveTo>
                  <a:cubicBezTo>
                    <a:pt x="240" y="1"/>
                    <a:pt x="1" y="69"/>
                    <a:pt x="101" y="117"/>
                  </a:cubicBezTo>
                  <a:cubicBezTo>
                    <a:pt x="154" y="143"/>
                    <a:pt x="392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10" name="Google Shape;36310;p16"/>
            <p:cNvSpPr/>
            <p:nvPr/>
          </p:nvSpPr>
          <p:spPr>
            <a:xfrm>
              <a:off x="330042" y="1791186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4" y="26"/>
                  </a:moveTo>
                  <a:cubicBezTo>
                    <a:pt x="241" y="1"/>
                    <a:pt x="1" y="69"/>
                    <a:pt x="100" y="117"/>
                  </a:cubicBezTo>
                  <a:cubicBezTo>
                    <a:pt x="153" y="143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11" name="Google Shape;36311;p16"/>
            <p:cNvSpPr/>
            <p:nvPr/>
          </p:nvSpPr>
          <p:spPr>
            <a:xfrm>
              <a:off x="6855189" y="1788446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4" y="26"/>
                  </a:moveTo>
                  <a:cubicBezTo>
                    <a:pt x="241" y="0"/>
                    <a:pt x="1" y="71"/>
                    <a:pt x="101" y="118"/>
                  </a:cubicBezTo>
                  <a:cubicBezTo>
                    <a:pt x="153" y="143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12" name="Google Shape;36312;p16"/>
            <p:cNvSpPr/>
            <p:nvPr/>
          </p:nvSpPr>
          <p:spPr>
            <a:xfrm>
              <a:off x="6593925" y="1783418"/>
              <a:ext cx="23914" cy="5841"/>
            </a:xfrm>
            <a:custGeom>
              <a:avLst/>
              <a:gdLst/>
              <a:ahLst/>
              <a:cxnLst/>
              <a:rect l="l" t="t" r="r" b="b"/>
              <a:pathLst>
                <a:path w="670" h="194" extrusionOk="0">
                  <a:moveTo>
                    <a:pt x="477" y="193"/>
                  </a:moveTo>
                  <a:cubicBezTo>
                    <a:pt x="477" y="102"/>
                    <a:pt x="633" y="85"/>
                    <a:pt x="670" y="12"/>
                  </a:cubicBezTo>
                  <a:cubicBezTo>
                    <a:pt x="370" y="20"/>
                    <a:pt x="0" y="0"/>
                    <a:pt x="92" y="1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13" name="Google Shape;36313;p16"/>
            <p:cNvSpPr/>
            <p:nvPr/>
          </p:nvSpPr>
          <p:spPr>
            <a:xfrm>
              <a:off x="6080926" y="1780618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5" y="104"/>
                  </a:moveTo>
                  <a:cubicBezTo>
                    <a:pt x="196" y="54"/>
                    <a:pt x="39" y="1"/>
                    <a:pt x="4" y="104"/>
                  </a:cubicBezTo>
                  <a:cubicBezTo>
                    <a:pt x="0" y="156"/>
                    <a:pt x="157" y="208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14" name="Google Shape;36314;p16"/>
            <p:cNvSpPr/>
            <p:nvPr/>
          </p:nvSpPr>
          <p:spPr>
            <a:xfrm>
              <a:off x="5578492" y="1778270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15" name="Google Shape;36315;p16"/>
            <p:cNvSpPr/>
            <p:nvPr/>
          </p:nvSpPr>
          <p:spPr>
            <a:xfrm>
              <a:off x="2188517" y="1780257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98" y="116"/>
                  </a:moveTo>
                  <a:cubicBezTo>
                    <a:pt x="152" y="141"/>
                    <a:pt x="391" y="71"/>
                    <a:pt x="290" y="24"/>
                  </a:cubicBezTo>
                  <a:cubicBezTo>
                    <a:pt x="238" y="1"/>
                    <a:pt x="1" y="69"/>
                    <a:pt x="98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16" name="Google Shape;36316;p16"/>
            <p:cNvSpPr/>
            <p:nvPr/>
          </p:nvSpPr>
          <p:spPr>
            <a:xfrm>
              <a:off x="614899" y="1775560"/>
              <a:ext cx="21594" cy="6413"/>
            </a:xfrm>
            <a:custGeom>
              <a:avLst/>
              <a:gdLst/>
              <a:ahLst/>
              <a:cxnLst/>
              <a:rect l="l" t="t" r="r" b="b"/>
              <a:pathLst>
                <a:path w="605" h="213" extrusionOk="0">
                  <a:moveTo>
                    <a:pt x="605" y="182"/>
                  </a:moveTo>
                  <a:lnTo>
                    <a:pt x="605" y="0"/>
                  </a:lnTo>
                  <a:lnTo>
                    <a:pt x="27" y="0"/>
                  </a:lnTo>
                  <a:cubicBezTo>
                    <a:pt x="0" y="163"/>
                    <a:pt x="217" y="213"/>
                    <a:pt x="605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17" name="Google Shape;36317;p16"/>
            <p:cNvSpPr/>
            <p:nvPr/>
          </p:nvSpPr>
          <p:spPr>
            <a:xfrm>
              <a:off x="5279002" y="1772098"/>
              <a:ext cx="13920" cy="4215"/>
            </a:xfrm>
            <a:custGeom>
              <a:avLst/>
              <a:gdLst/>
              <a:ahLst/>
              <a:cxnLst/>
              <a:rect l="l" t="t" r="r" b="b"/>
              <a:pathLst>
                <a:path w="390" h="140" extrusionOk="0">
                  <a:moveTo>
                    <a:pt x="291" y="24"/>
                  </a:moveTo>
                  <a:cubicBezTo>
                    <a:pt x="238" y="0"/>
                    <a:pt x="1" y="68"/>
                    <a:pt x="100" y="115"/>
                  </a:cubicBezTo>
                  <a:cubicBezTo>
                    <a:pt x="152" y="140"/>
                    <a:pt x="390" y="70"/>
                    <a:pt x="291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18" name="Google Shape;36318;p16"/>
            <p:cNvSpPr/>
            <p:nvPr/>
          </p:nvSpPr>
          <p:spPr>
            <a:xfrm>
              <a:off x="2031009" y="1767491"/>
              <a:ext cx="34086" cy="8822"/>
            </a:xfrm>
            <a:custGeom>
              <a:avLst/>
              <a:gdLst/>
              <a:ahLst/>
              <a:cxnLst/>
              <a:rect l="l" t="t" r="r" b="b"/>
              <a:pathLst>
                <a:path w="955" h="293" extrusionOk="0">
                  <a:moveTo>
                    <a:pt x="76" y="177"/>
                  </a:moveTo>
                  <a:cubicBezTo>
                    <a:pt x="323" y="182"/>
                    <a:pt x="346" y="293"/>
                    <a:pt x="655" y="268"/>
                  </a:cubicBezTo>
                  <a:cubicBezTo>
                    <a:pt x="954" y="45"/>
                    <a:pt x="0" y="1"/>
                    <a:pt x="76" y="1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19" name="Google Shape;36319;p16"/>
            <p:cNvSpPr/>
            <p:nvPr/>
          </p:nvSpPr>
          <p:spPr>
            <a:xfrm>
              <a:off x="4728348" y="176932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1" y="116"/>
                  </a:moveTo>
                  <a:cubicBezTo>
                    <a:pt x="154" y="141"/>
                    <a:pt x="394" y="73"/>
                    <a:pt x="293" y="24"/>
                  </a:cubicBezTo>
                  <a:cubicBezTo>
                    <a:pt x="241" y="1"/>
                    <a:pt x="1" y="69"/>
                    <a:pt x="101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20" name="Google Shape;36320;p16"/>
            <p:cNvSpPr/>
            <p:nvPr/>
          </p:nvSpPr>
          <p:spPr>
            <a:xfrm>
              <a:off x="4105561" y="1766798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5" y="108"/>
                  </a:moveTo>
                  <a:cubicBezTo>
                    <a:pt x="346" y="0"/>
                    <a:pt x="174" y="54"/>
                    <a:pt x="0" y="108"/>
                  </a:cubicBezTo>
                  <a:cubicBezTo>
                    <a:pt x="3" y="200"/>
                    <a:pt x="338" y="223"/>
                    <a:pt x="385" y="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21" name="Google Shape;36321;p16"/>
            <p:cNvSpPr/>
            <p:nvPr/>
          </p:nvSpPr>
          <p:spPr>
            <a:xfrm>
              <a:off x="1283479" y="1767371"/>
              <a:ext cx="13777" cy="2710"/>
            </a:xfrm>
            <a:custGeom>
              <a:avLst/>
              <a:gdLst/>
              <a:ahLst/>
              <a:cxnLst/>
              <a:rect l="l" t="t" r="r" b="b"/>
              <a:pathLst>
                <a:path w="386" h="90" extrusionOk="0">
                  <a:moveTo>
                    <a:pt x="385" y="1"/>
                  </a:moveTo>
                  <a:cubicBezTo>
                    <a:pt x="235" y="20"/>
                    <a:pt x="4" y="2"/>
                    <a:pt x="0" y="89"/>
                  </a:cubicBezTo>
                  <a:cubicBezTo>
                    <a:pt x="151" y="70"/>
                    <a:pt x="380" y="88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22" name="Google Shape;36322;p16"/>
            <p:cNvSpPr/>
            <p:nvPr/>
          </p:nvSpPr>
          <p:spPr>
            <a:xfrm>
              <a:off x="762021" y="1759151"/>
              <a:ext cx="27198" cy="10930"/>
            </a:xfrm>
            <a:custGeom>
              <a:avLst/>
              <a:gdLst/>
              <a:ahLst/>
              <a:cxnLst/>
              <a:rect l="l" t="t" r="r" b="b"/>
              <a:pathLst>
                <a:path w="762" h="363" extrusionOk="0">
                  <a:moveTo>
                    <a:pt x="533" y="362"/>
                  </a:moveTo>
                  <a:cubicBezTo>
                    <a:pt x="650" y="359"/>
                    <a:pt x="762" y="349"/>
                    <a:pt x="724" y="274"/>
                  </a:cubicBezTo>
                  <a:cubicBezTo>
                    <a:pt x="408" y="270"/>
                    <a:pt x="618" y="20"/>
                    <a:pt x="339" y="1"/>
                  </a:cubicBezTo>
                  <a:cubicBezTo>
                    <a:pt x="1" y="186"/>
                    <a:pt x="480" y="178"/>
                    <a:pt x="144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23" name="Google Shape;36323;p16"/>
            <p:cNvSpPr/>
            <p:nvPr/>
          </p:nvSpPr>
          <p:spPr>
            <a:xfrm>
              <a:off x="4511592" y="1761168"/>
              <a:ext cx="13920" cy="7467"/>
            </a:xfrm>
            <a:custGeom>
              <a:avLst/>
              <a:gdLst/>
              <a:ahLst/>
              <a:cxnLst/>
              <a:rect l="l" t="t" r="r" b="b"/>
              <a:pathLst>
                <a:path w="390" h="248" extrusionOk="0">
                  <a:moveTo>
                    <a:pt x="389" y="115"/>
                  </a:moveTo>
                  <a:cubicBezTo>
                    <a:pt x="384" y="21"/>
                    <a:pt x="50" y="0"/>
                    <a:pt x="0" y="115"/>
                  </a:cubicBezTo>
                  <a:cubicBezTo>
                    <a:pt x="220" y="105"/>
                    <a:pt x="303" y="247"/>
                    <a:pt x="389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24" name="Google Shape;36324;p16"/>
            <p:cNvSpPr/>
            <p:nvPr/>
          </p:nvSpPr>
          <p:spPr>
            <a:xfrm>
              <a:off x="874486" y="1756411"/>
              <a:ext cx="25592" cy="10990"/>
            </a:xfrm>
            <a:custGeom>
              <a:avLst/>
              <a:gdLst/>
              <a:ahLst/>
              <a:cxnLst/>
              <a:rect l="l" t="t" r="r" b="b"/>
              <a:pathLst>
                <a:path w="717" h="365" extrusionOk="0">
                  <a:moveTo>
                    <a:pt x="83" y="365"/>
                  </a:moveTo>
                  <a:lnTo>
                    <a:pt x="660" y="365"/>
                  </a:lnTo>
                  <a:cubicBezTo>
                    <a:pt x="716" y="157"/>
                    <a:pt x="614" y="21"/>
                    <a:pt x="275" y="0"/>
                  </a:cubicBezTo>
                  <a:cubicBezTo>
                    <a:pt x="215" y="123"/>
                    <a:pt x="1" y="173"/>
                    <a:pt x="83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25" name="Google Shape;36325;p16"/>
            <p:cNvSpPr/>
            <p:nvPr/>
          </p:nvSpPr>
          <p:spPr>
            <a:xfrm>
              <a:off x="4619595" y="1751293"/>
              <a:ext cx="36621" cy="17976"/>
            </a:xfrm>
            <a:custGeom>
              <a:avLst/>
              <a:gdLst/>
              <a:ahLst/>
              <a:cxnLst/>
              <a:rect l="l" t="t" r="r" b="b"/>
              <a:pathLst>
                <a:path w="1026" h="597" extrusionOk="0">
                  <a:moveTo>
                    <a:pt x="1026" y="170"/>
                  </a:moveTo>
                  <a:cubicBezTo>
                    <a:pt x="411" y="225"/>
                    <a:pt x="429" y="1"/>
                    <a:pt x="61" y="170"/>
                  </a:cubicBezTo>
                  <a:cubicBezTo>
                    <a:pt x="0" y="596"/>
                    <a:pt x="953" y="413"/>
                    <a:pt x="1026" y="1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26" name="Google Shape;36326;p16"/>
            <p:cNvSpPr/>
            <p:nvPr/>
          </p:nvSpPr>
          <p:spPr>
            <a:xfrm>
              <a:off x="1214593" y="1758759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4" y="104"/>
                  </a:moveTo>
                  <a:cubicBezTo>
                    <a:pt x="197" y="54"/>
                    <a:pt x="39" y="1"/>
                    <a:pt x="1" y="104"/>
                  </a:cubicBezTo>
                  <a:cubicBezTo>
                    <a:pt x="1" y="154"/>
                    <a:pt x="159" y="206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27" name="Google Shape;36327;p16"/>
            <p:cNvSpPr/>
            <p:nvPr/>
          </p:nvSpPr>
          <p:spPr>
            <a:xfrm>
              <a:off x="5826301" y="1753671"/>
              <a:ext cx="20737" cy="8220"/>
            </a:xfrm>
            <a:custGeom>
              <a:avLst/>
              <a:gdLst/>
              <a:ahLst/>
              <a:cxnLst/>
              <a:rect l="l" t="t" r="r" b="b"/>
              <a:pathLst>
                <a:path w="581" h="273" extrusionOk="0">
                  <a:moveTo>
                    <a:pt x="580" y="0"/>
                  </a:moveTo>
                  <a:lnTo>
                    <a:pt x="1" y="0"/>
                  </a:lnTo>
                  <a:lnTo>
                    <a:pt x="1" y="273"/>
                  </a:lnTo>
                  <a:lnTo>
                    <a:pt x="580" y="2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28" name="Google Shape;36328;p16"/>
            <p:cNvSpPr/>
            <p:nvPr/>
          </p:nvSpPr>
          <p:spPr>
            <a:xfrm>
              <a:off x="4717177" y="1753671"/>
              <a:ext cx="14812" cy="9485"/>
            </a:xfrm>
            <a:custGeom>
              <a:avLst/>
              <a:gdLst/>
              <a:ahLst/>
              <a:cxnLst/>
              <a:rect l="l" t="t" r="r" b="b"/>
              <a:pathLst>
                <a:path w="415" h="315" extrusionOk="0">
                  <a:moveTo>
                    <a:pt x="414" y="273"/>
                  </a:moveTo>
                  <a:lnTo>
                    <a:pt x="414" y="90"/>
                  </a:lnTo>
                  <a:cubicBezTo>
                    <a:pt x="219" y="90"/>
                    <a:pt x="185" y="16"/>
                    <a:pt x="27" y="0"/>
                  </a:cubicBezTo>
                  <a:cubicBezTo>
                    <a:pt x="46" y="144"/>
                    <a:pt x="1" y="315"/>
                    <a:pt x="414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29" name="Google Shape;36329;p16"/>
            <p:cNvSpPr/>
            <p:nvPr/>
          </p:nvSpPr>
          <p:spPr>
            <a:xfrm>
              <a:off x="860066" y="1755658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0" y="1"/>
                    <a:pt x="0" y="70"/>
                    <a:pt x="98" y="117"/>
                  </a:cubicBezTo>
                  <a:cubicBezTo>
                    <a:pt x="154" y="142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30" name="Google Shape;36330;p16"/>
            <p:cNvSpPr/>
            <p:nvPr/>
          </p:nvSpPr>
          <p:spPr>
            <a:xfrm>
              <a:off x="8834195" y="1750359"/>
              <a:ext cx="13884" cy="6745"/>
            </a:xfrm>
            <a:custGeom>
              <a:avLst/>
              <a:gdLst/>
              <a:ahLst/>
              <a:cxnLst/>
              <a:rect l="l" t="t" r="r" b="b"/>
              <a:pathLst>
                <a:path w="389" h="224" extrusionOk="0">
                  <a:moveTo>
                    <a:pt x="388" y="110"/>
                  </a:moveTo>
                  <a:cubicBezTo>
                    <a:pt x="346" y="0"/>
                    <a:pt x="173" y="54"/>
                    <a:pt x="0" y="110"/>
                  </a:cubicBezTo>
                  <a:cubicBezTo>
                    <a:pt x="6" y="201"/>
                    <a:pt x="337" y="224"/>
                    <a:pt x="388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31" name="Google Shape;36331;p16"/>
            <p:cNvSpPr/>
            <p:nvPr/>
          </p:nvSpPr>
          <p:spPr>
            <a:xfrm>
              <a:off x="9050916" y="174743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2" y="26"/>
                  </a:moveTo>
                  <a:cubicBezTo>
                    <a:pt x="240" y="1"/>
                    <a:pt x="1" y="70"/>
                    <a:pt x="100" y="117"/>
                  </a:cubicBezTo>
                  <a:cubicBezTo>
                    <a:pt x="152" y="142"/>
                    <a:pt x="394" y="73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32" name="Google Shape;36332;p16"/>
            <p:cNvSpPr/>
            <p:nvPr/>
          </p:nvSpPr>
          <p:spPr>
            <a:xfrm>
              <a:off x="8968289" y="174743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42" y="1"/>
                    <a:pt x="0" y="70"/>
                    <a:pt x="103" y="117"/>
                  </a:cubicBezTo>
                  <a:cubicBezTo>
                    <a:pt x="155" y="142"/>
                    <a:pt x="393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33" name="Google Shape;36333;p16"/>
            <p:cNvSpPr/>
            <p:nvPr/>
          </p:nvSpPr>
          <p:spPr>
            <a:xfrm>
              <a:off x="8625790" y="1736449"/>
              <a:ext cx="22665" cy="11773"/>
            </a:xfrm>
            <a:custGeom>
              <a:avLst/>
              <a:gdLst/>
              <a:ahLst/>
              <a:cxnLst/>
              <a:rect l="l" t="t" r="r" b="b"/>
              <a:pathLst>
                <a:path w="635" h="391" extrusionOk="0">
                  <a:moveTo>
                    <a:pt x="635" y="391"/>
                  </a:moveTo>
                  <a:lnTo>
                    <a:pt x="635" y="29"/>
                  </a:lnTo>
                  <a:cubicBezTo>
                    <a:pt x="125" y="0"/>
                    <a:pt x="1" y="154"/>
                    <a:pt x="54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34" name="Google Shape;36334;p16"/>
            <p:cNvSpPr/>
            <p:nvPr/>
          </p:nvSpPr>
          <p:spPr>
            <a:xfrm>
              <a:off x="1768602" y="1744699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5"/>
                  </a:moveTo>
                  <a:cubicBezTo>
                    <a:pt x="239" y="0"/>
                    <a:pt x="1" y="70"/>
                    <a:pt x="100" y="117"/>
                  </a:cubicBezTo>
                  <a:cubicBezTo>
                    <a:pt x="153" y="141"/>
                    <a:pt x="395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35" name="Google Shape;36335;p16"/>
            <p:cNvSpPr/>
            <p:nvPr/>
          </p:nvSpPr>
          <p:spPr>
            <a:xfrm>
              <a:off x="1744689" y="1731812"/>
              <a:ext cx="22986" cy="13700"/>
            </a:xfrm>
            <a:custGeom>
              <a:avLst/>
              <a:gdLst/>
              <a:ahLst/>
              <a:cxnLst/>
              <a:rect l="l" t="t" r="r" b="b"/>
              <a:pathLst>
                <a:path w="644" h="455" extrusionOk="0">
                  <a:moveTo>
                    <a:pt x="1" y="92"/>
                  </a:moveTo>
                  <a:lnTo>
                    <a:pt x="1" y="455"/>
                  </a:lnTo>
                  <a:lnTo>
                    <a:pt x="578" y="455"/>
                  </a:lnTo>
                  <a:cubicBezTo>
                    <a:pt x="629" y="217"/>
                    <a:pt x="643" y="0"/>
                    <a:pt x="1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36" name="Google Shape;36336;p16"/>
            <p:cNvSpPr/>
            <p:nvPr/>
          </p:nvSpPr>
          <p:spPr>
            <a:xfrm>
              <a:off x="8118324" y="1731812"/>
              <a:ext cx="26948" cy="13038"/>
            </a:xfrm>
            <a:custGeom>
              <a:avLst/>
              <a:gdLst/>
              <a:ahLst/>
              <a:cxnLst/>
              <a:rect l="l" t="t" r="r" b="b"/>
              <a:pathLst>
                <a:path w="755" h="433" extrusionOk="0">
                  <a:moveTo>
                    <a:pt x="194" y="0"/>
                  </a:moveTo>
                  <a:cubicBezTo>
                    <a:pt x="212" y="158"/>
                    <a:pt x="154" y="282"/>
                    <a:pt x="1" y="362"/>
                  </a:cubicBezTo>
                  <a:cubicBezTo>
                    <a:pt x="660" y="432"/>
                    <a:pt x="754" y="16"/>
                    <a:pt x="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37" name="Google Shape;36337;p16"/>
            <p:cNvSpPr/>
            <p:nvPr/>
          </p:nvSpPr>
          <p:spPr>
            <a:xfrm>
              <a:off x="3905901" y="1736600"/>
              <a:ext cx="13777" cy="7407"/>
            </a:xfrm>
            <a:custGeom>
              <a:avLst/>
              <a:gdLst/>
              <a:ahLst/>
              <a:cxnLst/>
              <a:rect l="l" t="t" r="r" b="b"/>
              <a:pathLst>
                <a:path w="386" h="246" extrusionOk="0">
                  <a:moveTo>
                    <a:pt x="386" y="113"/>
                  </a:moveTo>
                  <a:cubicBezTo>
                    <a:pt x="383" y="21"/>
                    <a:pt x="49" y="1"/>
                    <a:pt x="1" y="113"/>
                  </a:cubicBezTo>
                  <a:cubicBezTo>
                    <a:pt x="216" y="104"/>
                    <a:pt x="304" y="246"/>
                    <a:pt x="386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38" name="Google Shape;36338;p16"/>
            <p:cNvSpPr/>
            <p:nvPr/>
          </p:nvSpPr>
          <p:spPr>
            <a:xfrm>
              <a:off x="1541388" y="1739279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5" y="24"/>
                  </a:moveTo>
                  <a:cubicBezTo>
                    <a:pt x="242" y="0"/>
                    <a:pt x="0" y="68"/>
                    <a:pt x="102" y="115"/>
                  </a:cubicBezTo>
                  <a:cubicBezTo>
                    <a:pt x="157" y="141"/>
                    <a:pt x="395" y="72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39" name="Google Shape;36339;p16"/>
            <p:cNvSpPr/>
            <p:nvPr/>
          </p:nvSpPr>
          <p:spPr>
            <a:xfrm>
              <a:off x="560719" y="1736931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5" y="102"/>
                  </a:moveTo>
                  <a:cubicBezTo>
                    <a:pt x="195" y="54"/>
                    <a:pt x="34" y="0"/>
                    <a:pt x="0" y="102"/>
                  </a:cubicBezTo>
                  <a:cubicBezTo>
                    <a:pt x="0" y="153"/>
                    <a:pt x="158" y="206"/>
                    <a:pt x="19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40" name="Google Shape;36340;p16"/>
            <p:cNvSpPr/>
            <p:nvPr/>
          </p:nvSpPr>
          <p:spPr>
            <a:xfrm>
              <a:off x="271615" y="1733649"/>
              <a:ext cx="27662" cy="9966"/>
            </a:xfrm>
            <a:custGeom>
              <a:avLst/>
              <a:gdLst/>
              <a:ahLst/>
              <a:cxnLst/>
              <a:rect l="l" t="t" r="r" b="b"/>
              <a:pathLst>
                <a:path w="775" h="331" extrusionOk="0">
                  <a:moveTo>
                    <a:pt x="775" y="122"/>
                  </a:moveTo>
                  <a:cubicBezTo>
                    <a:pt x="515" y="2"/>
                    <a:pt x="54" y="1"/>
                    <a:pt x="1" y="211"/>
                  </a:cubicBezTo>
                  <a:cubicBezTo>
                    <a:pt x="257" y="328"/>
                    <a:pt x="719" y="331"/>
                    <a:pt x="775" y="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41" name="Google Shape;36341;p16"/>
            <p:cNvSpPr/>
            <p:nvPr/>
          </p:nvSpPr>
          <p:spPr>
            <a:xfrm>
              <a:off x="4135935" y="1723442"/>
              <a:ext cx="37120" cy="16560"/>
            </a:xfrm>
            <a:custGeom>
              <a:avLst/>
              <a:gdLst/>
              <a:ahLst/>
              <a:cxnLst/>
              <a:rect l="l" t="t" r="r" b="b"/>
              <a:pathLst>
                <a:path w="1040" h="550" extrusionOk="0">
                  <a:moveTo>
                    <a:pt x="884" y="550"/>
                  </a:moveTo>
                  <a:cubicBezTo>
                    <a:pt x="1039" y="0"/>
                    <a:pt x="0" y="490"/>
                    <a:pt x="884" y="5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42" name="Google Shape;36342;p16"/>
            <p:cNvSpPr/>
            <p:nvPr/>
          </p:nvSpPr>
          <p:spPr>
            <a:xfrm>
              <a:off x="860887" y="1731993"/>
              <a:ext cx="34086" cy="8792"/>
            </a:xfrm>
            <a:custGeom>
              <a:avLst/>
              <a:gdLst/>
              <a:ahLst/>
              <a:cxnLst/>
              <a:rect l="l" t="t" r="r" b="b"/>
              <a:pathLst>
                <a:path w="955" h="292" extrusionOk="0">
                  <a:moveTo>
                    <a:pt x="75" y="177"/>
                  </a:moveTo>
                  <a:cubicBezTo>
                    <a:pt x="322" y="181"/>
                    <a:pt x="344" y="292"/>
                    <a:pt x="656" y="266"/>
                  </a:cubicBezTo>
                  <a:cubicBezTo>
                    <a:pt x="955" y="44"/>
                    <a:pt x="1" y="1"/>
                    <a:pt x="75" y="1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43" name="Google Shape;36343;p16"/>
            <p:cNvSpPr/>
            <p:nvPr/>
          </p:nvSpPr>
          <p:spPr>
            <a:xfrm>
              <a:off x="6958482" y="1733800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3" y="26"/>
                  </a:moveTo>
                  <a:cubicBezTo>
                    <a:pt x="239" y="1"/>
                    <a:pt x="1" y="69"/>
                    <a:pt x="97" y="117"/>
                  </a:cubicBezTo>
                  <a:cubicBezTo>
                    <a:pt x="153" y="141"/>
                    <a:pt x="391" y="71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44" name="Google Shape;36344;p16"/>
            <p:cNvSpPr/>
            <p:nvPr/>
          </p:nvSpPr>
          <p:spPr>
            <a:xfrm>
              <a:off x="5981739" y="1726333"/>
              <a:ext cx="25556" cy="11020"/>
            </a:xfrm>
            <a:custGeom>
              <a:avLst/>
              <a:gdLst/>
              <a:ahLst/>
              <a:cxnLst/>
              <a:rect l="l" t="t" r="r" b="b"/>
              <a:pathLst>
                <a:path w="716" h="366" extrusionOk="0">
                  <a:moveTo>
                    <a:pt x="662" y="365"/>
                  </a:moveTo>
                  <a:cubicBezTo>
                    <a:pt x="715" y="158"/>
                    <a:pt x="612" y="22"/>
                    <a:pt x="277" y="1"/>
                  </a:cubicBezTo>
                  <a:cubicBezTo>
                    <a:pt x="214" y="124"/>
                    <a:pt x="0" y="173"/>
                    <a:pt x="84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45" name="Google Shape;36345;p16"/>
            <p:cNvSpPr/>
            <p:nvPr/>
          </p:nvSpPr>
          <p:spPr>
            <a:xfrm>
              <a:off x="2912347" y="1722599"/>
              <a:ext cx="39726" cy="15808"/>
            </a:xfrm>
            <a:custGeom>
              <a:avLst/>
              <a:gdLst/>
              <a:ahLst/>
              <a:cxnLst/>
              <a:rect l="l" t="t" r="r" b="b"/>
              <a:pathLst>
                <a:path w="1113" h="525" extrusionOk="0">
                  <a:moveTo>
                    <a:pt x="648" y="306"/>
                  </a:moveTo>
                  <a:cubicBezTo>
                    <a:pt x="1112" y="1"/>
                    <a:pt x="0" y="524"/>
                    <a:pt x="648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46" name="Google Shape;36346;p16"/>
            <p:cNvSpPr/>
            <p:nvPr/>
          </p:nvSpPr>
          <p:spPr>
            <a:xfrm>
              <a:off x="2177345" y="1723593"/>
              <a:ext cx="14705" cy="9515"/>
            </a:xfrm>
            <a:custGeom>
              <a:avLst/>
              <a:gdLst/>
              <a:ahLst/>
              <a:cxnLst/>
              <a:rect l="l" t="t" r="r" b="b"/>
              <a:pathLst>
                <a:path w="412" h="316" extrusionOk="0">
                  <a:moveTo>
                    <a:pt x="411" y="273"/>
                  </a:moveTo>
                  <a:lnTo>
                    <a:pt x="411" y="92"/>
                  </a:lnTo>
                  <a:cubicBezTo>
                    <a:pt x="218" y="92"/>
                    <a:pt x="182" y="18"/>
                    <a:pt x="26" y="1"/>
                  </a:cubicBezTo>
                  <a:cubicBezTo>
                    <a:pt x="46" y="144"/>
                    <a:pt x="0" y="315"/>
                    <a:pt x="411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47" name="Google Shape;36347;p16"/>
            <p:cNvSpPr/>
            <p:nvPr/>
          </p:nvSpPr>
          <p:spPr>
            <a:xfrm>
              <a:off x="1909763" y="1729103"/>
              <a:ext cx="13920" cy="2740"/>
            </a:xfrm>
            <a:custGeom>
              <a:avLst/>
              <a:gdLst/>
              <a:ahLst/>
              <a:cxnLst/>
              <a:rect l="l" t="t" r="r" b="b"/>
              <a:pathLst>
                <a:path w="390" h="91" extrusionOk="0">
                  <a:moveTo>
                    <a:pt x="390" y="0"/>
                  </a:moveTo>
                  <a:cubicBezTo>
                    <a:pt x="240" y="20"/>
                    <a:pt x="6" y="2"/>
                    <a:pt x="1" y="90"/>
                  </a:cubicBezTo>
                  <a:cubicBezTo>
                    <a:pt x="153" y="71"/>
                    <a:pt x="384" y="88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48" name="Google Shape;36348;p16"/>
            <p:cNvSpPr/>
            <p:nvPr/>
          </p:nvSpPr>
          <p:spPr>
            <a:xfrm>
              <a:off x="3998736" y="1725550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1" y="27"/>
                  </a:moveTo>
                  <a:cubicBezTo>
                    <a:pt x="242" y="1"/>
                    <a:pt x="0" y="69"/>
                    <a:pt x="99" y="118"/>
                  </a:cubicBezTo>
                  <a:cubicBezTo>
                    <a:pt x="153" y="143"/>
                    <a:pt x="392" y="73"/>
                    <a:pt x="29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49" name="Google Shape;36349;p16"/>
            <p:cNvSpPr/>
            <p:nvPr/>
          </p:nvSpPr>
          <p:spPr>
            <a:xfrm>
              <a:off x="804994" y="1725550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1" y="27"/>
                  </a:moveTo>
                  <a:cubicBezTo>
                    <a:pt x="238" y="1"/>
                    <a:pt x="0" y="69"/>
                    <a:pt x="99" y="118"/>
                  </a:cubicBezTo>
                  <a:cubicBezTo>
                    <a:pt x="153" y="143"/>
                    <a:pt x="392" y="73"/>
                    <a:pt x="29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50" name="Google Shape;36350;p16"/>
            <p:cNvSpPr/>
            <p:nvPr/>
          </p:nvSpPr>
          <p:spPr>
            <a:xfrm>
              <a:off x="6982645" y="1720853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387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51" name="Google Shape;36351;p16"/>
            <p:cNvSpPr/>
            <p:nvPr/>
          </p:nvSpPr>
          <p:spPr>
            <a:xfrm>
              <a:off x="3155694" y="1718143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6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52" name="Google Shape;36352;p16"/>
            <p:cNvSpPr/>
            <p:nvPr/>
          </p:nvSpPr>
          <p:spPr>
            <a:xfrm>
              <a:off x="2086081" y="1715524"/>
              <a:ext cx="34086" cy="8852"/>
            </a:xfrm>
            <a:custGeom>
              <a:avLst/>
              <a:gdLst/>
              <a:ahLst/>
              <a:cxnLst/>
              <a:rect l="l" t="t" r="r" b="b"/>
              <a:pathLst>
                <a:path w="955" h="294" extrusionOk="0">
                  <a:moveTo>
                    <a:pt x="76" y="177"/>
                  </a:moveTo>
                  <a:cubicBezTo>
                    <a:pt x="321" y="182"/>
                    <a:pt x="341" y="293"/>
                    <a:pt x="654" y="269"/>
                  </a:cubicBezTo>
                  <a:cubicBezTo>
                    <a:pt x="954" y="45"/>
                    <a:pt x="0" y="1"/>
                    <a:pt x="76" y="1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53" name="Google Shape;36353;p16"/>
            <p:cNvSpPr/>
            <p:nvPr/>
          </p:nvSpPr>
          <p:spPr>
            <a:xfrm>
              <a:off x="3138455" y="1717330"/>
              <a:ext cx="13920" cy="4336"/>
            </a:xfrm>
            <a:custGeom>
              <a:avLst/>
              <a:gdLst/>
              <a:ahLst/>
              <a:cxnLst/>
              <a:rect l="l" t="t" r="r" b="b"/>
              <a:pathLst>
                <a:path w="390" h="144" extrusionOk="0">
                  <a:moveTo>
                    <a:pt x="290" y="27"/>
                  </a:moveTo>
                  <a:cubicBezTo>
                    <a:pt x="236" y="1"/>
                    <a:pt x="0" y="71"/>
                    <a:pt x="98" y="117"/>
                  </a:cubicBezTo>
                  <a:cubicBezTo>
                    <a:pt x="151" y="143"/>
                    <a:pt x="389" y="73"/>
                    <a:pt x="29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54" name="Google Shape;36354;p16"/>
            <p:cNvSpPr/>
            <p:nvPr/>
          </p:nvSpPr>
          <p:spPr>
            <a:xfrm>
              <a:off x="2226528" y="1718143"/>
              <a:ext cx="13742" cy="2740"/>
            </a:xfrm>
            <a:custGeom>
              <a:avLst/>
              <a:gdLst/>
              <a:ahLst/>
              <a:cxnLst/>
              <a:rect l="l" t="t" r="r" b="b"/>
              <a:pathLst>
                <a:path w="385" h="91" extrusionOk="0">
                  <a:moveTo>
                    <a:pt x="384" y="0"/>
                  </a:moveTo>
                  <a:cubicBezTo>
                    <a:pt x="236" y="20"/>
                    <a:pt x="2" y="1"/>
                    <a:pt x="1" y="90"/>
                  </a:cubicBezTo>
                  <a:cubicBezTo>
                    <a:pt x="148" y="71"/>
                    <a:pt x="377" y="89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55" name="Google Shape;36355;p16"/>
            <p:cNvSpPr/>
            <p:nvPr/>
          </p:nvSpPr>
          <p:spPr>
            <a:xfrm>
              <a:off x="2081869" y="2385228"/>
              <a:ext cx="50648" cy="16440"/>
            </a:xfrm>
            <a:custGeom>
              <a:avLst/>
              <a:gdLst/>
              <a:ahLst/>
              <a:cxnLst/>
              <a:rect l="l" t="t" r="r" b="b"/>
              <a:pathLst>
                <a:path w="1419" h="546" extrusionOk="0">
                  <a:moveTo>
                    <a:pt x="194" y="545"/>
                  </a:moveTo>
                  <a:cubicBezTo>
                    <a:pt x="1418" y="479"/>
                    <a:pt x="207" y="1"/>
                    <a:pt x="1" y="271"/>
                  </a:cubicBezTo>
                  <a:cubicBezTo>
                    <a:pt x="228" y="288"/>
                    <a:pt x="209" y="417"/>
                    <a:pt x="194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56" name="Google Shape;36356;p16"/>
            <p:cNvSpPr/>
            <p:nvPr/>
          </p:nvSpPr>
          <p:spPr>
            <a:xfrm>
              <a:off x="8772305" y="2095403"/>
              <a:ext cx="34443" cy="10990"/>
            </a:xfrm>
            <a:custGeom>
              <a:avLst/>
              <a:gdLst/>
              <a:ahLst/>
              <a:cxnLst/>
              <a:rect l="l" t="t" r="r" b="b"/>
              <a:pathLst>
                <a:path w="965" h="365" extrusionOk="0">
                  <a:moveTo>
                    <a:pt x="964" y="364"/>
                  </a:moveTo>
                  <a:cubicBezTo>
                    <a:pt x="898" y="123"/>
                    <a:pt x="459" y="57"/>
                    <a:pt x="1" y="0"/>
                  </a:cubicBezTo>
                  <a:cubicBezTo>
                    <a:pt x="79" y="236"/>
                    <a:pt x="601" y="262"/>
                    <a:pt x="964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57" name="Google Shape;36357;p16"/>
            <p:cNvSpPr/>
            <p:nvPr/>
          </p:nvSpPr>
          <p:spPr>
            <a:xfrm>
              <a:off x="9095424" y="1868505"/>
              <a:ext cx="36728" cy="16290"/>
            </a:xfrm>
            <a:custGeom>
              <a:avLst/>
              <a:gdLst/>
              <a:ahLst/>
              <a:cxnLst/>
              <a:rect l="l" t="t" r="r" b="b"/>
              <a:pathLst>
                <a:path w="1029" h="541" extrusionOk="0">
                  <a:moveTo>
                    <a:pt x="204" y="455"/>
                  </a:moveTo>
                  <a:cubicBezTo>
                    <a:pt x="793" y="541"/>
                    <a:pt x="1029" y="9"/>
                    <a:pt x="780" y="0"/>
                  </a:cubicBezTo>
                  <a:cubicBezTo>
                    <a:pt x="610" y="161"/>
                    <a:pt x="0" y="116"/>
                    <a:pt x="204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58" name="Google Shape;36358;p16"/>
            <p:cNvSpPr/>
            <p:nvPr/>
          </p:nvSpPr>
          <p:spPr>
            <a:xfrm>
              <a:off x="835332" y="1796094"/>
              <a:ext cx="35193" cy="10147"/>
            </a:xfrm>
            <a:custGeom>
              <a:avLst/>
              <a:gdLst/>
              <a:ahLst/>
              <a:cxnLst/>
              <a:rect l="l" t="t" r="r" b="b"/>
              <a:pathLst>
                <a:path w="986" h="337" extrusionOk="0">
                  <a:moveTo>
                    <a:pt x="406" y="317"/>
                  </a:moveTo>
                  <a:cubicBezTo>
                    <a:pt x="484" y="163"/>
                    <a:pt x="655" y="336"/>
                    <a:pt x="986" y="317"/>
                  </a:cubicBezTo>
                  <a:lnTo>
                    <a:pt x="986" y="43"/>
                  </a:lnTo>
                  <a:cubicBezTo>
                    <a:pt x="612" y="1"/>
                    <a:pt x="0" y="289"/>
                    <a:pt x="406" y="3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59" name="Google Shape;36359;p16"/>
            <p:cNvSpPr/>
            <p:nvPr/>
          </p:nvSpPr>
          <p:spPr>
            <a:xfrm>
              <a:off x="808813" y="1732505"/>
              <a:ext cx="37549" cy="11111"/>
            </a:xfrm>
            <a:custGeom>
              <a:avLst/>
              <a:gdLst/>
              <a:ahLst/>
              <a:cxnLst/>
              <a:rect l="l" t="t" r="r" b="b"/>
              <a:pathLst>
                <a:path w="1052" h="369" extrusionOk="0">
                  <a:moveTo>
                    <a:pt x="960" y="249"/>
                  </a:moveTo>
                  <a:cubicBezTo>
                    <a:pt x="573" y="249"/>
                    <a:pt x="713" y="1"/>
                    <a:pt x="187" y="69"/>
                  </a:cubicBezTo>
                  <a:cubicBezTo>
                    <a:pt x="0" y="291"/>
                    <a:pt x="1051" y="369"/>
                    <a:pt x="960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60" name="Google Shape;36360;p16"/>
            <p:cNvSpPr/>
            <p:nvPr/>
          </p:nvSpPr>
          <p:spPr>
            <a:xfrm>
              <a:off x="8669406" y="3421051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5" y="110"/>
                  </a:moveTo>
                  <a:cubicBezTo>
                    <a:pt x="345" y="0"/>
                    <a:pt x="171" y="54"/>
                    <a:pt x="0" y="110"/>
                  </a:cubicBezTo>
                  <a:cubicBezTo>
                    <a:pt x="3" y="199"/>
                    <a:pt x="338" y="223"/>
                    <a:pt x="385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61" name="Google Shape;36361;p16"/>
            <p:cNvSpPr/>
            <p:nvPr/>
          </p:nvSpPr>
          <p:spPr>
            <a:xfrm>
              <a:off x="8066999" y="3423580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5"/>
                  </a:moveTo>
                  <a:cubicBezTo>
                    <a:pt x="156" y="139"/>
                    <a:pt x="393" y="71"/>
                    <a:pt x="294" y="23"/>
                  </a:cubicBezTo>
                  <a:cubicBezTo>
                    <a:pt x="242" y="1"/>
                    <a:pt x="0" y="68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62" name="Google Shape;36362;p16"/>
            <p:cNvSpPr/>
            <p:nvPr/>
          </p:nvSpPr>
          <p:spPr>
            <a:xfrm>
              <a:off x="3244567" y="3421593"/>
              <a:ext cx="21665" cy="6383"/>
            </a:xfrm>
            <a:custGeom>
              <a:avLst/>
              <a:gdLst/>
              <a:ahLst/>
              <a:cxnLst/>
              <a:rect l="l" t="t" r="r" b="b"/>
              <a:pathLst>
                <a:path w="607" h="212" extrusionOk="0">
                  <a:moveTo>
                    <a:pt x="606" y="0"/>
                  </a:moveTo>
                  <a:lnTo>
                    <a:pt x="29" y="0"/>
                  </a:lnTo>
                  <a:cubicBezTo>
                    <a:pt x="1" y="161"/>
                    <a:pt x="221" y="212"/>
                    <a:pt x="606" y="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63" name="Google Shape;36363;p16"/>
            <p:cNvSpPr/>
            <p:nvPr/>
          </p:nvSpPr>
          <p:spPr>
            <a:xfrm>
              <a:off x="113821" y="3421443"/>
              <a:ext cx="23843" cy="5992"/>
            </a:xfrm>
            <a:custGeom>
              <a:avLst/>
              <a:gdLst/>
              <a:ahLst/>
              <a:cxnLst/>
              <a:rect l="l" t="t" r="r" b="b"/>
              <a:pathLst>
                <a:path w="668" h="199" extrusionOk="0">
                  <a:moveTo>
                    <a:pt x="579" y="5"/>
                  </a:moveTo>
                  <a:cubicBezTo>
                    <a:pt x="246" y="0"/>
                    <a:pt x="83" y="73"/>
                    <a:pt x="1" y="186"/>
                  </a:cubicBezTo>
                  <a:cubicBezTo>
                    <a:pt x="302" y="178"/>
                    <a:pt x="668" y="199"/>
                    <a:pt x="579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64" name="Google Shape;36364;p16"/>
            <p:cNvSpPr/>
            <p:nvPr/>
          </p:nvSpPr>
          <p:spPr>
            <a:xfrm>
              <a:off x="2670678" y="3420810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2" y="26"/>
                  </a:moveTo>
                  <a:cubicBezTo>
                    <a:pt x="242" y="0"/>
                    <a:pt x="0" y="68"/>
                    <a:pt x="102" y="118"/>
                  </a:cubicBezTo>
                  <a:cubicBezTo>
                    <a:pt x="155" y="141"/>
                    <a:pt x="395" y="73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65" name="Google Shape;36365;p16"/>
            <p:cNvSpPr/>
            <p:nvPr/>
          </p:nvSpPr>
          <p:spPr>
            <a:xfrm>
              <a:off x="6889989" y="3418101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101" y="116"/>
                  </a:moveTo>
                  <a:cubicBezTo>
                    <a:pt x="155" y="140"/>
                    <a:pt x="396" y="72"/>
                    <a:pt x="293" y="25"/>
                  </a:cubicBezTo>
                  <a:cubicBezTo>
                    <a:pt x="240" y="0"/>
                    <a:pt x="1" y="68"/>
                    <a:pt x="101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66" name="Google Shape;36366;p16"/>
            <p:cNvSpPr/>
            <p:nvPr/>
          </p:nvSpPr>
          <p:spPr>
            <a:xfrm>
              <a:off x="5196732" y="3418101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294" y="25"/>
                  </a:moveTo>
                  <a:cubicBezTo>
                    <a:pt x="241" y="0"/>
                    <a:pt x="1" y="68"/>
                    <a:pt x="102" y="116"/>
                  </a:cubicBezTo>
                  <a:cubicBezTo>
                    <a:pt x="155" y="140"/>
                    <a:pt x="395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67" name="Google Shape;36367;p16"/>
            <p:cNvSpPr/>
            <p:nvPr/>
          </p:nvSpPr>
          <p:spPr>
            <a:xfrm>
              <a:off x="1827636" y="3405154"/>
              <a:ext cx="39761" cy="13730"/>
            </a:xfrm>
            <a:custGeom>
              <a:avLst/>
              <a:gdLst/>
              <a:ahLst/>
              <a:cxnLst/>
              <a:rect l="l" t="t" r="r" b="b"/>
              <a:pathLst>
                <a:path w="1114" h="456" extrusionOk="0">
                  <a:moveTo>
                    <a:pt x="577" y="1"/>
                  </a:moveTo>
                  <a:cubicBezTo>
                    <a:pt x="405" y="161"/>
                    <a:pt x="113" y="266"/>
                    <a:pt x="0" y="455"/>
                  </a:cubicBezTo>
                  <a:cubicBezTo>
                    <a:pt x="388" y="449"/>
                    <a:pt x="1114" y="142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68" name="Google Shape;36368;p16"/>
            <p:cNvSpPr/>
            <p:nvPr/>
          </p:nvSpPr>
          <p:spPr>
            <a:xfrm>
              <a:off x="1665738" y="3415331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101" y="117"/>
                  </a:moveTo>
                  <a:cubicBezTo>
                    <a:pt x="154" y="141"/>
                    <a:pt x="396" y="73"/>
                    <a:pt x="291" y="24"/>
                  </a:cubicBezTo>
                  <a:cubicBezTo>
                    <a:pt x="239" y="1"/>
                    <a:pt x="0" y="69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69" name="Google Shape;36369;p16"/>
            <p:cNvSpPr/>
            <p:nvPr/>
          </p:nvSpPr>
          <p:spPr>
            <a:xfrm>
              <a:off x="1087602" y="3412621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7"/>
                  </a:moveTo>
                  <a:cubicBezTo>
                    <a:pt x="151" y="142"/>
                    <a:pt x="393" y="74"/>
                    <a:pt x="290" y="27"/>
                  </a:cubicBezTo>
                  <a:cubicBezTo>
                    <a:pt x="241" y="1"/>
                    <a:pt x="0" y="70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70" name="Google Shape;36370;p16"/>
            <p:cNvSpPr/>
            <p:nvPr/>
          </p:nvSpPr>
          <p:spPr>
            <a:xfrm>
              <a:off x="2732675" y="3409881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100" y="117"/>
                  </a:moveTo>
                  <a:cubicBezTo>
                    <a:pt x="152" y="140"/>
                    <a:pt x="391" y="72"/>
                    <a:pt x="295" y="25"/>
                  </a:cubicBezTo>
                  <a:cubicBezTo>
                    <a:pt x="237" y="0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71" name="Google Shape;36371;p16"/>
            <p:cNvSpPr/>
            <p:nvPr/>
          </p:nvSpPr>
          <p:spPr>
            <a:xfrm>
              <a:off x="2867019" y="3405154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387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72" name="Google Shape;36372;p16"/>
            <p:cNvSpPr/>
            <p:nvPr/>
          </p:nvSpPr>
          <p:spPr>
            <a:xfrm>
              <a:off x="6556306" y="3402053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3" y="104"/>
                  </a:moveTo>
                  <a:cubicBezTo>
                    <a:pt x="193" y="53"/>
                    <a:pt x="36" y="1"/>
                    <a:pt x="1" y="104"/>
                  </a:cubicBezTo>
                  <a:cubicBezTo>
                    <a:pt x="1" y="155"/>
                    <a:pt x="157" y="207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73" name="Google Shape;36373;p16"/>
            <p:cNvSpPr/>
            <p:nvPr/>
          </p:nvSpPr>
          <p:spPr>
            <a:xfrm>
              <a:off x="4222952" y="3402053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4"/>
                  </a:moveTo>
                  <a:cubicBezTo>
                    <a:pt x="194" y="53"/>
                    <a:pt x="37" y="1"/>
                    <a:pt x="1" y="104"/>
                  </a:cubicBezTo>
                  <a:cubicBezTo>
                    <a:pt x="1" y="155"/>
                    <a:pt x="155" y="207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74" name="Google Shape;36374;p16"/>
            <p:cNvSpPr/>
            <p:nvPr/>
          </p:nvSpPr>
          <p:spPr>
            <a:xfrm>
              <a:off x="536948" y="340437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3" y="27"/>
                  </a:moveTo>
                  <a:cubicBezTo>
                    <a:pt x="237" y="1"/>
                    <a:pt x="1" y="70"/>
                    <a:pt x="100" y="117"/>
                  </a:cubicBezTo>
                  <a:cubicBezTo>
                    <a:pt x="152" y="143"/>
                    <a:pt x="394" y="74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75" name="Google Shape;36375;p16"/>
            <p:cNvSpPr/>
            <p:nvPr/>
          </p:nvSpPr>
          <p:spPr>
            <a:xfrm>
              <a:off x="5475664" y="3396934"/>
              <a:ext cx="20737" cy="8250"/>
            </a:xfrm>
            <a:custGeom>
              <a:avLst/>
              <a:gdLst/>
              <a:ahLst/>
              <a:cxnLst/>
              <a:rect l="l" t="t" r="r" b="b"/>
              <a:pathLst>
                <a:path w="581" h="274" extrusionOk="0">
                  <a:moveTo>
                    <a:pt x="580" y="92"/>
                  </a:moveTo>
                  <a:cubicBezTo>
                    <a:pt x="387" y="92"/>
                    <a:pt x="349" y="18"/>
                    <a:pt x="195" y="1"/>
                  </a:cubicBezTo>
                  <a:cubicBezTo>
                    <a:pt x="195" y="92"/>
                    <a:pt x="36" y="109"/>
                    <a:pt x="1" y="182"/>
                  </a:cubicBezTo>
                  <a:cubicBezTo>
                    <a:pt x="195" y="182"/>
                    <a:pt x="230" y="256"/>
                    <a:pt x="388" y="274"/>
                  </a:cubicBezTo>
                  <a:cubicBezTo>
                    <a:pt x="387" y="182"/>
                    <a:pt x="542" y="167"/>
                    <a:pt x="58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76" name="Google Shape;36376;p16"/>
            <p:cNvSpPr/>
            <p:nvPr/>
          </p:nvSpPr>
          <p:spPr>
            <a:xfrm>
              <a:off x="4844918" y="3396513"/>
              <a:ext cx="33551" cy="15868"/>
            </a:xfrm>
            <a:custGeom>
              <a:avLst/>
              <a:gdLst/>
              <a:ahLst/>
              <a:cxnLst/>
              <a:rect l="l" t="t" r="r" b="b"/>
              <a:pathLst>
                <a:path w="940" h="527" extrusionOk="0">
                  <a:moveTo>
                    <a:pt x="895" y="196"/>
                  </a:moveTo>
                  <a:cubicBezTo>
                    <a:pt x="939" y="142"/>
                    <a:pt x="604" y="1"/>
                    <a:pt x="510" y="15"/>
                  </a:cubicBezTo>
                  <a:cubicBezTo>
                    <a:pt x="1" y="89"/>
                    <a:pt x="633" y="527"/>
                    <a:pt x="895" y="1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77" name="Google Shape;36377;p16"/>
            <p:cNvSpPr/>
            <p:nvPr/>
          </p:nvSpPr>
          <p:spPr>
            <a:xfrm>
              <a:off x="416667" y="3388173"/>
              <a:ext cx="40333" cy="14694"/>
            </a:xfrm>
            <a:custGeom>
              <a:avLst/>
              <a:gdLst/>
              <a:ahLst/>
              <a:cxnLst/>
              <a:rect l="l" t="t" r="r" b="b"/>
              <a:pathLst>
                <a:path w="1130" h="488" extrusionOk="0">
                  <a:moveTo>
                    <a:pt x="770" y="383"/>
                  </a:moveTo>
                  <a:cubicBezTo>
                    <a:pt x="1129" y="80"/>
                    <a:pt x="79" y="1"/>
                    <a:pt x="0" y="201"/>
                  </a:cubicBezTo>
                  <a:cubicBezTo>
                    <a:pt x="302" y="240"/>
                    <a:pt x="165" y="488"/>
                    <a:pt x="770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78" name="Google Shape;36378;p16"/>
            <p:cNvSpPr/>
            <p:nvPr/>
          </p:nvSpPr>
          <p:spPr>
            <a:xfrm>
              <a:off x="822733" y="3377815"/>
              <a:ext cx="50398" cy="17464"/>
            </a:xfrm>
            <a:custGeom>
              <a:avLst/>
              <a:gdLst/>
              <a:ahLst/>
              <a:cxnLst/>
              <a:rect l="l" t="t" r="r" b="b"/>
              <a:pathLst>
                <a:path w="1412" h="580" extrusionOk="0">
                  <a:moveTo>
                    <a:pt x="1157" y="545"/>
                  </a:moveTo>
                  <a:cubicBezTo>
                    <a:pt x="1320" y="440"/>
                    <a:pt x="1412" y="300"/>
                    <a:pt x="1350" y="92"/>
                  </a:cubicBezTo>
                  <a:cubicBezTo>
                    <a:pt x="721" y="144"/>
                    <a:pt x="451" y="30"/>
                    <a:pt x="1" y="0"/>
                  </a:cubicBezTo>
                  <a:cubicBezTo>
                    <a:pt x="229" y="256"/>
                    <a:pt x="314" y="580"/>
                    <a:pt x="1157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79" name="Google Shape;36379;p16"/>
            <p:cNvSpPr/>
            <p:nvPr/>
          </p:nvSpPr>
          <p:spPr>
            <a:xfrm>
              <a:off x="1189645" y="3375106"/>
              <a:ext cx="71992" cy="13941"/>
            </a:xfrm>
            <a:custGeom>
              <a:avLst/>
              <a:gdLst/>
              <a:ahLst/>
              <a:cxnLst/>
              <a:rect l="l" t="t" r="r" b="b"/>
              <a:pathLst>
                <a:path w="2017" h="463" extrusionOk="0">
                  <a:moveTo>
                    <a:pt x="713" y="454"/>
                  </a:moveTo>
                  <a:cubicBezTo>
                    <a:pt x="658" y="124"/>
                    <a:pt x="2017" y="462"/>
                    <a:pt x="1677" y="0"/>
                  </a:cubicBezTo>
                  <a:cubicBezTo>
                    <a:pt x="1136" y="47"/>
                    <a:pt x="675" y="132"/>
                    <a:pt x="133" y="182"/>
                  </a:cubicBezTo>
                  <a:cubicBezTo>
                    <a:pt x="0" y="426"/>
                    <a:pt x="531" y="358"/>
                    <a:pt x="713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80" name="Google Shape;36380;p16"/>
            <p:cNvSpPr/>
            <p:nvPr/>
          </p:nvSpPr>
          <p:spPr>
            <a:xfrm>
              <a:off x="6690364" y="3382512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7"/>
                  </a:moveTo>
                  <a:cubicBezTo>
                    <a:pt x="156" y="141"/>
                    <a:pt x="395" y="73"/>
                    <a:pt x="293" y="26"/>
                  </a:cubicBezTo>
                  <a:cubicBezTo>
                    <a:pt x="244" y="1"/>
                    <a:pt x="0" y="70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81" name="Google Shape;36381;p16"/>
            <p:cNvSpPr/>
            <p:nvPr/>
          </p:nvSpPr>
          <p:spPr>
            <a:xfrm>
              <a:off x="6611343" y="3377815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0" y="183"/>
                  </a:moveTo>
                  <a:lnTo>
                    <a:pt x="387" y="183"/>
                  </a:lnTo>
                  <a:lnTo>
                    <a:pt x="3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82" name="Google Shape;36382;p16"/>
            <p:cNvSpPr/>
            <p:nvPr/>
          </p:nvSpPr>
          <p:spPr>
            <a:xfrm>
              <a:off x="5234673" y="3377243"/>
              <a:ext cx="13777" cy="6775"/>
            </a:xfrm>
            <a:custGeom>
              <a:avLst/>
              <a:gdLst/>
              <a:ahLst/>
              <a:cxnLst/>
              <a:rect l="l" t="t" r="r" b="b"/>
              <a:pathLst>
                <a:path w="386" h="225" extrusionOk="0">
                  <a:moveTo>
                    <a:pt x="385" y="111"/>
                  </a:moveTo>
                  <a:cubicBezTo>
                    <a:pt x="346" y="1"/>
                    <a:pt x="174" y="55"/>
                    <a:pt x="0" y="111"/>
                  </a:cubicBezTo>
                  <a:cubicBezTo>
                    <a:pt x="5" y="202"/>
                    <a:pt x="341" y="224"/>
                    <a:pt x="385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83" name="Google Shape;36383;p16"/>
            <p:cNvSpPr/>
            <p:nvPr/>
          </p:nvSpPr>
          <p:spPr>
            <a:xfrm>
              <a:off x="8006537" y="3366886"/>
              <a:ext cx="44687" cy="16440"/>
            </a:xfrm>
            <a:custGeom>
              <a:avLst/>
              <a:gdLst/>
              <a:ahLst/>
              <a:cxnLst/>
              <a:rect l="l" t="t" r="r" b="b"/>
              <a:pathLst>
                <a:path w="1252" h="546" extrusionOk="0">
                  <a:moveTo>
                    <a:pt x="638" y="0"/>
                  </a:moveTo>
                  <a:cubicBezTo>
                    <a:pt x="616" y="173"/>
                    <a:pt x="0" y="64"/>
                    <a:pt x="59" y="273"/>
                  </a:cubicBezTo>
                  <a:cubicBezTo>
                    <a:pt x="397" y="546"/>
                    <a:pt x="1252" y="143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84" name="Google Shape;36384;p16"/>
            <p:cNvSpPr/>
            <p:nvPr/>
          </p:nvSpPr>
          <p:spPr>
            <a:xfrm>
              <a:off x="6683547" y="3374323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2" y="26"/>
                  </a:moveTo>
                  <a:cubicBezTo>
                    <a:pt x="242" y="0"/>
                    <a:pt x="1" y="69"/>
                    <a:pt x="103" y="116"/>
                  </a:cubicBezTo>
                  <a:cubicBezTo>
                    <a:pt x="152" y="142"/>
                    <a:pt x="392" y="73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85" name="Google Shape;36385;p16"/>
            <p:cNvSpPr/>
            <p:nvPr/>
          </p:nvSpPr>
          <p:spPr>
            <a:xfrm>
              <a:off x="9075543" y="3369626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5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86" name="Google Shape;36386;p16"/>
            <p:cNvSpPr/>
            <p:nvPr/>
          </p:nvSpPr>
          <p:spPr>
            <a:xfrm>
              <a:off x="5841969" y="3359780"/>
              <a:ext cx="22165" cy="16169"/>
            </a:xfrm>
            <a:custGeom>
              <a:avLst/>
              <a:gdLst/>
              <a:ahLst/>
              <a:cxnLst/>
              <a:rect l="l" t="t" r="r" b="b"/>
              <a:pathLst>
                <a:path w="621" h="537" extrusionOk="0">
                  <a:moveTo>
                    <a:pt x="343" y="509"/>
                  </a:moveTo>
                  <a:cubicBezTo>
                    <a:pt x="403" y="385"/>
                    <a:pt x="620" y="334"/>
                    <a:pt x="538" y="144"/>
                  </a:cubicBezTo>
                  <a:cubicBezTo>
                    <a:pt x="0" y="0"/>
                    <a:pt x="4" y="537"/>
                    <a:pt x="343" y="5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87" name="Google Shape;36387;p16"/>
            <p:cNvSpPr/>
            <p:nvPr/>
          </p:nvSpPr>
          <p:spPr>
            <a:xfrm>
              <a:off x="5410169" y="3368843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1" y="27"/>
                  </a:moveTo>
                  <a:cubicBezTo>
                    <a:pt x="238" y="1"/>
                    <a:pt x="0" y="71"/>
                    <a:pt x="98" y="117"/>
                  </a:cubicBezTo>
                  <a:cubicBezTo>
                    <a:pt x="150" y="143"/>
                    <a:pt x="394" y="72"/>
                    <a:pt x="29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88" name="Google Shape;36388;p16"/>
            <p:cNvSpPr/>
            <p:nvPr/>
          </p:nvSpPr>
          <p:spPr>
            <a:xfrm>
              <a:off x="2537012" y="3359780"/>
              <a:ext cx="47757" cy="17404"/>
            </a:xfrm>
            <a:custGeom>
              <a:avLst/>
              <a:gdLst/>
              <a:ahLst/>
              <a:cxnLst/>
              <a:rect l="l" t="t" r="r" b="b"/>
              <a:pathLst>
                <a:path w="1338" h="578" extrusionOk="0">
                  <a:moveTo>
                    <a:pt x="182" y="328"/>
                  </a:moveTo>
                  <a:cubicBezTo>
                    <a:pt x="478" y="577"/>
                    <a:pt x="1314" y="324"/>
                    <a:pt x="1337" y="145"/>
                  </a:cubicBezTo>
                  <a:cubicBezTo>
                    <a:pt x="940" y="201"/>
                    <a:pt x="0" y="0"/>
                    <a:pt x="182" y="3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89" name="Google Shape;36389;p16"/>
            <p:cNvSpPr/>
            <p:nvPr/>
          </p:nvSpPr>
          <p:spPr>
            <a:xfrm>
              <a:off x="1440273" y="3354662"/>
              <a:ext cx="26591" cy="12255"/>
            </a:xfrm>
            <a:custGeom>
              <a:avLst/>
              <a:gdLst/>
              <a:ahLst/>
              <a:cxnLst/>
              <a:rect l="l" t="t" r="r" b="b"/>
              <a:pathLst>
                <a:path w="745" h="407" extrusionOk="0">
                  <a:moveTo>
                    <a:pt x="439" y="406"/>
                  </a:moveTo>
                  <a:cubicBezTo>
                    <a:pt x="745" y="272"/>
                    <a:pt x="655" y="0"/>
                    <a:pt x="54" y="43"/>
                  </a:cubicBezTo>
                  <a:cubicBezTo>
                    <a:pt x="1" y="250"/>
                    <a:pt x="100" y="384"/>
                    <a:pt x="439" y="4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90" name="Google Shape;36390;p16"/>
            <p:cNvSpPr/>
            <p:nvPr/>
          </p:nvSpPr>
          <p:spPr>
            <a:xfrm>
              <a:off x="8886091" y="3360684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100" y="115"/>
                  </a:moveTo>
                  <a:cubicBezTo>
                    <a:pt x="155" y="141"/>
                    <a:pt x="396" y="73"/>
                    <a:pt x="293" y="26"/>
                  </a:cubicBezTo>
                  <a:cubicBezTo>
                    <a:pt x="242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91" name="Google Shape;36391;p16"/>
            <p:cNvSpPr/>
            <p:nvPr/>
          </p:nvSpPr>
          <p:spPr>
            <a:xfrm>
              <a:off x="8941270" y="3357974"/>
              <a:ext cx="13956" cy="4215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292" y="25"/>
                  </a:moveTo>
                  <a:cubicBezTo>
                    <a:pt x="236" y="0"/>
                    <a:pt x="0" y="68"/>
                    <a:pt x="98" y="116"/>
                  </a:cubicBezTo>
                  <a:cubicBezTo>
                    <a:pt x="151" y="140"/>
                    <a:pt x="390" y="72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92" name="Google Shape;36392;p16"/>
            <p:cNvSpPr/>
            <p:nvPr/>
          </p:nvSpPr>
          <p:spPr>
            <a:xfrm>
              <a:off x="6907335" y="3348339"/>
              <a:ext cx="26591" cy="15236"/>
            </a:xfrm>
            <a:custGeom>
              <a:avLst/>
              <a:gdLst/>
              <a:ahLst/>
              <a:cxnLst/>
              <a:rect l="l" t="t" r="r" b="b"/>
              <a:pathLst>
                <a:path w="745" h="506" extrusionOk="0">
                  <a:moveTo>
                    <a:pt x="0" y="434"/>
                  </a:moveTo>
                  <a:cubicBezTo>
                    <a:pt x="744" y="505"/>
                    <a:pt x="744" y="0"/>
                    <a:pt x="0" y="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93" name="Google Shape;36393;p16"/>
            <p:cNvSpPr/>
            <p:nvPr/>
          </p:nvSpPr>
          <p:spPr>
            <a:xfrm>
              <a:off x="2619139" y="3355234"/>
              <a:ext cx="13777" cy="7467"/>
            </a:xfrm>
            <a:custGeom>
              <a:avLst/>
              <a:gdLst/>
              <a:ahLst/>
              <a:cxnLst/>
              <a:rect l="l" t="t" r="r" b="b"/>
              <a:pathLst>
                <a:path w="386" h="248" extrusionOk="0">
                  <a:moveTo>
                    <a:pt x="386" y="116"/>
                  </a:moveTo>
                  <a:cubicBezTo>
                    <a:pt x="385" y="24"/>
                    <a:pt x="50" y="1"/>
                    <a:pt x="1" y="116"/>
                  </a:cubicBezTo>
                  <a:cubicBezTo>
                    <a:pt x="217" y="105"/>
                    <a:pt x="300" y="248"/>
                    <a:pt x="386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94" name="Google Shape;36394;p16"/>
            <p:cNvSpPr/>
            <p:nvPr/>
          </p:nvSpPr>
          <p:spPr>
            <a:xfrm>
              <a:off x="865599" y="3339517"/>
              <a:ext cx="41653" cy="18819"/>
            </a:xfrm>
            <a:custGeom>
              <a:avLst/>
              <a:gdLst/>
              <a:ahLst/>
              <a:cxnLst/>
              <a:rect l="l" t="t" r="r" b="b"/>
              <a:pathLst>
                <a:path w="1167" h="625" extrusionOk="0">
                  <a:moveTo>
                    <a:pt x="725" y="546"/>
                  </a:moveTo>
                  <a:cubicBezTo>
                    <a:pt x="1166" y="340"/>
                    <a:pt x="596" y="146"/>
                    <a:pt x="340" y="1"/>
                  </a:cubicBezTo>
                  <a:cubicBezTo>
                    <a:pt x="45" y="138"/>
                    <a:pt x="1" y="625"/>
                    <a:pt x="725" y="5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95" name="Google Shape;36395;p16"/>
            <p:cNvSpPr/>
            <p:nvPr/>
          </p:nvSpPr>
          <p:spPr>
            <a:xfrm>
              <a:off x="6132858" y="3347044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6" y="25"/>
                  </a:moveTo>
                  <a:cubicBezTo>
                    <a:pt x="241" y="0"/>
                    <a:pt x="1" y="69"/>
                    <a:pt x="102" y="115"/>
                  </a:cubicBezTo>
                  <a:cubicBezTo>
                    <a:pt x="155" y="141"/>
                    <a:pt x="396" y="71"/>
                    <a:pt x="296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96" name="Google Shape;36396;p16"/>
            <p:cNvSpPr/>
            <p:nvPr/>
          </p:nvSpPr>
          <p:spPr>
            <a:xfrm>
              <a:off x="6052908" y="3345027"/>
              <a:ext cx="21665" cy="6444"/>
            </a:xfrm>
            <a:custGeom>
              <a:avLst/>
              <a:gdLst/>
              <a:ahLst/>
              <a:cxnLst/>
              <a:rect l="l" t="t" r="r" b="b"/>
              <a:pathLst>
                <a:path w="607" h="214" extrusionOk="0">
                  <a:moveTo>
                    <a:pt x="606" y="182"/>
                  </a:moveTo>
                  <a:lnTo>
                    <a:pt x="606" y="1"/>
                  </a:lnTo>
                  <a:lnTo>
                    <a:pt x="27" y="1"/>
                  </a:lnTo>
                  <a:cubicBezTo>
                    <a:pt x="1" y="162"/>
                    <a:pt x="217" y="213"/>
                    <a:pt x="6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97" name="Google Shape;36397;p16"/>
            <p:cNvSpPr/>
            <p:nvPr/>
          </p:nvSpPr>
          <p:spPr>
            <a:xfrm>
              <a:off x="1387485" y="3335242"/>
              <a:ext cx="20238" cy="13670"/>
            </a:xfrm>
            <a:custGeom>
              <a:avLst/>
              <a:gdLst/>
              <a:ahLst/>
              <a:cxnLst/>
              <a:rect l="l" t="t" r="r" b="b"/>
              <a:pathLst>
                <a:path w="567" h="454" extrusionOk="0">
                  <a:moveTo>
                    <a:pt x="376" y="417"/>
                  </a:moveTo>
                  <a:cubicBezTo>
                    <a:pt x="386" y="362"/>
                    <a:pt x="403" y="309"/>
                    <a:pt x="566" y="326"/>
                  </a:cubicBezTo>
                  <a:lnTo>
                    <a:pt x="566" y="144"/>
                  </a:lnTo>
                  <a:cubicBezTo>
                    <a:pt x="95" y="1"/>
                    <a:pt x="1" y="454"/>
                    <a:pt x="376" y="4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98" name="Google Shape;36398;p16"/>
            <p:cNvSpPr/>
            <p:nvPr/>
          </p:nvSpPr>
          <p:spPr>
            <a:xfrm>
              <a:off x="5244988" y="334153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5"/>
                  </a:moveTo>
                  <a:cubicBezTo>
                    <a:pt x="240" y="0"/>
                    <a:pt x="1" y="70"/>
                    <a:pt x="96" y="117"/>
                  </a:cubicBezTo>
                  <a:cubicBezTo>
                    <a:pt x="154" y="141"/>
                    <a:pt x="394" y="71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99" name="Google Shape;36399;p16"/>
            <p:cNvSpPr/>
            <p:nvPr/>
          </p:nvSpPr>
          <p:spPr>
            <a:xfrm>
              <a:off x="84304" y="3336777"/>
              <a:ext cx="22629" cy="8280"/>
            </a:xfrm>
            <a:custGeom>
              <a:avLst/>
              <a:gdLst/>
              <a:ahLst/>
              <a:cxnLst/>
              <a:rect l="l" t="t" r="r" b="b"/>
              <a:pathLst>
                <a:path w="634" h="275" extrusionOk="0">
                  <a:moveTo>
                    <a:pt x="633" y="275"/>
                  </a:moveTo>
                  <a:lnTo>
                    <a:pt x="633" y="0"/>
                  </a:lnTo>
                  <a:lnTo>
                    <a:pt x="247" y="0"/>
                  </a:lnTo>
                  <a:cubicBezTo>
                    <a:pt x="236" y="118"/>
                    <a:pt x="0" y="128"/>
                    <a:pt x="55" y="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00" name="Google Shape;36400;p16"/>
            <p:cNvSpPr/>
            <p:nvPr/>
          </p:nvSpPr>
          <p:spPr>
            <a:xfrm>
              <a:off x="8428486" y="3336506"/>
              <a:ext cx="6924" cy="6142"/>
            </a:xfrm>
            <a:custGeom>
              <a:avLst/>
              <a:gdLst/>
              <a:ahLst/>
              <a:cxnLst/>
              <a:rect l="l" t="t" r="r" b="b"/>
              <a:pathLst>
                <a:path w="194" h="204" extrusionOk="0">
                  <a:moveTo>
                    <a:pt x="192" y="102"/>
                  </a:moveTo>
                  <a:cubicBezTo>
                    <a:pt x="194" y="53"/>
                    <a:pt x="37" y="0"/>
                    <a:pt x="0" y="102"/>
                  </a:cubicBezTo>
                  <a:cubicBezTo>
                    <a:pt x="0" y="152"/>
                    <a:pt x="157" y="204"/>
                    <a:pt x="192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01" name="Google Shape;36401;p16"/>
            <p:cNvSpPr/>
            <p:nvPr/>
          </p:nvSpPr>
          <p:spPr>
            <a:xfrm>
              <a:off x="5282892" y="3331388"/>
              <a:ext cx="22629" cy="13670"/>
            </a:xfrm>
            <a:custGeom>
              <a:avLst/>
              <a:gdLst/>
              <a:ahLst/>
              <a:cxnLst/>
              <a:rect l="l" t="t" r="r" b="b"/>
              <a:pathLst>
                <a:path w="634" h="454" extrusionOk="0">
                  <a:moveTo>
                    <a:pt x="580" y="362"/>
                  </a:moveTo>
                  <a:cubicBezTo>
                    <a:pt x="633" y="155"/>
                    <a:pt x="534" y="22"/>
                    <a:pt x="195" y="1"/>
                  </a:cubicBezTo>
                  <a:cubicBezTo>
                    <a:pt x="239" y="160"/>
                    <a:pt x="0" y="454"/>
                    <a:pt x="580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02" name="Google Shape;36402;p16"/>
            <p:cNvSpPr/>
            <p:nvPr/>
          </p:nvSpPr>
          <p:spPr>
            <a:xfrm>
              <a:off x="3965685" y="3320429"/>
              <a:ext cx="57358" cy="21890"/>
            </a:xfrm>
            <a:custGeom>
              <a:avLst/>
              <a:gdLst/>
              <a:ahLst/>
              <a:cxnLst/>
              <a:rect l="l" t="t" r="r" b="b"/>
              <a:pathLst>
                <a:path w="1607" h="727" extrusionOk="0">
                  <a:moveTo>
                    <a:pt x="1037" y="726"/>
                  </a:moveTo>
                  <a:cubicBezTo>
                    <a:pt x="1606" y="369"/>
                    <a:pt x="632" y="111"/>
                    <a:pt x="72" y="0"/>
                  </a:cubicBezTo>
                  <a:cubicBezTo>
                    <a:pt x="1" y="427"/>
                    <a:pt x="418" y="623"/>
                    <a:pt x="1037" y="7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03" name="Google Shape;36403;p16"/>
            <p:cNvSpPr/>
            <p:nvPr/>
          </p:nvSpPr>
          <p:spPr>
            <a:xfrm>
              <a:off x="8452542" y="3333345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99" y="114"/>
                  </a:moveTo>
                  <a:cubicBezTo>
                    <a:pt x="153" y="141"/>
                    <a:pt x="393" y="70"/>
                    <a:pt x="292" y="24"/>
                  </a:cubicBezTo>
                  <a:cubicBezTo>
                    <a:pt x="238" y="1"/>
                    <a:pt x="0" y="69"/>
                    <a:pt x="99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04" name="Google Shape;36404;p16"/>
            <p:cNvSpPr/>
            <p:nvPr/>
          </p:nvSpPr>
          <p:spPr>
            <a:xfrm>
              <a:off x="578244" y="3333345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4"/>
                  </a:moveTo>
                  <a:cubicBezTo>
                    <a:pt x="154" y="141"/>
                    <a:pt x="394" y="70"/>
                    <a:pt x="294" y="24"/>
                  </a:cubicBezTo>
                  <a:cubicBezTo>
                    <a:pt x="240" y="1"/>
                    <a:pt x="0" y="69"/>
                    <a:pt x="101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05" name="Google Shape;36405;p16"/>
            <p:cNvSpPr/>
            <p:nvPr/>
          </p:nvSpPr>
          <p:spPr>
            <a:xfrm>
              <a:off x="5196732" y="3330575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8"/>
                  </a:moveTo>
                  <a:cubicBezTo>
                    <a:pt x="241" y="0"/>
                    <a:pt x="1" y="71"/>
                    <a:pt x="102" y="116"/>
                  </a:cubicBezTo>
                  <a:cubicBezTo>
                    <a:pt x="155" y="141"/>
                    <a:pt x="395" y="73"/>
                    <a:pt x="294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06" name="Google Shape;36406;p16"/>
            <p:cNvSpPr/>
            <p:nvPr/>
          </p:nvSpPr>
          <p:spPr>
            <a:xfrm>
              <a:off x="1655495" y="3321934"/>
              <a:ext cx="34872" cy="15296"/>
            </a:xfrm>
            <a:custGeom>
              <a:avLst/>
              <a:gdLst/>
              <a:ahLst/>
              <a:cxnLst/>
              <a:rect l="l" t="t" r="r" b="b"/>
              <a:pathLst>
                <a:path w="977" h="508" extrusionOk="0">
                  <a:moveTo>
                    <a:pt x="773" y="403"/>
                  </a:moveTo>
                  <a:cubicBezTo>
                    <a:pt x="977" y="174"/>
                    <a:pt x="122" y="0"/>
                    <a:pt x="0" y="222"/>
                  </a:cubicBezTo>
                  <a:cubicBezTo>
                    <a:pt x="307" y="260"/>
                    <a:pt x="166" y="508"/>
                    <a:pt x="773" y="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07" name="Google Shape;36407;p16"/>
            <p:cNvSpPr/>
            <p:nvPr/>
          </p:nvSpPr>
          <p:spPr>
            <a:xfrm>
              <a:off x="323796" y="3328257"/>
              <a:ext cx="23985" cy="5841"/>
            </a:xfrm>
            <a:custGeom>
              <a:avLst/>
              <a:gdLst/>
              <a:ahLst/>
              <a:cxnLst/>
              <a:rect l="l" t="t" r="r" b="b"/>
              <a:pathLst>
                <a:path w="672" h="194" extrusionOk="0">
                  <a:moveTo>
                    <a:pt x="479" y="193"/>
                  </a:moveTo>
                  <a:cubicBezTo>
                    <a:pt x="479" y="102"/>
                    <a:pt x="634" y="86"/>
                    <a:pt x="672" y="12"/>
                  </a:cubicBezTo>
                  <a:cubicBezTo>
                    <a:pt x="368" y="22"/>
                    <a:pt x="1" y="0"/>
                    <a:pt x="92" y="1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08" name="Google Shape;36408;p16"/>
            <p:cNvSpPr/>
            <p:nvPr/>
          </p:nvSpPr>
          <p:spPr>
            <a:xfrm>
              <a:off x="2564138" y="3328588"/>
              <a:ext cx="13777" cy="2830"/>
            </a:xfrm>
            <a:custGeom>
              <a:avLst/>
              <a:gdLst/>
              <a:ahLst/>
              <a:cxnLst/>
              <a:rect l="l" t="t" r="r" b="b"/>
              <a:pathLst>
                <a:path w="386" h="94" extrusionOk="0">
                  <a:moveTo>
                    <a:pt x="0" y="94"/>
                  </a:moveTo>
                  <a:cubicBezTo>
                    <a:pt x="149" y="71"/>
                    <a:pt x="379" y="90"/>
                    <a:pt x="385" y="1"/>
                  </a:cubicBezTo>
                  <a:cubicBezTo>
                    <a:pt x="238" y="23"/>
                    <a:pt x="5" y="4"/>
                    <a:pt x="0" y="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09" name="Google Shape;36409;p16"/>
            <p:cNvSpPr/>
            <p:nvPr/>
          </p:nvSpPr>
          <p:spPr>
            <a:xfrm>
              <a:off x="1934177" y="3327865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4" y="24"/>
                  </a:moveTo>
                  <a:cubicBezTo>
                    <a:pt x="240" y="0"/>
                    <a:pt x="1" y="68"/>
                    <a:pt x="103" y="115"/>
                  </a:cubicBezTo>
                  <a:cubicBezTo>
                    <a:pt x="155" y="141"/>
                    <a:pt x="396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10" name="Google Shape;36410;p16"/>
            <p:cNvSpPr/>
            <p:nvPr/>
          </p:nvSpPr>
          <p:spPr>
            <a:xfrm>
              <a:off x="7013875" y="331693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6"/>
                  </a:moveTo>
                  <a:cubicBezTo>
                    <a:pt x="157" y="141"/>
                    <a:pt x="393" y="72"/>
                    <a:pt x="296" y="25"/>
                  </a:cubicBezTo>
                  <a:cubicBezTo>
                    <a:pt x="242" y="0"/>
                    <a:pt x="1" y="69"/>
                    <a:pt x="102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11" name="Google Shape;36411;p16"/>
            <p:cNvSpPr/>
            <p:nvPr/>
          </p:nvSpPr>
          <p:spPr>
            <a:xfrm>
              <a:off x="5503218" y="3309469"/>
              <a:ext cx="33622" cy="17313"/>
            </a:xfrm>
            <a:custGeom>
              <a:avLst/>
              <a:gdLst/>
              <a:ahLst/>
              <a:cxnLst/>
              <a:rect l="l" t="t" r="r" b="b"/>
              <a:pathLst>
                <a:path w="942" h="575" extrusionOk="0">
                  <a:moveTo>
                    <a:pt x="0" y="90"/>
                  </a:moveTo>
                  <a:lnTo>
                    <a:pt x="0" y="273"/>
                  </a:lnTo>
                  <a:cubicBezTo>
                    <a:pt x="355" y="575"/>
                    <a:pt x="941" y="0"/>
                    <a:pt x="0" y="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12" name="Google Shape;36412;p16"/>
            <p:cNvSpPr/>
            <p:nvPr/>
          </p:nvSpPr>
          <p:spPr>
            <a:xfrm>
              <a:off x="4453450" y="331693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39" y="0"/>
                    <a:pt x="0" y="69"/>
                    <a:pt x="98" y="116"/>
                  </a:cubicBezTo>
                  <a:cubicBezTo>
                    <a:pt x="154" y="141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13" name="Google Shape;36413;p16"/>
            <p:cNvSpPr/>
            <p:nvPr/>
          </p:nvSpPr>
          <p:spPr>
            <a:xfrm>
              <a:off x="2494396" y="3312209"/>
              <a:ext cx="21594" cy="9515"/>
            </a:xfrm>
            <a:custGeom>
              <a:avLst/>
              <a:gdLst/>
              <a:ahLst/>
              <a:cxnLst/>
              <a:rect l="l" t="t" r="r" b="b"/>
              <a:pathLst>
                <a:path w="605" h="316" extrusionOk="0">
                  <a:moveTo>
                    <a:pt x="411" y="273"/>
                  </a:moveTo>
                  <a:cubicBezTo>
                    <a:pt x="405" y="148"/>
                    <a:pt x="503" y="74"/>
                    <a:pt x="604" y="1"/>
                  </a:cubicBezTo>
                  <a:lnTo>
                    <a:pt x="26" y="1"/>
                  </a:lnTo>
                  <a:cubicBezTo>
                    <a:pt x="42" y="144"/>
                    <a:pt x="0" y="315"/>
                    <a:pt x="411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14" name="Google Shape;36414;p16"/>
            <p:cNvSpPr/>
            <p:nvPr/>
          </p:nvSpPr>
          <p:spPr>
            <a:xfrm>
              <a:off x="5244988" y="331416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40" y="1"/>
                    <a:pt x="1" y="70"/>
                    <a:pt x="96" y="117"/>
                  </a:cubicBezTo>
                  <a:cubicBezTo>
                    <a:pt x="154" y="142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15" name="Google Shape;36415;p16"/>
            <p:cNvSpPr/>
            <p:nvPr/>
          </p:nvSpPr>
          <p:spPr>
            <a:xfrm>
              <a:off x="3073496" y="3311456"/>
              <a:ext cx="13777" cy="7497"/>
            </a:xfrm>
            <a:custGeom>
              <a:avLst/>
              <a:gdLst/>
              <a:ahLst/>
              <a:cxnLst/>
              <a:rect l="l" t="t" r="r" b="b"/>
              <a:pathLst>
                <a:path w="386" h="249" extrusionOk="0">
                  <a:moveTo>
                    <a:pt x="385" y="116"/>
                  </a:moveTo>
                  <a:cubicBezTo>
                    <a:pt x="384" y="24"/>
                    <a:pt x="46" y="1"/>
                    <a:pt x="0" y="116"/>
                  </a:cubicBezTo>
                  <a:cubicBezTo>
                    <a:pt x="216" y="105"/>
                    <a:pt x="302" y="249"/>
                    <a:pt x="385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16" name="Google Shape;36416;p16"/>
            <p:cNvSpPr/>
            <p:nvPr/>
          </p:nvSpPr>
          <p:spPr>
            <a:xfrm>
              <a:off x="2990905" y="3312179"/>
              <a:ext cx="13706" cy="5540"/>
            </a:xfrm>
            <a:custGeom>
              <a:avLst/>
              <a:gdLst/>
              <a:ahLst/>
              <a:cxnLst/>
              <a:rect l="l" t="t" r="r" b="b"/>
              <a:pathLst>
                <a:path w="384" h="184" extrusionOk="0">
                  <a:moveTo>
                    <a:pt x="0" y="183"/>
                  </a:moveTo>
                  <a:lnTo>
                    <a:pt x="384" y="183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17" name="Google Shape;36417;p16"/>
            <p:cNvSpPr/>
            <p:nvPr/>
          </p:nvSpPr>
          <p:spPr>
            <a:xfrm>
              <a:off x="2521593" y="3309469"/>
              <a:ext cx="21915" cy="8702"/>
            </a:xfrm>
            <a:custGeom>
              <a:avLst/>
              <a:gdLst/>
              <a:ahLst/>
              <a:cxnLst/>
              <a:rect l="l" t="t" r="r" b="b"/>
              <a:pathLst>
                <a:path w="614" h="289" extrusionOk="0">
                  <a:moveTo>
                    <a:pt x="614" y="273"/>
                  </a:moveTo>
                  <a:lnTo>
                    <a:pt x="614" y="0"/>
                  </a:lnTo>
                  <a:lnTo>
                    <a:pt x="34" y="0"/>
                  </a:lnTo>
                  <a:cubicBezTo>
                    <a:pt x="0" y="197"/>
                    <a:pt x="192" y="289"/>
                    <a:pt x="614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18" name="Google Shape;36418;p16"/>
            <p:cNvSpPr/>
            <p:nvPr/>
          </p:nvSpPr>
          <p:spPr>
            <a:xfrm>
              <a:off x="1903339" y="3309078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4" y="103"/>
                  </a:moveTo>
                  <a:cubicBezTo>
                    <a:pt x="194" y="52"/>
                    <a:pt x="37" y="0"/>
                    <a:pt x="2" y="103"/>
                  </a:cubicBezTo>
                  <a:cubicBezTo>
                    <a:pt x="1" y="156"/>
                    <a:pt x="157" y="208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19" name="Google Shape;36419;p16"/>
            <p:cNvSpPr/>
            <p:nvPr/>
          </p:nvSpPr>
          <p:spPr>
            <a:xfrm>
              <a:off x="8813922" y="3306699"/>
              <a:ext cx="13920" cy="5510"/>
            </a:xfrm>
            <a:custGeom>
              <a:avLst/>
              <a:gdLst/>
              <a:ahLst/>
              <a:cxnLst/>
              <a:rect l="l" t="t" r="r" b="b"/>
              <a:pathLst>
                <a:path w="390" h="183" extrusionOk="0">
                  <a:moveTo>
                    <a:pt x="1" y="182"/>
                  </a:moveTo>
                  <a:lnTo>
                    <a:pt x="390" y="182"/>
                  </a:lnTo>
                  <a:lnTo>
                    <a:pt x="39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20" name="Google Shape;36420;p16"/>
            <p:cNvSpPr/>
            <p:nvPr/>
          </p:nvSpPr>
          <p:spPr>
            <a:xfrm>
              <a:off x="5609794" y="3303206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7"/>
                  </a:moveTo>
                  <a:cubicBezTo>
                    <a:pt x="240" y="1"/>
                    <a:pt x="1" y="71"/>
                    <a:pt x="101" y="118"/>
                  </a:cubicBezTo>
                  <a:cubicBezTo>
                    <a:pt x="153" y="143"/>
                    <a:pt x="394" y="75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21" name="Google Shape;36421;p16"/>
            <p:cNvSpPr/>
            <p:nvPr/>
          </p:nvSpPr>
          <p:spPr>
            <a:xfrm>
              <a:off x="2509065" y="3298540"/>
              <a:ext cx="20630" cy="8250"/>
            </a:xfrm>
            <a:custGeom>
              <a:avLst/>
              <a:gdLst/>
              <a:ahLst/>
              <a:cxnLst/>
              <a:rect l="l" t="t" r="r" b="b"/>
              <a:pathLst>
                <a:path w="578" h="274" extrusionOk="0">
                  <a:moveTo>
                    <a:pt x="385" y="273"/>
                  </a:moveTo>
                  <a:cubicBezTo>
                    <a:pt x="385" y="182"/>
                    <a:pt x="542" y="166"/>
                    <a:pt x="577" y="90"/>
                  </a:cubicBezTo>
                  <a:cubicBezTo>
                    <a:pt x="385" y="90"/>
                    <a:pt x="347" y="19"/>
                    <a:pt x="195" y="0"/>
                  </a:cubicBezTo>
                  <a:cubicBezTo>
                    <a:pt x="195" y="92"/>
                    <a:pt x="38" y="109"/>
                    <a:pt x="0" y="183"/>
                  </a:cubicBezTo>
                  <a:cubicBezTo>
                    <a:pt x="195" y="182"/>
                    <a:pt x="230" y="256"/>
                    <a:pt x="385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22" name="Google Shape;36422;p16"/>
            <p:cNvSpPr/>
            <p:nvPr/>
          </p:nvSpPr>
          <p:spPr>
            <a:xfrm>
              <a:off x="1807007" y="3291825"/>
              <a:ext cx="28911" cy="16922"/>
            </a:xfrm>
            <a:custGeom>
              <a:avLst/>
              <a:gdLst/>
              <a:ahLst/>
              <a:cxnLst/>
              <a:rect l="l" t="t" r="r" b="b"/>
              <a:pathLst>
                <a:path w="810" h="562" extrusionOk="0">
                  <a:moveTo>
                    <a:pt x="770" y="496"/>
                  </a:moveTo>
                  <a:cubicBezTo>
                    <a:pt x="809" y="238"/>
                    <a:pt x="796" y="0"/>
                    <a:pt x="195" y="43"/>
                  </a:cubicBezTo>
                  <a:cubicBezTo>
                    <a:pt x="201" y="169"/>
                    <a:pt x="102" y="242"/>
                    <a:pt x="0" y="316"/>
                  </a:cubicBezTo>
                  <a:cubicBezTo>
                    <a:pt x="384" y="316"/>
                    <a:pt x="247" y="561"/>
                    <a:pt x="770" y="4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23" name="Google Shape;36423;p16"/>
            <p:cNvSpPr/>
            <p:nvPr/>
          </p:nvSpPr>
          <p:spPr>
            <a:xfrm>
              <a:off x="8810531" y="3300527"/>
              <a:ext cx="13849" cy="4246"/>
            </a:xfrm>
            <a:custGeom>
              <a:avLst/>
              <a:gdLst/>
              <a:ahLst/>
              <a:cxnLst/>
              <a:rect l="l" t="t" r="r" b="b"/>
              <a:pathLst>
                <a:path w="388" h="141" extrusionOk="0">
                  <a:moveTo>
                    <a:pt x="289" y="24"/>
                  </a:moveTo>
                  <a:cubicBezTo>
                    <a:pt x="239" y="1"/>
                    <a:pt x="0" y="69"/>
                    <a:pt x="96" y="116"/>
                  </a:cubicBezTo>
                  <a:cubicBezTo>
                    <a:pt x="152" y="141"/>
                    <a:pt x="388" y="73"/>
                    <a:pt x="289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24" name="Google Shape;36424;p16"/>
            <p:cNvSpPr/>
            <p:nvPr/>
          </p:nvSpPr>
          <p:spPr>
            <a:xfrm>
              <a:off x="8597058" y="3300527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8" y="116"/>
                  </a:moveTo>
                  <a:cubicBezTo>
                    <a:pt x="153" y="141"/>
                    <a:pt x="392" y="73"/>
                    <a:pt x="291" y="24"/>
                  </a:cubicBezTo>
                  <a:cubicBezTo>
                    <a:pt x="239" y="1"/>
                    <a:pt x="0" y="69"/>
                    <a:pt x="98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25" name="Google Shape;36425;p16"/>
            <p:cNvSpPr/>
            <p:nvPr/>
          </p:nvSpPr>
          <p:spPr>
            <a:xfrm>
              <a:off x="5372336" y="3298148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3" y="103"/>
                  </a:moveTo>
                  <a:cubicBezTo>
                    <a:pt x="0" y="156"/>
                    <a:pt x="157" y="208"/>
                    <a:pt x="195" y="103"/>
                  </a:cubicBezTo>
                  <a:cubicBezTo>
                    <a:pt x="196" y="54"/>
                    <a:pt x="38" y="0"/>
                    <a:pt x="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26" name="Google Shape;36426;p16"/>
            <p:cNvSpPr/>
            <p:nvPr/>
          </p:nvSpPr>
          <p:spPr>
            <a:xfrm>
              <a:off x="3204628" y="3288815"/>
              <a:ext cx="20309" cy="13550"/>
            </a:xfrm>
            <a:custGeom>
              <a:avLst/>
              <a:gdLst/>
              <a:ahLst/>
              <a:cxnLst/>
              <a:rect l="l" t="t" r="r" b="b"/>
              <a:pathLst>
                <a:path w="569" h="450" extrusionOk="0">
                  <a:moveTo>
                    <a:pt x="376" y="413"/>
                  </a:moveTo>
                  <a:cubicBezTo>
                    <a:pt x="387" y="359"/>
                    <a:pt x="402" y="308"/>
                    <a:pt x="569" y="325"/>
                  </a:cubicBezTo>
                  <a:lnTo>
                    <a:pt x="569" y="143"/>
                  </a:lnTo>
                  <a:cubicBezTo>
                    <a:pt x="95" y="1"/>
                    <a:pt x="1" y="450"/>
                    <a:pt x="376" y="4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27" name="Google Shape;36427;p16"/>
            <p:cNvSpPr/>
            <p:nvPr/>
          </p:nvSpPr>
          <p:spPr>
            <a:xfrm>
              <a:off x="8056827" y="3295830"/>
              <a:ext cx="13742" cy="2710"/>
            </a:xfrm>
            <a:custGeom>
              <a:avLst/>
              <a:gdLst/>
              <a:ahLst/>
              <a:cxnLst/>
              <a:rect l="l" t="t" r="r" b="b"/>
              <a:pathLst>
                <a:path w="385" h="90" extrusionOk="0">
                  <a:moveTo>
                    <a:pt x="385" y="0"/>
                  </a:moveTo>
                  <a:cubicBezTo>
                    <a:pt x="236" y="20"/>
                    <a:pt x="6" y="2"/>
                    <a:pt x="1" y="89"/>
                  </a:cubicBezTo>
                  <a:cubicBezTo>
                    <a:pt x="151" y="70"/>
                    <a:pt x="382" y="88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28" name="Google Shape;36428;p16"/>
            <p:cNvSpPr/>
            <p:nvPr/>
          </p:nvSpPr>
          <p:spPr>
            <a:xfrm>
              <a:off x="5489441" y="3289959"/>
              <a:ext cx="6960" cy="6203"/>
            </a:xfrm>
            <a:custGeom>
              <a:avLst/>
              <a:gdLst/>
              <a:ahLst/>
              <a:cxnLst/>
              <a:rect l="l" t="t" r="r" b="b"/>
              <a:pathLst>
                <a:path w="195" h="206" extrusionOk="0">
                  <a:moveTo>
                    <a:pt x="194" y="104"/>
                  </a:moveTo>
                  <a:cubicBezTo>
                    <a:pt x="194" y="54"/>
                    <a:pt x="37" y="1"/>
                    <a:pt x="1" y="104"/>
                  </a:cubicBezTo>
                  <a:cubicBezTo>
                    <a:pt x="1" y="154"/>
                    <a:pt x="156" y="206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29" name="Google Shape;36429;p16"/>
            <p:cNvSpPr/>
            <p:nvPr/>
          </p:nvSpPr>
          <p:spPr>
            <a:xfrm>
              <a:off x="1452729" y="3287610"/>
              <a:ext cx="23914" cy="10298"/>
            </a:xfrm>
            <a:custGeom>
              <a:avLst/>
              <a:gdLst/>
              <a:ahLst/>
              <a:cxnLst/>
              <a:rect l="l" t="t" r="r" b="b"/>
              <a:pathLst>
                <a:path w="670" h="342" extrusionOk="0">
                  <a:moveTo>
                    <a:pt x="670" y="92"/>
                  </a:moveTo>
                  <a:cubicBezTo>
                    <a:pt x="404" y="94"/>
                    <a:pt x="247" y="49"/>
                    <a:pt x="90" y="1"/>
                  </a:cubicBezTo>
                  <a:cubicBezTo>
                    <a:pt x="0" y="282"/>
                    <a:pt x="610" y="341"/>
                    <a:pt x="67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30" name="Google Shape;36430;p16"/>
            <p:cNvSpPr/>
            <p:nvPr/>
          </p:nvSpPr>
          <p:spPr>
            <a:xfrm>
              <a:off x="4205677" y="3289567"/>
              <a:ext cx="13956" cy="4336"/>
            </a:xfrm>
            <a:custGeom>
              <a:avLst/>
              <a:gdLst/>
              <a:ahLst/>
              <a:cxnLst/>
              <a:rect l="l" t="t" r="r" b="b"/>
              <a:pathLst>
                <a:path w="391" h="144" extrusionOk="0">
                  <a:moveTo>
                    <a:pt x="291" y="27"/>
                  </a:moveTo>
                  <a:cubicBezTo>
                    <a:pt x="237" y="1"/>
                    <a:pt x="0" y="71"/>
                    <a:pt x="98" y="117"/>
                  </a:cubicBezTo>
                  <a:cubicBezTo>
                    <a:pt x="152" y="143"/>
                    <a:pt x="391" y="73"/>
                    <a:pt x="29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31" name="Google Shape;36431;p16"/>
            <p:cNvSpPr/>
            <p:nvPr/>
          </p:nvSpPr>
          <p:spPr>
            <a:xfrm>
              <a:off x="1522614" y="3271954"/>
              <a:ext cx="50434" cy="18518"/>
            </a:xfrm>
            <a:custGeom>
              <a:avLst/>
              <a:gdLst/>
              <a:ahLst/>
              <a:cxnLst/>
              <a:rect l="l" t="t" r="r" b="b"/>
              <a:pathLst>
                <a:path w="1413" h="615" extrusionOk="0">
                  <a:moveTo>
                    <a:pt x="62" y="521"/>
                  </a:moveTo>
                  <a:cubicBezTo>
                    <a:pt x="607" y="614"/>
                    <a:pt x="865" y="614"/>
                    <a:pt x="1413" y="521"/>
                  </a:cubicBezTo>
                  <a:cubicBezTo>
                    <a:pt x="1253" y="262"/>
                    <a:pt x="1102" y="1"/>
                    <a:pt x="252" y="66"/>
                  </a:cubicBezTo>
                  <a:cubicBezTo>
                    <a:pt x="90" y="171"/>
                    <a:pt x="0" y="310"/>
                    <a:pt x="62" y="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32" name="Google Shape;36432;p16"/>
            <p:cNvSpPr/>
            <p:nvPr/>
          </p:nvSpPr>
          <p:spPr>
            <a:xfrm>
              <a:off x="2020337" y="3279029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2" y="104"/>
                  </a:moveTo>
                  <a:cubicBezTo>
                    <a:pt x="192" y="53"/>
                    <a:pt x="39" y="1"/>
                    <a:pt x="2" y="104"/>
                  </a:cubicBezTo>
                  <a:cubicBezTo>
                    <a:pt x="0" y="154"/>
                    <a:pt x="157" y="206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33" name="Google Shape;36433;p16"/>
            <p:cNvSpPr/>
            <p:nvPr/>
          </p:nvSpPr>
          <p:spPr>
            <a:xfrm>
              <a:off x="4863121" y="3279391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5" y="1"/>
                  </a:moveTo>
                  <a:cubicBezTo>
                    <a:pt x="235" y="22"/>
                    <a:pt x="5" y="5"/>
                    <a:pt x="0" y="92"/>
                  </a:cubicBezTo>
                  <a:cubicBezTo>
                    <a:pt x="149" y="71"/>
                    <a:pt x="379" y="89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34" name="Google Shape;36434;p16"/>
            <p:cNvSpPr/>
            <p:nvPr/>
          </p:nvSpPr>
          <p:spPr>
            <a:xfrm>
              <a:off x="2116740" y="3276289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3" y="104"/>
                  </a:moveTo>
                  <a:cubicBezTo>
                    <a:pt x="193" y="53"/>
                    <a:pt x="37" y="1"/>
                    <a:pt x="1" y="104"/>
                  </a:cubicBezTo>
                  <a:cubicBezTo>
                    <a:pt x="0" y="155"/>
                    <a:pt x="154" y="208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35" name="Google Shape;36435;p16"/>
            <p:cNvSpPr/>
            <p:nvPr/>
          </p:nvSpPr>
          <p:spPr>
            <a:xfrm>
              <a:off x="1707105" y="3278638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101" y="117"/>
                  </a:moveTo>
                  <a:cubicBezTo>
                    <a:pt x="151" y="142"/>
                    <a:pt x="391" y="73"/>
                    <a:pt x="293" y="26"/>
                  </a:cubicBezTo>
                  <a:cubicBezTo>
                    <a:pt x="239" y="1"/>
                    <a:pt x="1" y="70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36" name="Google Shape;36436;p16"/>
            <p:cNvSpPr/>
            <p:nvPr/>
          </p:nvSpPr>
          <p:spPr>
            <a:xfrm>
              <a:off x="5027339" y="3271171"/>
              <a:ext cx="21630" cy="6474"/>
            </a:xfrm>
            <a:custGeom>
              <a:avLst/>
              <a:gdLst/>
              <a:ahLst/>
              <a:cxnLst/>
              <a:rect l="l" t="t" r="r" b="b"/>
              <a:pathLst>
                <a:path w="606" h="215" extrusionOk="0">
                  <a:moveTo>
                    <a:pt x="606" y="182"/>
                  </a:moveTo>
                  <a:lnTo>
                    <a:pt x="606" y="1"/>
                  </a:lnTo>
                  <a:lnTo>
                    <a:pt x="26" y="1"/>
                  </a:lnTo>
                  <a:cubicBezTo>
                    <a:pt x="0" y="164"/>
                    <a:pt x="218" y="215"/>
                    <a:pt x="6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37" name="Google Shape;36437;p16"/>
            <p:cNvSpPr/>
            <p:nvPr/>
          </p:nvSpPr>
          <p:spPr>
            <a:xfrm>
              <a:off x="3975179" y="3273941"/>
              <a:ext cx="13706" cy="2740"/>
            </a:xfrm>
            <a:custGeom>
              <a:avLst/>
              <a:gdLst/>
              <a:ahLst/>
              <a:cxnLst/>
              <a:rect l="l" t="t" r="r" b="b"/>
              <a:pathLst>
                <a:path w="384" h="91" extrusionOk="0">
                  <a:moveTo>
                    <a:pt x="1" y="90"/>
                  </a:moveTo>
                  <a:cubicBezTo>
                    <a:pt x="151" y="71"/>
                    <a:pt x="379" y="89"/>
                    <a:pt x="383" y="0"/>
                  </a:cubicBezTo>
                  <a:cubicBezTo>
                    <a:pt x="236" y="20"/>
                    <a:pt x="7" y="4"/>
                    <a:pt x="1" y="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38" name="Google Shape;36438;p16"/>
            <p:cNvSpPr/>
            <p:nvPr/>
          </p:nvSpPr>
          <p:spPr>
            <a:xfrm>
              <a:off x="2216428" y="3273218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100" y="114"/>
                  </a:moveTo>
                  <a:cubicBezTo>
                    <a:pt x="153" y="139"/>
                    <a:pt x="392" y="70"/>
                    <a:pt x="292" y="24"/>
                  </a:cubicBezTo>
                  <a:cubicBezTo>
                    <a:pt x="238" y="1"/>
                    <a:pt x="0" y="67"/>
                    <a:pt x="100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39" name="Google Shape;36439;p16"/>
            <p:cNvSpPr/>
            <p:nvPr/>
          </p:nvSpPr>
          <p:spPr>
            <a:xfrm>
              <a:off x="8531814" y="3271171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1"/>
                  </a:moveTo>
                  <a:cubicBezTo>
                    <a:pt x="236" y="22"/>
                    <a:pt x="5" y="5"/>
                    <a:pt x="1" y="92"/>
                  </a:cubicBezTo>
                  <a:cubicBezTo>
                    <a:pt x="150" y="71"/>
                    <a:pt x="379" y="90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40" name="Google Shape;36440;p16"/>
            <p:cNvSpPr/>
            <p:nvPr/>
          </p:nvSpPr>
          <p:spPr>
            <a:xfrm>
              <a:off x="5537625" y="3262650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3" y="102"/>
                  </a:moveTo>
                  <a:cubicBezTo>
                    <a:pt x="195" y="54"/>
                    <a:pt x="39" y="1"/>
                    <a:pt x="1" y="102"/>
                  </a:cubicBezTo>
                  <a:cubicBezTo>
                    <a:pt x="1" y="153"/>
                    <a:pt x="156" y="206"/>
                    <a:pt x="19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41" name="Google Shape;36441;p16"/>
            <p:cNvSpPr/>
            <p:nvPr/>
          </p:nvSpPr>
          <p:spPr>
            <a:xfrm>
              <a:off x="2075409" y="3263012"/>
              <a:ext cx="13849" cy="2710"/>
            </a:xfrm>
            <a:custGeom>
              <a:avLst/>
              <a:gdLst/>
              <a:ahLst/>
              <a:cxnLst/>
              <a:rect l="l" t="t" r="r" b="b"/>
              <a:pathLst>
                <a:path w="388" h="90" extrusionOk="0">
                  <a:moveTo>
                    <a:pt x="388" y="0"/>
                  </a:moveTo>
                  <a:cubicBezTo>
                    <a:pt x="235" y="20"/>
                    <a:pt x="5" y="2"/>
                    <a:pt x="0" y="89"/>
                  </a:cubicBezTo>
                  <a:cubicBezTo>
                    <a:pt x="149" y="72"/>
                    <a:pt x="383" y="89"/>
                    <a:pt x="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42" name="Google Shape;36442;p16"/>
            <p:cNvSpPr/>
            <p:nvPr/>
          </p:nvSpPr>
          <p:spPr>
            <a:xfrm>
              <a:off x="1497166" y="3259850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6" y="105"/>
                  </a:moveTo>
                  <a:cubicBezTo>
                    <a:pt x="196" y="54"/>
                    <a:pt x="39" y="1"/>
                    <a:pt x="3" y="105"/>
                  </a:cubicBezTo>
                  <a:cubicBezTo>
                    <a:pt x="1" y="154"/>
                    <a:pt x="159" y="207"/>
                    <a:pt x="196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43" name="Google Shape;36443;p16"/>
            <p:cNvSpPr/>
            <p:nvPr/>
          </p:nvSpPr>
          <p:spPr>
            <a:xfrm>
              <a:off x="4357046" y="3259519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4" y="25"/>
                  </a:moveTo>
                  <a:cubicBezTo>
                    <a:pt x="241" y="0"/>
                    <a:pt x="0" y="68"/>
                    <a:pt x="101" y="116"/>
                  </a:cubicBezTo>
                  <a:cubicBezTo>
                    <a:pt x="153" y="140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44" name="Google Shape;36444;p16"/>
            <p:cNvSpPr/>
            <p:nvPr/>
          </p:nvSpPr>
          <p:spPr>
            <a:xfrm>
              <a:off x="2488971" y="3250757"/>
              <a:ext cx="20131" cy="16290"/>
            </a:xfrm>
            <a:custGeom>
              <a:avLst/>
              <a:gdLst/>
              <a:ahLst/>
              <a:cxnLst/>
              <a:rect l="l" t="t" r="r" b="b"/>
              <a:pathLst>
                <a:path w="564" h="541" extrusionOk="0">
                  <a:moveTo>
                    <a:pt x="563" y="135"/>
                  </a:moveTo>
                  <a:cubicBezTo>
                    <a:pt x="1" y="0"/>
                    <a:pt x="1" y="541"/>
                    <a:pt x="563" y="4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45" name="Google Shape;36445;p16"/>
            <p:cNvSpPr/>
            <p:nvPr/>
          </p:nvSpPr>
          <p:spPr>
            <a:xfrm>
              <a:off x="6600921" y="3256749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2" y="27"/>
                  </a:moveTo>
                  <a:cubicBezTo>
                    <a:pt x="239" y="1"/>
                    <a:pt x="0" y="69"/>
                    <a:pt x="98" y="117"/>
                  </a:cubicBezTo>
                  <a:cubicBezTo>
                    <a:pt x="154" y="143"/>
                    <a:pt x="392" y="74"/>
                    <a:pt x="292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46" name="Google Shape;36446;p16"/>
            <p:cNvSpPr/>
            <p:nvPr/>
          </p:nvSpPr>
          <p:spPr>
            <a:xfrm>
              <a:off x="6249856" y="3256749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3" y="27"/>
                  </a:moveTo>
                  <a:cubicBezTo>
                    <a:pt x="241" y="1"/>
                    <a:pt x="0" y="69"/>
                    <a:pt x="102" y="117"/>
                  </a:cubicBezTo>
                  <a:cubicBezTo>
                    <a:pt x="156" y="143"/>
                    <a:pt x="395" y="74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47" name="Google Shape;36447;p16"/>
            <p:cNvSpPr/>
            <p:nvPr/>
          </p:nvSpPr>
          <p:spPr>
            <a:xfrm>
              <a:off x="2271250" y="3249342"/>
              <a:ext cx="25734" cy="8220"/>
            </a:xfrm>
            <a:custGeom>
              <a:avLst/>
              <a:gdLst/>
              <a:ahLst/>
              <a:cxnLst/>
              <a:rect l="l" t="t" r="r" b="b"/>
              <a:pathLst>
                <a:path w="721" h="273" extrusionOk="0">
                  <a:moveTo>
                    <a:pt x="105" y="273"/>
                  </a:moveTo>
                  <a:lnTo>
                    <a:pt x="685" y="273"/>
                  </a:lnTo>
                  <a:cubicBezTo>
                    <a:pt x="655" y="165"/>
                    <a:pt x="720" y="13"/>
                    <a:pt x="492" y="0"/>
                  </a:cubicBezTo>
                  <a:cubicBezTo>
                    <a:pt x="477" y="142"/>
                    <a:pt x="1" y="71"/>
                    <a:pt x="105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48" name="Google Shape;36448;p16"/>
            <p:cNvSpPr/>
            <p:nvPr/>
          </p:nvSpPr>
          <p:spPr>
            <a:xfrm>
              <a:off x="2670678" y="3251329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2" y="25"/>
                  </a:moveTo>
                  <a:cubicBezTo>
                    <a:pt x="242" y="1"/>
                    <a:pt x="0" y="70"/>
                    <a:pt x="102" y="117"/>
                  </a:cubicBezTo>
                  <a:cubicBezTo>
                    <a:pt x="155" y="142"/>
                    <a:pt x="395" y="72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49" name="Google Shape;36449;p16"/>
            <p:cNvSpPr/>
            <p:nvPr/>
          </p:nvSpPr>
          <p:spPr>
            <a:xfrm>
              <a:off x="4317214" y="3240520"/>
              <a:ext cx="29625" cy="12345"/>
            </a:xfrm>
            <a:custGeom>
              <a:avLst/>
              <a:gdLst/>
              <a:ahLst/>
              <a:cxnLst/>
              <a:rect l="l" t="t" r="r" b="b"/>
              <a:pathLst>
                <a:path w="830" h="410" extrusionOk="0">
                  <a:moveTo>
                    <a:pt x="829" y="384"/>
                  </a:moveTo>
                  <a:lnTo>
                    <a:pt x="829" y="22"/>
                  </a:lnTo>
                  <a:cubicBezTo>
                    <a:pt x="465" y="1"/>
                    <a:pt x="405" y="123"/>
                    <a:pt x="59" y="112"/>
                  </a:cubicBezTo>
                  <a:cubicBezTo>
                    <a:pt x="0" y="351"/>
                    <a:pt x="327" y="409"/>
                    <a:pt x="829" y="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50" name="Google Shape;36450;p16"/>
            <p:cNvSpPr/>
            <p:nvPr/>
          </p:nvSpPr>
          <p:spPr>
            <a:xfrm>
              <a:off x="1414718" y="3242899"/>
              <a:ext cx="27519" cy="11171"/>
            </a:xfrm>
            <a:custGeom>
              <a:avLst/>
              <a:gdLst/>
              <a:ahLst/>
              <a:cxnLst/>
              <a:rect l="l" t="t" r="r" b="b"/>
              <a:pathLst>
                <a:path w="771" h="371" extrusionOk="0">
                  <a:moveTo>
                    <a:pt x="770" y="305"/>
                  </a:moveTo>
                  <a:lnTo>
                    <a:pt x="770" y="33"/>
                  </a:lnTo>
                  <a:cubicBezTo>
                    <a:pt x="483" y="50"/>
                    <a:pt x="58" y="0"/>
                    <a:pt x="0" y="124"/>
                  </a:cubicBezTo>
                  <a:cubicBezTo>
                    <a:pt x="383" y="124"/>
                    <a:pt x="243" y="371"/>
                    <a:pt x="770" y="3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51" name="Google Shape;36451;p16"/>
            <p:cNvSpPr/>
            <p:nvPr/>
          </p:nvSpPr>
          <p:spPr>
            <a:xfrm>
              <a:off x="1855119" y="3232391"/>
              <a:ext cx="41332" cy="16982"/>
            </a:xfrm>
            <a:custGeom>
              <a:avLst/>
              <a:gdLst/>
              <a:ahLst/>
              <a:cxnLst/>
              <a:rect l="l" t="t" r="r" b="b"/>
              <a:pathLst>
                <a:path w="1158" h="564" extrusionOk="0">
                  <a:moveTo>
                    <a:pt x="1" y="199"/>
                  </a:moveTo>
                  <a:cubicBezTo>
                    <a:pt x="211" y="404"/>
                    <a:pt x="524" y="560"/>
                    <a:pt x="1157" y="563"/>
                  </a:cubicBezTo>
                  <a:lnTo>
                    <a:pt x="1157" y="110"/>
                  </a:lnTo>
                  <a:cubicBezTo>
                    <a:pt x="819" y="161"/>
                    <a:pt x="27" y="1"/>
                    <a:pt x="1" y="1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52" name="Google Shape;36452;p16"/>
            <p:cNvSpPr/>
            <p:nvPr/>
          </p:nvSpPr>
          <p:spPr>
            <a:xfrm>
              <a:off x="857033" y="3232933"/>
              <a:ext cx="45865" cy="16771"/>
            </a:xfrm>
            <a:custGeom>
              <a:avLst/>
              <a:gdLst/>
              <a:ahLst/>
              <a:cxnLst/>
              <a:rect l="l" t="t" r="r" b="b"/>
              <a:pathLst>
                <a:path w="1285" h="557" extrusionOk="0">
                  <a:moveTo>
                    <a:pt x="965" y="1"/>
                  </a:moveTo>
                  <a:cubicBezTo>
                    <a:pt x="361" y="18"/>
                    <a:pt x="38" y="168"/>
                    <a:pt x="0" y="454"/>
                  </a:cubicBezTo>
                  <a:cubicBezTo>
                    <a:pt x="365" y="434"/>
                    <a:pt x="426" y="557"/>
                    <a:pt x="776" y="545"/>
                  </a:cubicBezTo>
                  <a:cubicBezTo>
                    <a:pt x="901" y="355"/>
                    <a:pt x="1285" y="140"/>
                    <a:pt x="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53" name="Google Shape;36453;p16"/>
            <p:cNvSpPr/>
            <p:nvPr/>
          </p:nvSpPr>
          <p:spPr>
            <a:xfrm>
              <a:off x="5613399" y="3238353"/>
              <a:ext cx="14919" cy="9244"/>
            </a:xfrm>
            <a:custGeom>
              <a:avLst/>
              <a:gdLst/>
              <a:ahLst/>
              <a:cxnLst/>
              <a:rect l="l" t="t" r="r" b="b"/>
              <a:pathLst>
                <a:path w="418" h="307" extrusionOk="0">
                  <a:moveTo>
                    <a:pt x="383" y="274"/>
                  </a:moveTo>
                  <a:cubicBezTo>
                    <a:pt x="357" y="165"/>
                    <a:pt x="418" y="17"/>
                    <a:pt x="193" y="1"/>
                  </a:cubicBezTo>
                  <a:cubicBezTo>
                    <a:pt x="180" y="57"/>
                    <a:pt x="163" y="109"/>
                    <a:pt x="0" y="94"/>
                  </a:cubicBezTo>
                  <a:cubicBezTo>
                    <a:pt x="21" y="203"/>
                    <a:pt x="56" y="306"/>
                    <a:pt x="383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54" name="Google Shape;36454;p16"/>
            <p:cNvSpPr/>
            <p:nvPr/>
          </p:nvSpPr>
          <p:spPr>
            <a:xfrm>
              <a:off x="2477942" y="324311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40" y="1"/>
                    <a:pt x="0" y="70"/>
                    <a:pt x="102" y="117"/>
                  </a:cubicBezTo>
                  <a:cubicBezTo>
                    <a:pt x="154" y="142"/>
                    <a:pt x="393" y="71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55" name="Google Shape;36455;p16"/>
            <p:cNvSpPr/>
            <p:nvPr/>
          </p:nvSpPr>
          <p:spPr>
            <a:xfrm>
              <a:off x="4119731" y="3237961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3" y="105"/>
                  </a:moveTo>
                  <a:cubicBezTo>
                    <a:pt x="193" y="53"/>
                    <a:pt x="38" y="1"/>
                    <a:pt x="0" y="105"/>
                  </a:cubicBezTo>
                  <a:cubicBezTo>
                    <a:pt x="0" y="156"/>
                    <a:pt x="157" y="208"/>
                    <a:pt x="193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56" name="Google Shape;36456;p16"/>
            <p:cNvSpPr/>
            <p:nvPr/>
          </p:nvSpPr>
          <p:spPr>
            <a:xfrm>
              <a:off x="2264540" y="3237660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293" y="24"/>
                  </a:moveTo>
                  <a:cubicBezTo>
                    <a:pt x="241" y="0"/>
                    <a:pt x="1" y="68"/>
                    <a:pt x="104" y="118"/>
                  </a:cubicBezTo>
                  <a:cubicBezTo>
                    <a:pt x="155" y="140"/>
                    <a:pt x="395" y="72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57" name="Google Shape;36457;p16"/>
            <p:cNvSpPr/>
            <p:nvPr/>
          </p:nvSpPr>
          <p:spPr>
            <a:xfrm>
              <a:off x="3706633" y="3235613"/>
              <a:ext cx="13849" cy="2770"/>
            </a:xfrm>
            <a:custGeom>
              <a:avLst/>
              <a:gdLst/>
              <a:ahLst/>
              <a:cxnLst/>
              <a:rect l="l" t="t" r="r" b="b"/>
              <a:pathLst>
                <a:path w="388" h="92" extrusionOk="0">
                  <a:moveTo>
                    <a:pt x="387" y="1"/>
                  </a:moveTo>
                  <a:cubicBezTo>
                    <a:pt x="241" y="20"/>
                    <a:pt x="7" y="4"/>
                    <a:pt x="1" y="92"/>
                  </a:cubicBezTo>
                  <a:cubicBezTo>
                    <a:pt x="154" y="72"/>
                    <a:pt x="382" y="91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58" name="Google Shape;36458;p16"/>
            <p:cNvSpPr/>
            <p:nvPr/>
          </p:nvSpPr>
          <p:spPr>
            <a:xfrm>
              <a:off x="4501669" y="3232180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99" y="115"/>
                  </a:moveTo>
                  <a:cubicBezTo>
                    <a:pt x="153" y="139"/>
                    <a:pt x="392" y="73"/>
                    <a:pt x="291" y="26"/>
                  </a:cubicBezTo>
                  <a:cubicBezTo>
                    <a:pt x="238" y="1"/>
                    <a:pt x="0" y="69"/>
                    <a:pt x="99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59" name="Google Shape;36459;p16"/>
            <p:cNvSpPr/>
            <p:nvPr/>
          </p:nvSpPr>
          <p:spPr>
            <a:xfrm>
              <a:off x="3414103" y="3232180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6"/>
                  </a:moveTo>
                  <a:cubicBezTo>
                    <a:pt x="241" y="1"/>
                    <a:pt x="1" y="69"/>
                    <a:pt x="100" y="115"/>
                  </a:cubicBezTo>
                  <a:cubicBezTo>
                    <a:pt x="152" y="141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60" name="Google Shape;36460;p16"/>
            <p:cNvSpPr/>
            <p:nvPr/>
          </p:nvSpPr>
          <p:spPr>
            <a:xfrm>
              <a:off x="7082796" y="3226701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0" y="26"/>
                  </a:moveTo>
                  <a:cubicBezTo>
                    <a:pt x="238" y="0"/>
                    <a:pt x="0" y="71"/>
                    <a:pt x="99" y="118"/>
                  </a:cubicBezTo>
                  <a:cubicBezTo>
                    <a:pt x="153" y="143"/>
                    <a:pt x="392" y="73"/>
                    <a:pt x="29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61" name="Google Shape;36461;p16"/>
            <p:cNvSpPr/>
            <p:nvPr/>
          </p:nvSpPr>
          <p:spPr>
            <a:xfrm>
              <a:off x="2457348" y="3226701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38" y="0"/>
                    <a:pt x="0" y="71"/>
                    <a:pt x="100" y="118"/>
                  </a:cubicBezTo>
                  <a:cubicBezTo>
                    <a:pt x="152" y="143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62" name="Google Shape;36462;p16"/>
            <p:cNvSpPr/>
            <p:nvPr/>
          </p:nvSpPr>
          <p:spPr>
            <a:xfrm>
              <a:off x="5640810" y="3221974"/>
              <a:ext cx="13884" cy="5540"/>
            </a:xfrm>
            <a:custGeom>
              <a:avLst/>
              <a:gdLst/>
              <a:ahLst/>
              <a:cxnLst/>
              <a:rect l="l" t="t" r="r" b="b"/>
              <a:pathLst>
                <a:path w="389" h="184" extrusionOk="0">
                  <a:moveTo>
                    <a:pt x="1" y="183"/>
                  </a:moveTo>
                  <a:lnTo>
                    <a:pt x="389" y="183"/>
                  </a:lnTo>
                  <a:lnTo>
                    <a:pt x="3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63" name="Google Shape;36463;p16"/>
            <p:cNvSpPr/>
            <p:nvPr/>
          </p:nvSpPr>
          <p:spPr>
            <a:xfrm>
              <a:off x="4487357" y="3211044"/>
              <a:ext cx="26591" cy="12225"/>
            </a:xfrm>
            <a:custGeom>
              <a:avLst/>
              <a:gdLst/>
              <a:ahLst/>
              <a:cxnLst/>
              <a:rect l="l" t="t" r="r" b="b"/>
              <a:pathLst>
                <a:path w="745" h="406" extrusionOk="0">
                  <a:moveTo>
                    <a:pt x="306" y="1"/>
                  </a:moveTo>
                  <a:cubicBezTo>
                    <a:pt x="0" y="136"/>
                    <a:pt x="89" y="405"/>
                    <a:pt x="692" y="364"/>
                  </a:cubicBezTo>
                  <a:cubicBezTo>
                    <a:pt x="745" y="156"/>
                    <a:pt x="647" y="22"/>
                    <a:pt x="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64" name="Google Shape;36464;p16"/>
            <p:cNvSpPr/>
            <p:nvPr/>
          </p:nvSpPr>
          <p:spPr>
            <a:xfrm>
              <a:off x="3352142" y="3218481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100" y="117"/>
                  </a:moveTo>
                  <a:cubicBezTo>
                    <a:pt x="151" y="143"/>
                    <a:pt x="392" y="72"/>
                    <a:pt x="293" y="27"/>
                  </a:cubicBezTo>
                  <a:cubicBezTo>
                    <a:pt x="242" y="0"/>
                    <a:pt x="1" y="71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65" name="Google Shape;36465;p16"/>
            <p:cNvSpPr/>
            <p:nvPr/>
          </p:nvSpPr>
          <p:spPr>
            <a:xfrm>
              <a:off x="7844246" y="3200717"/>
              <a:ext cx="35478" cy="19120"/>
            </a:xfrm>
            <a:custGeom>
              <a:avLst/>
              <a:gdLst/>
              <a:ahLst/>
              <a:cxnLst/>
              <a:rect l="l" t="t" r="r" b="b"/>
              <a:pathLst>
                <a:path w="994" h="635" extrusionOk="0">
                  <a:moveTo>
                    <a:pt x="558" y="617"/>
                  </a:moveTo>
                  <a:cubicBezTo>
                    <a:pt x="506" y="350"/>
                    <a:pt x="994" y="337"/>
                    <a:pt x="943" y="72"/>
                  </a:cubicBezTo>
                  <a:cubicBezTo>
                    <a:pt x="1" y="0"/>
                    <a:pt x="75" y="635"/>
                    <a:pt x="558" y="6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66" name="Google Shape;36466;p16"/>
            <p:cNvSpPr/>
            <p:nvPr/>
          </p:nvSpPr>
          <p:spPr>
            <a:xfrm>
              <a:off x="2677566" y="3215832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99" y="115"/>
                  </a:moveTo>
                  <a:cubicBezTo>
                    <a:pt x="156" y="139"/>
                    <a:pt x="395" y="70"/>
                    <a:pt x="294" y="23"/>
                  </a:cubicBezTo>
                  <a:cubicBezTo>
                    <a:pt x="242" y="1"/>
                    <a:pt x="1" y="66"/>
                    <a:pt x="99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67" name="Google Shape;36467;p16"/>
            <p:cNvSpPr/>
            <p:nvPr/>
          </p:nvSpPr>
          <p:spPr>
            <a:xfrm>
              <a:off x="1872216" y="3215832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294" y="23"/>
                  </a:moveTo>
                  <a:cubicBezTo>
                    <a:pt x="242" y="1"/>
                    <a:pt x="1" y="68"/>
                    <a:pt x="104" y="115"/>
                  </a:cubicBezTo>
                  <a:cubicBezTo>
                    <a:pt x="157" y="139"/>
                    <a:pt x="396" y="70"/>
                    <a:pt x="294" y="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68" name="Google Shape;36468;p16"/>
            <p:cNvSpPr/>
            <p:nvPr/>
          </p:nvSpPr>
          <p:spPr>
            <a:xfrm>
              <a:off x="4920656" y="3200115"/>
              <a:ext cx="34229" cy="17223"/>
            </a:xfrm>
            <a:custGeom>
              <a:avLst/>
              <a:gdLst/>
              <a:ahLst/>
              <a:cxnLst/>
              <a:rect l="l" t="t" r="r" b="b"/>
              <a:pathLst>
                <a:path w="959" h="572" extrusionOk="0">
                  <a:moveTo>
                    <a:pt x="704" y="545"/>
                  </a:moveTo>
                  <a:cubicBezTo>
                    <a:pt x="863" y="441"/>
                    <a:pt x="958" y="302"/>
                    <a:pt x="894" y="92"/>
                  </a:cubicBezTo>
                  <a:cubicBezTo>
                    <a:pt x="627" y="95"/>
                    <a:pt x="469" y="48"/>
                    <a:pt x="313" y="1"/>
                  </a:cubicBezTo>
                  <a:cubicBezTo>
                    <a:pt x="0" y="147"/>
                    <a:pt x="82" y="571"/>
                    <a:pt x="704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69" name="Google Shape;36469;p16"/>
            <p:cNvSpPr/>
            <p:nvPr/>
          </p:nvSpPr>
          <p:spPr>
            <a:xfrm>
              <a:off x="2716149" y="3204300"/>
              <a:ext cx="20131" cy="16259"/>
            </a:xfrm>
            <a:custGeom>
              <a:avLst/>
              <a:gdLst/>
              <a:ahLst/>
              <a:cxnLst/>
              <a:rect l="l" t="t" r="r" b="b"/>
              <a:pathLst>
                <a:path w="564" h="540" extrusionOk="0">
                  <a:moveTo>
                    <a:pt x="563" y="406"/>
                  </a:moveTo>
                  <a:lnTo>
                    <a:pt x="563" y="133"/>
                  </a:lnTo>
                  <a:cubicBezTo>
                    <a:pt x="0" y="0"/>
                    <a:pt x="0" y="539"/>
                    <a:pt x="563" y="4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70" name="Google Shape;36470;p16"/>
            <p:cNvSpPr/>
            <p:nvPr/>
          </p:nvSpPr>
          <p:spPr>
            <a:xfrm>
              <a:off x="6518365" y="3210261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4" y="27"/>
                  </a:moveTo>
                  <a:cubicBezTo>
                    <a:pt x="236" y="1"/>
                    <a:pt x="0" y="71"/>
                    <a:pt x="101" y="118"/>
                  </a:cubicBezTo>
                  <a:cubicBezTo>
                    <a:pt x="151" y="143"/>
                    <a:pt x="392" y="72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71" name="Google Shape;36471;p16"/>
            <p:cNvSpPr/>
            <p:nvPr/>
          </p:nvSpPr>
          <p:spPr>
            <a:xfrm>
              <a:off x="2631667" y="3205534"/>
              <a:ext cx="21951" cy="8762"/>
            </a:xfrm>
            <a:custGeom>
              <a:avLst/>
              <a:gdLst/>
              <a:ahLst/>
              <a:cxnLst/>
              <a:rect l="l" t="t" r="r" b="b"/>
              <a:pathLst>
                <a:path w="615" h="291" extrusionOk="0">
                  <a:moveTo>
                    <a:pt x="614" y="274"/>
                  </a:moveTo>
                  <a:lnTo>
                    <a:pt x="614" y="1"/>
                  </a:lnTo>
                  <a:lnTo>
                    <a:pt x="34" y="1"/>
                  </a:lnTo>
                  <a:cubicBezTo>
                    <a:pt x="1" y="201"/>
                    <a:pt x="194" y="291"/>
                    <a:pt x="614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72" name="Google Shape;36472;p16"/>
            <p:cNvSpPr/>
            <p:nvPr/>
          </p:nvSpPr>
          <p:spPr>
            <a:xfrm>
              <a:off x="1833597" y="3202915"/>
              <a:ext cx="14670" cy="9455"/>
            </a:xfrm>
            <a:custGeom>
              <a:avLst/>
              <a:gdLst/>
              <a:ahLst/>
              <a:cxnLst/>
              <a:rect l="l" t="t" r="r" b="b"/>
              <a:pathLst>
                <a:path w="411" h="314" extrusionOk="0">
                  <a:moveTo>
                    <a:pt x="410" y="271"/>
                  </a:moveTo>
                  <a:lnTo>
                    <a:pt x="410" y="91"/>
                  </a:lnTo>
                  <a:cubicBezTo>
                    <a:pt x="220" y="91"/>
                    <a:pt x="182" y="16"/>
                    <a:pt x="25" y="1"/>
                  </a:cubicBezTo>
                  <a:cubicBezTo>
                    <a:pt x="45" y="140"/>
                    <a:pt x="0" y="314"/>
                    <a:pt x="410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73" name="Google Shape;36473;p16"/>
            <p:cNvSpPr/>
            <p:nvPr/>
          </p:nvSpPr>
          <p:spPr>
            <a:xfrm>
              <a:off x="1600565" y="3208304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0" y="92"/>
                  </a:moveTo>
                  <a:cubicBezTo>
                    <a:pt x="149" y="71"/>
                    <a:pt x="380" y="89"/>
                    <a:pt x="385" y="0"/>
                  </a:cubicBezTo>
                  <a:cubicBezTo>
                    <a:pt x="235" y="23"/>
                    <a:pt x="5" y="4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74" name="Google Shape;36474;p16"/>
            <p:cNvSpPr/>
            <p:nvPr/>
          </p:nvSpPr>
          <p:spPr>
            <a:xfrm>
              <a:off x="8380302" y="3202493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3" y="102"/>
                  </a:moveTo>
                  <a:cubicBezTo>
                    <a:pt x="195" y="51"/>
                    <a:pt x="39" y="0"/>
                    <a:pt x="1" y="102"/>
                  </a:cubicBezTo>
                  <a:cubicBezTo>
                    <a:pt x="1" y="153"/>
                    <a:pt x="159" y="205"/>
                    <a:pt x="19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75" name="Google Shape;36475;p16"/>
            <p:cNvSpPr/>
            <p:nvPr/>
          </p:nvSpPr>
          <p:spPr>
            <a:xfrm>
              <a:off x="7447531" y="3204752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4" y="27"/>
                  </a:moveTo>
                  <a:cubicBezTo>
                    <a:pt x="240" y="1"/>
                    <a:pt x="1" y="71"/>
                    <a:pt x="100" y="118"/>
                  </a:cubicBezTo>
                  <a:cubicBezTo>
                    <a:pt x="153" y="143"/>
                    <a:pt x="394" y="75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76" name="Google Shape;36476;p16"/>
            <p:cNvSpPr/>
            <p:nvPr/>
          </p:nvSpPr>
          <p:spPr>
            <a:xfrm>
              <a:off x="2288775" y="3202704"/>
              <a:ext cx="20737" cy="5781"/>
            </a:xfrm>
            <a:custGeom>
              <a:avLst/>
              <a:gdLst/>
              <a:ahLst/>
              <a:cxnLst/>
              <a:rect l="l" t="t" r="r" b="b"/>
              <a:pathLst>
                <a:path w="581" h="192" extrusionOk="0">
                  <a:moveTo>
                    <a:pt x="1" y="186"/>
                  </a:moveTo>
                  <a:cubicBezTo>
                    <a:pt x="333" y="192"/>
                    <a:pt x="497" y="118"/>
                    <a:pt x="580" y="5"/>
                  </a:cubicBezTo>
                  <a:cubicBezTo>
                    <a:pt x="249" y="1"/>
                    <a:pt x="85" y="75"/>
                    <a:pt x="1" y="1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77" name="Google Shape;36477;p16"/>
            <p:cNvSpPr/>
            <p:nvPr/>
          </p:nvSpPr>
          <p:spPr>
            <a:xfrm>
              <a:off x="2653688" y="3197375"/>
              <a:ext cx="20666" cy="8190"/>
            </a:xfrm>
            <a:custGeom>
              <a:avLst/>
              <a:gdLst/>
              <a:ahLst/>
              <a:cxnLst/>
              <a:rect l="l" t="t" r="r" b="b"/>
              <a:pathLst>
                <a:path w="579" h="272" extrusionOk="0">
                  <a:moveTo>
                    <a:pt x="578" y="92"/>
                  </a:moveTo>
                  <a:cubicBezTo>
                    <a:pt x="382" y="93"/>
                    <a:pt x="349" y="17"/>
                    <a:pt x="192" y="0"/>
                  </a:cubicBezTo>
                  <a:cubicBezTo>
                    <a:pt x="192" y="92"/>
                    <a:pt x="35" y="107"/>
                    <a:pt x="0" y="183"/>
                  </a:cubicBezTo>
                  <a:cubicBezTo>
                    <a:pt x="192" y="181"/>
                    <a:pt x="230" y="256"/>
                    <a:pt x="385" y="272"/>
                  </a:cubicBezTo>
                  <a:cubicBezTo>
                    <a:pt x="382" y="182"/>
                    <a:pt x="542" y="165"/>
                    <a:pt x="578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78" name="Google Shape;36478;p16"/>
            <p:cNvSpPr/>
            <p:nvPr/>
          </p:nvSpPr>
          <p:spPr>
            <a:xfrm>
              <a:off x="6129967" y="3189908"/>
              <a:ext cx="26520" cy="15266"/>
            </a:xfrm>
            <a:custGeom>
              <a:avLst/>
              <a:gdLst/>
              <a:ahLst/>
              <a:cxnLst/>
              <a:rect l="l" t="t" r="r" b="b"/>
              <a:pathLst>
                <a:path w="743" h="507" extrusionOk="0">
                  <a:moveTo>
                    <a:pt x="1" y="74"/>
                  </a:moveTo>
                  <a:lnTo>
                    <a:pt x="1" y="435"/>
                  </a:lnTo>
                  <a:cubicBezTo>
                    <a:pt x="742" y="507"/>
                    <a:pt x="742" y="0"/>
                    <a:pt x="1" y="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79" name="Google Shape;36479;p16"/>
            <p:cNvSpPr/>
            <p:nvPr/>
          </p:nvSpPr>
          <p:spPr>
            <a:xfrm>
              <a:off x="5500577" y="3186446"/>
              <a:ext cx="35086" cy="16410"/>
            </a:xfrm>
            <a:custGeom>
              <a:avLst/>
              <a:gdLst/>
              <a:ahLst/>
              <a:cxnLst/>
              <a:rect l="l" t="t" r="r" b="b"/>
              <a:pathLst>
                <a:path w="983" h="545" extrusionOk="0">
                  <a:moveTo>
                    <a:pt x="844" y="1"/>
                  </a:moveTo>
                  <a:lnTo>
                    <a:pt x="74" y="1"/>
                  </a:lnTo>
                  <a:cubicBezTo>
                    <a:pt x="1" y="307"/>
                    <a:pt x="408" y="387"/>
                    <a:pt x="654" y="545"/>
                  </a:cubicBezTo>
                  <a:cubicBezTo>
                    <a:pt x="647" y="332"/>
                    <a:pt x="983" y="279"/>
                    <a:pt x="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80" name="Google Shape;36480;p16"/>
            <p:cNvSpPr/>
            <p:nvPr/>
          </p:nvSpPr>
          <p:spPr>
            <a:xfrm>
              <a:off x="2904781" y="3193913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2" y="25"/>
                  </a:moveTo>
                  <a:cubicBezTo>
                    <a:pt x="237" y="1"/>
                    <a:pt x="1" y="67"/>
                    <a:pt x="99" y="115"/>
                  </a:cubicBezTo>
                  <a:cubicBezTo>
                    <a:pt x="152" y="142"/>
                    <a:pt x="390" y="72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81" name="Google Shape;36481;p16"/>
            <p:cNvSpPr/>
            <p:nvPr/>
          </p:nvSpPr>
          <p:spPr>
            <a:xfrm>
              <a:off x="7588799" y="3186446"/>
              <a:ext cx="20773" cy="8250"/>
            </a:xfrm>
            <a:custGeom>
              <a:avLst/>
              <a:gdLst/>
              <a:ahLst/>
              <a:cxnLst/>
              <a:rect l="l" t="t" r="r" b="b"/>
              <a:pathLst>
                <a:path w="582" h="274" extrusionOk="0">
                  <a:moveTo>
                    <a:pt x="581" y="1"/>
                  </a:moveTo>
                  <a:lnTo>
                    <a:pt x="0" y="1"/>
                  </a:lnTo>
                  <a:lnTo>
                    <a:pt x="0" y="273"/>
                  </a:lnTo>
                  <a:lnTo>
                    <a:pt x="581" y="2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82" name="Google Shape;36482;p16"/>
            <p:cNvSpPr/>
            <p:nvPr/>
          </p:nvSpPr>
          <p:spPr>
            <a:xfrm>
              <a:off x="8270157" y="3186054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195" y="104"/>
                  </a:moveTo>
                  <a:cubicBezTo>
                    <a:pt x="197" y="53"/>
                    <a:pt x="39" y="1"/>
                    <a:pt x="1" y="104"/>
                  </a:cubicBezTo>
                  <a:cubicBezTo>
                    <a:pt x="1" y="156"/>
                    <a:pt x="158" y="208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83" name="Google Shape;36483;p16"/>
            <p:cNvSpPr/>
            <p:nvPr/>
          </p:nvSpPr>
          <p:spPr>
            <a:xfrm>
              <a:off x="5079699" y="318295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4" y="117"/>
                  </a:moveTo>
                  <a:cubicBezTo>
                    <a:pt x="157" y="141"/>
                    <a:pt x="393" y="72"/>
                    <a:pt x="296" y="26"/>
                  </a:cubicBezTo>
                  <a:cubicBezTo>
                    <a:pt x="242" y="0"/>
                    <a:pt x="1" y="70"/>
                    <a:pt x="104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84" name="Google Shape;36484;p16"/>
            <p:cNvSpPr/>
            <p:nvPr/>
          </p:nvSpPr>
          <p:spPr>
            <a:xfrm>
              <a:off x="1336624" y="3160462"/>
              <a:ext cx="52218" cy="28032"/>
            </a:xfrm>
            <a:custGeom>
              <a:avLst/>
              <a:gdLst/>
              <a:ahLst/>
              <a:cxnLst/>
              <a:rect l="l" t="t" r="r" b="b"/>
              <a:pathLst>
                <a:path w="1463" h="931" extrusionOk="0">
                  <a:moveTo>
                    <a:pt x="450" y="591"/>
                  </a:moveTo>
                  <a:cubicBezTo>
                    <a:pt x="587" y="702"/>
                    <a:pt x="336" y="930"/>
                    <a:pt x="836" y="864"/>
                  </a:cubicBezTo>
                  <a:cubicBezTo>
                    <a:pt x="1462" y="635"/>
                    <a:pt x="634" y="1"/>
                    <a:pt x="63" y="319"/>
                  </a:cubicBezTo>
                  <a:cubicBezTo>
                    <a:pt x="0" y="499"/>
                    <a:pt x="336" y="497"/>
                    <a:pt x="450" y="5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85" name="Google Shape;36485;p16"/>
            <p:cNvSpPr/>
            <p:nvPr/>
          </p:nvSpPr>
          <p:spPr>
            <a:xfrm>
              <a:off x="7003667" y="3178286"/>
              <a:ext cx="13884" cy="5480"/>
            </a:xfrm>
            <a:custGeom>
              <a:avLst/>
              <a:gdLst/>
              <a:ahLst/>
              <a:cxnLst/>
              <a:rect l="l" t="t" r="r" b="b"/>
              <a:pathLst>
                <a:path w="389" h="182" extrusionOk="0">
                  <a:moveTo>
                    <a:pt x="1" y="181"/>
                  </a:moveTo>
                  <a:lnTo>
                    <a:pt x="388" y="181"/>
                  </a:lnTo>
                  <a:lnTo>
                    <a:pt x="38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86" name="Google Shape;36486;p16"/>
            <p:cNvSpPr/>
            <p:nvPr/>
          </p:nvSpPr>
          <p:spPr>
            <a:xfrm>
              <a:off x="2917987" y="3175516"/>
              <a:ext cx="29482" cy="9906"/>
            </a:xfrm>
            <a:custGeom>
              <a:avLst/>
              <a:gdLst/>
              <a:ahLst/>
              <a:cxnLst/>
              <a:rect l="l" t="t" r="r" b="b"/>
              <a:pathLst>
                <a:path w="826" h="329" extrusionOk="0">
                  <a:moveTo>
                    <a:pt x="692" y="273"/>
                  </a:moveTo>
                  <a:cubicBezTo>
                    <a:pt x="825" y="29"/>
                    <a:pt x="294" y="97"/>
                    <a:pt x="115" y="1"/>
                  </a:cubicBezTo>
                  <a:cubicBezTo>
                    <a:pt x="0" y="237"/>
                    <a:pt x="192" y="328"/>
                    <a:pt x="692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87" name="Google Shape;36487;p16"/>
            <p:cNvSpPr/>
            <p:nvPr/>
          </p:nvSpPr>
          <p:spPr>
            <a:xfrm>
              <a:off x="1610666" y="3180213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102" y="117"/>
                  </a:moveTo>
                  <a:cubicBezTo>
                    <a:pt x="153" y="142"/>
                    <a:pt x="392" y="73"/>
                    <a:pt x="294" y="26"/>
                  </a:cubicBezTo>
                  <a:cubicBezTo>
                    <a:pt x="239" y="0"/>
                    <a:pt x="0" y="71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88" name="Google Shape;36488;p16"/>
            <p:cNvSpPr/>
            <p:nvPr/>
          </p:nvSpPr>
          <p:spPr>
            <a:xfrm>
              <a:off x="2818835" y="3175155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1" y="103"/>
                  </a:moveTo>
                  <a:cubicBezTo>
                    <a:pt x="194" y="53"/>
                    <a:pt x="36" y="1"/>
                    <a:pt x="0" y="103"/>
                  </a:cubicBezTo>
                  <a:cubicBezTo>
                    <a:pt x="0" y="154"/>
                    <a:pt x="154" y="206"/>
                    <a:pt x="191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89" name="Google Shape;36489;p16"/>
            <p:cNvSpPr/>
            <p:nvPr/>
          </p:nvSpPr>
          <p:spPr>
            <a:xfrm>
              <a:off x="1004940" y="3177443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6" y="27"/>
                  </a:moveTo>
                  <a:cubicBezTo>
                    <a:pt x="240" y="1"/>
                    <a:pt x="1" y="71"/>
                    <a:pt x="101" y="117"/>
                  </a:cubicBezTo>
                  <a:cubicBezTo>
                    <a:pt x="152" y="143"/>
                    <a:pt x="394" y="75"/>
                    <a:pt x="296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90" name="Google Shape;36490;p16"/>
            <p:cNvSpPr/>
            <p:nvPr/>
          </p:nvSpPr>
          <p:spPr>
            <a:xfrm>
              <a:off x="660834" y="3177533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5"/>
                  </a:moveTo>
                  <a:cubicBezTo>
                    <a:pt x="156" y="140"/>
                    <a:pt x="393" y="71"/>
                    <a:pt x="294" y="25"/>
                  </a:cubicBezTo>
                  <a:cubicBezTo>
                    <a:pt x="242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91" name="Google Shape;36491;p16"/>
            <p:cNvSpPr/>
            <p:nvPr/>
          </p:nvSpPr>
          <p:spPr>
            <a:xfrm>
              <a:off x="492262" y="3169314"/>
              <a:ext cx="28483" cy="11713"/>
            </a:xfrm>
            <a:custGeom>
              <a:avLst/>
              <a:gdLst/>
              <a:ahLst/>
              <a:cxnLst/>
              <a:rect l="l" t="t" r="r" b="b"/>
              <a:pathLst>
                <a:path w="798" h="389" extrusionOk="0">
                  <a:moveTo>
                    <a:pt x="771" y="25"/>
                  </a:moveTo>
                  <a:cubicBezTo>
                    <a:pt x="336" y="0"/>
                    <a:pt x="49" y="46"/>
                    <a:pt x="1" y="208"/>
                  </a:cubicBezTo>
                  <a:cubicBezTo>
                    <a:pt x="279" y="229"/>
                    <a:pt x="326" y="358"/>
                    <a:pt x="580" y="388"/>
                  </a:cubicBezTo>
                  <a:cubicBezTo>
                    <a:pt x="539" y="217"/>
                    <a:pt x="797" y="188"/>
                    <a:pt x="77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92" name="Google Shape;36492;p16"/>
            <p:cNvSpPr/>
            <p:nvPr/>
          </p:nvSpPr>
          <p:spPr>
            <a:xfrm>
              <a:off x="2089293" y="3167989"/>
              <a:ext cx="38726" cy="12646"/>
            </a:xfrm>
            <a:custGeom>
              <a:avLst/>
              <a:gdLst/>
              <a:ahLst/>
              <a:cxnLst/>
              <a:rect l="l" t="t" r="r" b="b"/>
              <a:pathLst>
                <a:path w="1085" h="420" extrusionOk="0">
                  <a:moveTo>
                    <a:pt x="962" y="341"/>
                  </a:moveTo>
                  <a:cubicBezTo>
                    <a:pt x="1085" y="121"/>
                    <a:pt x="42" y="0"/>
                    <a:pt x="0" y="158"/>
                  </a:cubicBezTo>
                  <a:cubicBezTo>
                    <a:pt x="366" y="197"/>
                    <a:pt x="347" y="419"/>
                    <a:pt x="962" y="3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93" name="Google Shape;36493;p16"/>
            <p:cNvSpPr/>
            <p:nvPr/>
          </p:nvSpPr>
          <p:spPr>
            <a:xfrm>
              <a:off x="8662517" y="3172716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5" y="1"/>
                  </a:moveTo>
                  <a:cubicBezTo>
                    <a:pt x="238" y="22"/>
                    <a:pt x="5" y="5"/>
                    <a:pt x="0" y="92"/>
                  </a:cubicBezTo>
                  <a:cubicBezTo>
                    <a:pt x="150" y="73"/>
                    <a:pt x="381" y="91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94" name="Google Shape;36494;p16"/>
            <p:cNvSpPr/>
            <p:nvPr/>
          </p:nvSpPr>
          <p:spPr>
            <a:xfrm>
              <a:off x="216150" y="3170067"/>
              <a:ext cx="21558" cy="6413"/>
            </a:xfrm>
            <a:custGeom>
              <a:avLst/>
              <a:gdLst/>
              <a:ahLst/>
              <a:cxnLst/>
              <a:rect l="l" t="t" r="r" b="b"/>
              <a:pathLst>
                <a:path w="604" h="213" extrusionOk="0">
                  <a:moveTo>
                    <a:pt x="603" y="0"/>
                  </a:moveTo>
                  <a:lnTo>
                    <a:pt x="25" y="0"/>
                  </a:lnTo>
                  <a:cubicBezTo>
                    <a:pt x="0" y="163"/>
                    <a:pt x="216" y="213"/>
                    <a:pt x="60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95" name="Google Shape;36495;p16"/>
            <p:cNvSpPr/>
            <p:nvPr/>
          </p:nvSpPr>
          <p:spPr>
            <a:xfrm>
              <a:off x="5585845" y="3164195"/>
              <a:ext cx="6853" cy="6233"/>
            </a:xfrm>
            <a:custGeom>
              <a:avLst/>
              <a:gdLst/>
              <a:ahLst/>
              <a:cxnLst/>
              <a:rect l="l" t="t" r="r" b="b"/>
              <a:pathLst>
                <a:path w="192" h="207" extrusionOk="0">
                  <a:moveTo>
                    <a:pt x="191" y="104"/>
                  </a:moveTo>
                  <a:cubicBezTo>
                    <a:pt x="191" y="53"/>
                    <a:pt x="36" y="1"/>
                    <a:pt x="1" y="104"/>
                  </a:cubicBezTo>
                  <a:cubicBezTo>
                    <a:pt x="1" y="153"/>
                    <a:pt x="156" y="207"/>
                    <a:pt x="191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96" name="Google Shape;36496;p16"/>
            <p:cNvSpPr/>
            <p:nvPr/>
          </p:nvSpPr>
          <p:spPr>
            <a:xfrm>
              <a:off x="4711609" y="3164587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388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97" name="Google Shape;36497;p16"/>
            <p:cNvSpPr/>
            <p:nvPr/>
          </p:nvSpPr>
          <p:spPr>
            <a:xfrm>
              <a:off x="2436575" y="3151068"/>
              <a:ext cx="40404" cy="18518"/>
            </a:xfrm>
            <a:custGeom>
              <a:avLst/>
              <a:gdLst/>
              <a:ahLst/>
              <a:cxnLst/>
              <a:rect l="l" t="t" r="r" b="b"/>
              <a:pathLst>
                <a:path w="1132" h="615" extrusionOk="0">
                  <a:moveTo>
                    <a:pt x="1068" y="450"/>
                  </a:moveTo>
                  <a:cubicBezTo>
                    <a:pt x="1132" y="1"/>
                    <a:pt x="0" y="211"/>
                    <a:pt x="102" y="540"/>
                  </a:cubicBezTo>
                  <a:cubicBezTo>
                    <a:pt x="648" y="614"/>
                    <a:pt x="601" y="412"/>
                    <a:pt x="1068" y="4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98" name="Google Shape;36498;p16"/>
            <p:cNvSpPr/>
            <p:nvPr/>
          </p:nvSpPr>
          <p:spPr>
            <a:xfrm>
              <a:off x="96404" y="3163804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7"/>
                  </a:moveTo>
                  <a:cubicBezTo>
                    <a:pt x="239" y="1"/>
                    <a:pt x="0" y="71"/>
                    <a:pt x="101" y="117"/>
                  </a:cubicBezTo>
                  <a:cubicBezTo>
                    <a:pt x="154" y="143"/>
                    <a:pt x="393" y="72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99" name="Google Shape;36499;p16"/>
            <p:cNvSpPr/>
            <p:nvPr/>
          </p:nvSpPr>
          <p:spPr>
            <a:xfrm>
              <a:off x="7664466" y="3159107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387" y="1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00" name="Google Shape;36500;p16"/>
            <p:cNvSpPr/>
            <p:nvPr/>
          </p:nvSpPr>
          <p:spPr>
            <a:xfrm>
              <a:off x="5224358" y="3161094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2" y="25"/>
                  </a:moveTo>
                  <a:cubicBezTo>
                    <a:pt x="238" y="1"/>
                    <a:pt x="1" y="70"/>
                    <a:pt x="100" y="117"/>
                  </a:cubicBezTo>
                  <a:cubicBezTo>
                    <a:pt x="152" y="142"/>
                    <a:pt x="391" y="72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01" name="Google Shape;36501;p16"/>
            <p:cNvSpPr/>
            <p:nvPr/>
          </p:nvSpPr>
          <p:spPr>
            <a:xfrm>
              <a:off x="4645900" y="3150918"/>
              <a:ext cx="28268" cy="13700"/>
            </a:xfrm>
            <a:custGeom>
              <a:avLst/>
              <a:gdLst/>
              <a:ahLst/>
              <a:cxnLst/>
              <a:rect l="l" t="t" r="r" b="b"/>
              <a:pathLst>
                <a:path w="792" h="455" extrusionOk="0">
                  <a:moveTo>
                    <a:pt x="493" y="455"/>
                  </a:moveTo>
                  <a:cubicBezTo>
                    <a:pt x="758" y="339"/>
                    <a:pt x="792" y="10"/>
                    <a:pt x="301" y="1"/>
                  </a:cubicBezTo>
                  <a:cubicBezTo>
                    <a:pt x="36" y="115"/>
                    <a:pt x="1" y="444"/>
                    <a:pt x="493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02" name="Google Shape;36502;p16"/>
            <p:cNvSpPr/>
            <p:nvPr/>
          </p:nvSpPr>
          <p:spPr>
            <a:xfrm>
              <a:off x="7213500" y="3150105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00" y="118"/>
                  </a:moveTo>
                  <a:cubicBezTo>
                    <a:pt x="155" y="144"/>
                    <a:pt x="394" y="73"/>
                    <a:pt x="295" y="28"/>
                  </a:cubicBezTo>
                  <a:cubicBezTo>
                    <a:pt x="240" y="0"/>
                    <a:pt x="1" y="71"/>
                    <a:pt x="100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03" name="Google Shape;36503;p16"/>
            <p:cNvSpPr/>
            <p:nvPr/>
          </p:nvSpPr>
          <p:spPr>
            <a:xfrm>
              <a:off x="3362600" y="3145408"/>
              <a:ext cx="34443" cy="9033"/>
            </a:xfrm>
            <a:custGeom>
              <a:avLst/>
              <a:gdLst/>
              <a:ahLst/>
              <a:cxnLst/>
              <a:rect l="l" t="t" r="r" b="b"/>
              <a:pathLst>
                <a:path w="965" h="300" extrusionOk="0">
                  <a:moveTo>
                    <a:pt x="192" y="274"/>
                  </a:moveTo>
                  <a:cubicBezTo>
                    <a:pt x="632" y="300"/>
                    <a:pt x="919" y="253"/>
                    <a:pt x="965" y="92"/>
                  </a:cubicBezTo>
                  <a:cubicBezTo>
                    <a:pt x="621" y="112"/>
                    <a:pt x="0" y="1"/>
                    <a:pt x="192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04" name="Google Shape;36504;p16"/>
            <p:cNvSpPr/>
            <p:nvPr/>
          </p:nvSpPr>
          <p:spPr>
            <a:xfrm>
              <a:off x="2429865" y="3150135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0" y="27"/>
                  </a:moveTo>
                  <a:cubicBezTo>
                    <a:pt x="236" y="0"/>
                    <a:pt x="0" y="70"/>
                    <a:pt x="98" y="117"/>
                  </a:cubicBezTo>
                  <a:cubicBezTo>
                    <a:pt x="150" y="143"/>
                    <a:pt x="392" y="72"/>
                    <a:pt x="29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05" name="Google Shape;36505;p16"/>
            <p:cNvSpPr/>
            <p:nvPr/>
          </p:nvSpPr>
          <p:spPr>
            <a:xfrm>
              <a:off x="1813895" y="3147786"/>
              <a:ext cx="6889" cy="6263"/>
            </a:xfrm>
            <a:custGeom>
              <a:avLst/>
              <a:gdLst/>
              <a:ahLst/>
              <a:cxnLst/>
              <a:rect l="l" t="t" r="r" b="b"/>
              <a:pathLst>
                <a:path w="193" h="208" extrusionOk="0">
                  <a:moveTo>
                    <a:pt x="2" y="105"/>
                  </a:moveTo>
                  <a:cubicBezTo>
                    <a:pt x="0" y="155"/>
                    <a:pt x="157" y="208"/>
                    <a:pt x="192" y="105"/>
                  </a:cubicBezTo>
                  <a:cubicBezTo>
                    <a:pt x="192" y="52"/>
                    <a:pt x="37" y="0"/>
                    <a:pt x="2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06" name="Google Shape;36506;p16"/>
            <p:cNvSpPr/>
            <p:nvPr/>
          </p:nvSpPr>
          <p:spPr>
            <a:xfrm>
              <a:off x="6449480" y="3147395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5"/>
                  </a:moveTo>
                  <a:cubicBezTo>
                    <a:pt x="241" y="0"/>
                    <a:pt x="1" y="68"/>
                    <a:pt x="103" y="116"/>
                  </a:cubicBezTo>
                  <a:cubicBezTo>
                    <a:pt x="155" y="142"/>
                    <a:pt x="395" y="74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07" name="Google Shape;36507;p16"/>
            <p:cNvSpPr/>
            <p:nvPr/>
          </p:nvSpPr>
          <p:spPr>
            <a:xfrm>
              <a:off x="5866989" y="3141042"/>
              <a:ext cx="8959" cy="11472"/>
            </a:xfrm>
            <a:custGeom>
              <a:avLst/>
              <a:gdLst/>
              <a:ahLst/>
              <a:cxnLst/>
              <a:rect l="l" t="t" r="r" b="b"/>
              <a:pathLst>
                <a:path w="251" h="381" extrusionOk="0">
                  <a:moveTo>
                    <a:pt x="223" y="236"/>
                  </a:moveTo>
                  <a:cubicBezTo>
                    <a:pt x="251" y="142"/>
                    <a:pt x="72" y="1"/>
                    <a:pt x="29" y="146"/>
                  </a:cubicBezTo>
                  <a:cubicBezTo>
                    <a:pt x="0" y="241"/>
                    <a:pt x="179" y="381"/>
                    <a:pt x="223" y="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08" name="Google Shape;36508;p16"/>
            <p:cNvSpPr/>
            <p:nvPr/>
          </p:nvSpPr>
          <p:spPr>
            <a:xfrm>
              <a:off x="0" y="3144715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294" y="24"/>
                  </a:moveTo>
                  <a:cubicBezTo>
                    <a:pt x="242" y="0"/>
                    <a:pt x="1" y="68"/>
                    <a:pt x="102" y="114"/>
                  </a:cubicBezTo>
                  <a:cubicBezTo>
                    <a:pt x="157" y="140"/>
                    <a:pt x="396" y="71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09" name="Google Shape;36509;p16"/>
            <p:cNvSpPr/>
            <p:nvPr/>
          </p:nvSpPr>
          <p:spPr>
            <a:xfrm>
              <a:off x="4477577" y="3142668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8" y="21"/>
                    <a:pt x="7" y="4"/>
                    <a:pt x="0" y="92"/>
                  </a:cubicBezTo>
                  <a:cubicBezTo>
                    <a:pt x="150" y="71"/>
                    <a:pt x="383" y="89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10" name="Google Shape;36510;p16"/>
            <p:cNvSpPr/>
            <p:nvPr/>
          </p:nvSpPr>
          <p:spPr>
            <a:xfrm>
              <a:off x="6645785" y="3134147"/>
              <a:ext cx="6960" cy="6203"/>
            </a:xfrm>
            <a:custGeom>
              <a:avLst/>
              <a:gdLst/>
              <a:ahLst/>
              <a:cxnLst/>
              <a:rect l="l" t="t" r="r" b="b"/>
              <a:pathLst>
                <a:path w="195" h="206" extrusionOk="0">
                  <a:moveTo>
                    <a:pt x="195" y="103"/>
                  </a:moveTo>
                  <a:cubicBezTo>
                    <a:pt x="195" y="52"/>
                    <a:pt x="39" y="0"/>
                    <a:pt x="1" y="103"/>
                  </a:cubicBezTo>
                  <a:cubicBezTo>
                    <a:pt x="0" y="153"/>
                    <a:pt x="157" y="205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11" name="Google Shape;36511;p16"/>
            <p:cNvSpPr/>
            <p:nvPr/>
          </p:nvSpPr>
          <p:spPr>
            <a:xfrm>
              <a:off x="4591006" y="3136496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295" y="25"/>
                  </a:moveTo>
                  <a:cubicBezTo>
                    <a:pt x="241" y="0"/>
                    <a:pt x="1" y="68"/>
                    <a:pt x="103" y="114"/>
                  </a:cubicBezTo>
                  <a:cubicBezTo>
                    <a:pt x="156" y="140"/>
                    <a:pt x="395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12" name="Google Shape;36512;p16"/>
            <p:cNvSpPr/>
            <p:nvPr/>
          </p:nvSpPr>
          <p:spPr>
            <a:xfrm>
              <a:off x="2626027" y="3131769"/>
              <a:ext cx="15134" cy="9184"/>
            </a:xfrm>
            <a:custGeom>
              <a:avLst/>
              <a:gdLst/>
              <a:ahLst/>
              <a:cxnLst/>
              <a:rect l="l" t="t" r="r" b="b"/>
              <a:pathLst>
                <a:path w="424" h="305" extrusionOk="0">
                  <a:moveTo>
                    <a:pt x="387" y="272"/>
                  </a:moveTo>
                  <a:cubicBezTo>
                    <a:pt x="357" y="165"/>
                    <a:pt x="424" y="15"/>
                    <a:pt x="194" y="1"/>
                  </a:cubicBezTo>
                  <a:cubicBezTo>
                    <a:pt x="184" y="56"/>
                    <a:pt x="165" y="108"/>
                    <a:pt x="1" y="92"/>
                  </a:cubicBezTo>
                  <a:cubicBezTo>
                    <a:pt x="24" y="202"/>
                    <a:pt x="58" y="305"/>
                    <a:pt x="387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13" name="Google Shape;36513;p16"/>
            <p:cNvSpPr/>
            <p:nvPr/>
          </p:nvSpPr>
          <p:spPr>
            <a:xfrm>
              <a:off x="2557178" y="3137248"/>
              <a:ext cx="13849" cy="2710"/>
            </a:xfrm>
            <a:custGeom>
              <a:avLst/>
              <a:gdLst/>
              <a:ahLst/>
              <a:cxnLst/>
              <a:rect l="l" t="t" r="r" b="b"/>
              <a:pathLst>
                <a:path w="388" h="90" extrusionOk="0">
                  <a:moveTo>
                    <a:pt x="387" y="0"/>
                  </a:moveTo>
                  <a:cubicBezTo>
                    <a:pt x="238" y="20"/>
                    <a:pt x="6" y="3"/>
                    <a:pt x="1" y="89"/>
                  </a:cubicBezTo>
                  <a:cubicBezTo>
                    <a:pt x="152" y="69"/>
                    <a:pt x="383" y="88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14" name="Google Shape;36514;p16"/>
            <p:cNvSpPr/>
            <p:nvPr/>
          </p:nvSpPr>
          <p:spPr>
            <a:xfrm>
              <a:off x="2515989" y="3125536"/>
              <a:ext cx="30410" cy="11743"/>
            </a:xfrm>
            <a:custGeom>
              <a:avLst/>
              <a:gdLst/>
              <a:ahLst/>
              <a:cxnLst/>
              <a:rect l="l" t="t" r="r" b="b"/>
              <a:pathLst>
                <a:path w="852" h="390" extrusionOk="0">
                  <a:moveTo>
                    <a:pt x="771" y="25"/>
                  </a:moveTo>
                  <a:cubicBezTo>
                    <a:pt x="334" y="0"/>
                    <a:pt x="48" y="46"/>
                    <a:pt x="1" y="207"/>
                  </a:cubicBezTo>
                  <a:cubicBezTo>
                    <a:pt x="275" y="229"/>
                    <a:pt x="324" y="357"/>
                    <a:pt x="578" y="389"/>
                  </a:cubicBezTo>
                  <a:cubicBezTo>
                    <a:pt x="638" y="267"/>
                    <a:pt x="852" y="216"/>
                    <a:pt x="77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15" name="Google Shape;36515;p16"/>
            <p:cNvSpPr/>
            <p:nvPr/>
          </p:nvSpPr>
          <p:spPr>
            <a:xfrm>
              <a:off x="4019794" y="312553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6"/>
                  </a:moveTo>
                  <a:cubicBezTo>
                    <a:pt x="154" y="141"/>
                    <a:pt x="392" y="72"/>
                    <a:pt x="293" y="25"/>
                  </a:cubicBezTo>
                  <a:cubicBezTo>
                    <a:pt x="240" y="0"/>
                    <a:pt x="0" y="69"/>
                    <a:pt x="99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16" name="Google Shape;36516;p16"/>
            <p:cNvSpPr/>
            <p:nvPr/>
          </p:nvSpPr>
          <p:spPr>
            <a:xfrm>
              <a:off x="7210252" y="3120267"/>
              <a:ext cx="13777" cy="6775"/>
            </a:xfrm>
            <a:custGeom>
              <a:avLst/>
              <a:gdLst/>
              <a:ahLst/>
              <a:cxnLst/>
              <a:rect l="l" t="t" r="r" b="b"/>
              <a:pathLst>
                <a:path w="386" h="225" extrusionOk="0">
                  <a:moveTo>
                    <a:pt x="386" y="110"/>
                  </a:moveTo>
                  <a:cubicBezTo>
                    <a:pt x="345" y="0"/>
                    <a:pt x="170" y="55"/>
                    <a:pt x="1" y="110"/>
                  </a:cubicBezTo>
                  <a:cubicBezTo>
                    <a:pt x="1" y="201"/>
                    <a:pt x="339" y="225"/>
                    <a:pt x="386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17" name="Google Shape;36517;p16"/>
            <p:cNvSpPr/>
            <p:nvPr/>
          </p:nvSpPr>
          <p:spPr>
            <a:xfrm>
              <a:off x="5933233" y="312005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39" y="1"/>
                    <a:pt x="0" y="70"/>
                    <a:pt x="102" y="117"/>
                  </a:cubicBezTo>
                  <a:cubicBezTo>
                    <a:pt x="153" y="142"/>
                    <a:pt x="393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18" name="Google Shape;36518;p16"/>
            <p:cNvSpPr/>
            <p:nvPr/>
          </p:nvSpPr>
          <p:spPr>
            <a:xfrm>
              <a:off x="2897428" y="3112589"/>
              <a:ext cx="26591" cy="12315"/>
            </a:xfrm>
            <a:custGeom>
              <a:avLst/>
              <a:gdLst/>
              <a:ahLst/>
              <a:cxnLst/>
              <a:rect l="l" t="t" r="r" b="b"/>
              <a:pathLst>
                <a:path w="745" h="409" extrusionOk="0">
                  <a:moveTo>
                    <a:pt x="690" y="365"/>
                  </a:moveTo>
                  <a:cubicBezTo>
                    <a:pt x="745" y="157"/>
                    <a:pt x="644" y="24"/>
                    <a:pt x="305" y="1"/>
                  </a:cubicBezTo>
                  <a:cubicBezTo>
                    <a:pt x="1" y="137"/>
                    <a:pt x="89" y="408"/>
                    <a:pt x="690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19" name="Google Shape;36519;p16"/>
            <p:cNvSpPr/>
            <p:nvPr/>
          </p:nvSpPr>
          <p:spPr>
            <a:xfrm>
              <a:off x="2116348" y="3107140"/>
              <a:ext cx="38619" cy="16470"/>
            </a:xfrm>
            <a:custGeom>
              <a:avLst/>
              <a:gdLst/>
              <a:ahLst/>
              <a:cxnLst/>
              <a:rect l="l" t="t" r="r" b="b"/>
              <a:pathLst>
                <a:path w="1082" h="547" extrusionOk="0">
                  <a:moveTo>
                    <a:pt x="589" y="546"/>
                  </a:moveTo>
                  <a:cubicBezTo>
                    <a:pt x="608" y="402"/>
                    <a:pt x="1081" y="474"/>
                    <a:pt x="973" y="273"/>
                  </a:cubicBezTo>
                  <a:cubicBezTo>
                    <a:pt x="626" y="196"/>
                    <a:pt x="444" y="41"/>
                    <a:pt x="12" y="0"/>
                  </a:cubicBezTo>
                  <a:cubicBezTo>
                    <a:pt x="1" y="278"/>
                    <a:pt x="185" y="462"/>
                    <a:pt x="589" y="5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20" name="Google Shape;36520;p16"/>
            <p:cNvSpPr/>
            <p:nvPr/>
          </p:nvSpPr>
          <p:spPr>
            <a:xfrm>
              <a:off x="6807469" y="3117347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2" y="26"/>
                  </a:moveTo>
                  <a:cubicBezTo>
                    <a:pt x="237" y="1"/>
                    <a:pt x="1" y="70"/>
                    <a:pt x="100" y="117"/>
                  </a:cubicBezTo>
                  <a:cubicBezTo>
                    <a:pt x="152" y="142"/>
                    <a:pt x="391" y="71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21" name="Google Shape;36521;p16"/>
            <p:cNvSpPr/>
            <p:nvPr/>
          </p:nvSpPr>
          <p:spPr>
            <a:xfrm>
              <a:off x="8369880" y="3114577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0" y="118"/>
                  </a:moveTo>
                  <a:cubicBezTo>
                    <a:pt x="156" y="142"/>
                    <a:pt x="393" y="73"/>
                    <a:pt x="293" y="26"/>
                  </a:cubicBezTo>
                  <a:cubicBezTo>
                    <a:pt x="241" y="0"/>
                    <a:pt x="0" y="71"/>
                    <a:pt x="100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22" name="Google Shape;36522;p16"/>
            <p:cNvSpPr/>
            <p:nvPr/>
          </p:nvSpPr>
          <p:spPr>
            <a:xfrm>
              <a:off x="7341062" y="3103948"/>
              <a:ext cx="28661" cy="14182"/>
            </a:xfrm>
            <a:custGeom>
              <a:avLst/>
              <a:gdLst/>
              <a:ahLst/>
              <a:cxnLst/>
              <a:rect l="l" t="t" r="r" b="b"/>
              <a:pathLst>
                <a:path w="803" h="471" extrusionOk="0">
                  <a:moveTo>
                    <a:pt x="190" y="471"/>
                  </a:moveTo>
                  <a:lnTo>
                    <a:pt x="578" y="471"/>
                  </a:lnTo>
                  <a:cubicBezTo>
                    <a:pt x="472" y="339"/>
                    <a:pt x="802" y="1"/>
                    <a:pt x="383" y="18"/>
                  </a:cubicBezTo>
                  <a:cubicBezTo>
                    <a:pt x="524" y="266"/>
                    <a:pt x="2" y="200"/>
                    <a:pt x="1" y="379"/>
                  </a:cubicBezTo>
                  <a:cubicBezTo>
                    <a:pt x="118" y="384"/>
                    <a:pt x="227" y="392"/>
                    <a:pt x="190" y="4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23" name="Google Shape;36523;p16"/>
            <p:cNvSpPr/>
            <p:nvPr/>
          </p:nvSpPr>
          <p:spPr>
            <a:xfrm>
              <a:off x="4972123" y="3108344"/>
              <a:ext cx="9030" cy="11351"/>
            </a:xfrm>
            <a:custGeom>
              <a:avLst/>
              <a:gdLst/>
              <a:ahLst/>
              <a:cxnLst/>
              <a:rect l="l" t="t" r="r" b="b"/>
              <a:pathLst>
                <a:path w="253" h="377" extrusionOk="0">
                  <a:moveTo>
                    <a:pt x="224" y="233"/>
                  </a:moveTo>
                  <a:cubicBezTo>
                    <a:pt x="252" y="139"/>
                    <a:pt x="74" y="1"/>
                    <a:pt x="31" y="144"/>
                  </a:cubicBezTo>
                  <a:cubicBezTo>
                    <a:pt x="0" y="238"/>
                    <a:pt x="181" y="377"/>
                    <a:pt x="224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24" name="Google Shape;36524;p16"/>
            <p:cNvSpPr/>
            <p:nvPr/>
          </p:nvSpPr>
          <p:spPr>
            <a:xfrm>
              <a:off x="2333461" y="3109187"/>
              <a:ext cx="13956" cy="4215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292" y="25"/>
                  </a:moveTo>
                  <a:cubicBezTo>
                    <a:pt x="237" y="0"/>
                    <a:pt x="0" y="68"/>
                    <a:pt x="100" y="116"/>
                  </a:cubicBezTo>
                  <a:cubicBezTo>
                    <a:pt x="152" y="140"/>
                    <a:pt x="391" y="71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25" name="Google Shape;36525;p16"/>
            <p:cNvSpPr/>
            <p:nvPr/>
          </p:nvSpPr>
          <p:spPr>
            <a:xfrm>
              <a:off x="2061668" y="3107170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5" y="1"/>
                  </a:moveTo>
                  <a:lnTo>
                    <a:pt x="0" y="1"/>
                  </a:lnTo>
                  <a:lnTo>
                    <a:pt x="0" y="183"/>
                  </a:lnTo>
                  <a:lnTo>
                    <a:pt x="385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26" name="Google Shape;36526;p16"/>
            <p:cNvSpPr/>
            <p:nvPr/>
          </p:nvSpPr>
          <p:spPr>
            <a:xfrm>
              <a:off x="6212129" y="3098619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3" y="103"/>
                  </a:moveTo>
                  <a:cubicBezTo>
                    <a:pt x="195" y="52"/>
                    <a:pt x="37" y="0"/>
                    <a:pt x="3" y="103"/>
                  </a:cubicBezTo>
                  <a:cubicBezTo>
                    <a:pt x="0" y="152"/>
                    <a:pt x="157" y="206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27" name="Google Shape;36527;p16"/>
            <p:cNvSpPr/>
            <p:nvPr/>
          </p:nvSpPr>
          <p:spPr>
            <a:xfrm>
              <a:off x="3214015" y="3087057"/>
              <a:ext cx="52218" cy="22703"/>
            </a:xfrm>
            <a:custGeom>
              <a:avLst/>
              <a:gdLst/>
              <a:ahLst/>
              <a:cxnLst/>
              <a:rect l="l" t="t" r="r" b="b"/>
              <a:pathLst>
                <a:path w="1463" h="754" extrusionOk="0">
                  <a:moveTo>
                    <a:pt x="1462" y="396"/>
                  </a:moveTo>
                  <a:cubicBezTo>
                    <a:pt x="1345" y="272"/>
                    <a:pt x="720" y="383"/>
                    <a:pt x="691" y="214"/>
                  </a:cubicBezTo>
                  <a:cubicBezTo>
                    <a:pt x="670" y="105"/>
                    <a:pt x="635" y="0"/>
                    <a:pt x="306" y="33"/>
                  </a:cubicBezTo>
                  <a:cubicBezTo>
                    <a:pt x="0" y="474"/>
                    <a:pt x="1246" y="754"/>
                    <a:pt x="1462" y="3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28" name="Google Shape;36528;p16"/>
            <p:cNvSpPr/>
            <p:nvPr/>
          </p:nvSpPr>
          <p:spPr>
            <a:xfrm>
              <a:off x="7770971" y="3095458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6"/>
                  </a:moveTo>
                  <a:cubicBezTo>
                    <a:pt x="240" y="1"/>
                    <a:pt x="0" y="70"/>
                    <a:pt x="102" y="116"/>
                  </a:cubicBezTo>
                  <a:cubicBezTo>
                    <a:pt x="156" y="143"/>
                    <a:pt x="393" y="74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29" name="Google Shape;36529;p16"/>
            <p:cNvSpPr/>
            <p:nvPr/>
          </p:nvSpPr>
          <p:spPr>
            <a:xfrm>
              <a:off x="3279973" y="3093501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1" y="182"/>
                  </a:moveTo>
                  <a:lnTo>
                    <a:pt x="386" y="182"/>
                  </a:lnTo>
                  <a:lnTo>
                    <a:pt x="38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30" name="Google Shape;36530;p16"/>
            <p:cNvSpPr/>
            <p:nvPr/>
          </p:nvSpPr>
          <p:spPr>
            <a:xfrm>
              <a:off x="1841414" y="3096210"/>
              <a:ext cx="13742" cy="2740"/>
            </a:xfrm>
            <a:custGeom>
              <a:avLst/>
              <a:gdLst/>
              <a:ahLst/>
              <a:cxnLst/>
              <a:rect l="l" t="t" r="r" b="b"/>
              <a:pathLst>
                <a:path w="385" h="91" extrusionOk="0">
                  <a:moveTo>
                    <a:pt x="385" y="1"/>
                  </a:moveTo>
                  <a:cubicBezTo>
                    <a:pt x="236" y="20"/>
                    <a:pt x="6" y="3"/>
                    <a:pt x="1" y="91"/>
                  </a:cubicBezTo>
                  <a:cubicBezTo>
                    <a:pt x="150" y="72"/>
                    <a:pt x="379" y="91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31" name="Google Shape;36531;p16"/>
            <p:cNvSpPr/>
            <p:nvPr/>
          </p:nvSpPr>
          <p:spPr>
            <a:xfrm>
              <a:off x="6412361" y="3082601"/>
              <a:ext cx="29018" cy="10900"/>
            </a:xfrm>
            <a:custGeom>
              <a:avLst/>
              <a:gdLst/>
              <a:ahLst/>
              <a:cxnLst/>
              <a:rect l="l" t="t" r="r" b="b"/>
              <a:pathLst>
                <a:path w="813" h="362" extrusionOk="0">
                  <a:moveTo>
                    <a:pt x="563" y="361"/>
                  </a:moveTo>
                  <a:cubicBezTo>
                    <a:pt x="812" y="242"/>
                    <a:pt x="682" y="88"/>
                    <a:pt x="371" y="1"/>
                  </a:cubicBezTo>
                  <a:cubicBezTo>
                    <a:pt x="346" y="225"/>
                    <a:pt x="0" y="283"/>
                    <a:pt x="563" y="3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32" name="Google Shape;36532;p16"/>
            <p:cNvSpPr/>
            <p:nvPr/>
          </p:nvSpPr>
          <p:spPr>
            <a:xfrm>
              <a:off x="75774" y="3090008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5"/>
                  </a:moveTo>
                  <a:cubicBezTo>
                    <a:pt x="240" y="0"/>
                    <a:pt x="0" y="69"/>
                    <a:pt x="98" y="115"/>
                  </a:cubicBezTo>
                  <a:cubicBezTo>
                    <a:pt x="153" y="141"/>
                    <a:pt x="394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33" name="Google Shape;36533;p16"/>
            <p:cNvSpPr/>
            <p:nvPr/>
          </p:nvSpPr>
          <p:spPr>
            <a:xfrm>
              <a:off x="8335437" y="3087238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4" y="26"/>
                  </a:moveTo>
                  <a:cubicBezTo>
                    <a:pt x="240" y="1"/>
                    <a:pt x="1" y="70"/>
                    <a:pt x="103" y="117"/>
                  </a:cubicBezTo>
                  <a:cubicBezTo>
                    <a:pt x="153" y="142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34" name="Google Shape;36534;p16"/>
            <p:cNvSpPr/>
            <p:nvPr/>
          </p:nvSpPr>
          <p:spPr>
            <a:xfrm>
              <a:off x="4498243" y="3087991"/>
              <a:ext cx="13849" cy="2800"/>
            </a:xfrm>
            <a:custGeom>
              <a:avLst/>
              <a:gdLst/>
              <a:ahLst/>
              <a:cxnLst/>
              <a:rect l="l" t="t" r="r" b="b"/>
              <a:pathLst>
                <a:path w="388" h="93" extrusionOk="0">
                  <a:moveTo>
                    <a:pt x="387" y="1"/>
                  </a:moveTo>
                  <a:cubicBezTo>
                    <a:pt x="237" y="22"/>
                    <a:pt x="7" y="5"/>
                    <a:pt x="1" y="92"/>
                  </a:cubicBezTo>
                  <a:cubicBezTo>
                    <a:pt x="151" y="72"/>
                    <a:pt x="383" y="91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35" name="Google Shape;36535;p16"/>
            <p:cNvSpPr/>
            <p:nvPr/>
          </p:nvSpPr>
          <p:spPr>
            <a:xfrm>
              <a:off x="8600556" y="3081879"/>
              <a:ext cx="13849" cy="7437"/>
            </a:xfrm>
            <a:custGeom>
              <a:avLst/>
              <a:gdLst/>
              <a:ahLst/>
              <a:cxnLst/>
              <a:rect l="l" t="t" r="r" b="b"/>
              <a:pathLst>
                <a:path w="388" h="247" extrusionOk="0">
                  <a:moveTo>
                    <a:pt x="388" y="114"/>
                  </a:moveTo>
                  <a:cubicBezTo>
                    <a:pt x="384" y="22"/>
                    <a:pt x="50" y="0"/>
                    <a:pt x="0" y="114"/>
                  </a:cubicBezTo>
                  <a:cubicBezTo>
                    <a:pt x="215" y="104"/>
                    <a:pt x="303" y="247"/>
                    <a:pt x="388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36" name="Google Shape;36536;p16"/>
            <p:cNvSpPr/>
            <p:nvPr/>
          </p:nvSpPr>
          <p:spPr>
            <a:xfrm>
              <a:off x="8873991" y="3074352"/>
              <a:ext cx="25556" cy="10960"/>
            </a:xfrm>
            <a:custGeom>
              <a:avLst/>
              <a:gdLst/>
              <a:ahLst/>
              <a:cxnLst/>
              <a:rect l="l" t="t" r="r" b="b"/>
              <a:pathLst>
                <a:path w="716" h="364" extrusionOk="0">
                  <a:moveTo>
                    <a:pt x="439" y="364"/>
                  </a:moveTo>
                  <a:cubicBezTo>
                    <a:pt x="500" y="240"/>
                    <a:pt x="715" y="191"/>
                    <a:pt x="632" y="1"/>
                  </a:cubicBezTo>
                  <a:lnTo>
                    <a:pt x="54" y="1"/>
                  </a:lnTo>
                  <a:cubicBezTo>
                    <a:pt x="0" y="207"/>
                    <a:pt x="102" y="341"/>
                    <a:pt x="439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37" name="Google Shape;36537;p16"/>
            <p:cNvSpPr/>
            <p:nvPr/>
          </p:nvSpPr>
          <p:spPr>
            <a:xfrm>
              <a:off x="6246251" y="3076278"/>
              <a:ext cx="21023" cy="9033"/>
            </a:xfrm>
            <a:custGeom>
              <a:avLst/>
              <a:gdLst/>
              <a:ahLst/>
              <a:cxnLst/>
              <a:rect l="l" t="t" r="r" b="b"/>
              <a:pathLst>
                <a:path w="589" h="300" extrusionOk="0">
                  <a:moveTo>
                    <a:pt x="394" y="300"/>
                  </a:moveTo>
                  <a:cubicBezTo>
                    <a:pt x="394" y="208"/>
                    <a:pt x="549" y="193"/>
                    <a:pt x="588" y="117"/>
                  </a:cubicBezTo>
                  <a:cubicBezTo>
                    <a:pt x="339" y="113"/>
                    <a:pt x="321" y="1"/>
                    <a:pt x="9" y="25"/>
                  </a:cubicBezTo>
                  <a:cubicBezTo>
                    <a:pt x="1" y="185"/>
                    <a:pt x="157" y="259"/>
                    <a:pt x="394" y="3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38" name="Google Shape;36538;p16"/>
            <p:cNvSpPr/>
            <p:nvPr/>
          </p:nvSpPr>
          <p:spPr>
            <a:xfrm>
              <a:off x="8569504" y="307904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99" y="119"/>
                  </a:moveTo>
                  <a:cubicBezTo>
                    <a:pt x="155" y="141"/>
                    <a:pt x="394" y="74"/>
                    <a:pt x="293" y="27"/>
                  </a:cubicBezTo>
                  <a:cubicBezTo>
                    <a:pt x="240" y="0"/>
                    <a:pt x="1" y="69"/>
                    <a:pt x="99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39" name="Google Shape;36539;p16"/>
            <p:cNvSpPr/>
            <p:nvPr/>
          </p:nvSpPr>
          <p:spPr>
            <a:xfrm>
              <a:off x="4956990" y="3070678"/>
              <a:ext cx="39761" cy="15778"/>
            </a:xfrm>
            <a:custGeom>
              <a:avLst/>
              <a:gdLst/>
              <a:ahLst/>
              <a:cxnLst/>
              <a:rect l="l" t="t" r="r" b="b"/>
              <a:pathLst>
                <a:path w="1114" h="524" extrusionOk="0">
                  <a:moveTo>
                    <a:pt x="648" y="303"/>
                  </a:moveTo>
                  <a:cubicBezTo>
                    <a:pt x="1114" y="0"/>
                    <a:pt x="0" y="523"/>
                    <a:pt x="648" y="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40" name="Google Shape;36540;p16"/>
            <p:cNvSpPr/>
            <p:nvPr/>
          </p:nvSpPr>
          <p:spPr>
            <a:xfrm>
              <a:off x="2743489" y="3067908"/>
              <a:ext cx="36335" cy="19030"/>
            </a:xfrm>
            <a:custGeom>
              <a:avLst/>
              <a:gdLst/>
              <a:ahLst/>
              <a:cxnLst/>
              <a:rect l="l" t="t" r="r" b="b"/>
              <a:pathLst>
                <a:path w="1018" h="632" extrusionOk="0">
                  <a:moveTo>
                    <a:pt x="760" y="489"/>
                  </a:moveTo>
                  <a:cubicBezTo>
                    <a:pt x="924" y="382"/>
                    <a:pt x="1018" y="243"/>
                    <a:pt x="954" y="33"/>
                  </a:cubicBezTo>
                  <a:cubicBezTo>
                    <a:pt x="664" y="48"/>
                    <a:pt x="245" y="1"/>
                    <a:pt x="181" y="125"/>
                  </a:cubicBezTo>
                  <a:cubicBezTo>
                    <a:pt x="695" y="95"/>
                    <a:pt x="1" y="631"/>
                    <a:pt x="760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41" name="Google Shape;36541;p16"/>
            <p:cNvSpPr/>
            <p:nvPr/>
          </p:nvSpPr>
          <p:spPr>
            <a:xfrm>
              <a:off x="3893980" y="3063392"/>
              <a:ext cx="37905" cy="18849"/>
            </a:xfrm>
            <a:custGeom>
              <a:avLst/>
              <a:gdLst/>
              <a:ahLst/>
              <a:cxnLst/>
              <a:rect l="l" t="t" r="r" b="b"/>
              <a:pathLst>
                <a:path w="1062" h="626" extrusionOk="0">
                  <a:moveTo>
                    <a:pt x="732" y="545"/>
                  </a:moveTo>
                  <a:cubicBezTo>
                    <a:pt x="1062" y="392"/>
                    <a:pt x="619" y="138"/>
                    <a:pt x="347" y="1"/>
                  </a:cubicBezTo>
                  <a:cubicBezTo>
                    <a:pt x="48" y="140"/>
                    <a:pt x="1" y="626"/>
                    <a:pt x="732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42" name="Google Shape;36542;p16"/>
            <p:cNvSpPr/>
            <p:nvPr/>
          </p:nvSpPr>
          <p:spPr>
            <a:xfrm>
              <a:off x="2784249" y="3071250"/>
              <a:ext cx="7067" cy="6203"/>
            </a:xfrm>
            <a:custGeom>
              <a:avLst/>
              <a:gdLst/>
              <a:ahLst/>
              <a:cxnLst/>
              <a:rect l="l" t="t" r="r" b="b"/>
              <a:pathLst>
                <a:path w="198" h="206" extrusionOk="0">
                  <a:moveTo>
                    <a:pt x="5" y="104"/>
                  </a:moveTo>
                  <a:cubicBezTo>
                    <a:pt x="1" y="153"/>
                    <a:pt x="161" y="206"/>
                    <a:pt x="198" y="104"/>
                  </a:cubicBezTo>
                  <a:cubicBezTo>
                    <a:pt x="198" y="53"/>
                    <a:pt x="40" y="1"/>
                    <a:pt x="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43" name="Google Shape;36543;p16"/>
            <p:cNvSpPr/>
            <p:nvPr/>
          </p:nvSpPr>
          <p:spPr>
            <a:xfrm>
              <a:off x="332362" y="3060682"/>
              <a:ext cx="56751" cy="22552"/>
            </a:xfrm>
            <a:custGeom>
              <a:avLst/>
              <a:gdLst/>
              <a:ahLst/>
              <a:cxnLst/>
              <a:rect l="l" t="t" r="r" b="b"/>
              <a:pathLst>
                <a:path w="1590" h="749" extrusionOk="0">
                  <a:moveTo>
                    <a:pt x="1590" y="365"/>
                  </a:moveTo>
                  <a:cubicBezTo>
                    <a:pt x="1048" y="346"/>
                    <a:pt x="1061" y="67"/>
                    <a:pt x="624" y="0"/>
                  </a:cubicBezTo>
                  <a:cubicBezTo>
                    <a:pt x="861" y="294"/>
                    <a:pt x="1" y="70"/>
                    <a:pt x="239" y="365"/>
                  </a:cubicBezTo>
                  <a:cubicBezTo>
                    <a:pt x="962" y="279"/>
                    <a:pt x="1345" y="748"/>
                    <a:pt x="1590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44" name="Google Shape;36544;p16"/>
            <p:cNvSpPr/>
            <p:nvPr/>
          </p:nvSpPr>
          <p:spPr>
            <a:xfrm>
              <a:off x="3276404" y="3070889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295" y="26"/>
                  </a:moveTo>
                  <a:cubicBezTo>
                    <a:pt x="238" y="1"/>
                    <a:pt x="0" y="67"/>
                    <a:pt x="99" y="117"/>
                  </a:cubicBezTo>
                  <a:cubicBezTo>
                    <a:pt x="153" y="141"/>
                    <a:pt x="392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45" name="Google Shape;36545;p16"/>
            <p:cNvSpPr/>
            <p:nvPr/>
          </p:nvSpPr>
          <p:spPr>
            <a:xfrm>
              <a:off x="2096075" y="3068360"/>
              <a:ext cx="13742" cy="6684"/>
            </a:xfrm>
            <a:custGeom>
              <a:avLst/>
              <a:gdLst/>
              <a:ahLst/>
              <a:cxnLst/>
              <a:rect l="l" t="t" r="r" b="b"/>
              <a:pathLst>
                <a:path w="385" h="222" extrusionOk="0">
                  <a:moveTo>
                    <a:pt x="385" y="110"/>
                  </a:moveTo>
                  <a:cubicBezTo>
                    <a:pt x="345" y="0"/>
                    <a:pt x="172" y="54"/>
                    <a:pt x="1" y="110"/>
                  </a:cubicBezTo>
                  <a:cubicBezTo>
                    <a:pt x="2" y="201"/>
                    <a:pt x="339" y="222"/>
                    <a:pt x="385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46" name="Google Shape;36546;p16"/>
            <p:cNvSpPr/>
            <p:nvPr/>
          </p:nvSpPr>
          <p:spPr>
            <a:xfrm>
              <a:off x="2980412" y="3065409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1" y="0"/>
                    <a:pt x="0" y="69"/>
                    <a:pt x="101" y="116"/>
                  </a:cubicBezTo>
                  <a:cubicBezTo>
                    <a:pt x="154" y="141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47" name="Google Shape;36547;p16"/>
            <p:cNvSpPr/>
            <p:nvPr/>
          </p:nvSpPr>
          <p:spPr>
            <a:xfrm>
              <a:off x="5627033" y="3062971"/>
              <a:ext cx="20773" cy="3673"/>
            </a:xfrm>
            <a:custGeom>
              <a:avLst/>
              <a:gdLst/>
              <a:ahLst/>
              <a:cxnLst/>
              <a:rect l="l" t="t" r="r" b="b"/>
              <a:pathLst>
                <a:path w="582" h="122" extrusionOk="0">
                  <a:moveTo>
                    <a:pt x="581" y="15"/>
                  </a:moveTo>
                  <a:cubicBezTo>
                    <a:pt x="354" y="28"/>
                    <a:pt x="35" y="0"/>
                    <a:pt x="1" y="106"/>
                  </a:cubicBezTo>
                  <a:cubicBezTo>
                    <a:pt x="229" y="93"/>
                    <a:pt x="550" y="122"/>
                    <a:pt x="581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48" name="Google Shape;36548;p16"/>
            <p:cNvSpPr/>
            <p:nvPr/>
          </p:nvSpPr>
          <p:spPr>
            <a:xfrm>
              <a:off x="2894501" y="3060682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7" y="0"/>
                  </a:moveTo>
                  <a:cubicBezTo>
                    <a:pt x="238" y="20"/>
                    <a:pt x="8" y="4"/>
                    <a:pt x="0" y="92"/>
                  </a:cubicBezTo>
                  <a:cubicBezTo>
                    <a:pt x="149" y="71"/>
                    <a:pt x="381" y="88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49" name="Google Shape;36549;p16"/>
            <p:cNvSpPr/>
            <p:nvPr/>
          </p:nvSpPr>
          <p:spPr>
            <a:xfrm>
              <a:off x="8881915" y="3049663"/>
              <a:ext cx="14634" cy="9605"/>
            </a:xfrm>
            <a:custGeom>
              <a:avLst/>
              <a:gdLst/>
              <a:ahLst/>
              <a:cxnLst/>
              <a:rect l="l" t="t" r="r" b="b"/>
              <a:pathLst>
                <a:path w="410" h="319" extrusionOk="0">
                  <a:moveTo>
                    <a:pt x="410" y="275"/>
                  </a:moveTo>
                  <a:lnTo>
                    <a:pt x="410" y="92"/>
                  </a:lnTo>
                  <a:cubicBezTo>
                    <a:pt x="217" y="92"/>
                    <a:pt x="181" y="19"/>
                    <a:pt x="25" y="1"/>
                  </a:cubicBezTo>
                  <a:cubicBezTo>
                    <a:pt x="44" y="146"/>
                    <a:pt x="0" y="318"/>
                    <a:pt x="410" y="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50" name="Google Shape;36550;p16"/>
            <p:cNvSpPr/>
            <p:nvPr/>
          </p:nvSpPr>
          <p:spPr>
            <a:xfrm>
              <a:off x="5506609" y="3054420"/>
              <a:ext cx="13920" cy="4336"/>
            </a:xfrm>
            <a:custGeom>
              <a:avLst/>
              <a:gdLst/>
              <a:ahLst/>
              <a:cxnLst/>
              <a:rect l="l" t="t" r="r" b="b"/>
              <a:pathLst>
                <a:path w="390" h="144" extrusionOk="0">
                  <a:moveTo>
                    <a:pt x="291" y="27"/>
                  </a:moveTo>
                  <a:cubicBezTo>
                    <a:pt x="238" y="1"/>
                    <a:pt x="0" y="71"/>
                    <a:pt x="98" y="117"/>
                  </a:cubicBezTo>
                  <a:cubicBezTo>
                    <a:pt x="152" y="143"/>
                    <a:pt x="389" y="75"/>
                    <a:pt x="29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51" name="Google Shape;36551;p16"/>
            <p:cNvSpPr/>
            <p:nvPr/>
          </p:nvSpPr>
          <p:spPr>
            <a:xfrm>
              <a:off x="2105676" y="3049723"/>
              <a:ext cx="29518" cy="9846"/>
            </a:xfrm>
            <a:custGeom>
              <a:avLst/>
              <a:gdLst/>
              <a:ahLst/>
              <a:cxnLst/>
              <a:rect l="l" t="t" r="r" b="b"/>
              <a:pathLst>
                <a:path w="827" h="327" extrusionOk="0">
                  <a:moveTo>
                    <a:pt x="695" y="273"/>
                  </a:moveTo>
                  <a:cubicBezTo>
                    <a:pt x="827" y="28"/>
                    <a:pt x="294" y="98"/>
                    <a:pt x="116" y="0"/>
                  </a:cubicBezTo>
                  <a:cubicBezTo>
                    <a:pt x="1" y="238"/>
                    <a:pt x="195" y="327"/>
                    <a:pt x="695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52" name="Google Shape;36552;p16"/>
            <p:cNvSpPr/>
            <p:nvPr/>
          </p:nvSpPr>
          <p:spPr>
            <a:xfrm>
              <a:off x="8566149" y="3047043"/>
              <a:ext cx="34443" cy="8943"/>
            </a:xfrm>
            <a:custGeom>
              <a:avLst/>
              <a:gdLst/>
              <a:ahLst/>
              <a:cxnLst/>
              <a:rect l="l" t="t" r="r" b="b"/>
              <a:pathLst>
                <a:path w="965" h="297" extrusionOk="0">
                  <a:moveTo>
                    <a:pt x="193" y="272"/>
                  </a:moveTo>
                  <a:cubicBezTo>
                    <a:pt x="634" y="297"/>
                    <a:pt x="918" y="250"/>
                    <a:pt x="964" y="89"/>
                  </a:cubicBezTo>
                  <a:cubicBezTo>
                    <a:pt x="625" y="109"/>
                    <a:pt x="1" y="1"/>
                    <a:pt x="193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53" name="Google Shape;36553;p16"/>
            <p:cNvSpPr/>
            <p:nvPr/>
          </p:nvSpPr>
          <p:spPr>
            <a:xfrm>
              <a:off x="2658507" y="3044303"/>
              <a:ext cx="17703" cy="10960"/>
            </a:xfrm>
            <a:custGeom>
              <a:avLst/>
              <a:gdLst/>
              <a:ahLst/>
              <a:cxnLst/>
              <a:rect l="l" t="t" r="r" b="b"/>
              <a:pathLst>
                <a:path w="496" h="364" extrusionOk="0">
                  <a:moveTo>
                    <a:pt x="443" y="363"/>
                  </a:moveTo>
                  <a:cubicBezTo>
                    <a:pt x="496" y="155"/>
                    <a:pt x="395" y="22"/>
                    <a:pt x="57" y="0"/>
                  </a:cubicBezTo>
                  <a:cubicBezTo>
                    <a:pt x="1" y="205"/>
                    <a:pt x="103" y="341"/>
                    <a:pt x="443" y="3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54" name="Google Shape;36554;p16"/>
            <p:cNvSpPr/>
            <p:nvPr/>
          </p:nvSpPr>
          <p:spPr>
            <a:xfrm>
              <a:off x="7000170" y="304900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99" y="116"/>
                  </a:moveTo>
                  <a:cubicBezTo>
                    <a:pt x="155" y="142"/>
                    <a:pt x="392" y="73"/>
                    <a:pt x="293" y="24"/>
                  </a:cubicBezTo>
                  <a:cubicBezTo>
                    <a:pt x="238" y="1"/>
                    <a:pt x="1" y="69"/>
                    <a:pt x="99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55" name="Google Shape;36555;p16"/>
            <p:cNvSpPr/>
            <p:nvPr/>
          </p:nvSpPr>
          <p:spPr>
            <a:xfrm>
              <a:off x="2285206" y="3049060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4" y="22"/>
                  </a:moveTo>
                  <a:cubicBezTo>
                    <a:pt x="242" y="0"/>
                    <a:pt x="0" y="68"/>
                    <a:pt x="101" y="114"/>
                  </a:cubicBezTo>
                  <a:cubicBezTo>
                    <a:pt x="155" y="140"/>
                    <a:pt x="393" y="71"/>
                    <a:pt x="294" y="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56" name="Google Shape;36556;p16"/>
            <p:cNvSpPr/>
            <p:nvPr/>
          </p:nvSpPr>
          <p:spPr>
            <a:xfrm>
              <a:off x="7367689" y="3038823"/>
              <a:ext cx="23414" cy="8250"/>
            </a:xfrm>
            <a:custGeom>
              <a:avLst/>
              <a:gdLst/>
              <a:ahLst/>
              <a:cxnLst/>
              <a:rect l="l" t="t" r="r" b="b"/>
              <a:pathLst>
                <a:path w="656" h="274" extrusionOk="0">
                  <a:moveTo>
                    <a:pt x="410" y="274"/>
                  </a:moveTo>
                  <a:cubicBezTo>
                    <a:pt x="421" y="157"/>
                    <a:pt x="656" y="146"/>
                    <a:pt x="602" y="1"/>
                  </a:cubicBezTo>
                  <a:lnTo>
                    <a:pt x="217" y="1"/>
                  </a:lnTo>
                  <a:cubicBezTo>
                    <a:pt x="0" y="131"/>
                    <a:pt x="7" y="221"/>
                    <a:pt x="410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57" name="Google Shape;36557;p16"/>
            <p:cNvSpPr/>
            <p:nvPr/>
          </p:nvSpPr>
          <p:spPr>
            <a:xfrm>
              <a:off x="1953664" y="3029580"/>
              <a:ext cx="46400" cy="9274"/>
            </a:xfrm>
            <a:custGeom>
              <a:avLst/>
              <a:gdLst/>
              <a:ahLst/>
              <a:cxnLst/>
              <a:rect l="l" t="t" r="r" b="b"/>
              <a:pathLst>
                <a:path w="1300" h="308" extrusionOk="0">
                  <a:moveTo>
                    <a:pt x="712" y="308"/>
                  </a:moveTo>
                  <a:cubicBezTo>
                    <a:pt x="1299" y="1"/>
                    <a:pt x="0" y="32"/>
                    <a:pt x="712" y="3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58" name="Google Shape;36558;p16"/>
            <p:cNvSpPr/>
            <p:nvPr/>
          </p:nvSpPr>
          <p:spPr>
            <a:xfrm>
              <a:off x="8894157" y="3021421"/>
              <a:ext cx="39761" cy="15838"/>
            </a:xfrm>
            <a:custGeom>
              <a:avLst/>
              <a:gdLst/>
              <a:ahLst/>
              <a:cxnLst/>
              <a:rect l="l" t="t" r="r" b="b"/>
              <a:pathLst>
                <a:path w="1114" h="526" extrusionOk="0">
                  <a:moveTo>
                    <a:pt x="648" y="306"/>
                  </a:moveTo>
                  <a:cubicBezTo>
                    <a:pt x="1114" y="0"/>
                    <a:pt x="0" y="525"/>
                    <a:pt x="648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59" name="Google Shape;36559;p16"/>
            <p:cNvSpPr/>
            <p:nvPr/>
          </p:nvSpPr>
          <p:spPr>
            <a:xfrm>
              <a:off x="8018815" y="3029881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2" y="115"/>
                  </a:moveTo>
                  <a:cubicBezTo>
                    <a:pt x="157" y="140"/>
                    <a:pt x="394" y="71"/>
                    <a:pt x="294" y="24"/>
                  </a:cubicBezTo>
                  <a:cubicBezTo>
                    <a:pt x="242" y="0"/>
                    <a:pt x="1" y="67"/>
                    <a:pt x="102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60" name="Google Shape;36560;p16"/>
            <p:cNvSpPr/>
            <p:nvPr/>
          </p:nvSpPr>
          <p:spPr>
            <a:xfrm>
              <a:off x="5014490" y="3027864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0" y="182"/>
                  </a:moveTo>
                  <a:lnTo>
                    <a:pt x="388" y="182"/>
                  </a:lnTo>
                  <a:lnTo>
                    <a:pt x="38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61" name="Google Shape;36561;p16"/>
            <p:cNvSpPr/>
            <p:nvPr/>
          </p:nvSpPr>
          <p:spPr>
            <a:xfrm>
              <a:off x="2873907" y="3027262"/>
              <a:ext cx="13813" cy="6835"/>
            </a:xfrm>
            <a:custGeom>
              <a:avLst/>
              <a:gdLst/>
              <a:ahLst/>
              <a:cxnLst/>
              <a:rect l="l" t="t" r="r" b="b"/>
              <a:pathLst>
                <a:path w="387" h="227" extrusionOk="0">
                  <a:moveTo>
                    <a:pt x="0" y="112"/>
                  </a:moveTo>
                  <a:cubicBezTo>
                    <a:pt x="2" y="203"/>
                    <a:pt x="338" y="227"/>
                    <a:pt x="387" y="112"/>
                  </a:cubicBezTo>
                  <a:cubicBezTo>
                    <a:pt x="344" y="1"/>
                    <a:pt x="171" y="56"/>
                    <a:pt x="0" y="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62" name="Google Shape;36562;p16"/>
            <p:cNvSpPr/>
            <p:nvPr/>
          </p:nvSpPr>
          <p:spPr>
            <a:xfrm>
              <a:off x="6763890" y="3017477"/>
              <a:ext cx="26448" cy="15296"/>
            </a:xfrm>
            <a:custGeom>
              <a:avLst/>
              <a:gdLst/>
              <a:ahLst/>
              <a:cxnLst/>
              <a:rect l="l" t="t" r="r" b="b"/>
              <a:pathLst>
                <a:path w="741" h="508" extrusionOk="0">
                  <a:moveTo>
                    <a:pt x="740" y="437"/>
                  </a:moveTo>
                  <a:lnTo>
                    <a:pt x="740" y="75"/>
                  </a:lnTo>
                  <a:cubicBezTo>
                    <a:pt x="0" y="1"/>
                    <a:pt x="0" y="507"/>
                    <a:pt x="740" y="4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63" name="Google Shape;36563;p16"/>
            <p:cNvSpPr/>
            <p:nvPr/>
          </p:nvSpPr>
          <p:spPr>
            <a:xfrm>
              <a:off x="2729284" y="3024763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5" y="104"/>
                  </a:moveTo>
                  <a:cubicBezTo>
                    <a:pt x="195" y="53"/>
                    <a:pt x="37" y="0"/>
                    <a:pt x="1" y="104"/>
                  </a:cubicBezTo>
                  <a:cubicBezTo>
                    <a:pt x="1" y="154"/>
                    <a:pt x="157" y="207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64" name="Google Shape;36564;p16"/>
            <p:cNvSpPr/>
            <p:nvPr/>
          </p:nvSpPr>
          <p:spPr>
            <a:xfrm>
              <a:off x="4126619" y="3022023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2" y="104"/>
                  </a:moveTo>
                  <a:cubicBezTo>
                    <a:pt x="193" y="55"/>
                    <a:pt x="37" y="0"/>
                    <a:pt x="2" y="104"/>
                  </a:cubicBezTo>
                  <a:cubicBezTo>
                    <a:pt x="0" y="154"/>
                    <a:pt x="154" y="208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65" name="Google Shape;36565;p16"/>
            <p:cNvSpPr/>
            <p:nvPr/>
          </p:nvSpPr>
          <p:spPr>
            <a:xfrm>
              <a:off x="2660506" y="3016904"/>
              <a:ext cx="22629" cy="11743"/>
            </a:xfrm>
            <a:custGeom>
              <a:avLst/>
              <a:gdLst/>
              <a:ahLst/>
              <a:cxnLst/>
              <a:rect l="l" t="t" r="r" b="b"/>
              <a:pathLst>
                <a:path w="634" h="390" extrusionOk="0">
                  <a:moveTo>
                    <a:pt x="194" y="0"/>
                  </a:moveTo>
                  <a:cubicBezTo>
                    <a:pt x="203" y="127"/>
                    <a:pt x="104" y="201"/>
                    <a:pt x="1" y="273"/>
                  </a:cubicBezTo>
                  <a:cubicBezTo>
                    <a:pt x="246" y="277"/>
                    <a:pt x="267" y="389"/>
                    <a:pt x="577" y="363"/>
                  </a:cubicBezTo>
                  <a:cubicBezTo>
                    <a:pt x="634" y="157"/>
                    <a:pt x="531" y="24"/>
                    <a:pt x="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66" name="Google Shape;36566;p16"/>
            <p:cNvSpPr/>
            <p:nvPr/>
          </p:nvSpPr>
          <p:spPr>
            <a:xfrm>
              <a:off x="2546791" y="3021692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2" y="24"/>
                  </a:moveTo>
                  <a:cubicBezTo>
                    <a:pt x="241" y="1"/>
                    <a:pt x="1" y="68"/>
                    <a:pt x="100" y="115"/>
                  </a:cubicBezTo>
                  <a:cubicBezTo>
                    <a:pt x="153" y="140"/>
                    <a:pt x="393" y="72"/>
                    <a:pt x="292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67" name="Google Shape;36567;p16"/>
            <p:cNvSpPr/>
            <p:nvPr/>
          </p:nvSpPr>
          <p:spPr>
            <a:xfrm>
              <a:off x="1869003" y="3014255"/>
              <a:ext cx="20666" cy="8190"/>
            </a:xfrm>
            <a:custGeom>
              <a:avLst/>
              <a:gdLst/>
              <a:ahLst/>
              <a:cxnLst/>
              <a:rect l="l" t="t" r="r" b="b"/>
              <a:pathLst>
                <a:path w="579" h="272" extrusionOk="0">
                  <a:moveTo>
                    <a:pt x="1" y="182"/>
                  </a:moveTo>
                  <a:cubicBezTo>
                    <a:pt x="194" y="180"/>
                    <a:pt x="228" y="254"/>
                    <a:pt x="384" y="271"/>
                  </a:cubicBezTo>
                  <a:cubicBezTo>
                    <a:pt x="383" y="180"/>
                    <a:pt x="541" y="164"/>
                    <a:pt x="579" y="91"/>
                  </a:cubicBezTo>
                  <a:cubicBezTo>
                    <a:pt x="383" y="91"/>
                    <a:pt x="346" y="17"/>
                    <a:pt x="192" y="1"/>
                  </a:cubicBezTo>
                  <a:cubicBezTo>
                    <a:pt x="194" y="91"/>
                    <a:pt x="36" y="107"/>
                    <a:pt x="1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68" name="Google Shape;36568;p16"/>
            <p:cNvSpPr/>
            <p:nvPr/>
          </p:nvSpPr>
          <p:spPr>
            <a:xfrm>
              <a:off x="4449238" y="3011515"/>
              <a:ext cx="23486" cy="8250"/>
            </a:xfrm>
            <a:custGeom>
              <a:avLst/>
              <a:gdLst/>
              <a:ahLst/>
              <a:cxnLst/>
              <a:rect l="l" t="t" r="r" b="b"/>
              <a:pathLst>
                <a:path w="658" h="274" extrusionOk="0">
                  <a:moveTo>
                    <a:pt x="412" y="273"/>
                  </a:moveTo>
                  <a:cubicBezTo>
                    <a:pt x="422" y="155"/>
                    <a:pt x="657" y="145"/>
                    <a:pt x="604" y="0"/>
                  </a:cubicBezTo>
                  <a:lnTo>
                    <a:pt x="216" y="0"/>
                  </a:lnTo>
                  <a:cubicBezTo>
                    <a:pt x="1" y="131"/>
                    <a:pt x="10" y="220"/>
                    <a:pt x="412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69" name="Google Shape;36569;p16"/>
            <p:cNvSpPr/>
            <p:nvPr/>
          </p:nvSpPr>
          <p:spPr>
            <a:xfrm>
              <a:off x="2708690" y="3013833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3" y="102"/>
                  </a:moveTo>
                  <a:cubicBezTo>
                    <a:pt x="193" y="51"/>
                    <a:pt x="36" y="1"/>
                    <a:pt x="1" y="102"/>
                  </a:cubicBezTo>
                  <a:cubicBezTo>
                    <a:pt x="1" y="153"/>
                    <a:pt x="156" y="207"/>
                    <a:pt x="19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70" name="Google Shape;36570;p16"/>
            <p:cNvSpPr/>
            <p:nvPr/>
          </p:nvSpPr>
          <p:spPr>
            <a:xfrm>
              <a:off x="2550325" y="3013833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3" y="102"/>
                  </a:moveTo>
                  <a:cubicBezTo>
                    <a:pt x="193" y="51"/>
                    <a:pt x="36" y="1"/>
                    <a:pt x="1" y="102"/>
                  </a:cubicBezTo>
                  <a:cubicBezTo>
                    <a:pt x="1" y="153"/>
                    <a:pt x="156" y="207"/>
                    <a:pt x="19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71" name="Google Shape;36571;p16"/>
            <p:cNvSpPr/>
            <p:nvPr/>
          </p:nvSpPr>
          <p:spPr>
            <a:xfrm>
              <a:off x="8662517" y="3011485"/>
              <a:ext cx="13777" cy="5450"/>
            </a:xfrm>
            <a:custGeom>
              <a:avLst/>
              <a:gdLst/>
              <a:ahLst/>
              <a:cxnLst/>
              <a:rect l="l" t="t" r="r" b="b"/>
              <a:pathLst>
                <a:path w="386" h="181" extrusionOk="0">
                  <a:moveTo>
                    <a:pt x="385" y="0"/>
                  </a:moveTo>
                  <a:lnTo>
                    <a:pt x="0" y="0"/>
                  </a:lnTo>
                  <a:lnTo>
                    <a:pt x="0" y="180"/>
                  </a:lnTo>
                  <a:lnTo>
                    <a:pt x="385" y="1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72" name="Google Shape;36572;p16"/>
            <p:cNvSpPr/>
            <p:nvPr/>
          </p:nvSpPr>
          <p:spPr>
            <a:xfrm>
              <a:off x="2832576" y="2995678"/>
              <a:ext cx="26591" cy="15236"/>
            </a:xfrm>
            <a:custGeom>
              <a:avLst/>
              <a:gdLst/>
              <a:ahLst/>
              <a:cxnLst/>
              <a:rect l="l" t="t" r="r" b="b"/>
              <a:pathLst>
                <a:path w="745" h="506" extrusionOk="0">
                  <a:moveTo>
                    <a:pt x="1" y="71"/>
                  </a:moveTo>
                  <a:lnTo>
                    <a:pt x="1" y="434"/>
                  </a:lnTo>
                  <a:cubicBezTo>
                    <a:pt x="745" y="506"/>
                    <a:pt x="745" y="0"/>
                    <a:pt x="1" y="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73" name="Google Shape;36573;p16"/>
            <p:cNvSpPr/>
            <p:nvPr/>
          </p:nvSpPr>
          <p:spPr>
            <a:xfrm>
              <a:off x="2912847" y="2987428"/>
              <a:ext cx="37156" cy="15868"/>
            </a:xfrm>
            <a:custGeom>
              <a:avLst/>
              <a:gdLst/>
              <a:ahLst/>
              <a:cxnLst/>
              <a:rect l="l" t="t" r="r" b="b"/>
              <a:pathLst>
                <a:path w="1041" h="527" extrusionOk="0">
                  <a:moveTo>
                    <a:pt x="836" y="526"/>
                  </a:moveTo>
                  <a:cubicBezTo>
                    <a:pt x="1041" y="0"/>
                    <a:pt x="1" y="489"/>
                    <a:pt x="836" y="5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74" name="Google Shape;36574;p16"/>
            <p:cNvSpPr/>
            <p:nvPr/>
          </p:nvSpPr>
          <p:spPr>
            <a:xfrm>
              <a:off x="7871051" y="2985080"/>
              <a:ext cx="34372" cy="16259"/>
            </a:xfrm>
            <a:custGeom>
              <a:avLst/>
              <a:gdLst/>
              <a:ahLst/>
              <a:cxnLst/>
              <a:rect l="l" t="t" r="r" b="b"/>
              <a:pathLst>
                <a:path w="963" h="540" extrusionOk="0">
                  <a:moveTo>
                    <a:pt x="0" y="423"/>
                  </a:moveTo>
                  <a:cubicBezTo>
                    <a:pt x="251" y="539"/>
                    <a:pt x="709" y="539"/>
                    <a:pt x="962" y="423"/>
                  </a:cubicBezTo>
                  <a:cubicBezTo>
                    <a:pt x="960" y="0"/>
                    <a:pt x="3" y="0"/>
                    <a:pt x="0" y="4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75" name="Google Shape;36575;p16"/>
            <p:cNvSpPr/>
            <p:nvPr/>
          </p:nvSpPr>
          <p:spPr>
            <a:xfrm>
              <a:off x="7733351" y="2997786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6" y="22"/>
                    <a:pt x="5" y="2"/>
                    <a:pt x="1" y="91"/>
                  </a:cubicBezTo>
                  <a:cubicBezTo>
                    <a:pt x="148" y="73"/>
                    <a:pt x="381" y="88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76" name="Google Shape;36576;p16"/>
            <p:cNvSpPr/>
            <p:nvPr/>
          </p:nvSpPr>
          <p:spPr>
            <a:xfrm>
              <a:off x="8455183" y="2992336"/>
              <a:ext cx="21558" cy="6444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604" y="182"/>
                  </a:moveTo>
                  <a:lnTo>
                    <a:pt x="604" y="0"/>
                  </a:lnTo>
                  <a:lnTo>
                    <a:pt x="25" y="0"/>
                  </a:lnTo>
                  <a:cubicBezTo>
                    <a:pt x="0" y="164"/>
                    <a:pt x="215" y="213"/>
                    <a:pt x="604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77" name="Google Shape;36577;p16"/>
            <p:cNvSpPr/>
            <p:nvPr/>
          </p:nvSpPr>
          <p:spPr>
            <a:xfrm>
              <a:off x="8538666" y="2985622"/>
              <a:ext cx="13813" cy="7437"/>
            </a:xfrm>
            <a:custGeom>
              <a:avLst/>
              <a:gdLst/>
              <a:ahLst/>
              <a:cxnLst/>
              <a:rect l="l" t="t" r="r" b="b"/>
              <a:pathLst>
                <a:path w="387" h="247" extrusionOk="0">
                  <a:moveTo>
                    <a:pt x="387" y="132"/>
                  </a:moveTo>
                  <a:cubicBezTo>
                    <a:pt x="170" y="143"/>
                    <a:pt x="88" y="0"/>
                    <a:pt x="2" y="132"/>
                  </a:cubicBezTo>
                  <a:cubicBezTo>
                    <a:pt x="1" y="223"/>
                    <a:pt x="337" y="247"/>
                    <a:pt x="38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78" name="Google Shape;36578;p16"/>
            <p:cNvSpPr/>
            <p:nvPr/>
          </p:nvSpPr>
          <p:spPr>
            <a:xfrm>
              <a:off x="3723873" y="2986134"/>
              <a:ext cx="13884" cy="4276"/>
            </a:xfrm>
            <a:custGeom>
              <a:avLst/>
              <a:gdLst/>
              <a:ahLst/>
              <a:cxnLst/>
              <a:rect l="l" t="t" r="r" b="b"/>
              <a:pathLst>
                <a:path w="389" h="142" extrusionOk="0">
                  <a:moveTo>
                    <a:pt x="289" y="24"/>
                  </a:moveTo>
                  <a:cubicBezTo>
                    <a:pt x="238" y="0"/>
                    <a:pt x="1" y="68"/>
                    <a:pt x="99" y="115"/>
                  </a:cubicBezTo>
                  <a:cubicBezTo>
                    <a:pt x="151" y="141"/>
                    <a:pt x="389" y="72"/>
                    <a:pt x="289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79" name="Google Shape;36579;p16"/>
            <p:cNvSpPr/>
            <p:nvPr/>
          </p:nvSpPr>
          <p:spPr>
            <a:xfrm>
              <a:off x="7857202" y="2978697"/>
              <a:ext cx="13884" cy="5480"/>
            </a:xfrm>
            <a:custGeom>
              <a:avLst/>
              <a:gdLst/>
              <a:ahLst/>
              <a:cxnLst/>
              <a:rect l="l" t="t" r="r" b="b"/>
              <a:pathLst>
                <a:path w="389" h="182" extrusionOk="0">
                  <a:moveTo>
                    <a:pt x="388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80" name="Google Shape;36580;p16"/>
            <p:cNvSpPr/>
            <p:nvPr/>
          </p:nvSpPr>
          <p:spPr>
            <a:xfrm>
              <a:off x="8007786" y="2975957"/>
              <a:ext cx="21558" cy="6383"/>
            </a:xfrm>
            <a:custGeom>
              <a:avLst/>
              <a:gdLst/>
              <a:ahLst/>
              <a:cxnLst/>
              <a:rect l="l" t="t" r="r" b="b"/>
              <a:pathLst>
                <a:path w="604" h="212" extrusionOk="0">
                  <a:moveTo>
                    <a:pt x="603" y="182"/>
                  </a:moveTo>
                  <a:lnTo>
                    <a:pt x="603" y="0"/>
                  </a:lnTo>
                  <a:lnTo>
                    <a:pt x="24" y="0"/>
                  </a:lnTo>
                  <a:cubicBezTo>
                    <a:pt x="0" y="161"/>
                    <a:pt x="217" y="212"/>
                    <a:pt x="603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81" name="Google Shape;36581;p16"/>
            <p:cNvSpPr/>
            <p:nvPr/>
          </p:nvSpPr>
          <p:spPr>
            <a:xfrm>
              <a:off x="7705797" y="2970447"/>
              <a:ext cx="20666" cy="8250"/>
            </a:xfrm>
            <a:custGeom>
              <a:avLst/>
              <a:gdLst/>
              <a:ahLst/>
              <a:cxnLst/>
              <a:rect l="l" t="t" r="r" b="b"/>
              <a:pathLst>
                <a:path w="579" h="274" extrusionOk="0">
                  <a:moveTo>
                    <a:pt x="578" y="92"/>
                  </a:moveTo>
                  <a:cubicBezTo>
                    <a:pt x="384" y="92"/>
                    <a:pt x="350" y="17"/>
                    <a:pt x="193" y="0"/>
                  </a:cubicBezTo>
                  <a:cubicBezTo>
                    <a:pt x="195" y="92"/>
                    <a:pt x="37" y="110"/>
                    <a:pt x="0" y="181"/>
                  </a:cubicBezTo>
                  <a:cubicBezTo>
                    <a:pt x="195" y="181"/>
                    <a:pt x="229" y="255"/>
                    <a:pt x="388" y="273"/>
                  </a:cubicBezTo>
                  <a:cubicBezTo>
                    <a:pt x="383" y="181"/>
                    <a:pt x="542" y="165"/>
                    <a:pt x="578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82" name="Google Shape;36582;p16"/>
            <p:cNvSpPr/>
            <p:nvPr/>
          </p:nvSpPr>
          <p:spPr>
            <a:xfrm>
              <a:off x="7571525" y="2975174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0" y="24"/>
                  </a:moveTo>
                  <a:cubicBezTo>
                    <a:pt x="238" y="0"/>
                    <a:pt x="0" y="68"/>
                    <a:pt x="99" y="116"/>
                  </a:cubicBezTo>
                  <a:cubicBezTo>
                    <a:pt x="152" y="142"/>
                    <a:pt x="392" y="73"/>
                    <a:pt x="290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83" name="Google Shape;36583;p16"/>
            <p:cNvSpPr/>
            <p:nvPr/>
          </p:nvSpPr>
          <p:spPr>
            <a:xfrm>
              <a:off x="6703856" y="2963763"/>
              <a:ext cx="31481" cy="13941"/>
            </a:xfrm>
            <a:custGeom>
              <a:avLst/>
              <a:gdLst/>
              <a:ahLst/>
              <a:cxnLst/>
              <a:rect l="l" t="t" r="r" b="b"/>
              <a:pathLst>
                <a:path w="882" h="463" extrusionOk="0">
                  <a:moveTo>
                    <a:pt x="690" y="403"/>
                  </a:moveTo>
                  <a:cubicBezTo>
                    <a:pt x="703" y="403"/>
                    <a:pt x="678" y="320"/>
                    <a:pt x="690" y="314"/>
                  </a:cubicBezTo>
                  <a:cubicBezTo>
                    <a:pt x="710" y="302"/>
                    <a:pt x="872" y="126"/>
                    <a:pt x="882" y="131"/>
                  </a:cubicBezTo>
                  <a:cubicBezTo>
                    <a:pt x="672" y="1"/>
                    <a:pt x="1" y="463"/>
                    <a:pt x="690" y="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84" name="Google Shape;36584;p16"/>
            <p:cNvSpPr/>
            <p:nvPr/>
          </p:nvSpPr>
          <p:spPr>
            <a:xfrm>
              <a:off x="7516773" y="2961956"/>
              <a:ext cx="23878" cy="5811"/>
            </a:xfrm>
            <a:custGeom>
              <a:avLst/>
              <a:gdLst/>
              <a:ahLst/>
              <a:cxnLst/>
              <a:rect l="l" t="t" r="r" b="b"/>
              <a:pathLst>
                <a:path w="669" h="193" extrusionOk="0">
                  <a:moveTo>
                    <a:pt x="477" y="192"/>
                  </a:moveTo>
                  <a:cubicBezTo>
                    <a:pt x="476" y="101"/>
                    <a:pt x="633" y="85"/>
                    <a:pt x="669" y="11"/>
                  </a:cubicBezTo>
                  <a:cubicBezTo>
                    <a:pt x="366" y="21"/>
                    <a:pt x="0" y="0"/>
                    <a:pt x="92" y="1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85" name="Google Shape;36585;p16"/>
            <p:cNvSpPr/>
            <p:nvPr/>
          </p:nvSpPr>
          <p:spPr>
            <a:xfrm>
              <a:off x="2639840" y="2961866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2" y="104"/>
                  </a:moveTo>
                  <a:cubicBezTo>
                    <a:pt x="196" y="53"/>
                    <a:pt x="38" y="1"/>
                    <a:pt x="0" y="104"/>
                  </a:cubicBezTo>
                  <a:cubicBezTo>
                    <a:pt x="0" y="155"/>
                    <a:pt x="160" y="207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86" name="Google Shape;36586;p16"/>
            <p:cNvSpPr/>
            <p:nvPr/>
          </p:nvSpPr>
          <p:spPr>
            <a:xfrm>
              <a:off x="8724478" y="2939646"/>
              <a:ext cx="56251" cy="27972"/>
            </a:xfrm>
            <a:custGeom>
              <a:avLst/>
              <a:gdLst/>
              <a:ahLst/>
              <a:cxnLst/>
              <a:rect l="l" t="t" r="r" b="b"/>
              <a:pathLst>
                <a:path w="1576" h="929" extrusionOk="0">
                  <a:moveTo>
                    <a:pt x="1350" y="25"/>
                  </a:moveTo>
                  <a:cubicBezTo>
                    <a:pt x="337" y="0"/>
                    <a:pt x="143" y="364"/>
                    <a:pt x="0" y="751"/>
                  </a:cubicBezTo>
                  <a:cubicBezTo>
                    <a:pt x="819" y="928"/>
                    <a:pt x="1576" y="606"/>
                    <a:pt x="135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87" name="Google Shape;36587;p16"/>
            <p:cNvSpPr/>
            <p:nvPr/>
          </p:nvSpPr>
          <p:spPr>
            <a:xfrm>
              <a:off x="7864126" y="2962227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6" y="1"/>
                  </a:moveTo>
                  <a:cubicBezTo>
                    <a:pt x="236" y="21"/>
                    <a:pt x="6" y="5"/>
                    <a:pt x="1" y="92"/>
                  </a:cubicBezTo>
                  <a:cubicBezTo>
                    <a:pt x="150" y="72"/>
                    <a:pt x="379" y="89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88" name="Google Shape;36588;p16"/>
            <p:cNvSpPr/>
            <p:nvPr/>
          </p:nvSpPr>
          <p:spPr>
            <a:xfrm>
              <a:off x="2749985" y="2940369"/>
              <a:ext cx="51183" cy="19180"/>
            </a:xfrm>
            <a:custGeom>
              <a:avLst/>
              <a:gdLst/>
              <a:ahLst/>
              <a:cxnLst/>
              <a:rect l="l" t="t" r="r" b="b"/>
              <a:pathLst>
                <a:path w="1434" h="637" extrusionOk="0">
                  <a:moveTo>
                    <a:pt x="965" y="637"/>
                  </a:moveTo>
                  <a:cubicBezTo>
                    <a:pt x="1433" y="405"/>
                    <a:pt x="885" y="141"/>
                    <a:pt x="578" y="1"/>
                  </a:cubicBezTo>
                  <a:cubicBezTo>
                    <a:pt x="546" y="107"/>
                    <a:pt x="274" y="100"/>
                    <a:pt x="0" y="92"/>
                  </a:cubicBezTo>
                  <a:cubicBezTo>
                    <a:pt x="106" y="375"/>
                    <a:pt x="461" y="543"/>
                    <a:pt x="965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89" name="Google Shape;36589;p16"/>
            <p:cNvSpPr/>
            <p:nvPr/>
          </p:nvSpPr>
          <p:spPr>
            <a:xfrm>
              <a:off x="1998886" y="2951298"/>
              <a:ext cx="23450" cy="8250"/>
            </a:xfrm>
            <a:custGeom>
              <a:avLst/>
              <a:gdLst/>
              <a:ahLst/>
              <a:cxnLst/>
              <a:rect l="l" t="t" r="r" b="b"/>
              <a:pathLst>
                <a:path w="657" h="274" extrusionOk="0">
                  <a:moveTo>
                    <a:pt x="411" y="274"/>
                  </a:moveTo>
                  <a:cubicBezTo>
                    <a:pt x="420" y="159"/>
                    <a:pt x="656" y="148"/>
                    <a:pt x="603" y="1"/>
                  </a:cubicBezTo>
                  <a:lnTo>
                    <a:pt x="218" y="1"/>
                  </a:lnTo>
                  <a:cubicBezTo>
                    <a:pt x="1" y="131"/>
                    <a:pt x="9" y="224"/>
                    <a:pt x="411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90" name="Google Shape;36590;p16"/>
            <p:cNvSpPr/>
            <p:nvPr/>
          </p:nvSpPr>
          <p:spPr>
            <a:xfrm>
              <a:off x="5533984" y="2945096"/>
              <a:ext cx="14206" cy="4246"/>
            </a:xfrm>
            <a:custGeom>
              <a:avLst/>
              <a:gdLst/>
              <a:ahLst/>
              <a:cxnLst/>
              <a:rect l="l" t="t" r="r" b="b"/>
              <a:pathLst>
                <a:path w="398" h="141" extrusionOk="0">
                  <a:moveTo>
                    <a:pt x="103" y="117"/>
                  </a:moveTo>
                  <a:cubicBezTo>
                    <a:pt x="156" y="140"/>
                    <a:pt x="398" y="72"/>
                    <a:pt x="295" y="25"/>
                  </a:cubicBezTo>
                  <a:cubicBezTo>
                    <a:pt x="242" y="0"/>
                    <a:pt x="1" y="68"/>
                    <a:pt x="103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91" name="Google Shape;36591;p16"/>
            <p:cNvSpPr/>
            <p:nvPr/>
          </p:nvSpPr>
          <p:spPr>
            <a:xfrm>
              <a:off x="1603849" y="2945096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7"/>
                  </a:moveTo>
                  <a:cubicBezTo>
                    <a:pt x="155" y="140"/>
                    <a:pt x="391" y="72"/>
                    <a:pt x="293" y="25"/>
                  </a:cubicBezTo>
                  <a:cubicBezTo>
                    <a:pt x="240" y="0"/>
                    <a:pt x="1" y="68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92" name="Google Shape;36592;p16"/>
            <p:cNvSpPr/>
            <p:nvPr/>
          </p:nvSpPr>
          <p:spPr>
            <a:xfrm>
              <a:off x="7770971" y="293690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40" y="1"/>
                    <a:pt x="0" y="70"/>
                    <a:pt x="102" y="117"/>
                  </a:cubicBezTo>
                  <a:cubicBezTo>
                    <a:pt x="156" y="142"/>
                    <a:pt x="393" y="71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93" name="Google Shape;36593;p16"/>
            <p:cNvSpPr/>
            <p:nvPr/>
          </p:nvSpPr>
          <p:spPr>
            <a:xfrm>
              <a:off x="4234266" y="2928476"/>
              <a:ext cx="39761" cy="15868"/>
            </a:xfrm>
            <a:custGeom>
              <a:avLst/>
              <a:gdLst/>
              <a:ahLst/>
              <a:cxnLst/>
              <a:rect l="l" t="t" r="r" b="b"/>
              <a:pathLst>
                <a:path w="1114" h="527" extrusionOk="0">
                  <a:moveTo>
                    <a:pt x="650" y="306"/>
                  </a:moveTo>
                  <a:cubicBezTo>
                    <a:pt x="1113" y="0"/>
                    <a:pt x="1" y="526"/>
                    <a:pt x="650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94" name="Google Shape;36594;p16"/>
            <p:cNvSpPr/>
            <p:nvPr/>
          </p:nvSpPr>
          <p:spPr>
            <a:xfrm>
              <a:off x="943728" y="2925435"/>
              <a:ext cx="31802" cy="16139"/>
            </a:xfrm>
            <a:custGeom>
              <a:avLst/>
              <a:gdLst/>
              <a:ahLst/>
              <a:cxnLst/>
              <a:rect l="l" t="t" r="r" b="b"/>
              <a:pathLst>
                <a:path w="891" h="536" extrusionOk="0">
                  <a:moveTo>
                    <a:pt x="853" y="497"/>
                  </a:moveTo>
                  <a:cubicBezTo>
                    <a:pt x="891" y="236"/>
                    <a:pt x="878" y="1"/>
                    <a:pt x="273" y="43"/>
                  </a:cubicBezTo>
                  <a:cubicBezTo>
                    <a:pt x="216" y="165"/>
                    <a:pt x="1" y="216"/>
                    <a:pt x="81" y="407"/>
                  </a:cubicBezTo>
                  <a:cubicBezTo>
                    <a:pt x="340" y="434"/>
                    <a:pt x="451" y="536"/>
                    <a:pt x="853" y="4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95" name="Google Shape;36595;p16"/>
            <p:cNvSpPr/>
            <p:nvPr/>
          </p:nvSpPr>
          <p:spPr>
            <a:xfrm>
              <a:off x="870952" y="2923990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1" y="182"/>
                  </a:moveTo>
                  <a:lnTo>
                    <a:pt x="386" y="182"/>
                  </a:lnTo>
                  <a:lnTo>
                    <a:pt x="38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96" name="Google Shape;36596;p16"/>
            <p:cNvSpPr/>
            <p:nvPr/>
          </p:nvSpPr>
          <p:spPr>
            <a:xfrm>
              <a:off x="8366560" y="2915770"/>
              <a:ext cx="22593" cy="11713"/>
            </a:xfrm>
            <a:custGeom>
              <a:avLst/>
              <a:gdLst/>
              <a:ahLst/>
              <a:cxnLst/>
              <a:rect l="l" t="t" r="r" b="b"/>
              <a:pathLst>
                <a:path w="633" h="389" extrusionOk="0">
                  <a:moveTo>
                    <a:pt x="193" y="1"/>
                  </a:moveTo>
                  <a:cubicBezTo>
                    <a:pt x="203" y="125"/>
                    <a:pt x="104" y="199"/>
                    <a:pt x="1" y="272"/>
                  </a:cubicBezTo>
                  <a:cubicBezTo>
                    <a:pt x="249" y="277"/>
                    <a:pt x="270" y="388"/>
                    <a:pt x="578" y="364"/>
                  </a:cubicBezTo>
                  <a:cubicBezTo>
                    <a:pt x="632" y="159"/>
                    <a:pt x="532" y="23"/>
                    <a:pt x="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97" name="Google Shape;36597;p16"/>
            <p:cNvSpPr/>
            <p:nvPr/>
          </p:nvSpPr>
          <p:spPr>
            <a:xfrm>
              <a:off x="7185731" y="2915770"/>
              <a:ext cx="31374" cy="13489"/>
            </a:xfrm>
            <a:custGeom>
              <a:avLst/>
              <a:gdLst/>
              <a:ahLst/>
              <a:cxnLst/>
              <a:rect l="l" t="t" r="r" b="b"/>
              <a:pathLst>
                <a:path w="879" h="448" extrusionOk="0">
                  <a:moveTo>
                    <a:pt x="878" y="181"/>
                  </a:moveTo>
                  <a:cubicBezTo>
                    <a:pt x="624" y="181"/>
                    <a:pt x="706" y="23"/>
                    <a:pt x="493" y="1"/>
                  </a:cubicBezTo>
                  <a:cubicBezTo>
                    <a:pt x="477" y="143"/>
                    <a:pt x="1" y="71"/>
                    <a:pt x="107" y="272"/>
                  </a:cubicBezTo>
                  <a:cubicBezTo>
                    <a:pt x="594" y="284"/>
                    <a:pt x="712" y="447"/>
                    <a:pt x="878" y="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98" name="Google Shape;36598;p16"/>
            <p:cNvSpPr/>
            <p:nvPr/>
          </p:nvSpPr>
          <p:spPr>
            <a:xfrm>
              <a:off x="3747965" y="2920888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4" y="102"/>
                  </a:moveTo>
                  <a:cubicBezTo>
                    <a:pt x="197" y="53"/>
                    <a:pt x="39" y="0"/>
                    <a:pt x="5" y="102"/>
                  </a:cubicBezTo>
                  <a:cubicBezTo>
                    <a:pt x="1" y="153"/>
                    <a:pt x="160" y="207"/>
                    <a:pt x="194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99" name="Google Shape;36599;p16"/>
            <p:cNvSpPr/>
            <p:nvPr/>
          </p:nvSpPr>
          <p:spPr>
            <a:xfrm>
              <a:off x="3331191" y="2909086"/>
              <a:ext cx="31445" cy="13911"/>
            </a:xfrm>
            <a:custGeom>
              <a:avLst/>
              <a:gdLst/>
              <a:ahLst/>
              <a:cxnLst/>
              <a:rect l="l" t="t" r="r" b="b"/>
              <a:pathLst>
                <a:path w="881" h="462" extrusionOk="0">
                  <a:moveTo>
                    <a:pt x="687" y="314"/>
                  </a:moveTo>
                  <a:cubicBezTo>
                    <a:pt x="705" y="302"/>
                    <a:pt x="872" y="126"/>
                    <a:pt x="880" y="131"/>
                  </a:cubicBezTo>
                  <a:cubicBezTo>
                    <a:pt x="671" y="1"/>
                    <a:pt x="0" y="462"/>
                    <a:pt x="687" y="403"/>
                  </a:cubicBezTo>
                  <a:cubicBezTo>
                    <a:pt x="697" y="403"/>
                    <a:pt x="676" y="321"/>
                    <a:pt x="687" y="3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00" name="Google Shape;36600;p16"/>
            <p:cNvSpPr/>
            <p:nvPr/>
          </p:nvSpPr>
          <p:spPr>
            <a:xfrm>
              <a:off x="4828642" y="2910320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5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01" name="Google Shape;36601;p16"/>
            <p:cNvSpPr/>
            <p:nvPr/>
          </p:nvSpPr>
          <p:spPr>
            <a:xfrm>
              <a:off x="3892552" y="2907219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3"/>
                  </a:moveTo>
                  <a:cubicBezTo>
                    <a:pt x="192" y="52"/>
                    <a:pt x="38" y="0"/>
                    <a:pt x="0" y="103"/>
                  </a:cubicBezTo>
                  <a:cubicBezTo>
                    <a:pt x="0" y="154"/>
                    <a:pt x="158" y="206"/>
                    <a:pt x="192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02" name="Google Shape;36602;p16"/>
            <p:cNvSpPr/>
            <p:nvPr/>
          </p:nvSpPr>
          <p:spPr>
            <a:xfrm>
              <a:off x="2385179" y="2910320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0"/>
                  </a:moveTo>
                  <a:cubicBezTo>
                    <a:pt x="237" y="21"/>
                    <a:pt x="6" y="2"/>
                    <a:pt x="0" y="90"/>
                  </a:cubicBezTo>
                  <a:cubicBezTo>
                    <a:pt x="149" y="71"/>
                    <a:pt x="379" y="88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03" name="Google Shape;36603;p16"/>
            <p:cNvSpPr/>
            <p:nvPr/>
          </p:nvSpPr>
          <p:spPr>
            <a:xfrm>
              <a:off x="5465171" y="2906828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5"/>
                  </a:moveTo>
                  <a:cubicBezTo>
                    <a:pt x="238" y="0"/>
                    <a:pt x="1" y="69"/>
                    <a:pt x="101" y="116"/>
                  </a:cubicBezTo>
                  <a:cubicBezTo>
                    <a:pt x="156" y="141"/>
                    <a:pt x="395" y="73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04" name="Google Shape;36604;p16"/>
            <p:cNvSpPr/>
            <p:nvPr/>
          </p:nvSpPr>
          <p:spPr>
            <a:xfrm>
              <a:off x="6687081" y="2904841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5" y="1"/>
                  </a:moveTo>
                  <a:cubicBezTo>
                    <a:pt x="236" y="22"/>
                    <a:pt x="6" y="2"/>
                    <a:pt x="1" y="92"/>
                  </a:cubicBezTo>
                  <a:cubicBezTo>
                    <a:pt x="151" y="71"/>
                    <a:pt x="379" y="90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05" name="Google Shape;36605;p16"/>
            <p:cNvSpPr/>
            <p:nvPr/>
          </p:nvSpPr>
          <p:spPr>
            <a:xfrm>
              <a:off x="2488400" y="2904419"/>
              <a:ext cx="20702" cy="3643"/>
            </a:xfrm>
            <a:custGeom>
              <a:avLst/>
              <a:gdLst/>
              <a:ahLst/>
              <a:cxnLst/>
              <a:rect l="l" t="t" r="r" b="b"/>
              <a:pathLst>
                <a:path w="580" h="121" extrusionOk="0">
                  <a:moveTo>
                    <a:pt x="579" y="15"/>
                  </a:moveTo>
                  <a:cubicBezTo>
                    <a:pt x="352" y="29"/>
                    <a:pt x="32" y="0"/>
                    <a:pt x="1" y="106"/>
                  </a:cubicBezTo>
                  <a:cubicBezTo>
                    <a:pt x="227" y="92"/>
                    <a:pt x="547" y="121"/>
                    <a:pt x="579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06" name="Google Shape;36606;p16"/>
            <p:cNvSpPr/>
            <p:nvPr/>
          </p:nvSpPr>
          <p:spPr>
            <a:xfrm>
              <a:off x="2402311" y="2904118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292" y="25"/>
                  </a:moveTo>
                  <a:cubicBezTo>
                    <a:pt x="238" y="0"/>
                    <a:pt x="1" y="69"/>
                    <a:pt x="100" y="116"/>
                  </a:cubicBezTo>
                  <a:cubicBezTo>
                    <a:pt x="152" y="141"/>
                    <a:pt x="391" y="70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07" name="Google Shape;36607;p16"/>
            <p:cNvSpPr/>
            <p:nvPr/>
          </p:nvSpPr>
          <p:spPr>
            <a:xfrm>
              <a:off x="1400762" y="2901739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5" y="104"/>
                  </a:moveTo>
                  <a:cubicBezTo>
                    <a:pt x="197" y="53"/>
                    <a:pt x="40" y="1"/>
                    <a:pt x="5" y="104"/>
                  </a:cubicBezTo>
                  <a:cubicBezTo>
                    <a:pt x="1" y="155"/>
                    <a:pt x="160" y="207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08" name="Google Shape;36608;p16"/>
            <p:cNvSpPr/>
            <p:nvPr/>
          </p:nvSpPr>
          <p:spPr>
            <a:xfrm>
              <a:off x="5475664" y="2896621"/>
              <a:ext cx="14991" cy="9244"/>
            </a:xfrm>
            <a:custGeom>
              <a:avLst/>
              <a:gdLst/>
              <a:ahLst/>
              <a:cxnLst/>
              <a:rect l="l" t="t" r="r" b="b"/>
              <a:pathLst>
                <a:path w="420" h="307" extrusionOk="0">
                  <a:moveTo>
                    <a:pt x="387" y="274"/>
                  </a:moveTo>
                  <a:cubicBezTo>
                    <a:pt x="358" y="167"/>
                    <a:pt x="420" y="17"/>
                    <a:pt x="195" y="1"/>
                  </a:cubicBezTo>
                  <a:cubicBezTo>
                    <a:pt x="182" y="57"/>
                    <a:pt x="165" y="109"/>
                    <a:pt x="1" y="92"/>
                  </a:cubicBezTo>
                  <a:cubicBezTo>
                    <a:pt x="23" y="203"/>
                    <a:pt x="61" y="306"/>
                    <a:pt x="387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09" name="Google Shape;36609;p16"/>
            <p:cNvSpPr/>
            <p:nvPr/>
          </p:nvSpPr>
          <p:spPr>
            <a:xfrm>
              <a:off x="5273612" y="2892887"/>
              <a:ext cx="39761" cy="15898"/>
            </a:xfrm>
            <a:custGeom>
              <a:avLst/>
              <a:gdLst/>
              <a:ahLst/>
              <a:cxnLst/>
              <a:rect l="l" t="t" r="r" b="b"/>
              <a:pathLst>
                <a:path w="1114" h="528" extrusionOk="0">
                  <a:moveTo>
                    <a:pt x="648" y="306"/>
                  </a:moveTo>
                  <a:cubicBezTo>
                    <a:pt x="1114" y="1"/>
                    <a:pt x="0" y="527"/>
                    <a:pt x="648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10" name="Google Shape;36610;p16"/>
            <p:cNvSpPr/>
            <p:nvPr/>
          </p:nvSpPr>
          <p:spPr>
            <a:xfrm>
              <a:off x="7743274" y="2888371"/>
              <a:ext cx="28233" cy="13760"/>
            </a:xfrm>
            <a:custGeom>
              <a:avLst/>
              <a:gdLst/>
              <a:ahLst/>
              <a:cxnLst/>
              <a:rect l="l" t="t" r="r" b="b"/>
              <a:pathLst>
                <a:path w="791" h="457" extrusionOk="0">
                  <a:moveTo>
                    <a:pt x="494" y="456"/>
                  </a:moveTo>
                  <a:cubicBezTo>
                    <a:pt x="755" y="340"/>
                    <a:pt x="791" y="11"/>
                    <a:pt x="301" y="1"/>
                  </a:cubicBezTo>
                  <a:cubicBezTo>
                    <a:pt x="39" y="118"/>
                    <a:pt x="1" y="449"/>
                    <a:pt x="494" y="4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11" name="Google Shape;36611;p16"/>
            <p:cNvSpPr/>
            <p:nvPr/>
          </p:nvSpPr>
          <p:spPr>
            <a:xfrm>
              <a:off x="6817891" y="2896621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50" y="73"/>
                    <a:pt x="382" y="90"/>
                    <a:pt x="385" y="1"/>
                  </a:cubicBezTo>
                  <a:cubicBezTo>
                    <a:pt x="236" y="21"/>
                    <a:pt x="8" y="4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12" name="Google Shape;36612;p16"/>
            <p:cNvSpPr/>
            <p:nvPr/>
          </p:nvSpPr>
          <p:spPr>
            <a:xfrm>
              <a:off x="5802922" y="2893490"/>
              <a:ext cx="23843" cy="5932"/>
            </a:xfrm>
            <a:custGeom>
              <a:avLst/>
              <a:gdLst/>
              <a:ahLst/>
              <a:cxnLst/>
              <a:rect l="l" t="t" r="r" b="b"/>
              <a:pathLst>
                <a:path w="668" h="197" extrusionOk="0">
                  <a:moveTo>
                    <a:pt x="88" y="196"/>
                  </a:moveTo>
                  <a:lnTo>
                    <a:pt x="473" y="196"/>
                  </a:lnTo>
                  <a:cubicBezTo>
                    <a:pt x="473" y="105"/>
                    <a:pt x="631" y="88"/>
                    <a:pt x="667" y="16"/>
                  </a:cubicBezTo>
                  <a:cubicBezTo>
                    <a:pt x="363" y="23"/>
                    <a:pt x="0" y="1"/>
                    <a:pt x="88" y="1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13" name="Google Shape;36613;p16"/>
            <p:cNvSpPr/>
            <p:nvPr/>
          </p:nvSpPr>
          <p:spPr>
            <a:xfrm>
              <a:off x="8204983" y="2890810"/>
              <a:ext cx="23985" cy="5841"/>
            </a:xfrm>
            <a:custGeom>
              <a:avLst/>
              <a:gdLst/>
              <a:ahLst/>
              <a:cxnLst/>
              <a:rect l="l" t="t" r="r" b="b"/>
              <a:pathLst>
                <a:path w="672" h="194" extrusionOk="0">
                  <a:moveTo>
                    <a:pt x="477" y="194"/>
                  </a:moveTo>
                  <a:cubicBezTo>
                    <a:pt x="476" y="103"/>
                    <a:pt x="634" y="87"/>
                    <a:pt x="672" y="11"/>
                  </a:cubicBezTo>
                  <a:cubicBezTo>
                    <a:pt x="366" y="20"/>
                    <a:pt x="1" y="1"/>
                    <a:pt x="91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14" name="Google Shape;36614;p16"/>
            <p:cNvSpPr/>
            <p:nvPr/>
          </p:nvSpPr>
          <p:spPr>
            <a:xfrm>
              <a:off x="8251062" y="2878556"/>
              <a:ext cx="21987" cy="16259"/>
            </a:xfrm>
            <a:custGeom>
              <a:avLst/>
              <a:gdLst/>
              <a:ahLst/>
              <a:cxnLst/>
              <a:rect l="l" t="t" r="r" b="b"/>
              <a:pathLst>
                <a:path w="616" h="540" extrusionOk="0">
                  <a:moveTo>
                    <a:pt x="344" y="510"/>
                  </a:moveTo>
                  <a:cubicBezTo>
                    <a:pt x="404" y="388"/>
                    <a:pt x="616" y="337"/>
                    <a:pt x="536" y="147"/>
                  </a:cubicBezTo>
                  <a:cubicBezTo>
                    <a:pt x="1" y="1"/>
                    <a:pt x="6" y="540"/>
                    <a:pt x="344" y="5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15" name="Google Shape;36615;p16"/>
            <p:cNvSpPr/>
            <p:nvPr/>
          </p:nvSpPr>
          <p:spPr>
            <a:xfrm>
              <a:off x="8160119" y="2888461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16" name="Google Shape;36616;p16"/>
            <p:cNvSpPr/>
            <p:nvPr/>
          </p:nvSpPr>
          <p:spPr>
            <a:xfrm>
              <a:off x="8562580" y="2887709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3" y="25"/>
                  </a:moveTo>
                  <a:cubicBezTo>
                    <a:pt x="239" y="1"/>
                    <a:pt x="0" y="69"/>
                    <a:pt x="101" y="117"/>
                  </a:cubicBezTo>
                  <a:cubicBezTo>
                    <a:pt x="154" y="140"/>
                    <a:pt x="394" y="71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17" name="Google Shape;36617;p16"/>
            <p:cNvSpPr/>
            <p:nvPr/>
          </p:nvSpPr>
          <p:spPr>
            <a:xfrm>
              <a:off x="6329234" y="2882801"/>
              <a:ext cx="23807" cy="6082"/>
            </a:xfrm>
            <a:custGeom>
              <a:avLst/>
              <a:gdLst/>
              <a:ahLst/>
              <a:cxnLst/>
              <a:rect l="l" t="t" r="r" b="b"/>
              <a:pathLst>
                <a:path w="667" h="202" extrusionOk="0">
                  <a:moveTo>
                    <a:pt x="576" y="7"/>
                  </a:moveTo>
                  <a:cubicBezTo>
                    <a:pt x="246" y="1"/>
                    <a:pt x="84" y="78"/>
                    <a:pt x="1" y="188"/>
                  </a:cubicBezTo>
                  <a:cubicBezTo>
                    <a:pt x="302" y="179"/>
                    <a:pt x="666" y="202"/>
                    <a:pt x="576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18" name="Google Shape;36618;p16"/>
            <p:cNvSpPr/>
            <p:nvPr/>
          </p:nvSpPr>
          <p:spPr>
            <a:xfrm>
              <a:off x="5699238" y="2884939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5" y="26"/>
                  </a:moveTo>
                  <a:cubicBezTo>
                    <a:pt x="242" y="0"/>
                    <a:pt x="1" y="69"/>
                    <a:pt x="101" y="117"/>
                  </a:cubicBezTo>
                  <a:cubicBezTo>
                    <a:pt x="154" y="144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19" name="Google Shape;36619;p16"/>
            <p:cNvSpPr/>
            <p:nvPr/>
          </p:nvSpPr>
          <p:spPr>
            <a:xfrm>
              <a:off x="3765061" y="2884939"/>
              <a:ext cx="14134" cy="4336"/>
            </a:xfrm>
            <a:custGeom>
              <a:avLst/>
              <a:gdLst/>
              <a:ahLst/>
              <a:cxnLst/>
              <a:rect l="l" t="t" r="r" b="b"/>
              <a:pathLst>
                <a:path w="396" h="144" extrusionOk="0">
                  <a:moveTo>
                    <a:pt x="296" y="26"/>
                  </a:moveTo>
                  <a:cubicBezTo>
                    <a:pt x="242" y="0"/>
                    <a:pt x="1" y="69"/>
                    <a:pt x="100" y="117"/>
                  </a:cubicBezTo>
                  <a:cubicBezTo>
                    <a:pt x="154" y="144"/>
                    <a:pt x="395" y="73"/>
                    <a:pt x="296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20" name="Google Shape;36620;p16"/>
            <p:cNvSpPr/>
            <p:nvPr/>
          </p:nvSpPr>
          <p:spPr>
            <a:xfrm>
              <a:off x="8043050" y="2879700"/>
              <a:ext cx="13813" cy="6745"/>
            </a:xfrm>
            <a:custGeom>
              <a:avLst/>
              <a:gdLst/>
              <a:ahLst/>
              <a:cxnLst/>
              <a:rect l="l" t="t" r="r" b="b"/>
              <a:pathLst>
                <a:path w="387" h="224" extrusionOk="0">
                  <a:moveTo>
                    <a:pt x="387" y="110"/>
                  </a:moveTo>
                  <a:cubicBezTo>
                    <a:pt x="346" y="0"/>
                    <a:pt x="174" y="54"/>
                    <a:pt x="0" y="110"/>
                  </a:cubicBezTo>
                  <a:cubicBezTo>
                    <a:pt x="2" y="201"/>
                    <a:pt x="339" y="224"/>
                    <a:pt x="387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21" name="Google Shape;36621;p16"/>
            <p:cNvSpPr/>
            <p:nvPr/>
          </p:nvSpPr>
          <p:spPr>
            <a:xfrm>
              <a:off x="6818891" y="2872805"/>
              <a:ext cx="65282" cy="12947"/>
            </a:xfrm>
            <a:custGeom>
              <a:avLst/>
              <a:gdLst/>
              <a:ahLst/>
              <a:cxnLst/>
              <a:rect l="l" t="t" r="r" b="b"/>
              <a:pathLst>
                <a:path w="1829" h="430" extrusionOk="0">
                  <a:moveTo>
                    <a:pt x="1129" y="429"/>
                  </a:moveTo>
                  <a:cubicBezTo>
                    <a:pt x="1828" y="1"/>
                    <a:pt x="1" y="308"/>
                    <a:pt x="1129" y="4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22" name="Google Shape;36622;p16"/>
            <p:cNvSpPr/>
            <p:nvPr/>
          </p:nvSpPr>
          <p:spPr>
            <a:xfrm>
              <a:off x="8101477" y="287674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5"/>
                  </a:moveTo>
                  <a:cubicBezTo>
                    <a:pt x="238" y="0"/>
                    <a:pt x="0" y="70"/>
                    <a:pt x="98" y="117"/>
                  </a:cubicBezTo>
                  <a:cubicBezTo>
                    <a:pt x="153" y="141"/>
                    <a:pt x="393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23" name="Google Shape;36623;p16"/>
            <p:cNvSpPr/>
            <p:nvPr/>
          </p:nvSpPr>
          <p:spPr>
            <a:xfrm>
              <a:off x="5131452" y="2872022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24" name="Google Shape;36624;p16"/>
            <p:cNvSpPr/>
            <p:nvPr/>
          </p:nvSpPr>
          <p:spPr>
            <a:xfrm>
              <a:off x="48255" y="2874009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2" y="26"/>
                  </a:moveTo>
                  <a:cubicBezTo>
                    <a:pt x="240" y="0"/>
                    <a:pt x="1" y="71"/>
                    <a:pt x="102" y="116"/>
                  </a:cubicBezTo>
                  <a:cubicBezTo>
                    <a:pt x="154" y="142"/>
                    <a:pt x="391" y="72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25" name="Google Shape;36625;p16"/>
            <p:cNvSpPr/>
            <p:nvPr/>
          </p:nvSpPr>
          <p:spPr>
            <a:xfrm>
              <a:off x="1144388" y="2861153"/>
              <a:ext cx="24378" cy="11351"/>
            </a:xfrm>
            <a:custGeom>
              <a:avLst/>
              <a:gdLst/>
              <a:ahLst/>
              <a:cxnLst/>
              <a:rect l="l" t="t" r="r" b="b"/>
              <a:pathLst>
                <a:path w="683" h="377" extrusionOk="0">
                  <a:moveTo>
                    <a:pt x="630" y="362"/>
                  </a:moveTo>
                  <a:cubicBezTo>
                    <a:pt x="682" y="154"/>
                    <a:pt x="584" y="21"/>
                    <a:pt x="245" y="0"/>
                  </a:cubicBezTo>
                  <a:cubicBezTo>
                    <a:pt x="1" y="106"/>
                    <a:pt x="89" y="376"/>
                    <a:pt x="630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26" name="Google Shape;36626;p16"/>
            <p:cNvSpPr/>
            <p:nvPr/>
          </p:nvSpPr>
          <p:spPr>
            <a:xfrm>
              <a:off x="5379332" y="2852000"/>
              <a:ext cx="27590" cy="17313"/>
            </a:xfrm>
            <a:custGeom>
              <a:avLst/>
              <a:gdLst/>
              <a:ahLst/>
              <a:cxnLst/>
              <a:rect l="l" t="t" r="r" b="b"/>
              <a:pathLst>
                <a:path w="773" h="575" extrusionOk="0">
                  <a:moveTo>
                    <a:pt x="773" y="574"/>
                  </a:moveTo>
                  <a:lnTo>
                    <a:pt x="773" y="30"/>
                  </a:lnTo>
                  <a:cubicBezTo>
                    <a:pt x="63" y="0"/>
                    <a:pt x="188" y="360"/>
                    <a:pt x="0" y="5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27" name="Google Shape;36627;p16"/>
            <p:cNvSpPr/>
            <p:nvPr/>
          </p:nvSpPr>
          <p:spPr>
            <a:xfrm>
              <a:off x="4000270" y="2857420"/>
              <a:ext cx="39761" cy="15778"/>
            </a:xfrm>
            <a:custGeom>
              <a:avLst/>
              <a:gdLst/>
              <a:ahLst/>
              <a:cxnLst/>
              <a:rect l="l" t="t" r="r" b="b"/>
              <a:pathLst>
                <a:path w="1114" h="524" extrusionOk="0">
                  <a:moveTo>
                    <a:pt x="646" y="304"/>
                  </a:moveTo>
                  <a:cubicBezTo>
                    <a:pt x="1114" y="0"/>
                    <a:pt x="0" y="524"/>
                    <a:pt x="646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28" name="Google Shape;36628;p16"/>
            <p:cNvSpPr/>
            <p:nvPr/>
          </p:nvSpPr>
          <p:spPr>
            <a:xfrm>
              <a:off x="852892" y="2852903"/>
              <a:ext cx="43973" cy="18999"/>
            </a:xfrm>
            <a:custGeom>
              <a:avLst/>
              <a:gdLst/>
              <a:ahLst/>
              <a:cxnLst/>
              <a:rect l="l" t="t" r="r" b="b"/>
              <a:pathLst>
                <a:path w="1232" h="631" extrusionOk="0">
                  <a:moveTo>
                    <a:pt x="696" y="544"/>
                  </a:moveTo>
                  <a:cubicBezTo>
                    <a:pt x="567" y="206"/>
                    <a:pt x="1231" y="13"/>
                    <a:pt x="312" y="0"/>
                  </a:cubicBezTo>
                  <a:cubicBezTo>
                    <a:pt x="430" y="187"/>
                    <a:pt x="0" y="631"/>
                    <a:pt x="696" y="5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29" name="Google Shape;36629;p16"/>
            <p:cNvSpPr/>
            <p:nvPr/>
          </p:nvSpPr>
          <p:spPr>
            <a:xfrm>
              <a:off x="3104298" y="2863110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5"/>
                  </a:moveTo>
                  <a:cubicBezTo>
                    <a:pt x="156" y="140"/>
                    <a:pt x="393" y="72"/>
                    <a:pt x="294" y="24"/>
                  </a:cubicBezTo>
                  <a:cubicBezTo>
                    <a:pt x="242" y="1"/>
                    <a:pt x="0" y="68"/>
                    <a:pt x="102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30" name="Google Shape;36630;p16"/>
            <p:cNvSpPr/>
            <p:nvPr/>
          </p:nvSpPr>
          <p:spPr>
            <a:xfrm>
              <a:off x="709018" y="2863110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294" y="24"/>
                  </a:moveTo>
                  <a:cubicBezTo>
                    <a:pt x="239" y="1"/>
                    <a:pt x="0" y="68"/>
                    <a:pt x="99" y="115"/>
                  </a:cubicBezTo>
                  <a:cubicBezTo>
                    <a:pt x="152" y="140"/>
                    <a:pt x="392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31" name="Google Shape;36631;p16"/>
            <p:cNvSpPr/>
            <p:nvPr/>
          </p:nvSpPr>
          <p:spPr>
            <a:xfrm>
              <a:off x="3971574" y="2857660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4" y="25"/>
                  </a:moveTo>
                  <a:cubicBezTo>
                    <a:pt x="240" y="0"/>
                    <a:pt x="0" y="68"/>
                    <a:pt x="102" y="116"/>
                  </a:cubicBezTo>
                  <a:cubicBezTo>
                    <a:pt x="154" y="140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32" name="Google Shape;36632;p16"/>
            <p:cNvSpPr/>
            <p:nvPr/>
          </p:nvSpPr>
          <p:spPr>
            <a:xfrm>
              <a:off x="309769" y="2857660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5" y="25"/>
                  </a:moveTo>
                  <a:cubicBezTo>
                    <a:pt x="241" y="0"/>
                    <a:pt x="1" y="68"/>
                    <a:pt x="101" y="116"/>
                  </a:cubicBezTo>
                  <a:cubicBezTo>
                    <a:pt x="154" y="140"/>
                    <a:pt x="394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33" name="Google Shape;36633;p16"/>
            <p:cNvSpPr/>
            <p:nvPr/>
          </p:nvSpPr>
          <p:spPr>
            <a:xfrm>
              <a:off x="6029637" y="2854890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7"/>
                  </a:moveTo>
                  <a:cubicBezTo>
                    <a:pt x="153" y="140"/>
                    <a:pt x="394" y="73"/>
                    <a:pt x="294" y="26"/>
                  </a:cubicBezTo>
                  <a:cubicBezTo>
                    <a:pt x="242" y="1"/>
                    <a:pt x="0" y="69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34" name="Google Shape;36634;p16"/>
            <p:cNvSpPr/>
            <p:nvPr/>
          </p:nvSpPr>
          <p:spPr>
            <a:xfrm>
              <a:off x="3361386" y="2846641"/>
              <a:ext cx="35657" cy="11773"/>
            </a:xfrm>
            <a:custGeom>
              <a:avLst/>
              <a:gdLst/>
              <a:ahLst/>
              <a:cxnLst/>
              <a:rect l="l" t="t" r="r" b="b"/>
              <a:pathLst>
                <a:path w="999" h="391" extrusionOk="0">
                  <a:moveTo>
                    <a:pt x="34" y="118"/>
                  </a:moveTo>
                  <a:cubicBezTo>
                    <a:pt x="63" y="225"/>
                    <a:pt x="0" y="375"/>
                    <a:pt x="226" y="391"/>
                  </a:cubicBezTo>
                  <a:cubicBezTo>
                    <a:pt x="245" y="157"/>
                    <a:pt x="979" y="262"/>
                    <a:pt x="999" y="28"/>
                  </a:cubicBezTo>
                  <a:cubicBezTo>
                    <a:pt x="393" y="130"/>
                    <a:pt x="487" y="1"/>
                    <a:pt x="34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35" name="Google Shape;36635;p16"/>
            <p:cNvSpPr/>
            <p:nvPr/>
          </p:nvSpPr>
          <p:spPr>
            <a:xfrm>
              <a:off x="635672" y="2847484"/>
              <a:ext cx="31659" cy="10930"/>
            </a:xfrm>
            <a:custGeom>
              <a:avLst/>
              <a:gdLst/>
              <a:ahLst/>
              <a:cxnLst/>
              <a:rect l="l" t="t" r="r" b="b"/>
              <a:pathLst>
                <a:path w="887" h="363" extrusionOk="0">
                  <a:moveTo>
                    <a:pt x="613" y="363"/>
                  </a:moveTo>
                  <a:cubicBezTo>
                    <a:pt x="672" y="240"/>
                    <a:pt x="887" y="189"/>
                    <a:pt x="803" y="0"/>
                  </a:cubicBezTo>
                  <a:lnTo>
                    <a:pt x="33" y="0"/>
                  </a:lnTo>
                  <a:cubicBezTo>
                    <a:pt x="1" y="226"/>
                    <a:pt x="328" y="285"/>
                    <a:pt x="613" y="3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36" name="Google Shape;36636;p16"/>
            <p:cNvSpPr/>
            <p:nvPr/>
          </p:nvSpPr>
          <p:spPr>
            <a:xfrm>
              <a:off x="2199331" y="2846460"/>
              <a:ext cx="32587" cy="9214"/>
            </a:xfrm>
            <a:custGeom>
              <a:avLst/>
              <a:gdLst/>
              <a:ahLst/>
              <a:cxnLst/>
              <a:rect l="l" t="t" r="r" b="b"/>
              <a:pathLst>
                <a:path w="913" h="306" extrusionOk="0">
                  <a:moveTo>
                    <a:pt x="388" y="306"/>
                  </a:moveTo>
                  <a:cubicBezTo>
                    <a:pt x="913" y="158"/>
                    <a:pt x="104" y="0"/>
                    <a:pt x="0" y="214"/>
                  </a:cubicBezTo>
                  <a:cubicBezTo>
                    <a:pt x="194" y="214"/>
                    <a:pt x="228" y="287"/>
                    <a:pt x="388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37" name="Google Shape;36637;p16"/>
            <p:cNvSpPr/>
            <p:nvPr/>
          </p:nvSpPr>
          <p:spPr>
            <a:xfrm>
              <a:off x="1490384" y="2852903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0" y="92"/>
                  </a:moveTo>
                  <a:cubicBezTo>
                    <a:pt x="150" y="72"/>
                    <a:pt x="380" y="89"/>
                    <a:pt x="386" y="0"/>
                  </a:cubicBezTo>
                  <a:cubicBezTo>
                    <a:pt x="236" y="21"/>
                    <a:pt x="7" y="3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38" name="Google Shape;36638;p16"/>
            <p:cNvSpPr/>
            <p:nvPr/>
          </p:nvSpPr>
          <p:spPr>
            <a:xfrm>
              <a:off x="257267" y="2845828"/>
              <a:ext cx="8995" cy="11472"/>
            </a:xfrm>
            <a:custGeom>
              <a:avLst/>
              <a:gdLst/>
              <a:ahLst/>
              <a:cxnLst/>
              <a:rect l="l" t="t" r="r" b="b"/>
              <a:pathLst>
                <a:path w="252" h="381" extrusionOk="0">
                  <a:moveTo>
                    <a:pt x="29" y="145"/>
                  </a:moveTo>
                  <a:cubicBezTo>
                    <a:pt x="1" y="239"/>
                    <a:pt x="180" y="380"/>
                    <a:pt x="221" y="235"/>
                  </a:cubicBezTo>
                  <a:cubicBezTo>
                    <a:pt x="251" y="140"/>
                    <a:pt x="71" y="0"/>
                    <a:pt x="29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39" name="Google Shape;36639;p16"/>
            <p:cNvSpPr/>
            <p:nvPr/>
          </p:nvSpPr>
          <p:spPr>
            <a:xfrm>
              <a:off x="3248921" y="2849381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288" y="27"/>
                  </a:moveTo>
                  <a:cubicBezTo>
                    <a:pt x="238" y="1"/>
                    <a:pt x="0" y="71"/>
                    <a:pt x="98" y="117"/>
                  </a:cubicBezTo>
                  <a:cubicBezTo>
                    <a:pt x="153" y="143"/>
                    <a:pt x="393" y="74"/>
                    <a:pt x="288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40" name="Google Shape;36640;p16"/>
            <p:cNvSpPr/>
            <p:nvPr/>
          </p:nvSpPr>
          <p:spPr>
            <a:xfrm>
              <a:off x="7537118" y="2846671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0" y="142"/>
                    <a:pt x="391" y="73"/>
                    <a:pt x="292" y="26"/>
                  </a:cubicBezTo>
                  <a:cubicBezTo>
                    <a:pt x="238" y="1"/>
                    <a:pt x="1" y="70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41" name="Google Shape;36641;p16"/>
            <p:cNvSpPr/>
            <p:nvPr/>
          </p:nvSpPr>
          <p:spPr>
            <a:xfrm>
              <a:off x="5359273" y="2841131"/>
              <a:ext cx="31481" cy="9635"/>
            </a:xfrm>
            <a:custGeom>
              <a:avLst/>
              <a:gdLst/>
              <a:ahLst/>
              <a:cxnLst/>
              <a:rect l="l" t="t" r="r" b="b"/>
              <a:pathLst>
                <a:path w="882" h="320" extrusionOk="0">
                  <a:moveTo>
                    <a:pt x="755" y="211"/>
                  </a:moveTo>
                  <a:cubicBezTo>
                    <a:pt x="882" y="1"/>
                    <a:pt x="1" y="14"/>
                    <a:pt x="174" y="211"/>
                  </a:cubicBezTo>
                  <a:cubicBezTo>
                    <a:pt x="240" y="283"/>
                    <a:pt x="689" y="319"/>
                    <a:pt x="755" y="2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42" name="Google Shape;36642;p16"/>
            <p:cNvSpPr/>
            <p:nvPr/>
          </p:nvSpPr>
          <p:spPr>
            <a:xfrm>
              <a:off x="5288603" y="2833664"/>
              <a:ext cx="24307" cy="16560"/>
            </a:xfrm>
            <a:custGeom>
              <a:avLst/>
              <a:gdLst/>
              <a:ahLst/>
              <a:cxnLst/>
              <a:rect l="l" t="t" r="r" b="b"/>
              <a:pathLst>
                <a:path w="681" h="550" extrusionOk="0">
                  <a:moveTo>
                    <a:pt x="420" y="549"/>
                  </a:moveTo>
                  <a:cubicBezTo>
                    <a:pt x="335" y="378"/>
                    <a:pt x="681" y="1"/>
                    <a:pt x="35" y="94"/>
                  </a:cubicBezTo>
                  <a:cubicBezTo>
                    <a:pt x="5" y="319"/>
                    <a:pt x="1" y="536"/>
                    <a:pt x="420" y="5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43" name="Google Shape;36643;p16"/>
            <p:cNvSpPr/>
            <p:nvPr/>
          </p:nvSpPr>
          <p:spPr>
            <a:xfrm>
              <a:off x="7674674" y="284119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1" y="116"/>
                  </a:moveTo>
                  <a:cubicBezTo>
                    <a:pt x="154" y="142"/>
                    <a:pt x="393" y="72"/>
                    <a:pt x="295" y="25"/>
                  </a:cubicBezTo>
                  <a:cubicBezTo>
                    <a:pt x="239" y="0"/>
                    <a:pt x="0" y="69"/>
                    <a:pt x="101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44" name="Google Shape;36644;p16"/>
            <p:cNvSpPr/>
            <p:nvPr/>
          </p:nvSpPr>
          <p:spPr>
            <a:xfrm>
              <a:off x="8700243" y="2835711"/>
              <a:ext cx="14170" cy="4306"/>
            </a:xfrm>
            <a:custGeom>
              <a:avLst/>
              <a:gdLst/>
              <a:ahLst/>
              <a:cxnLst/>
              <a:rect l="l" t="t" r="r" b="b"/>
              <a:pathLst>
                <a:path w="397" h="143" extrusionOk="0">
                  <a:moveTo>
                    <a:pt x="101" y="117"/>
                  </a:moveTo>
                  <a:cubicBezTo>
                    <a:pt x="153" y="143"/>
                    <a:pt x="396" y="73"/>
                    <a:pt x="293" y="26"/>
                  </a:cubicBezTo>
                  <a:cubicBezTo>
                    <a:pt x="241" y="1"/>
                    <a:pt x="1" y="70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45" name="Google Shape;36645;p16"/>
            <p:cNvSpPr/>
            <p:nvPr/>
          </p:nvSpPr>
          <p:spPr>
            <a:xfrm>
              <a:off x="7110279" y="283297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6"/>
                  </a:moveTo>
                  <a:cubicBezTo>
                    <a:pt x="240" y="0"/>
                    <a:pt x="0" y="71"/>
                    <a:pt x="101" y="117"/>
                  </a:cubicBezTo>
                  <a:cubicBezTo>
                    <a:pt x="152" y="143"/>
                    <a:pt x="393" y="75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46" name="Google Shape;36646;p16"/>
            <p:cNvSpPr/>
            <p:nvPr/>
          </p:nvSpPr>
          <p:spPr>
            <a:xfrm>
              <a:off x="1548776" y="283297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1" y="26"/>
                  </a:moveTo>
                  <a:cubicBezTo>
                    <a:pt x="239" y="0"/>
                    <a:pt x="1" y="71"/>
                    <a:pt x="99" y="117"/>
                  </a:cubicBezTo>
                  <a:cubicBezTo>
                    <a:pt x="154" y="143"/>
                    <a:pt x="394" y="75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47" name="Google Shape;36647;p16"/>
            <p:cNvSpPr/>
            <p:nvPr/>
          </p:nvSpPr>
          <p:spPr>
            <a:xfrm>
              <a:off x="4429358" y="2824782"/>
              <a:ext cx="27626" cy="9364"/>
            </a:xfrm>
            <a:custGeom>
              <a:avLst/>
              <a:gdLst/>
              <a:ahLst/>
              <a:cxnLst/>
              <a:rect l="l" t="t" r="r" b="b"/>
              <a:pathLst>
                <a:path w="774" h="311" extrusionOk="0">
                  <a:moveTo>
                    <a:pt x="773" y="27"/>
                  </a:moveTo>
                  <a:cubicBezTo>
                    <a:pt x="333" y="1"/>
                    <a:pt x="49" y="48"/>
                    <a:pt x="0" y="207"/>
                  </a:cubicBezTo>
                  <a:cubicBezTo>
                    <a:pt x="368" y="186"/>
                    <a:pt x="427" y="310"/>
                    <a:pt x="77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48" name="Google Shape;36648;p16"/>
            <p:cNvSpPr/>
            <p:nvPr/>
          </p:nvSpPr>
          <p:spPr>
            <a:xfrm>
              <a:off x="3982032" y="2827943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2"/>
                  </a:moveTo>
                  <a:cubicBezTo>
                    <a:pt x="194" y="51"/>
                    <a:pt x="40" y="0"/>
                    <a:pt x="2" y="102"/>
                  </a:cubicBezTo>
                  <a:cubicBezTo>
                    <a:pt x="1" y="153"/>
                    <a:pt x="155" y="207"/>
                    <a:pt x="194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49" name="Google Shape;36649;p16"/>
            <p:cNvSpPr/>
            <p:nvPr/>
          </p:nvSpPr>
          <p:spPr>
            <a:xfrm>
              <a:off x="1596924" y="2830201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3" y="27"/>
                  </a:moveTo>
                  <a:cubicBezTo>
                    <a:pt x="241" y="1"/>
                    <a:pt x="0" y="71"/>
                    <a:pt x="102" y="118"/>
                  </a:cubicBezTo>
                  <a:cubicBezTo>
                    <a:pt x="154" y="143"/>
                    <a:pt x="392" y="75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50" name="Google Shape;36650;p16"/>
            <p:cNvSpPr/>
            <p:nvPr/>
          </p:nvSpPr>
          <p:spPr>
            <a:xfrm>
              <a:off x="526740" y="2822042"/>
              <a:ext cx="29732" cy="11924"/>
            </a:xfrm>
            <a:custGeom>
              <a:avLst/>
              <a:gdLst/>
              <a:ahLst/>
              <a:cxnLst/>
              <a:rect l="l" t="t" r="r" b="b"/>
              <a:pathLst>
                <a:path w="833" h="396" extrusionOk="0">
                  <a:moveTo>
                    <a:pt x="1" y="389"/>
                  </a:moveTo>
                  <a:cubicBezTo>
                    <a:pt x="338" y="396"/>
                    <a:pt x="601" y="369"/>
                    <a:pt x="771" y="298"/>
                  </a:cubicBezTo>
                  <a:cubicBezTo>
                    <a:pt x="832" y="59"/>
                    <a:pt x="503" y="0"/>
                    <a:pt x="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51" name="Google Shape;36651;p16"/>
            <p:cNvSpPr/>
            <p:nvPr/>
          </p:nvSpPr>
          <p:spPr>
            <a:xfrm>
              <a:off x="8930991" y="2825234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3"/>
                  </a:moveTo>
                  <a:cubicBezTo>
                    <a:pt x="193" y="52"/>
                    <a:pt x="36" y="0"/>
                    <a:pt x="1" y="103"/>
                  </a:cubicBezTo>
                  <a:cubicBezTo>
                    <a:pt x="1" y="153"/>
                    <a:pt x="158" y="205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52" name="Google Shape;36652;p16"/>
            <p:cNvSpPr/>
            <p:nvPr/>
          </p:nvSpPr>
          <p:spPr>
            <a:xfrm>
              <a:off x="3341934" y="2820115"/>
              <a:ext cx="41368" cy="13760"/>
            </a:xfrm>
            <a:custGeom>
              <a:avLst/>
              <a:gdLst/>
              <a:ahLst/>
              <a:cxnLst/>
              <a:rect l="l" t="t" r="r" b="b"/>
              <a:pathLst>
                <a:path w="1159" h="457" extrusionOk="0">
                  <a:moveTo>
                    <a:pt x="1159" y="0"/>
                  </a:moveTo>
                  <a:lnTo>
                    <a:pt x="194" y="0"/>
                  </a:lnTo>
                  <a:cubicBezTo>
                    <a:pt x="210" y="157"/>
                    <a:pt x="151" y="282"/>
                    <a:pt x="1" y="362"/>
                  </a:cubicBezTo>
                  <a:cubicBezTo>
                    <a:pt x="839" y="456"/>
                    <a:pt x="860" y="164"/>
                    <a:pt x="1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53" name="Google Shape;36653;p16"/>
            <p:cNvSpPr/>
            <p:nvPr/>
          </p:nvSpPr>
          <p:spPr>
            <a:xfrm>
              <a:off x="1978220" y="2825535"/>
              <a:ext cx="21594" cy="6444"/>
            </a:xfrm>
            <a:custGeom>
              <a:avLst/>
              <a:gdLst/>
              <a:ahLst/>
              <a:cxnLst/>
              <a:rect l="l" t="t" r="r" b="b"/>
              <a:pathLst>
                <a:path w="605" h="214" extrusionOk="0">
                  <a:moveTo>
                    <a:pt x="605" y="182"/>
                  </a:moveTo>
                  <a:lnTo>
                    <a:pt x="605" y="1"/>
                  </a:lnTo>
                  <a:lnTo>
                    <a:pt x="24" y="1"/>
                  </a:lnTo>
                  <a:cubicBezTo>
                    <a:pt x="0" y="165"/>
                    <a:pt x="216" y="213"/>
                    <a:pt x="605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54" name="Google Shape;36654;p16"/>
            <p:cNvSpPr/>
            <p:nvPr/>
          </p:nvSpPr>
          <p:spPr>
            <a:xfrm>
              <a:off x="1904267" y="2814665"/>
              <a:ext cx="45222" cy="14573"/>
            </a:xfrm>
            <a:custGeom>
              <a:avLst/>
              <a:gdLst/>
              <a:ahLst/>
              <a:cxnLst/>
              <a:rect l="l" t="t" r="r" b="b"/>
              <a:pathLst>
                <a:path w="1267" h="484" extrusionOk="0">
                  <a:moveTo>
                    <a:pt x="361" y="454"/>
                  </a:moveTo>
                  <a:cubicBezTo>
                    <a:pt x="1267" y="483"/>
                    <a:pt x="877" y="34"/>
                    <a:pt x="361" y="0"/>
                  </a:cubicBezTo>
                  <a:cubicBezTo>
                    <a:pt x="1" y="174"/>
                    <a:pt x="475" y="163"/>
                    <a:pt x="361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55" name="Google Shape;36655;p16"/>
            <p:cNvSpPr/>
            <p:nvPr/>
          </p:nvSpPr>
          <p:spPr>
            <a:xfrm>
              <a:off x="4565129" y="2817375"/>
              <a:ext cx="22665" cy="8220"/>
            </a:xfrm>
            <a:custGeom>
              <a:avLst/>
              <a:gdLst/>
              <a:ahLst/>
              <a:cxnLst/>
              <a:rect l="l" t="t" r="r" b="b"/>
              <a:pathLst>
                <a:path w="635" h="273" extrusionOk="0">
                  <a:moveTo>
                    <a:pt x="634" y="0"/>
                  </a:moveTo>
                  <a:lnTo>
                    <a:pt x="248" y="0"/>
                  </a:lnTo>
                  <a:cubicBezTo>
                    <a:pt x="239" y="116"/>
                    <a:pt x="0" y="125"/>
                    <a:pt x="58" y="273"/>
                  </a:cubicBezTo>
                  <a:lnTo>
                    <a:pt x="634" y="2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56" name="Google Shape;36656;p16"/>
            <p:cNvSpPr/>
            <p:nvPr/>
          </p:nvSpPr>
          <p:spPr>
            <a:xfrm>
              <a:off x="1813931" y="2822825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4" y="1"/>
                  </a:moveTo>
                  <a:cubicBezTo>
                    <a:pt x="234" y="21"/>
                    <a:pt x="3" y="3"/>
                    <a:pt x="1" y="92"/>
                  </a:cubicBezTo>
                  <a:cubicBezTo>
                    <a:pt x="149" y="70"/>
                    <a:pt x="379" y="88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57" name="Google Shape;36657;p16"/>
            <p:cNvSpPr/>
            <p:nvPr/>
          </p:nvSpPr>
          <p:spPr>
            <a:xfrm>
              <a:off x="1057121" y="2810360"/>
              <a:ext cx="20309" cy="13549"/>
            </a:xfrm>
            <a:custGeom>
              <a:avLst/>
              <a:gdLst/>
              <a:ahLst/>
              <a:cxnLst/>
              <a:rect l="l" t="t" r="r" b="b"/>
              <a:pathLst>
                <a:path w="569" h="450" extrusionOk="0">
                  <a:moveTo>
                    <a:pt x="374" y="415"/>
                  </a:moveTo>
                  <a:cubicBezTo>
                    <a:pt x="386" y="358"/>
                    <a:pt x="404" y="306"/>
                    <a:pt x="569" y="324"/>
                  </a:cubicBezTo>
                  <a:lnTo>
                    <a:pt x="569" y="142"/>
                  </a:lnTo>
                  <a:cubicBezTo>
                    <a:pt x="93" y="1"/>
                    <a:pt x="1" y="450"/>
                    <a:pt x="374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58" name="Google Shape;36658;p16"/>
            <p:cNvSpPr/>
            <p:nvPr/>
          </p:nvSpPr>
          <p:spPr>
            <a:xfrm>
              <a:off x="6993281" y="2816623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2" y="25"/>
                  </a:moveTo>
                  <a:cubicBezTo>
                    <a:pt x="239" y="0"/>
                    <a:pt x="1" y="70"/>
                    <a:pt x="101" y="116"/>
                  </a:cubicBezTo>
                  <a:cubicBezTo>
                    <a:pt x="153" y="141"/>
                    <a:pt x="392" y="72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59" name="Google Shape;36659;p16"/>
            <p:cNvSpPr/>
            <p:nvPr/>
          </p:nvSpPr>
          <p:spPr>
            <a:xfrm>
              <a:off x="6894593" y="2807199"/>
              <a:ext cx="65282" cy="12947"/>
            </a:xfrm>
            <a:custGeom>
              <a:avLst/>
              <a:gdLst/>
              <a:ahLst/>
              <a:cxnLst/>
              <a:rect l="l" t="t" r="r" b="b"/>
              <a:pathLst>
                <a:path w="1829" h="430" extrusionOk="0">
                  <a:moveTo>
                    <a:pt x="1130" y="429"/>
                  </a:moveTo>
                  <a:cubicBezTo>
                    <a:pt x="1828" y="0"/>
                    <a:pt x="1" y="307"/>
                    <a:pt x="1130" y="4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60" name="Google Shape;36660;p16"/>
            <p:cNvSpPr/>
            <p:nvPr/>
          </p:nvSpPr>
          <p:spPr>
            <a:xfrm>
              <a:off x="5798390" y="2811896"/>
              <a:ext cx="23414" cy="8250"/>
            </a:xfrm>
            <a:custGeom>
              <a:avLst/>
              <a:gdLst/>
              <a:ahLst/>
              <a:cxnLst/>
              <a:rect l="l" t="t" r="r" b="b"/>
              <a:pathLst>
                <a:path w="656" h="274" extrusionOk="0">
                  <a:moveTo>
                    <a:pt x="407" y="273"/>
                  </a:moveTo>
                  <a:cubicBezTo>
                    <a:pt x="418" y="157"/>
                    <a:pt x="656" y="148"/>
                    <a:pt x="600" y="1"/>
                  </a:cubicBezTo>
                  <a:lnTo>
                    <a:pt x="215" y="1"/>
                  </a:lnTo>
                  <a:cubicBezTo>
                    <a:pt x="1" y="131"/>
                    <a:pt x="10" y="221"/>
                    <a:pt x="407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61" name="Google Shape;36661;p16"/>
            <p:cNvSpPr/>
            <p:nvPr/>
          </p:nvSpPr>
          <p:spPr>
            <a:xfrm>
              <a:off x="120638" y="2810932"/>
              <a:ext cx="32623" cy="9214"/>
            </a:xfrm>
            <a:custGeom>
              <a:avLst/>
              <a:gdLst/>
              <a:ahLst/>
              <a:cxnLst/>
              <a:rect l="l" t="t" r="r" b="b"/>
              <a:pathLst>
                <a:path w="914" h="306" extrusionOk="0">
                  <a:moveTo>
                    <a:pt x="0" y="214"/>
                  </a:moveTo>
                  <a:cubicBezTo>
                    <a:pt x="192" y="214"/>
                    <a:pt x="230" y="287"/>
                    <a:pt x="388" y="305"/>
                  </a:cubicBezTo>
                  <a:cubicBezTo>
                    <a:pt x="914" y="158"/>
                    <a:pt x="103" y="0"/>
                    <a:pt x="0" y="2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62" name="Google Shape;36662;p16"/>
            <p:cNvSpPr/>
            <p:nvPr/>
          </p:nvSpPr>
          <p:spPr>
            <a:xfrm>
              <a:off x="7172240" y="2813853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6"/>
                  </a:moveTo>
                  <a:cubicBezTo>
                    <a:pt x="238" y="1"/>
                    <a:pt x="0" y="70"/>
                    <a:pt x="100" y="117"/>
                  </a:cubicBezTo>
                  <a:cubicBezTo>
                    <a:pt x="153" y="142"/>
                    <a:pt x="395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63" name="Google Shape;36663;p16"/>
            <p:cNvSpPr/>
            <p:nvPr/>
          </p:nvSpPr>
          <p:spPr>
            <a:xfrm>
              <a:off x="5912675" y="2813853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40" y="1"/>
                    <a:pt x="1" y="70"/>
                    <a:pt x="100" y="117"/>
                  </a:cubicBezTo>
                  <a:cubicBezTo>
                    <a:pt x="152" y="142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64" name="Google Shape;36664;p16"/>
            <p:cNvSpPr/>
            <p:nvPr/>
          </p:nvSpPr>
          <p:spPr>
            <a:xfrm>
              <a:off x="2491755" y="281385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39" y="1"/>
                    <a:pt x="1" y="70"/>
                    <a:pt x="101" y="117"/>
                  </a:cubicBezTo>
                  <a:cubicBezTo>
                    <a:pt x="154" y="142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65" name="Google Shape;36665;p16"/>
            <p:cNvSpPr/>
            <p:nvPr/>
          </p:nvSpPr>
          <p:spPr>
            <a:xfrm>
              <a:off x="7014982" y="2802712"/>
              <a:ext cx="39869" cy="15868"/>
            </a:xfrm>
            <a:custGeom>
              <a:avLst/>
              <a:gdLst/>
              <a:ahLst/>
              <a:cxnLst/>
              <a:rect l="l" t="t" r="r" b="b"/>
              <a:pathLst>
                <a:path w="1117" h="527" extrusionOk="0">
                  <a:moveTo>
                    <a:pt x="648" y="306"/>
                  </a:moveTo>
                  <a:cubicBezTo>
                    <a:pt x="1117" y="0"/>
                    <a:pt x="1" y="526"/>
                    <a:pt x="648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66" name="Google Shape;36666;p16"/>
            <p:cNvSpPr/>
            <p:nvPr/>
          </p:nvSpPr>
          <p:spPr>
            <a:xfrm>
              <a:off x="4849272" y="2808493"/>
              <a:ext cx="13849" cy="7407"/>
            </a:xfrm>
            <a:custGeom>
              <a:avLst/>
              <a:gdLst/>
              <a:ahLst/>
              <a:cxnLst/>
              <a:rect l="l" t="t" r="r" b="b"/>
              <a:pathLst>
                <a:path w="388" h="246" extrusionOk="0">
                  <a:moveTo>
                    <a:pt x="388" y="114"/>
                  </a:moveTo>
                  <a:cubicBezTo>
                    <a:pt x="387" y="22"/>
                    <a:pt x="47" y="0"/>
                    <a:pt x="0" y="114"/>
                  </a:cubicBezTo>
                  <a:cubicBezTo>
                    <a:pt x="221" y="102"/>
                    <a:pt x="301" y="246"/>
                    <a:pt x="388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67" name="Google Shape;36667;p16"/>
            <p:cNvSpPr/>
            <p:nvPr/>
          </p:nvSpPr>
          <p:spPr>
            <a:xfrm>
              <a:off x="4591113" y="2811113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100" y="117"/>
                  </a:moveTo>
                  <a:cubicBezTo>
                    <a:pt x="153" y="142"/>
                    <a:pt x="389" y="72"/>
                    <a:pt x="292" y="27"/>
                  </a:cubicBezTo>
                  <a:cubicBezTo>
                    <a:pt x="238" y="1"/>
                    <a:pt x="0" y="71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68" name="Google Shape;36668;p16"/>
            <p:cNvSpPr/>
            <p:nvPr/>
          </p:nvSpPr>
          <p:spPr>
            <a:xfrm>
              <a:off x="196377" y="2811896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7" y="1"/>
                  </a:moveTo>
                  <a:cubicBezTo>
                    <a:pt x="236" y="20"/>
                    <a:pt x="5" y="2"/>
                    <a:pt x="1" y="91"/>
                  </a:cubicBezTo>
                  <a:cubicBezTo>
                    <a:pt x="149" y="71"/>
                    <a:pt x="381" y="89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69" name="Google Shape;36669;p16"/>
            <p:cNvSpPr/>
            <p:nvPr/>
          </p:nvSpPr>
          <p:spPr>
            <a:xfrm>
              <a:off x="7298910" y="2803676"/>
              <a:ext cx="23414" cy="8250"/>
            </a:xfrm>
            <a:custGeom>
              <a:avLst/>
              <a:gdLst/>
              <a:ahLst/>
              <a:cxnLst/>
              <a:rect l="l" t="t" r="r" b="b"/>
              <a:pathLst>
                <a:path w="656" h="274" extrusionOk="0">
                  <a:moveTo>
                    <a:pt x="409" y="274"/>
                  </a:moveTo>
                  <a:cubicBezTo>
                    <a:pt x="418" y="156"/>
                    <a:pt x="656" y="147"/>
                    <a:pt x="602" y="1"/>
                  </a:cubicBezTo>
                  <a:lnTo>
                    <a:pt x="213" y="1"/>
                  </a:lnTo>
                  <a:cubicBezTo>
                    <a:pt x="1" y="131"/>
                    <a:pt x="8" y="221"/>
                    <a:pt x="409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70" name="Google Shape;36670;p16"/>
            <p:cNvSpPr/>
            <p:nvPr/>
          </p:nvSpPr>
          <p:spPr>
            <a:xfrm>
              <a:off x="2147578" y="280840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3" y="25"/>
                  </a:moveTo>
                  <a:cubicBezTo>
                    <a:pt x="239" y="1"/>
                    <a:pt x="0" y="70"/>
                    <a:pt x="98" y="117"/>
                  </a:cubicBezTo>
                  <a:cubicBezTo>
                    <a:pt x="154" y="141"/>
                    <a:pt x="392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71" name="Google Shape;36671;p16"/>
            <p:cNvSpPr/>
            <p:nvPr/>
          </p:nvSpPr>
          <p:spPr>
            <a:xfrm>
              <a:off x="1810290" y="2805663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40" y="0"/>
                    <a:pt x="1" y="71"/>
                    <a:pt x="103" y="116"/>
                  </a:cubicBezTo>
                  <a:cubicBezTo>
                    <a:pt x="155" y="142"/>
                    <a:pt x="391" y="72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72" name="Google Shape;36672;p16"/>
            <p:cNvSpPr/>
            <p:nvPr/>
          </p:nvSpPr>
          <p:spPr>
            <a:xfrm>
              <a:off x="1455942" y="2802472"/>
              <a:ext cx="13813" cy="7407"/>
            </a:xfrm>
            <a:custGeom>
              <a:avLst/>
              <a:gdLst/>
              <a:ahLst/>
              <a:cxnLst/>
              <a:rect l="l" t="t" r="r" b="b"/>
              <a:pathLst>
                <a:path w="387" h="246" extrusionOk="0">
                  <a:moveTo>
                    <a:pt x="387" y="132"/>
                  </a:moveTo>
                  <a:cubicBezTo>
                    <a:pt x="171" y="141"/>
                    <a:pt x="87" y="0"/>
                    <a:pt x="0" y="132"/>
                  </a:cubicBezTo>
                  <a:cubicBezTo>
                    <a:pt x="2" y="224"/>
                    <a:pt x="340" y="246"/>
                    <a:pt x="38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73" name="Google Shape;36673;p16"/>
            <p:cNvSpPr/>
            <p:nvPr/>
          </p:nvSpPr>
          <p:spPr>
            <a:xfrm>
              <a:off x="4284913" y="2800936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74" name="Google Shape;36674;p16"/>
            <p:cNvSpPr/>
            <p:nvPr/>
          </p:nvSpPr>
          <p:spPr>
            <a:xfrm>
              <a:off x="1524791" y="2800936"/>
              <a:ext cx="13849" cy="5540"/>
            </a:xfrm>
            <a:custGeom>
              <a:avLst/>
              <a:gdLst/>
              <a:ahLst/>
              <a:cxnLst/>
              <a:rect l="l" t="t" r="r" b="b"/>
              <a:pathLst>
                <a:path w="388" h="184" extrusionOk="0">
                  <a:moveTo>
                    <a:pt x="387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75" name="Google Shape;36675;p16"/>
            <p:cNvSpPr/>
            <p:nvPr/>
          </p:nvSpPr>
          <p:spPr>
            <a:xfrm>
              <a:off x="7932869" y="2800514"/>
              <a:ext cx="20702" cy="3673"/>
            </a:xfrm>
            <a:custGeom>
              <a:avLst/>
              <a:gdLst/>
              <a:ahLst/>
              <a:cxnLst/>
              <a:rect l="l" t="t" r="r" b="b"/>
              <a:pathLst>
                <a:path w="580" h="122" extrusionOk="0">
                  <a:moveTo>
                    <a:pt x="580" y="14"/>
                  </a:moveTo>
                  <a:cubicBezTo>
                    <a:pt x="353" y="30"/>
                    <a:pt x="34" y="0"/>
                    <a:pt x="0" y="106"/>
                  </a:cubicBezTo>
                  <a:cubicBezTo>
                    <a:pt x="229" y="92"/>
                    <a:pt x="549" y="122"/>
                    <a:pt x="580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76" name="Google Shape;36676;p16"/>
            <p:cNvSpPr/>
            <p:nvPr/>
          </p:nvSpPr>
          <p:spPr>
            <a:xfrm>
              <a:off x="4470689" y="2797865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3" y="102"/>
                  </a:moveTo>
                  <a:cubicBezTo>
                    <a:pt x="0" y="153"/>
                    <a:pt x="157" y="206"/>
                    <a:pt x="193" y="102"/>
                  </a:cubicBezTo>
                  <a:cubicBezTo>
                    <a:pt x="196" y="53"/>
                    <a:pt x="41" y="1"/>
                    <a:pt x="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77" name="Google Shape;36677;p16"/>
            <p:cNvSpPr/>
            <p:nvPr/>
          </p:nvSpPr>
          <p:spPr>
            <a:xfrm>
              <a:off x="630032" y="2794252"/>
              <a:ext cx="13849" cy="7467"/>
            </a:xfrm>
            <a:custGeom>
              <a:avLst/>
              <a:gdLst/>
              <a:ahLst/>
              <a:cxnLst/>
              <a:rect l="l" t="t" r="r" b="b"/>
              <a:pathLst>
                <a:path w="388" h="248" extrusionOk="0">
                  <a:moveTo>
                    <a:pt x="387" y="134"/>
                  </a:moveTo>
                  <a:cubicBezTo>
                    <a:pt x="168" y="143"/>
                    <a:pt x="86" y="1"/>
                    <a:pt x="1" y="134"/>
                  </a:cubicBezTo>
                  <a:cubicBezTo>
                    <a:pt x="2" y="222"/>
                    <a:pt x="336" y="247"/>
                    <a:pt x="387" y="1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78" name="Google Shape;36678;p16"/>
            <p:cNvSpPr/>
            <p:nvPr/>
          </p:nvSpPr>
          <p:spPr>
            <a:xfrm>
              <a:off x="1180579" y="2792415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7" y="101"/>
                  </a:moveTo>
                  <a:cubicBezTo>
                    <a:pt x="197" y="52"/>
                    <a:pt x="36" y="0"/>
                    <a:pt x="2" y="101"/>
                  </a:cubicBezTo>
                  <a:cubicBezTo>
                    <a:pt x="1" y="153"/>
                    <a:pt x="156" y="205"/>
                    <a:pt x="197" y="1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79" name="Google Shape;36679;p16"/>
            <p:cNvSpPr/>
            <p:nvPr/>
          </p:nvSpPr>
          <p:spPr>
            <a:xfrm>
              <a:off x="3534563" y="2789645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6" y="104"/>
                  </a:moveTo>
                  <a:cubicBezTo>
                    <a:pt x="196" y="53"/>
                    <a:pt x="38" y="1"/>
                    <a:pt x="4" y="104"/>
                  </a:cubicBezTo>
                  <a:cubicBezTo>
                    <a:pt x="0" y="154"/>
                    <a:pt x="162" y="208"/>
                    <a:pt x="196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80" name="Google Shape;36680;p16"/>
            <p:cNvSpPr/>
            <p:nvPr/>
          </p:nvSpPr>
          <p:spPr>
            <a:xfrm>
              <a:off x="7533763" y="2786695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6" y="112"/>
                  </a:moveTo>
                  <a:cubicBezTo>
                    <a:pt x="342" y="1"/>
                    <a:pt x="171" y="56"/>
                    <a:pt x="1" y="112"/>
                  </a:cubicBezTo>
                  <a:cubicBezTo>
                    <a:pt x="1" y="203"/>
                    <a:pt x="336" y="225"/>
                    <a:pt x="386" y="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81" name="Google Shape;36681;p16"/>
            <p:cNvSpPr/>
            <p:nvPr/>
          </p:nvSpPr>
          <p:spPr>
            <a:xfrm>
              <a:off x="4222952" y="2787297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82" name="Google Shape;36682;p16"/>
            <p:cNvSpPr/>
            <p:nvPr/>
          </p:nvSpPr>
          <p:spPr>
            <a:xfrm>
              <a:off x="2780823" y="2789254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101" y="117"/>
                  </a:moveTo>
                  <a:cubicBezTo>
                    <a:pt x="154" y="140"/>
                    <a:pt x="392" y="73"/>
                    <a:pt x="294" y="27"/>
                  </a:cubicBezTo>
                  <a:cubicBezTo>
                    <a:pt x="240" y="1"/>
                    <a:pt x="0" y="71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83" name="Google Shape;36683;p16"/>
            <p:cNvSpPr/>
            <p:nvPr/>
          </p:nvSpPr>
          <p:spPr>
            <a:xfrm>
              <a:off x="2502248" y="2786905"/>
              <a:ext cx="6853" cy="6293"/>
            </a:xfrm>
            <a:custGeom>
              <a:avLst/>
              <a:gdLst/>
              <a:ahLst/>
              <a:cxnLst/>
              <a:rect l="l" t="t" r="r" b="b"/>
              <a:pathLst>
                <a:path w="192" h="209" extrusionOk="0">
                  <a:moveTo>
                    <a:pt x="1" y="105"/>
                  </a:moveTo>
                  <a:cubicBezTo>
                    <a:pt x="1" y="153"/>
                    <a:pt x="155" y="208"/>
                    <a:pt x="191" y="105"/>
                  </a:cubicBezTo>
                  <a:cubicBezTo>
                    <a:pt x="191" y="54"/>
                    <a:pt x="35" y="0"/>
                    <a:pt x="1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84" name="Google Shape;36684;p16"/>
            <p:cNvSpPr/>
            <p:nvPr/>
          </p:nvSpPr>
          <p:spPr>
            <a:xfrm>
              <a:off x="1868896" y="2786936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7" y="104"/>
                  </a:moveTo>
                  <a:cubicBezTo>
                    <a:pt x="197" y="53"/>
                    <a:pt x="40" y="1"/>
                    <a:pt x="4" y="104"/>
                  </a:cubicBezTo>
                  <a:cubicBezTo>
                    <a:pt x="1" y="152"/>
                    <a:pt x="158" y="207"/>
                    <a:pt x="197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85" name="Google Shape;36685;p16"/>
            <p:cNvSpPr/>
            <p:nvPr/>
          </p:nvSpPr>
          <p:spPr>
            <a:xfrm>
              <a:off x="512999" y="2790037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6" y="20"/>
                    <a:pt x="5" y="2"/>
                    <a:pt x="1" y="91"/>
                  </a:cubicBezTo>
                  <a:cubicBezTo>
                    <a:pt x="150" y="71"/>
                    <a:pt x="379" y="87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86" name="Google Shape;36686;p16"/>
            <p:cNvSpPr/>
            <p:nvPr/>
          </p:nvSpPr>
          <p:spPr>
            <a:xfrm>
              <a:off x="6666451" y="2781245"/>
              <a:ext cx="13849" cy="6745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87" y="110"/>
                  </a:moveTo>
                  <a:cubicBezTo>
                    <a:pt x="347" y="1"/>
                    <a:pt x="173" y="53"/>
                    <a:pt x="1" y="110"/>
                  </a:cubicBezTo>
                  <a:cubicBezTo>
                    <a:pt x="2" y="202"/>
                    <a:pt x="336" y="224"/>
                    <a:pt x="387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87" name="Google Shape;36687;p16"/>
            <p:cNvSpPr/>
            <p:nvPr/>
          </p:nvSpPr>
          <p:spPr>
            <a:xfrm>
              <a:off x="6112264" y="2783804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0" y="25"/>
                  </a:moveTo>
                  <a:cubicBezTo>
                    <a:pt x="238" y="0"/>
                    <a:pt x="1" y="70"/>
                    <a:pt x="100" y="117"/>
                  </a:cubicBezTo>
                  <a:cubicBezTo>
                    <a:pt x="153" y="141"/>
                    <a:pt x="392" y="72"/>
                    <a:pt x="29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88" name="Google Shape;36688;p16"/>
            <p:cNvSpPr/>
            <p:nvPr/>
          </p:nvSpPr>
          <p:spPr>
            <a:xfrm>
              <a:off x="4993931" y="2779077"/>
              <a:ext cx="20595" cy="9003"/>
            </a:xfrm>
            <a:custGeom>
              <a:avLst/>
              <a:gdLst/>
              <a:ahLst/>
              <a:cxnLst/>
              <a:rect l="l" t="t" r="r" b="b"/>
              <a:pathLst>
                <a:path w="577" h="299" extrusionOk="0">
                  <a:moveTo>
                    <a:pt x="576" y="1"/>
                  </a:moveTo>
                  <a:lnTo>
                    <a:pt x="192" y="1"/>
                  </a:lnTo>
                  <a:cubicBezTo>
                    <a:pt x="192" y="91"/>
                    <a:pt x="37" y="109"/>
                    <a:pt x="0" y="182"/>
                  </a:cubicBezTo>
                  <a:cubicBezTo>
                    <a:pt x="243" y="189"/>
                    <a:pt x="265" y="298"/>
                    <a:pt x="576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89" name="Google Shape;36689;p16"/>
            <p:cNvSpPr/>
            <p:nvPr/>
          </p:nvSpPr>
          <p:spPr>
            <a:xfrm>
              <a:off x="2767438" y="2778716"/>
              <a:ext cx="23878" cy="5871"/>
            </a:xfrm>
            <a:custGeom>
              <a:avLst/>
              <a:gdLst/>
              <a:ahLst/>
              <a:cxnLst/>
              <a:rect l="l" t="t" r="r" b="b"/>
              <a:pathLst>
                <a:path w="669" h="195" extrusionOk="0">
                  <a:moveTo>
                    <a:pt x="476" y="194"/>
                  </a:moveTo>
                  <a:cubicBezTo>
                    <a:pt x="472" y="103"/>
                    <a:pt x="632" y="86"/>
                    <a:pt x="669" y="13"/>
                  </a:cubicBezTo>
                  <a:cubicBezTo>
                    <a:pt x="365" y="21"/>
                    <a:pt x="1" y="1"/>
                    <a:pt x="88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90" name="Google Shape;36690;p16"/>
            <p:cNvSpPr/>
            <p:nvPr/>
          </p:nvSpPr>
          <p:spPr>
            <a:xfrm>
              <a:off x="6883136" y="2778325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38" y="1"/>
                    <a:pt x="1" y="70"/>
                    <a:pt x="100" y="116"/>
                  </a:cubicBezTo>
                  <a:cubicBezTo>
                    <a:pt x="154" y="142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91" name="Google Shape;36691;p16"/>
            <p:cNvSpPr/>
            <p:nvPr/>
          </p:nvSpPr>
          <p:spPr>
            <a:xfrm>
              <a:off x="4460659" y="2768118"/>
              <a:ext cx="40368" cy="13700"/>
            </a:xfrm>
            <a:custGeom>
              <a:avLst/>
              <a:gdLst/>
              <a:ahLst/>
              <a:cxnLst/>
              <a:rect l="l" t="t" r="r" b="b"/>
              <a:pathLst>
                <a:path w="1131" h="455" extrusionOk="0">
                  <a:moveTo>
                    <a:pt x="284" y="455"/>
                  </a:moveTo>
                  <a:lnTo>
                    <a:pt x="1054" y="455"/>
                  </a:lnTo>
                  <a:cubicBezTo>
                    <a:pt x="1131" y="238"/>
                    <a:pt x="700" y="259"/>
                    <a:pt x="859" y="1"/>
                  </a:cubicBezTo>
                  <a:cubicBezTo>
                    <a:pt x="1" y="40"/>
                    <a:pt x="576" y="194"/>
                    <a:pt x="284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92" name="Google Shape;36692;p16"/>
            <p:cNvSpPr/>
            <p:nvPr/>
          </p:nvSpPr>
          <p:spPr>
            <a:xfrm>
              <a:off x="2498572" y="277832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42" y="1"/>
                    <a:pt x="1" y="70"/>
                    <a:pt x="104" y="116"/>
                  </a:cubicBezTo>
                  <a:cubicBezTo>
                    <a:pt x="156" y="142"/>
                    <a:pt x="393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93" name="Google Shape;36693;p16"/>
            <p:cNvSpPr/>
            <p:nvPr/>
          </p:nvSpPr>
          <p:spPr>
            <a:xfrm>
              <a:off x="1865363" y="2778325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103" y="116"/>
                  </a:moveTo>
                  <a:cubicBezTo>
                    <a:pt x="153" y="142"/>
                    <a:pt x="395" y="73"/>
                    <a:pt x="296" y="26"/>
                  </a:cubicBezTo>
                  <a:cubicBezTo>
                    <a:pt x="237" y="1"/>
                    <a:pt x="1" y="70"/>
                    <a:pt x="103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94" name="Google Shape;36694;p16"/>
            <p:cNvSpPr/>
            <p:nvPr/>
          </p:nvSpPr>
          <p:spPr>
            <a:xfrm>
              <a:off x="170750" y="2765709"/>
              <a:ext cx="46293" cy="18759"/>
            </a:xfrm>
            <a:custGeom>
              <a:avLst/>
              <a:gdLst/>
              <a:ahLst/>
              <a:cxnLst/>
              <a:rect l="l" t="t" r="r" b="b"/>
              <a:pathLst>
                <a:path w="1297" h="623" extrusionOk="0">
                  <a:moveTo>
                    <a:pt x="1297" y="353"/>
                  </a:moveTo>
                  <a:cubicBezTo>
                    <a:pt x="926" y="315"/>
                    <a:pt x="1144" y="1"/>
                    <a:pt x="524" y="81"/>
                  </a:cubicBezTo>
                  <a:cubicBezTo>
                    <a:pt x="1" y="224"/>
                    <a:pt x="1001" y="622"/>
                    <a:pt x="1297" y="3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95" name="Google Shape;36695;p16"/>
            <p:cNvSpPr/>
            <p:nvPr/>
          </p:nvSpPr>
          <p:spPr>
            <a:xfrm>
              <a:off x="8576393" y="2772845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5"/>
                  </a:moveTo>
                  <a:cubicBezTo>
                    <a:pt x="240" y="0"/>
                    <a:pt x="1" y="69"/>
                    <a:pt x="101" y="116"/>
                  </a:cubicBezTo>
                  <a:cubicBezTo>
                    <a:pt x="152" y="141"/>
                    <a:pt x="393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96" name="Google Shape;36696;p16"/>
            <p:cNvSpPr/>
            <p:nvPr/>
          </p:nvSpPr>
          <p:spPr>
            <a:xfrm>
              <a:off x="7086330" y="2773567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4" y="1"/>
                  </a:moveTo>
                  <a:cubicBezTo>
                    <a:pt x="234" y="22"/>
                    <a:pt x="4" y="5"/>
                    <a:pt x="0" y="92"/>
                  </a:cubicBezTo>
                  <a:cubicBezTo>
                    <a:pt x="149" y="73"/>
                    <a:pt x="380" y="90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97" name="Google Shape;36697;p16"/>
            <p:cNvSpPr/>
            <p:nvPr/>
          </p:nvSpPr>
          <p:spPr>
            <a:xfrm>
              <a:off x="4215171" y="2765438"/>
              <a:ext cx="21558" cy="6413"/>
            </a:xfrm>
            <a:custGeom>
              <a:avLst/>
              <a:gdLst/>
              <a:ahLst/>
              <a:cxnLst/>
              <a:rect l="l" t="t" r="r" b="b"/>
              <a:pathLst>
                <a:path w="604" h="213" extrusionOk="0">
                  <a:moveTo>
                    <a:pt x="604" y="181"/>
                  </a:moveTo>
                  <a:lnTo>
                    <a:pt x="604" y="1"/>
                  </a:lnTo>
                  <a:lnTo>
                    <a:pt x="25" y="1"/>
                  </a:lnTo>
                  <a:cubicBezTo>
                    <a:pt x="1" y="164"/>
                    <a:pt x="219" y="212"/>
                    <a:pt x="604" y="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98" name="Google Shape;36698;p16"/>
            <p:cNvSpPr/>
            <p:nvPr/>
          </p:nvSpPr>
          <p:spPr>
            <a:xfrm>
              <a:off x="3049297" y="2767335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3" y="27"/>
                  </a:moveTo>
                  <a:cubicBezTo>
                    <a:pt x="240" y="0"/>
                    <a:pt x="1" y="71"/>
                    <a:pt x="100" y="118"/>
                  </a:cubicBezTo>
                  <a:cubicBezTo>
                    <a:pt x="151" y="143"/>
                    <a:pt x="390" y="76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99" name="Google Shape;36699;p16"/>
            <p:cNvSpPr/>
            <p:nvPr/>
          </p:nvSpPr>
          <p:spPr>
            <a:xfrm>
              <a:off x="1383487" y="276733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6" y="27"/>
                  </a:moveTo>
                  <a:cubicBezTo>
                    <a:pt x="241" y="0"/>
                    <a:pt x="1" y="71"/>
                    <a:pt x="101" y="118"/>
                  </a:cubicBezTo>
                  <a:cubicBezTo>
                    <a:pt x="157" y="143"/>
                    <a:pt x="394" y="76"/>
                    <a:pt x="296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00" name="Google Shape;36700;p16"/>
            <p:cNvSpPr/>
            <p:nvPr/>
          </p:nvSpPr>
          <p:spPr>
            <a:xfrm>
              <a:off x="254768" y="276733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1" y="27"/>
                  </a:moveTo>
                  <a:cubicBezTo>
                    <a:pt x="238" y="0"/>
                    <a:pt x="0" y="71"/>
                    <a:pt x="99" y="118"/>
                  </a:cubicBezTo>
                  <a:cubicBezTo>
                    <a:pt x="152" y="143"/>
                    <a:pt x="393" y="76"/>
                    <a:pt x="29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01" name="Google Shape;36701;p16"/>
            <p:cNvSpPr/>
            <p:nvPr/>
          </p:nvSpPr>
          <p:spPr>
            <a:xfrm>
              <a:off x="4529188" y="2764685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0" y="26"/>
                  </a:moveTo>
                  <a:cubicBezTo>
                    <a:pt x="237" y="1"/>
                    <a:pt x="1" y="69"/>
                    <a:pt x="99" y="117"/>
                  </a:cubicBezTo>
                  <a:cubicBezTo>
                    <a:pt x="151" y="141"/>
                    <a:pt x="391" y="71"/>
                    <a:pt x="29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02" name="Google Shape;36702;p16"/>
            <p:cNvSpPr/>
            <p:nvPr/>
          </p:nvSpPr>
          <p:spPr>
            <a:xfrm>
              <a:off x="2144259" y="2759085"/>
              <a:ext cx="27626" cy="9997"/>
            </a:xfrm>
            <a:custGeom>
              <a:avLst/>
              <a:gdLst/>
              <a:ahLst/>
              <a:cxnLst/>
              <a:rect l="l" t="t" r="r" b="b"/>
              <a:pathLst>
                <a:path w="774" h="332" extrusionOk="0">
                  <a:moveTo>
                    <a:pt x="0" y="212"/>
                  </a:moveTo>
                  <a:cubicBezTo>
                    <a:pt x="258" y="329"/>
                    <a:pt x="717" y="332"/>
                    <a:pt x="773" y="122"/>
                  </a:cubicBezTo>
                  <a:cubicBezTo>
                    <a:pt x="516" y="3"/>
                    <a:pt x="54" y="0"/>
                    <a:pt x="0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03" name="Google Shape;36703;p16"/>
            <p:cNvSpPr/>
            <p:nvPr/>
          </p:nvSpPr>
          <p:spPr>
            <a:xfrm>
              <a:off x="8442263" y="2759386"/>
              <a:ext cx="13849" cy="6745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87" y="110"/>
                  </a:moveTo>
                  <a:cubicBezTo>
                    <a:pt x="347" y="1"/>
                    <a:pt x="173" y="54"/>
                    <a:pt x="1" y="110"/>
                  </a:cubicBezTo>
                  <a:cubicBezTo>
                    <a:pt x="3" y="202"/>
                    <a:pt x="339" y="224"/>
                    <a:pt x="387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04" name="Google Shape;36704;p16"/>
            <p:cNvSpPr/>
            <p:nvPr/>
          </p:nvSpPr>
          <p:spPr>
            <a:xfrm>
              <a:off x="7747093" y="2759537"/>
              <a:ext cx="6960" cy="6263"/>
            </a:xfrm>
            <a:custGeom>
              <a:avLst/>
              <a:gdLst/>
              <a:ahLst/>
              <a:cxnLst/>
              <a:rect l="l" t="t" r="r" b="b"/>
              <a:pathLst>
                <a:path w="195" h="208" extrusionOk="0">
                  <a:moveTo>
                    <a:pt x="194" y="105"/>
                  </a:moveTo>
                  <a:cubicBezTo>
                    <a:pt x="194" y="54"/>
                    <a:pt x="36" y="1"/>
                    <a:pt x="1" y="105"/>
                  </a:cubicBezTo>
                  <a:cubicBezTo>
                    <a:pt x="1" y="155"/>
                    <a:pt x="155" y="207"/>
                    <a:pt x="194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05" name="Google Shape;36705;p16"/>
            <p:cNvSpPr/>
            <p:nvPr/>
          </p:nvSpPr>
          <p:spPr>
            <a:xfrm>
              <a:off x="4587758" y="2759958"/>
              <a:ext cx="13777" cy="5450"/>
            </a:xfrm>
            <a:custGeom>
              <a:avLst/>
              <a:gdLst/>
              <a:ahLst/>
              <a:cxnLst/>
              <a:rect l="l" t="t" r="r" b="b"/>
              <a:pathLst>
                <a:path w="386" h="181" extrusionOk="0">
                  <a:moveTo>
                    <a:pt x="386" y="0"/>
                  </a:moveTo>
                  <a:lnTo>
                    <a:pt x="0" y="0"/>
                  </a:lnTo>
                  <a:lnTo>
                    <a:pt x="0" y="180"/>
                  </a:lnTo>
                  <a:lnTo>
                    <a:pt x="386" y="1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06" name="Google Shape;36706;p16"/>
            <p:cNvSpPr/>
            <p:nvPr/>
          </p:nvSpPr>
          <p:spPr>
            <a:xfrm>
              <a:off x="1383487" y="276191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6" y="26"/>
                  </a:moveTo>
                  <a:cubicBezTo>
                    <a:pt x="241" y="0"/>
                    <a:pt x="1" y="69"/>
                    <a:pt x="101" y="115"/>
                  </a:cubicBezTo>
                  <a:cubicBezTo>
                    <a:pt x="157" y="141"/>
                    <a:pt x="394" y="73"/>
                    <a:pt x="296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07" name="Google Shape;36707;p16"/>
            <p:cNvSpPr/>
            <p:nvPr/>
          </p:nvSpPr>
          <p:spPr>
            <a:xfrm>
              <a:off x="1352685" y="2759778"/>
              <a:ext cx="23914" cy="6022"/>
            </a:xfrm>
            <a:custGeom>
              <a:avLst/>
              <a:gdLst/>
              <a:ahLst/>
              <a:cxnLst/>
              <a:rect l="l" t="t" r="r" b="b"/>
              <a:pathLst>
                <a:path w="670" h="200" extrusionOk="0">
                  <a:moveTo>
                    <a:pt x="578" y="6"/>
                  </a:moveTo>
                  <a:cubicBezTo>
                    <a:pt x="246" y="1"/>
                    <a:pt x="86" y="75"/>
                    <a:pt x="1" y="186"/>
                  </a:cubicBezTo>
                  <a:cubicBezTo>
                    <a:pt x="304" y="178"/>
                    <a:pt x="669" y="199"/>
                    <a:pt x="578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08" name="Google Shape;36708;p16"/>
            <p:cNvSpPr/>
            <p:nvPr/>
          </p:nvSpPr>
          <p:spPr>
            <a:xfrm>
              <a:off x="172142" y="276191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6"/>
                  </a:moveTo>
                  <a:cubicBezTo>
                    <a:pt x="240" y="0"/>
                    <a:pt x="1" y="69"/>
                    <a:pt x="100" y="115"/>
                  </a:cubicBezTo>
                  <a:cubicBezTo>
                    <a:pt x="152" y="141"/>
                    <a:pt x="394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09" name="Google Shape;36709;p16"/>
            <p:cNvSpPr/>
            <p:nvPr/>
          </p:nvSpPr>
          <p:spPr>
            <a:xfrm>
              <a:off x="8593739" y="2753696"/>
              <a:ext cx="27555" cy="10207"/>
            </a:xfrm>
            <a:custGeom>
              <a:avLst/>
              <a:gdLst/>
              <a:ahLst/>
              <a:cxnLst/>
              <a:rect l="l" t="t" r="r" b="b"/>
              <a:pathLst>
                <a:path w="772" h="339" extrusionOk="0">
                  <a:moveTo>
                    <a:pt x="772" y="299"/>
                  </a:moveTo>
                  <a:lnTo>
                    <a:pt x="772" y="27"/>
                  </a:lnTo>
                  <a:cubicBezTo>
                    <a:pt x="332" y="0"/>
                    <a:pt x="48" y="47"/>
                    <a:pt x="1" y="208"/>
                  </a:cubicBezTo>
                  <a:cubicBezTo>
                    <a:pt x="260" y="237"/>
                    <a:pt x="367" y="339"/>
                    <a:pt x="77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10" name="Google Shape;36710;p16"/>
            <p:cNvSpPr/>
            <p:nvPr/>
          </p:nvSpPr>
          <p:spPr>
            <a:xfrm>
              <a:off x="7967347" y="2756827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3" y="104"/>
                  </a:moveTo>
                  <a:cubicBezTo>
                    <a:pt x="193" y="53"/>
                    <a:pt x="38" y="1"/>
                    <a:pt x="0" y="104"/>
                  </a:cubicBezTo>
                  <a:cubicBezTo>
                    <a:pt x="0" y="156"/>
                    <a:pt x="156" y="208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11" name="Google Shape;36711;p16"/>
            <p:cNvSpPr/>
            <p:nvPr/>
          </p:nvSpPr>
          <p:spPr>
            <a:xfrm>
              <a:off x="7664395" y="2748969"/>
              <a:ext cx="29910" cy="13760"/>
            </a:xfrm>
            <a:custGeom>
              <a:avLst/>
              <a:gdLst/>
              <a:ahLst/>
              <a:cxnLst/>
              <a:rect l="l" t="t" r="r" b="b"/>
              <a:pathLst>
                <a:path w="838" h="457" extrusionOk="0">
                  <a:moveTo>
                    <a:pt x="197" y="456"/>
                  </a:moveTo>
                  <a:lnTo>
                    <a:pt x="582" y="456"/>
                  </a:lnTo>
                  <a:cubicBezTo>
                    <a:pt x="682" y="224"/>
                    <a:pt x="838" y="138"/>
                    <a:pt x="387" y="1"/>
                  </a:cubicBezTo>
                  <a:cubicBezTo>
                    <a:pt x="530" y="249"/>
                    <a:pt x="5" y="184"/>
                    <a:pt x="1" y="365"/>
                  </a:cubicBezTo>
                  <a:cubicBezTo>
                    <a:pt x="121" y="372"/>
                    <a:pt x="232" y="379"/>
                    <a:pt x="197" y="4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12" name="Google Shape;36712;p16"/>
            <p:cNvSpPr/>
            <p:nvPr/>
          </p:nvSpPr>
          <p:spPr>
            <a:xfrm>
              <a:off x="7595581" y="2754117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4"/>
                  </a:moveTo>
                  <a:cubicBezTo>
                    <a:pt x="197" y="53"/>
                    <a:pt x="39" y="1"/>
                    <a:pt x="1" y="104"/>
                  </a:cubicBezTo>
                  <a:cubicBezTo>
                    <a:pt x="4" y="152"/>
                    <a:pt x="160" y="207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13" name="Google Shape;36713;p16"/>
            <p:cNvSpPr/>
            <p:nvPr/>
          </p:nvSpPr>
          <p:spPr>
            <a:xfrm>
              <a:off x="4274669" y="2747162"/>
              <a:ext cx="58821" cy="12827"/>
            </a:xfrm>
            <a:custGeom>
              <a:avLst/>
              <a:gdLst/>
              <a:ahLst/>
              <a:cxnLst/>
              <a:rect l="l" t="t" r="r" b="b"/>
              <a:pathLst>
                <a:path w="1648" h="426" extrusionOk="0">
                  <a:moveTo>
                    <a:pt x="673" y="425"/>
                  </a:moveTo>
                  <a:cubicBezTo>
                    <a:pt x="1648" y="60"/>
                    <a:pt x="1" y="1"/>
                    <a:pt x="67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14" name="Google Shape;36714;p16"/>
            <p:cNvSpPr/>
            <p:nvPr/>
          </p:nvSpPr>
          <p:spPr>
            <a:xfrm>
              <a:off x="4615241" y="2754479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6" y="20"/>
                    <a:pt x="6" y="2"/>
                    <a:pt x="1" y="91"/>
                  </a:cubicBezTo>
                  <a:cubicBezTo>
                    <a:pt x="151" y="71"/>
                    <a:pt x="382" y="88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15" name="Google Shape;36715;p16"/>
            <p:cNvSpPr/>
            <p:nvPr/>
          </p:nvSpPr>
          <p:spPr>
            <a:xfrm>
              <a:off x="4078435" y="2751739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16" name="Google Shape;36716;p16"/>
            <p:cNvSpPr/>
            <p:nvPr/>
          </p:nvSpPr>
          <p:spPr>
            <a:xfrm>
              <a:off x="3059719" y="2751377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3" y="104"/>
                  </a:moveTo>
                  <a:cubicBezTo>
                    <a:pt x="193" y="53"/>
                    <a:pt x="37" y="0"/>
                    <a:pt x="0" y="104"/>
                  </a:cubicBezTo>
                  <a:cubicBezTo>
                    <a:pt x="0" y="154"/>
                    <a:pt x="158" y="207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17" name="Google Shape;36717;p16"/>
            <p:cNvSpPr/>
            <p:nvPr/>
          </p:nvSpPr>
          <p:spPr>
            <a:xfrm>
              <a:off x="1352649" y="2748638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4" y="103"/>
                  </a:moveTo>
                  <a:cubicBezTo>
                    <a:pt x="196" y="52"/>
                    <a:pt x="40" y="0"/>
                    <a:pt x="2" y="103"/>
                  </a:cubicBezTo>
                  <a:cubicBezTo>
                    <a:pt x="1" y="154"/>
                    <a:pt x="157" y="208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18" name="Google Shape;36718;p16"/>
            <p:cNvSpPr/>
            <p:nvPr/>
          </p:nvSpPr>
          <p:spPr>
            <a:xfrm>
              <a:off x="8786439" y="2740207"/>
              <a:ext cx="27840" cy="18427"/>
            </a:xfrm>
            <a:custGeom>
              <a:avLst/>
              <a:gdLst/>
              <a:ahLst/>
              <a:cxnLst/>
              <a:rect l="l" t="t" r="r" b="b"/>
              <a:pathLst>
                <a:path w="780" h="612" extrusionOk="0">
                  <a:moveTo>
                    <a:pt x="0" y="292"/>
                  </a:moveTo>
                  <a:cubicBezTo>
                    <a:pt x="780" y="612"/>
                    <a:pt x="455" y="1"/>
                    <a:pt x="0" y="2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19" name="Google Shape;36719;p16"/>
            <p:cNvSpPr/>
            <p:nvPr/>
          </p:nvSpPr>
          <p:spPr>
            <a:xfrm>
              <a:off x="6508158" y="2745868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1" y="104"/>
                  </a:moveTo>
                  <a:cubicBezTo>
                    <a:pt x="193" y="54"/>
                    <a:pt x="38" y="1"/>
                    <a:pt x="0" y="104"/>
                  </a:cubicBezTo>
                  <a:cubicBezTo>
                    <a:pt x="0" y="155"/>
                    <a:pt x="158" y="208"/>
                    <a:pt x="191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20" name="Google Shape;36720;p16"/>
            <p:cNvSpPr/>
            <p:nvPr/>
          </p:nvSpPr>
          <p:spPr>
            <a:xfrm>
              <a:off x="8755352" y="2745476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100" y="117"/>
                  </a:moveTo>
                  <a:cubicBezTo>
                    <a:pt x="153" y="142"/>
                    <a:pt x="392" y="74"/>
                    <a:pt x="293" y="27"/>
                  </a:cubicBezTo>
                  <a:cubicBezTo>
                    <a:pt x="241" y="1"/>
                    <a:pt x="1" y="71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21" name="Google Shape;36721;p16"/>
            <p:cNvSpPr/>
            <p:nvPr/>
          </p:nvSpPr>
          <p:spPr>
            <a:xfrm>
              <a:off x="2188838" y="2745476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7"/>
                  </a:moveTo>
                  <a:cubicBezTo>
                    <a:pt x="241" y="1"/>
                    <a:pt x="1" y="71"/>
                    <a:pt x="104" y="117"/>
                  </a:cubicBezTo>
                  <a:cubicBezTo>
                    <a:pt x="155" y="143"/>
                    <a:pt x="395" y="74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22" name="Google Shape;36722;p16"/>
            <p:cNvSpPr/>
            <p:nvPr/>
          </p:nvSpPr>
          <p:spPr>
            <a:xfrm>
              <a:off x="1111837" y="2746259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5" y="1"/>
                  </a:moveTo>
                  <a:cubicBezTo>
                    <a:pt x="235" y="22"/>
                    <a:pt x="5" y="2"/>
                    <a:pt x="0" y="91"/>
                  </a:cubicBezTo>
                  <a:cubicBezTo>
                    <a:pt x="150" y="71"/>
                    <a:pt x="379" y="90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23" name="Google Shape;36723;p16"/>
            <p:cNvSpPr/>
            <p:nvPr/>
          </p:nvSpPr>
          <p:spPr>
            <a:xfrm>
              <a:off x="798462" y="274547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7"/>
                  </a:moveTo>
                  <a:cubicBezTo>
                    <a:pt x="155" y="142"/>
                    <a:pt x="393" y="74"/>
                    <a:pt x="294" y="27"/>
                  </a:cubicBezTo>
                  <a:cubicBezTo>
                    <a:pt x="242" y="1"/>
                    <a:pt x="1" y="71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24" name="Google Shape;36724;p16"/>
            <p:cNvSpPr/>
            <p:nvPr/>
          </p:nvSpPr>
          <p:spPr>
            <a:xfrm>
              <a:off x="8889624" y="2737949"/>
              <a:ext cx="23950" cy="5992"/>
            </a:xfrm>
            <a:custGeom>
              <a:avLst/>
              <a:gdLst/>
              <a:ahLst/>
              <a:cxnLst/>
              <a:rect l="l" t="t" r="r" b="b"/>
              <a:pathLst>
                <a:path w="671" h="199" extrusionOk="0">
                  <a:moveTo>
                    <a:pt x="582" y="4"/>
                  </a:moveTo>
                  <a:cubicBezTo>
                    <a:pt x="249" y="0"/>
                    <a:pt x="88" y="73"/>
                    <a:pt x="1" y="185"/>
                  </a:cubicBezTo>
                  <a:cubicBezTo>
                    <a:pt x="305" y="178"/>
                    <a:pt x="670" y="198"/>
                    <a:pt x="582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25" name="Google Shape;36725;p16"/>
            <p:cNvSpPr/>
            <p:nvPr/>
          </p:nvSpPr>
          <p:spPr>
            <a:xfrm>
              <a:off x="8769521" y="2737738"/>
              <a:ext cx="23878" cy="5811"/>
            </a:xfrm>
            <a:custGeom>
              <a:avLst/>
              <a:gdLst/>
              <a:ahLst/>
              <a:cxnLst/>
              <a:rect l="l" t="t" r="r" b="b"/>
              <a:pathLst>
                <a:path w="669" h="193" extrusionOk="0">
                  <a:moveTo>
                    <a:pt x="474" y="192"/>
                  </a:moveTo>
                  <a:cubicBezTo>
                    <a:pt x="474" y="101"/>
                    <a:pt x="630" y="85"/>
                    <a:pt x="669" y="11"/>
                  </a:cubicBezTo>
                  <a:cubicBezTo>
                    <a:pt x="363" y="21"/>
                    <a:pt x="1" y="1"/>
                    <a:pt x="88" y="1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26" name="Google Shape;36726;p16"/>
            <p:cNvSpPr/>
            <p:nvPr/>
          </p:nvSpPr>
          <p:spPr>
            <a:xfrm>
              <a:off x="2894501" y="2732620"/>
              <a:ext cx="13813" cy="10930"/>
            </a:xfrm>
            <a:custGeom>
              <a:avLst/>
              <a:gdLst/>
              <a:ahLst/>
              <a:cxnLst/>
              <a:rect l="l" t="t" r="r" b="b"/>
              <a:pathLst>
                <a:path w="387" h="363" extrusionOk="0">
                  <a:moveTo>
                    <a:pt x="387" y="1"/>
                  </a:moveTo>
                  <a:lnTo>
                    <a:pt x="0" y="1"/>
                  </a:lnTo>
                  <a:lnTo>
                    <a:pt x="0" y="362"/>
                  </a:lnTo>
                  <a:lnTo>
                    <a:pt x="387" y="3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27" name="Google Shape;36727;p16"/>
            <p:cNvSpPr/>
            <p:nvPr/>
          </p:nvSpPr>
          <p:spPr>
            <a:xfrm>
              <a:off x="6738584" y="2737347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4"/>
                  </a:moveTo>
                  <a:cubicBezTo>
                    <a:pt x="241" y="0"/>
                    <a:pt x="0" y="68"/>
                    <a:pt x="98" y="115"/>
                  </a:cubicBezTo>
                  <a:cubicBezTo>
                    <a:pt x="154" y="140"/>
                    <a:pt x="395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28" name="Google Shape;36728;p16"/>
            <p:cNvSpPr/>
            <p:nvPr/>
          </p:nvSpPr>
          <p:spPr>
            <a:xfrm>
              <a:off x="8222008" y="2735299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1"/>
                  </a:moveTo>
                  <a:cubicBezTo>
                    <a:pt x="238" y="23"/>
                    <a:pt x="7" y="4"/>
                    <a:pt x="0" y="92"/>
                  </a:cubicBezTo>
                  <a:cubicBezTo>
                    <a:pt x="149" y="71"/>
                    <a:pt x="383" y="91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29" name="Google Shape;36729;p16"/>
            <p:cNvSpPr/>
            <p:nvPr/>
          </p:nvSpPr>
          <p:spPr>
            <a:xfrm>
              <a:off x="6521935" y="2734818"/>
              <a:ext cx="20666" cy="3764"/>
            </a:xfrm>
            <a:custGeom>
              <a:avLst/>
              <a:gdLst/>
              <a:ahLst/>
              <a:cxnLst/>
              <a:rect l="l" t="t" r="r" b="b"/>
              <a:pathLst>
                <a:path w="579" h="125" extrusionOk="0">
                  <a:moveTo>
                    <a:pt x="579" y="17"/>
                  </a:moveTo>
                  <a:cubicBezTo>
                    <a:pt x="352" y="32"/>
                    <a:pt x="31" y="1"/>
                    <a:pt x="1" y="108"/>
                  </a:cubicBezTo>
                  <a:cubicBezTo>
                    <a:pt x="226" y="94"/>
                    <a:pt x="547" y="125"/>
                    <a:pt x="579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30" name="Google Shape;36730;p16"/>
            <p:cNvSpPr/>
            <p:nvPr/>
          </p:nvSpPr>
          <p:spPr>
            <a:xfrm>
              <a:off x="8841547" y="2729519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2" y="104"/>
                  </a:moveTo>
                  <a:cubicBezTo>
                    <a:pt x="192" y="53"/>
                    <a:pt x="38" y="1"/>
                    <a:pt x="1" y="104"/>
                  </a:cubicBezTo>
                  <a:cubicBezTo>
                    <a:pt x="1" y="153"/>
                    <a:pt x="153" y="206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31" name="Google Shape;36731;p16"/>
            <p:cNvSpPr/>
            <p:nvPr/>
          </p:nvSpPr>
          <p:spPr>
            <a:xfrm>
              <a:off x="8689143" y="2729880"/>
              <a:ext cx="21523" cy="6444"/>
            </a:xfrm>
            <a:custGeom>
              <a:avLst/>
              <a:gdLst/>
              <a:ahLst/>
              <a:cxnLst/>
              <a:rect l="l" t="t" r="r" b="b"/>
              <a:pathLst>
                <a:path w="603" h="214" extrusionOk="0">
                  <a:moveTo>
                    <a:pt x="603" y="181"/>
                  </a:moveTo>
                  <a:lnTo>
                    <a:pt x="603" y="0"/>
                  </a:lnTo>
                  <a:lnTo>
                    <a:pt x="27" y="0"/>
                  </a:lnTo>
                  <a:cubicBezTo>
                    <a:pt x="1" y="164"/>
                    <a:pt x="219" y="213"/>
                    <a:pt x="603" y="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32" name="Google Shape;36732;p16"/>
            <p:cNvSpPr/>
            <p:nvPr/>
          </p:nvSpPr>
          <p:spPr>
            <a:xfrm>
              <a:off x="1398585" y="2716753"/>
              <a:ext cx="37120" cy="15898"/>
            </a:xfrm>
            <a:custGeom>
              <a:avLst/>
              <a:gdLst/>
              <a:ahLst/>
              <a:cxnLst/>
              <a:rect l="l" t="t" r="r" b="b"/>
              <a:pathLst>
                <a:path w="1040" h="528" extrusionOk="0">
                  <a:moveTo>
                    <a:pt x="837" y="528"/>
                  </a:moveTo>
                  <a:cubicBezTo>
                    <a:pt x="1040" y="0"/>
                    <a:pt x="1" y="490"/>
                    <a:pt x="837" y="5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33" name="Google Shape;36733;p16"/>
            <p:cNvSpPr/>
            <p:nvPr/>
          </p:nvSpPr>
          <p:spPr>
            <a:xfrm>
              <a:off x="8160190" y="2718950"/>
              <a:ext cx="29946" cy="10990"/>
            </a:xfrm>
            <a:custGeom>
              <a:avLst/>
              <a:gdLst/>
              <a:ahLst/>
              <a:cxnLst/>
              <a:rect l="l" t="t" r="r" b="b"/>
              <a:pathLst>
                <a:path w="839" h="365" extrusionOk="0">
                  <a:moveTo>
                    <a:pt x="576" y="1"/>
                  </a:moveTo>
                  <a:cubicBezTo>
                    <a:pt x="744" y="292"/>
                    <a:pt x="77" y="189"/>
                    <a:pt x="0" y="365"/>
                  </a:cubicBezTo>
                  <a:lnTo>
                    <a:pt x="770" y="365"/>
                  </a:lnTo>
                  <a:cubicBezTo>
                    <a:pt x="736" y="228"/>
                    <a:pt x="838" y="28"/>
                    <a:pt x="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34" name="Google Shape;36734;p16"/>
            <p:cNvSpPr/>
            <p:nvPr/>
          </p:nvSpPr>
          <p:spPr>
            <a:xfrm>
              <a:off x="6535676" y="2727170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38" y="20"/>
                    <a:pt x="6" y="3"/>
                    <a:pt x="1" y="92"/>
                  </a:cubicBezTo>
                  <a:cubicBezTo>
                    <a:pt x="149" y="71"/>
                    <a:pt x="383" y="88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35" name="Google Shape;36735;p16"/>
            <p:cNvSpPr/>
            <p:nvPr/>
          </p:nvSpPr>
          <p:spPr>
            <a:xfrm>
              <a:off x="5072882" y="272641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5"/>
                  </a:moveTo>
                  <a:cubicBezTo>
                    <a:pt x="242" y="1"/>
                    <a:pt x="1" y="70"/>
                    <a:pt x="101" y="117"/>
                  </a:cubicBezTo>
                  <a:cubicBezTo>
                    <a:pt x="154" y="142"/>
                    <a:pt x="393" y="71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36" name="Google Shape;36736;p16"/>
            <p:cNvSpPr/>
            <p:nvPr/>
          </p:nvSpPr>
          <p:spPr>
            <a:xfrm>
              <a:off x="2137299" y="2721660"/>
              <a:ext cx="22700" cy="8250"/>
            </a:xfrm>
            <a:custGeom>
              <a:avLst/>
              <a:gdLst/>
              <a:ahLst/>
              <a:cxnLst/>
              <a:rect l="l" t="t" r="r" b="b"/>
              <a:pathLst>
                <a:path w="636" h="274" extrusionOk="0">
                  <a:moveTo>
                    <a:pt x="2" y="273"/>
                  </a:moveTo>
                  <a:lnTo>
                    <a:pt x="386" y="273"/>
                  </a:lnTo>
                  <a:cubicBezTo>
                    <a:pt x="399" y="157"/>
                    <a:pt x="635" y="147"/>
                    <a:pt x="581" y="1"/>
                  </a:cubicBezTo>
                  <a:lnTo>
                    <a:pt x="1" y="1"/>
                  </a:lnTo>
                  <a:cubicBezTo>
                    <a:pt x="2" y="92"/>
                    <a:pt x="2" y="183"/>
                    <a:pt x="2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37" name="Google Shape;36737;p16"/>
            <p:cNvSpPr/>
            <p:nvPr/>
          </p:nvSpPr>
          <p:spPr>
            <a:xfrm>
              <a:off x="8748427" y="272367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6"/>
                  </a:moveTo>
                  <a:cubicBezTo>
                    <a:pt x="156" y="141"/>
                    <a:pt x="393" y="72"/>
                    <a:pt x="294" y="25"/>
                  </a:cubicBezTo>
                  <a:cubicBezTo>
                    <a:pt x="240" y="0"/>
                    <a:pt x="0" y="69"/>
                    <a:pt x="102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38" name="Google Shape;36738;p16"/>
            <p:cNvSpPr/>
            <p:nvPr/>
          </p:nvSpPr>
          <p:spPr>
            <a:xfrm>
              <a:off x="6880209" y="2714675"/>
              <a:ext cx="20273" cy="13549"/>
            </a:xfrm>
            <a:custGeom>
              <a:avLst/>
              <a:gdLst/>
              <a:ahLst/>
              <a:cxnLst/>
              <a:rect l="l" t="t" r="r" b="b"/>
              <a:pathLst>
                <a:path w="568" h="450" extrusionOk="0">
                  <a:moveTo>
                    <a:pt x="375" y="415"/>
                  </a:moveTo>
                  <a:cubicBezTo>
                    <a:pt x="386" y="359"/>
                    <a:pt x="404" y="307"/>
                    <a:pt x="567" y="324"/>
                  </a:cubicBezTo>
                  <a:lnTo>
                    <a:pt x="567" y="143"/>
                  </a:lnTo>
                  <a:cubicBezTo>
                    <a:pt x="92" y="0"/>
                    <a:pt x="1" y="449"/>
                    <a:pt x="375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39" name="Google Shape;36739;p16"/>
            <p:cNvSpPr/>
            <p:nvPr/>
          </p:nvSpPr>
          <p:spPr>
            <a:xfrm>
              <a:off x="6081319" y="2721510"/>
              <a:ext cx="23985" cy="6052"/>
            </a:xfrm>
            <a:custGeom>
              <a:avLst/>
              <a:gdLst/>
              <a:ahLst/>
              <a:cxnLst/>
              <a:rect l="l" t="t" r="r" b="b"/>
              <a:pathLst>
                <a:path w="672" h="201" extrusionOk="0">
                  <a:moveTo>
                    <a:pt x="582" y="6"/>
                  </a:moveTo>
                  <a:cubicBezTo>
                    <a:pt x="250" y="0"/>
                    <a:pt x="84" y="76"/>
                    <a:pt x="1" y="187"/>
                  </a:cubicBezTo>
                  <a:cubicBezTo>
                    <a:pt x="306" y="178"/>
                    <a:pt x="672" y="200"/>
                    <a:pt x="582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40" name="Google Shape;36740;p16"/>
            <p:cNvSpPr/>
            <p:nvPr/>
          </p:nvSpPr>
          <p:spPr>
            <a:xfrm>
              <a:off x="7809090" y="2713441"/>
              <a:ext cx="33551" cy="17343"/>
            </a:xfrm>
            <a:custGeom>
              <a:avLst/>
              <a:gdLst/>
              <a:ahLst/>
              <a:cxnLst/>
              <a:rect l="l" t="t" r="r" b="b"/>
              <a:pathLst>
                <a:path w="940" h="576" extrusionOk="0">
                  <a:moveTo>
                    <a:pt x="0" y="91"/>
                  </a:moveTo>
                  <a:lnTo>
                    <a:pt x="0" y="274"/>
                  </a:lnTo>
                  <a:cubicBezTo>
                    <a:pt x="354" y="575"/>
                    <a:pt x="940" y="1"/>
                    <a:pt x="0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41" name="Google Shape;36741;p16"/>
            <p:cNvSpPr/>
            <p:nvPr/>
          </p:nvSpPr>
          <p:spPr>
            <a:xfrm>
              <a:off x="6497700" y="2720908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40" y="1"/>
                    <a:pt x="1" y="70"/>
                    <a:pt x="101" y="117"/>
                  </a:cubicBezTo>
                  <a:cubicBezTo>
                    <a:pt x="153" y="142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42" name="Google Shape;36742;p16"/>
            <p:cNvSpPr/>
            <p:nvPr/>
          </p:nvSpPr>
          <p:spPr>
            <a:xfrm>
              <a:off x="4315893" y="2702451"/>
              <a:ext cx="37870" cy="26858"/>
            </a:xfrm>
            <a:custGeom>
              <a:avLst/>
              <a:gdLst/>
              <a:ahLst/>
              <a:cxnLst/>
              <a:rect l="l" t="t" r="r" b="b"/>
              <a:pathLst>
                <a:path w="1061" h="892" extrusionOk="0">
                  <a:moveTo>
                    <a:pt x="1061" y="549"/>
                  </a:moveTo>
                  <a:lnTo>
                    <a:pt x="1061" y="367"/>
                  </a:lnTo>
                  <a:cubicBezTo>
                    <a:pt x="280" y="0"/>
                    <a:pt x="1" y="892"/>
                    <a:pt x="1061" y="5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43" name="Google Shape;36743;p16"/>
            <p:cNvSpPr/>
            <p:nvPr/>
          </p:nvSpPr>
          <p:spPr>
            <a:xfrm>
              <a:off x="9025396" y="2710731"/>
              <a:ext cx="22629" cy="8250"/>
            </a:xfrm>
            <a:custGeom>
              <a:avLst/>
              <a:gdLst/>
              <a:ahLst/>
              <a:cxnLst/>
              <a:rect l="l" t="t" r="r" b="b"/>
              <a:pathLst>
                <a:path w="634" h="274" extrusionOk="0">
                  <a:moveTo>
                    <a:pt x="634" y="1"/>
                  </a:moveTo>
                  <a:lnTo>
                    <a:pt x="248" y="1"/>
                  </a:lnTo>
                  <a:cubicBezTo>
                    <a:pt x="235" y="117"/>
                    <a:pt x="0" y="127"/>
                    <a:pt x="54" y="274"/>
                  </a:cubicBezTo>
                  <a:lnTo>
                    <a:pt x="634" y="2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44" name="Google Shape;36744;p16"/>
            <p:cNvSpPr/>
            <p:nvPr/>
          </p:nvSpPr>
          <p:spPr>
            <a:xfrm>
              <a:off x="17418" y="2713049"/>
              <a:ext cx="6889" cy="6293"/>
            </a:xfrm>
            <a:custGeom>
              <a:avLst/>
              <a:gdLst/>
              <a:ahLst/>
              <a:cxnLst/>
              <a:rect l="l" t="t" r="r" b="b"/>
              <a:pathLst>
                <a:path w="193" h="209" extrusionOk="0">
                  <a:moveTo>
                    <a:pt x="193" y="104"/>
                  </a:moveTo>
                  <a:cubicBezTo>
                    <a:pt x="193" y="53"/>
                    <a:pt x="39" y="1"/>
                    <a:pt x="1" y="104"/>
                  </a:cubicBezTo>
                  <a:cubicBezTo>
                    <a:pt x="1" y="156"/>
                    <a:pt x="156" y="208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45" name="Google Shape;36745;p16"/>
            <p:cNvSpPr/>
            <p:nvPr/>
          </p:nvSpPr>
          <p:spPr>
            <a:xfrm>
              <a:off x="8669441" y="2710339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1" y="104"/>
                  </a:moveTo>
                  <a:cubicBezTo>
                    <a:pt x="194" y="52"/>
                    <a:pt x="37" y="1"/>
                    <a:pt x="1" y="104"/>
                  </a:cubicBezTo>
                  <a:cubicBezTo>
                    <a:pt x="1" y="155"/>
                    <a:pt x="157" y="208"/>
                    <a:pt x="191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46" name="Google Shape;36746;p16"/>
            <p:cNvSpPr/>
            <p:nvPr/>
          </p:nvSpPr>
          <p:spPr>
            <a:xfrm>
              <a:off x="8318769" y="2702481"/>
              <a:ext cx="39547" cy="16862"/>
            </a:xfrm>
            <a:custGeom>
              <a:avLst/>
              <a:gdLst/>
              <a:ahLst/>
              <a:cxnLst/>
              <a:rect l="l" t="t" r="r" b="b"/>
              <a:pathLst>
                <a:path w="1108" h="560" extrusionOk="0">
                  <a:moveTo>
                    <a:pt x="955" y="455"/>
                  </a:moveTo>
                  <a:cubicBezTo>
                    <a:pt x="1107" y="143"/>
                    <a:pt x="774" y="57"/>
                    <a:pt x="375" y="1"/>
                  </a:cubicBezTo>
                  <a:cubicBezTo>
                    <a:pt x="0" y="177"/>
                    <a:pt x="173" y="559"/>
                    <a:pt x="955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47" name="Google Shape;36747;p16"/>
            <p:cNvSpPr/>
            <p:nvPr/>
          </p:nvSpPr>
          <p:spPr>
            <a:xfrm>
              <a:off x="5664759" y="271271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5" y="25"/>
                  </a:moveTo>
                  <a:cubicBezTo>
                    <a:pt x="244" y="0"/>
                    <a:pt x="1" y="68"/>
                    <a:pt x="103" y="115"/>
                  </a:cubicBezTo>
                  <a:cubicBezTo>
                    <a:pt x="158" y="141"/>
                    <a:pt x="394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48" name="Google Shape;36748;p16"/>
            <p:cNvSpPr/>
            <p:nvPr/>
          </p:nvSpPr>
          <p:spPr>
            <a:xfrm>
              <a:off x="695313" y="2712718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3" y="25"/>
                  </a:moveTo>
                  <a:cubicBezTo>
                    <a:pt x="238" y="0"/>
                    <a:pt x="1" y="68"/>
                    <a:pt x="97" y="115"/>
                  </a:cubicBezTo>
                  <a:cubicBezTo>
                    <a:pt x="153" y="141"/>
                    <a:pt x="391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49" name="Google Shape;36749;p16"/>
            <p:cNvSpPr/>
            <p:nvPr/>
          </p:nvSpPr>
          <p:spPr>
            <a:xfrm>
              <a:off x="8745108" y="2710731"/>
              <a:ext cx="13813" cy="2800"/>
            </a:xfrm>
            <a:custGeom>
              <a:avLst/>
              <a:gdLst/>
              <a:ahLst/>
              <a:cxnLst/>
              <a:rect l="l" t="t" r="r" b="b"/>
              <a:pathLst>
                <a:path w="387" h="93" extrusionOk="0">
                  <a:moveTo>
                    <a:pt x="387" y="1"/>
                  </a:moveTo>
                  <a:cubicBezTo>
                    <a:pt x="237" y="23"/>
                    <a:pt x="7" y="5"/>
                    <a:pt x="1" y="92"/>
                  </a:cubicBezTo>
                  <a:cubicBezTo>
                    <a:pt x="151" y="71"/>
                    <a:pt x="382" y="90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50" name="Google Shape;36750;p16"/>
            <p:cNvSpPr/>
            <p:nvPr/>
          </p:nvSpPr>
          <p:spPr>
            <a:xfrm>
              <a:off x="6404865" y="2688993"/>
              <a:ext cx="52754" cy="24479"/>
            </a:xfrm>
            <a:custGeom>
              <a:avLst/>
              <a:gdLst/>
              <a:ahLst/>
              <a:cxnLst/>
              <a:rect l="l" t="t" r="r" b="b"/>
              <a:pathLst>
                <a:path w="1478" h="813" extrusionOk="0">
                  <a:moveTo>
                    <a:pt x="0" y="813"/>
                  </a:moveTo>
                  <a:cubicBezTo>
                    <a:pt x="1478" y="681"/>
                    <a:pt x="33" y="1"/>
                    <a:pt x="0" y="8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51" name="Google Shape;36751;p16"/>
            <p:cNvSpPr/>
            <p:nvPr/>
          </p:nvSpPr>
          <p:spPr>
            <a:xfrm>
              <a:off x="674576" y="2710038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2" y="24"/>
                  </a:moveTo>
                  <a:cubicBezTo>
                    <a:pt x="242" y="0"/>
                    <a:pt x="1" y="68"/>
                    <a:pt x="100" y="115"/>
                  </a:cubicBezTo>
                  <a:cubicBezTo>
                    <a:pt x="156" y="140"/>
                    <a:pt x="394" y="69"/>
                    <a:pt x="292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52" name="Google Shape;36752;p16"/>
            <p:cNvSpPr/>
            <p:nvPr/>
          </p:nvSpPr>
          <p:spPr>
            <a:xfrm>
              <a:off x="3218012" y="2702180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4" y="102"/>
                  </a:moveTo>
                  <a:cubicBezTo>
                    <a:pt x="196" y="54"/>
                    <a:pt x="38" y="0"/>
                    <a:pt x="1" y="102"/>
                  </a:cubicBezTo>
                  <a:cubicBezTo>
                    <a:pt x="1" y="153"/>
                    <a:pt x="160" y="206"/>
                    <a:pt x="194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53" name="Google Shape;36753;p16"/>
            <p:cNvSpPr/>
            <p:nvPr/>
          </p:nvSpPr>
          <p:spPr>
            <a:xfrm>
              <a:off x="6962443" y="2697062"/>
              <a:ext cx="22522" cy="8160"/>
            </a:xfrm>
            <a:custGeom>
              <a:avLst/>
              <a:gdLst/>
              <a:ahLst/>
              <a:cxnLst/>
              <a:rect l="l" t="t" r="r" b="b"/>
              <a:pathLst>
                <a:path w="631" h="271" extrusionOk="0">
                  <a:moveTo>
                    <a:pt x="577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384" y="271"/>
                  </a:lnTo>
                  <a:cubicBezTo>
                    <a:pt x="396" y="157"/>
                    <a:pt x="631" y="147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54" name="Google Shape;36754;p16"/>
            <p:cNvSpPr/>
            <p:nvPr/>
          </p:nvSpPr>
          <p:spPr>
            <a:xfrm>
              <a:off x="6645821" y="2697062"/>
              <a:ext cx="20666" cy="8160"/>
            </a:xfrm>
            <a:custGeom>
              <a:avLst/>
              <a:gdLst/>
              <a:ahLst/>
              <a:cxnLst/>
              <a:rect l="l" t="t" r="r" b="b"/>
              <a:pathLst>
                <a:path w="579" h="271" extrusionOk="0">
                  <a:moveTo>
                    <a:pt x="579" y="92"/>
                  </a:moveTo>
                  <a:cubicBezTo>
                    <a:pt x="385" y="92"/>
                    <a:pt x="348" y="16"/>
                    <a:pt x="194" y="0"/>
                  </a:cubicBezTo>
                  <a:cubicBezTo>
                    <a:pt x="194" y="92"/>
                    <a:pt x="38" y="108"/>
                    <a:pt x="0" y="181"/>
                  </a:cubicBezTo>
                  <a:cubicBezTo>
                    <a:pt x="194" y="181"/>
                    <a:pt x="230" y="255"/>
                    <a:pt x="385" y="271"/>
                  </a:cubicBezTo>
                  <a:cubicBezTo>
                    <a:pt x="385" y="183"/>
                    <a:pt x="541" y="165"/>
                    <a:pt x="579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55" name="Google Shape;36755;p16"/>
            <p:cNvSpPr/>
            <p:nvPr/>
          </p:nvSpPr>
          <p:spPr>
            <a:xfrm>
              <a:off x="3613656" y="2701728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2" y="28"/>
                  </a:moveTo>
                  <a:cubicBezTo>
                    <a:pt x="238" y="1"/>
                    <a:pt x="0" y="71"/>
                    <a:pt x="102" y="117"/>
                  </a:cubicBezTo>
                  <a:cubicBezTo>
                    <a:pt x="153" y="143"/>
                    <a:pt x="395" y="75"/>
                    <a:pt x="292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56" name="Google Shape;36756;p16"/>
            <p:cNvSpPr/>
            <p:nvPr/>
          </p:nvSpPr>
          <p:spPr>
            <a:xfrm>
              <a:off x="2213180" y="2699470"/>
              <a:ext cx="6853" cy="6203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191" y="103"/>
                  </a:moveTo>
                  <a:cubicBezTo>
                    <a:pt x="192" y="52"/>
                    <a:pt x="35" y="0"/>
                    <a:pt x="0" y="103"/>
                  </a:cubicBezTo>
                  <a:cubicBezTo>
                    <a:pt x="0" y="153"/>
                    <a:pt x="154" y="205"/>
                    <a:pt x="191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57" name="Google Shape;36757;p16"/>
            <p:cNvSpPr/>
            <p:nvPr/>
          </p:nvSpPr>
          <p:spPr>
            <a:xfrm>
              <a:off x="8115218" y="2699079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4" y="25"/>
                  </a:moveTo>
                  <a:cubicBezTo>
                    <a:pt x="242" y="0"/>
                    <a:pt x="0" y="67"/>
                    <a:pt x="101" y="116"/>
                  </a:cubicBezTo>
                  <a:cubicBezTo>
                    <a:pt x="156" y="140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58" name="Google Shape;36758;p16"/>
            <p:cNvSpPr/>
            <p:nvPr/>
          </p:nvSpPr>
          <p:spPr>
            <a:xfrm>
              <a:off x="275363" y="2699079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4" y="25"/>
                  </a:moveTo>
                  <a:cubicBezTo>
                    <a:pt x="240" y="0"/>
                    <a:pt x="0" y="67"/>
                    <a:pt x="99" y="116"/>
                  </a:cubicBezTo>
                  <a:cubicBezTo>
                    <a:pt x="154" y="140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59" name="Google Shape;36759;p16"/>
            <p:cNvSpPr/>
            <p:nvPr/>
          </p:nvSpPr>
          <p:spPr>
            <a:xfrm>
              <a:off x="6800509" y="269627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40" y="0"/>
                    <a:pt x="0" y="70"/>
                    <a:pt x="102" y="118"/>
                  </a:cubicBezTo>
                  <a:cubicBezTo>
                    <a:pt x="154" y="141"/>
                    <a:pt x="393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60" name="Google Shape;36760;p16"/>
            <p:cNvSpPr/>
            <p:nvPr/>
          </p:nvSpPr>
          <p:spPr>
            <a:xfrm>
              <a:off x="6539352" y="2691190"/>
              <a:ext cx="23843" cy="5902"/>
            </a:xfrm>
            <a:custGeom>
              <a:avLst/>
              <a:gdLst/>
              <a:ahLst/>
              <a:cxnLst/>
              <a:rect l="l" t="t" r="r" b="b"/>
              <a:pathLst>
                <a:path w="668" h="196" extrusionOk="0">
                  <a:moveTo>
                    <a:pt x="476" y="195"/>
                  </a:moveTo>
                  <a:cubicBezTo>
                    <a:pt x="476" y="104"/>
                    <a:pt x="632" y="87"/>
                    <a:pt x="668" y="13"/>
                  </a:cubicBezTo>
                  <a:cubicBezTo>
                    <a:pt x="368" y="21"/>
                    <a:pt x="1" y="1"/>
                    <a:pt x="91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61" name="Google Shape;36761;p16"/>
            <p:cNvSpPr/>
            <p:nvPr/>
          </p:nvSpPr>
          <p:spPr>
            <a:xfrm>
              <a:off x="6026211" y="2688481"/>
              <a:ext cx="7139" cy="6263"/>
            </a:xfrm>
            <a:custGeom>
              <a:avLst/>
              <a:gdLst/>
              <a:ahLst/>
              <a:cxnLst/>
              <a:rect l="l" t="t" r="r" b="b"/>
              <a:pathLst>
                <a:path w="200" h="208" extrusionOk="0">
                  <a:moveTo>
                    <a:pt x="197" y="104"/>
                  </a:moveTo>
                  <a:cubicBezTo>
                    <a:pt x="199" y="53"/>
                    <a:pt x="40" y="1"/>
                    <a:pt x="5" y="104"/>
                  </a:cubicBezTo>
                  <a:cubicBezTo>
                    <a:pt x="1" y="155"/>
                    <a:pt x="157" y="207"/>
                    <a:pt x="197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62" name="Google Shape;36762;p16"/>
            <p:cNvSpPr/>
            <p:nvPr/>
          </p:nvSpPr>
          <p:spPr>
            <a:xfrm>
              <a:off x="5523884" y="2686132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63" name="Google Shape;36763;p16"/>
            <p:cNvSpPr/>
            <p:nvPr/>
          </p:nvSpPr>
          <p:spPr>
            <a:xfrm>
              <a:off x="2133837" y="2688089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4" y="142"/>
                    <a:pt x="392" y="73"/>
                    <a:pt x="292" y="27"/>
                  </a:cubicBezTo>
                  <a:cubicBezTo>
                    <a:pt x="240" y="1"/>
                    <a:pt x="0" y="70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64" name="Google Shape;36764;p16"/>
            <p:cNvSpPr/>
            <p:nvPr/>
          </p:nvSpPr>
          <p:spPr>
            <a:xfrm>
              <a:off x="560255" y="2683422"/>
              <a:ext cx="21594" cy="6383"/>
            </a:xfrm>
            <a:custGeom>
              <a:avLst/>
              <a:gdLst/>
              <a:ahLst/>
              <a:cxnLst/>
              <a:rect l="l" t="t" r="r" b="b"/>
              <a:pathLst>
                <a:path w="605" h="212" extrusionOk="0">
                  <a:moveTo>
                    <a:pt x="605" y="182"/>
                  </a:moveTo>
                  <a:lnTo>
                    <a:pt x="605" y="1"/>
                  </a:lnTo>
                  <a:lnTo>
                    <a:pt x="25" y="1"/>
                  </a:lnTo>
                  <a:cubicBezTo>
                    <a:pt x="0" y="162"/>
                    <a:pt x="217" y="212"/>
                    <a:pt x="605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65" name="Google Shape;36765;p16"/>
            <p:cNvSpPr/>
            <p:nvPr/>
          </p:nvSpPr>
          <p:spPr>
            <a:xfrm>
              <a:off x="5224358" y="2679900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292" y="25"/>
                  </a:moveTo>
                  <a:cubicBezTo>
                    <a:pt x="238" y="0"/>
                    <a:pt x="1" y="69"/>
                    <a:pt x="100" y="116"/>
                  </a:cubicBezTo>
                  <a:cubicBezTo>
                    <a:pt x="152" y="142"/>
                    <a:pt x="391" y="72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66" name="Google Shape;36766;p16"/>
            <p:cNvSpPr/>
            <p:nvPr/>
          </p:nvSpPr>
          <p:spPr>
            <a:xfrm>
              <a:off x="1976293" y="2675353"/>
              <a:ext cx="34158" cy="8822"/>
            </a:xfrm>
            <a:custGeom>
              <a:avLst/>
              <a:gdLst/>
              <a:ahLst/>
              <a:cxnLst/>
              <a:rect l="l" t="t" r="r" b="b"/>
              <a:pathLst>
                <a:path w="957" h="293" extrusionOk="0">
                  <a:moveTo>
                    <a:pt x="78" y="176"/>
                  </a:moveTo>
                  <a:cubicBezTo>
                    <a:pt x="323" y="181"/>
                    <a:pt x="347" y="292"/>
                    <a:pt x="659" y="267"/>
                  </a:cubicBezTo>
                  <a:cubicBezTo>
                    <a:pt x="956" y="45"/>
                    <a:pt x="1" y="1"/>
                    <a:pt x="78" y="1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67" name="Google Shape;36767;p16"/>
            <p:cNvSpPr/>
            <p:nvPr/>
          </p:nvSpPr>
          <p:spPr>
            <a:xfrm>
              <a:off x="4673704" y="2677130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4" y="142"/>
                    <a:pt x="391" y="72"/>
                    <a:pt x="292" y="25"/>
                  </a:cubicBezTo>
                  <a:cubicBezTo>
                    <a:pt x="240" y="1"/>
                    <a:pt x="1" y="71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68" name="Google Shape;36768;p16"/>
            <p:cNvSpPr/>
            <p:nvPr/>
          </p:nvSpPr>
          <p:spPr>
            <a:xfrm>
              <a:off x="4050953" y="2674661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5" y="109"/>
                  </a:moveTo>
                  <a:cubicBezTo>
                    <a:pt x="345" y="0"/>
                    <a:pt x="171" y="54"/>
                    <a:pt x="0" y="109"/>
                  </a:cubicBezTo>
                  <a:cubicBezTo>
                    <a:pt x="0" y="200"/>
                    <a:pt x="336" y="224"/>
                    <a:pt x="385" y="1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69" name="Google Shape;36769;p16"/>
            <p:cNvSpPr/>
            <p:nvPr/>
          </p:nvSpPr>
          <p:spPr>
            <a:xfrm>
              <a:off x="1228799" y="2675173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0"/>
                  </a:moveTo>
                  <a:cubicBezTo>
                    <a:pt x="236" y="20"/>
                    <a:pt x="6" y="3"/>
                    <a:pt x="1" y="90"/>
                  </a:cubicBezTo>
                  <a:cubicBezTo>
                    <a:pt x="151" y="72"/>
                    <a:pt x="381" y="89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70" name="Google Shape;36770;p16"/>
            <p:cNvSpPr/>
            <p:nvPr/>
          </p:nvSpPr>
          <p:spPr>
            <a:xfrm>
              <a:off x="707377" y="2667043"/>
              <a:ext cx="27162" cy="10990"/>
            </a:xfrm>
            <a:custGeom>
              <a:avLst/>
              <a:gdLst/>
              <a:ahLst/>
              <a:cxnLst/>
              <a:rect l="l" t="t" r="r" b="b"/>
              <a:pathLst>
                <a:path w="761" h="365" extrusionOk="0">
                  <a:moveTo>
                    <a:pt x="532" y="362"/>
                  </a:moveTo>
                  <a:cubicBezTo>
                    <a:pt x="648" y="358"/>
                    <a:pt x="760" y="349"/>
                    <a:pt x="722" y="273"/>
                  </a:cubicBezTo>
                  <a:cubicBezTo>
                    <a:pt x="405" y="269"/>
                    <a:pt x="615" y="20"/>
                    <a:pt x="337" y="0"/>
                  </a:cubicBezTo>
                  <a:cubicBezTo>
                    <a:pt x="1" y="186"/>
                    <a:pt x="478" y="178"/>
                    <a:pt x="144" y="364"/>
                  </a:cubicBezTo>
                  <a:cubicBezTo>
                    <a:pt x="275" y="362"/>
                    <a:pt x="405" y="362"/>
                    <a:pt x="532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71" name="Google Shape;36771;p16"/>
            <p:cNvSpPr/>
            <p:nvPr/>
          </p:nvSpPr>
          <p:spPr>
            <a:xfrm>
              <a:off x="4456947" y="2669031"/>
              <a:ext cx="13849" cy="7467"/>
            </a:xfrm>
            <a:custGeom>
              <a:avLst/>
              <a:gdLst/>
              <a:ahLst/>
              <a:cxnLst/>
              <a:rect l="l" t="t" r="r" b="b"/>
              <a:pathLst>
                <a:path w="388" h="248" extrusionOk="0">
                  <a:moveTo>
                    <a:pt x="388" y="116"/>
                  </a:moveTo>
                  <a:cubicBezTo>
                    <a:pt x="385" y="22"/>
                    <a:pt x="48" y="1"/>
                    <a:pt x="0" y="116"/>
                  </a:cubicBezTo>
                  <a:cubicBezTo>
                    <a:pt x="219" y="105"/>
                    <a:pt x="303" y="247"/>
                    <a:pt x="388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72" name="Google Shape;36772;p16"/>
            <p:cNvSpPr/>
            <p:nvPr/>
          </p:nvSpPr>
          <p:spPr>
            <a:xfrm>
              <a:off x="819806" y="2664243"/>
              <a:ext cx="25556" cy="10960"/>
            </a:xfrm>
            <a:custGeom>
              <a:avLst/>
              <a:gdLst/>
              <a:ahLst/>
              <a:cxnLst/>
              <a:rect l="l" t="t" r="r" b="b"/>
              <a:pathLst>
                <a:path w="716" h="364" extrusionOk="0">
                  <a:moveTo>
                    <a:pt x="83" y="363"/>
                  </a:moveTo>
                  <a:lnTo>
                    <a:pt x="660" y="363"/>
                  </a:lnTo>
                  <a:cubicBezTo>
                    <a:pt x="716" y="157"/>
                    <a:pt x="614" y="21"/>
                    <a:pt x="274" y="1"/>
                  </a:cubicBezTo>
                  <a:cubicBezTo>
                    <a:pt x="214" y="125"/>
                    <a:pt x="0" y="173"/>
                    <a:pt x="83" y="3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73" name="Google Shape;36773;p16"/>
            <p:cNvSpPr/>
            <p:nvPr/>
          </p:nvSpPr>
          <p:spPr>
            <a:xfrm>
              <a:off x="4564915" y="2659125"/>
              <a:ext cx="36621" cy="18006"/>
            </a:xfrm>
            <a:custGeom>
              <a:avLst/>
              <a:gdLst/>
              <a:ahLst/>
              <a:cxnLst/>
              <a:rect l="l" t="t" r="r" b="b"/>
              <a:pathLst>
                <a:path w="1026" h="598" extrusionOk="0">
                  <a:moveTo>
                    <a:pt x="1026" y="171"/>
                  </a:moveTo>
                  <a:cubicBezTo>
                    <a:pt x="411" y="224"/>
                    <a:pt x="429" y="1"/>
                    <a:pt x="64" y="171"/>
                  </a:cubicBezTo>
                  <a:cubicBezTo>
                    <a:pt x="1" y="597"/>
                    <a:pt x="954" y="413"/>
                    <a:pt x="1026" y="1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74" name="Google Shape;36774;p16"/>
            <p:cNvSpPr/>
            <p:nvPr/>
          </p:nvSpPr>
          <p:spPr>
            <a:xfrm>
              <a:off x="1159949" y="2666652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4" y="103"/>
                  </a:moveTo>
                  <a:cubicBezTo>
                    <a:pt x="196" y="52"/>
                    <a:pt x="38" y="0"/>
                    <a:pt x="1" y="103"/>
                  </a:cubicBezTo>
                  <a:cubicBezTo>
                    <a:pt x="1" y="152"/>
                    <a:pt x="160" y="205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75" name="Google Shape;36775;p16"/>
            <p:cNvSpPr/>
            <p:nvPr/>
          </p:nvSpPr>
          <p:spPr>
            <a:xfrm>
              <a:off x="5771549" y="2661534"/>
              <a:ext cx="20737" cy="8250"/>
            </a:xfrm>
            <a:custGeom>
              <a:avLst/>
              <a:gdLst/>
              <a:ahLst/>
              <a:cxnLst/>
              <a:rect l="l" t="t" r="r" b="b"/>
              <a:pathLst>
                <a:path w="581" h="274" extrusionOk="0">
                  <a:moveTo>
                    <a:pt x="580" y="0"/>
                  </a:moveTo>
                  <a:lnTo>
                    <a:pt x="1" y="0"/>
                  </a:lnTo>
                  <a:lnTo>
                    <a:pt x="1" y="273"/>
                  </a:lnTo>
                  <a:lnTo>
                    <a:pt x="580" y="2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76" name="Google Shape;36776;p16"/>
            <p:cNvSpPr/>
            <p:nvPr/>
          </p:nvSpPr>
          <p:spPr>
            <a:xfrm>
              <a:off x="4662532" y="2661534"/>
              <a:ext cx="14705" cy="9515"/>
            </a:xfrm>
            <a:custGeom>
              <a:avLst/>
              <a:gdLst/>
              <a:ahLst/>
              <a:cxnLst/>
              <a:rect l="l" t="t" r="r" b="b"/>
              <a:pathLst>
                <a:path w="412" h="316" extrusionOk="0">
                  <a:moveTo>
                    <a:pt x="412" y="273"/>
                  </a:moveTo>
                  <a:lnTo>
                    <a:pt x="412" y="91"/>
                  </a:lnTo>
                  <a:cubicBezTo>
                    <a:pt x="219" y="92"/>
                    <a:pt x="183" y="16"/>
                    <a:pt x="25" y="0"/>
                  </a:cubicBezTo>
                  <a:cubicBezTo>
                    <a:pt x="45" y="144"/>
                    <a:pt x="1" y="315"/>
                    <a:pt x="412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77" name="Google Shape;36777;p16"/>
            <p:cNvSpPr/>
            <p:nvPr/>
          </p:nvSpPr>
          <p:spPr>
            <a:xfrm>
              <a:off x="805351" y="2663491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4" y="26"/>
                  </a:moveTo>
                  <a:cubicBezTo>
                    <a:pt x="241" y="1"/>
                    <a:pt x="1" y="69"/>
                    <a:pt x="99" y="117"/>
                  </a:cubicBezTo>
                  <a:cubicBezTo>
                    <a:pt x="156" y="143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78" name="Google Shape;36778;p16"/>
            <p:cNvSpPr/>
            <p:nvPr/>
          </p:nvSpPr>
          <p:spPr>
            <a:xfrm>
              <a:off x="8779551" y="2658191"/>
              <a:ext cx="13849" cy="6805"/>
            </a:xfrm>
            <a:custGeom>
              <a:avLst/>
              <a:gdLst/>
              <a:ahLst/>
              <a:cxnLst/>
              <a:rect l="l" t="t" r="r" b="b"/>
              <a:pathLst>
                <a:path w="388" h="226" extrusionOk="0">
                  <a:moveTo>
                    <a:pt x="388" y="111"/>
                  </a:moveTo>
                  <a:cubicBezTo>
                    <a:pt x="346" y="1"/>
                    <a:pt x="171" y="55"/>
                    <a:pt x="0" y="111"/>
                  </a:cubicBezTo>
                  <a:cubicBezTo>
                    <a:pt x="4" y="203"/>
                    <a:pt x="336" y="225"/>
                    <a:pt x="388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79" name="Google Shape;36779;p16"/>
            <p:cNvSpPr/>
            <p:nvPr/>
          </p:nvSpPr>
          <p:spPr>
            <a:xfrm>
              <a:off x="8996236" y="2655331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38" y="0"/>
                    <a:pt x="0" y="68"/>
                    <a:pt x="100" y="116"/>
                  </a:cubicBezTo>
                  <a:cubicBezTo>
                    <a:pt x="152" y="141"/>
                    <a:pt x="393" y="71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80" name="Google Shape;36780;p16"/>
            <p:cNvSpPr/>
            <p:nvPr/>
          </p:nvSpPr>
          <p:spPr>
            <a:xfrm>
              <a:off x="8913574" y="2655331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6" y="25"/>
                  </a:moveTo>
                  <a:cubicBezTo>
                    <a:pt x="242" y="0"/>
                    <a:pt x="1" y="68"/>
                    <a:pt x="104" y="116"/>
                  </a:cubicBezTo>
                  <a:cubicBezTo>
                    <a:pt x="157" y="141"/>
                    <a:pt x="396" y="71"/>
                    <a:pt x="296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81" name="Google Shape;36781;p16"/>
            <p:cNvSpPr/>
            <p:nvPr/>
          </p:nvSpPr>
          <p:spPr>
            <a:xfrm>
              <a:off x="8571146" y="2644281"/>
              <a:ext cx="22629" cy="11803"/>
            </a:xfrm>
            <a:custGeom>
              <a:avLst/>
              <a:gdLst/>
              <a:ahLst/>
              <a:cxnLst/>
              <a:rect l="l" t="t" r="r" b="b"/>
              <a:pathLst>
                <a:path w="634" h="392" extrusionOk="0">
                  <a:moveTo>
                    <a:pt x="634" y="392"/>
                  </a:moveTo>
                  <a:lnTo>
                    <a:pt x="634" y="28"/>
                  </a:lnTo>
                  <a:cubicBezTo>
                    <a:pt x="124" y="0"/>
                    <a:pt x="0" y="154"/>
                    <a:pt x="54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82" name="Google Shape;36782;p16"/>
            <p:cNvSpPr/>
            <p:nvPr/>
          </p:nvSpPr>
          <p:spPr>
            <a:xfrm>
              <a:off x="1713958" y="2652561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1" y="26"/>
                  </a:moveTo>
                  <a:cubicBezTo>
                    <a:pt x="238" y="1"/>
                    <a:pt x="0" y="70"/>
                    <a:pt x="101" y="117"/>
                  </a:cubicBezTo>
                  <a:cubicBezTo>
                    <a:pt x="152" y="142"/>
                    <a:pt x="393" y="73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83" name="Google Shape;36783;p16"/>
            <p:cNvSpPr/>
            <p:nvPr/>
          </p:nvSpPr>
          <p:spPr>
            <a:xfrm>
              <a:off x="1690009" y="2639675"/>
              <a:ext cx="22950" cy="13670"/>
            </a:xfrm>
            <a:custGeom>
              <a:avLst/>
              <a:gdLst/>
              <a:ahLst/>
              <a:cxnLst/>
              <a:rect l="l" t="t" r="r" b="b"/>
              <a:pathLst>
                <a:path w="643" h="454" extrusionOk="0">
                  <a:moveTo>
                    <a:pt x="0" y="89"/>
                  </a:moveTo>
                  <a:lnTo>
                    <a:pt x="0" y="454"/>
                  </a:lnTo>
                  <a:lnTo>
                    <a:pt x="580" y="454"/>
                  </a:lnTo>
                  <a:cubicBezTo>
                    <a:pt x="630" y="217"/>
                    <a:pt x="643" y="1"/>
                    <a:pt x="0" y="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84" name="Google Shape;36784;p16"/>
            <p:cNvSpPr/>
            <p:nvPr/>
          </p:nvSpPr>
          <p:spPr>
            <a:xfrm>
              <a:off x="8063751" y="2639675"/>
              <a:ext cx="26841" cy="13008"/>
            </a:xfrm>
            <a:custGeom>
              <a:avLst/>
              <a:gdLst/>
              <a:ahLst/>
              <a:cxnLst/>
              <a:rect l="l" t="t" r="r" b="b"/>
              <a:pathLst>
                <a:path w="752" h="432" extrusionOk="0">
                  <a:moveTo>
                    <a:pt x="191" y="1"/>
                  </a:moveTo>
                  <a:cubicBezTo>
                    <a:pt x="209" y="159"/>
                    <a:pt x="150" y="283"/>
                    <a:pt x="0" y="362"/>
                  </a:cubicBezTo>
                  <a:cubicBezTo>
                    <a:pt x="658" y="431"/>
                    <a:pt x="752" y="16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85" name="Google Shape;36785;p16"/>
            <p:cNvSpPr/>
            <p:nvPr/>
          </p:nvSpPr>
          <p:spPr>
            <a:xfrm>
              <a:off x="3851185" y="2644462"/>
              <a:ext cx="13849" cy="7437"/>
            </a:xfrm>
            <a:custGeom>
              <a:avLst/>
              <a:gdLst/>
              <a:ahLst/>
              <a:cxnLst/>
              <a:rect l="l" t="t" r="r" b="b"/>
              <a:pathLst>
                <a:path w="388" h="247" extrusionOk="0">
                  <a:moveTo>
                    <a:pt x="388" y="113"/>
                  </a:moveTo>
                  <a:cubicBezTo>
                    <a:pt x="385" y="22"/>
                    <a:pt x="50" y="1"/>
                    <a:pt x="0" y="113"/>
                  </a:cubicBezTo>
                  <a:cubicBezTo>
                    <a:pt x="219" y="104"/>
                    <a:pt x="304" y="246"/>
                    <a:pt x="388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86" name="Google Shape;36786;p16"/>
            <p:cNvSpPr/>
            <p:nvPr/>
          </p:nvSpPr>
          <p:spPr>
            <a:xfrm>
              <a:off x="1486672" y="2647142"/>
              <a:ext cx="14206" cy="4246"/>
            </a:xfrm>
            <a:custGeom>
              <a:avLst/>
              <a:gdLst/>
              <a:ahLst/>
              <a:cxnLst/>
              <a:rect l="l" t="t" r="r" b="b"/>
              <a:pathLst>
                <a:path w="398" h="141" extrusionOk="0">
                  <a:moveTo>
                    <a:pt x="296" y="24"/>
                  </a:moveTo>
                  <a:cubicBezTo>
                    <a:pt x="242" y="1"/>
                    <a:pt x="1" y="69"/>
                    <a:pt x="104" y="114"/>
                  </a:cubicBezTo>
                  <a:cubicBezTo>
                    <a:pt x="158" y="140"/>
                    <a:pt x="398" y="72"/>
                    <a:pt x="296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87" name="Google Shape;36787;p16"/>
            <p:cNvSpPr/>
            <p:nvPr/>
          </p:nvSpPr>
          <p:spPr>
            <a:xfrm>
              <a:off x="506003" y="2644793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7" y="102"/>
                  </a:moveTo>
                  <a:cubicBezTo>
                    <a:pt x="197" y="53"/>
                    <a:pt x="37" y="0"/>
                    <a:pt x="4" y="102"/>
                  </a:cubicBezTo>
                  <a:cubicBezTo>
                    <a:pt x="1" y="153"/>
                    <a:pt x="160" y="205"/>
                    <a:pt x="197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88" name="Google Shape;36788;p16"/>
            <p:cNvSpPr/>
            <p:nvPr/>
          </p:nvSpPr>
          <p:spPr>
            <a:xfrm>
              <a:off x="217006" y="2641541"/>
              <a:ext cx="27626" cy="9966"/>
            </a:xfrm>
            <a:custGeom>
              <a:avLst/>
              <a:gdLst/>
              <a:ahLst/>
              <a:cxnLst/>
              <a:rect l="l" t="t" r="r" b="b"/>
              <a:pathLst>
                <a:path w="774" h="331" extrusionOk="0">
                  <a:moveTo>
                    <a:pt x="774" y="119"/>
                  </a:moveTo>
                  <a:cubicBezTo>
                    <a:pt x="514" y="1"/>
                    <a:pt x="54" y="0"/>
                    <a:pt x="1" y="210"/>
                  </a:cubicBezTo>
                  <a:cubicBezTo>
                    <a:pt x="257" y="328"/>
                    <a:pt x="719" y="330"/>
                    <a:pt x="774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89" name="Google Shape;36789;p16"/>
            <p:cNvSpPr/>
            <p:nvPr/>
          </p:nvSpPr>
          <p:spPr>
            <a:xfrm>
              <a:off x="4081219" y="2631274"/>
              <a:ext cx="37120" cy="16621"/>
            </a:xfrm>
            <a:custGeom>
              <a:avLst/>
              <a:gdLst/>
              <a:ahLst/>
              <a:cxnLst/>
              <a:rect l="l" t="t" r="r" b="b"/>
              <a:pathLst>
                <a:path w="1040" h="552" extrusionOk="0">
                  <a:moveTo>
                    <a:pt x="887" y="551"/>
                  </a:moveTo>
                  <a:cubicBezTo>
                    <a:pt x="1040" y="0"/>
                    <a:pt x="1" y="490"/>
                    <a:pt x="887" y="5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90" name="Google Shape;36790;p16"/>
            <p:cNvSpPr/>
            <p:nvPr/>
          </p:nvSpPr>
          <p:spPr>
            <a:xfrm>
              <a:off x="806207" y="2639795"/>
              <a:ext cx="34086" cy="8822"/>
            </a:xfrm>
            <a:custGeom>
              <a:avLst/>
              <a:gdLst/>
              <a:ahLst/>
              <a:cxnLst/>
              <a:rect l="l" t="t" r="r" b="b"/>
              <a:pathLst>
                <a:path w="955" h="293" extrusionOk="0">
                  <a:moveTo>
                    <a:pt x="75" y="177"/>
                  </a:moveTo>
                  <a:cubicBezTo>
                    <a:pt x="321" y="182"/>
                    <a:pt x="345" y="293"/>
                    <a:pt x="655" y="268"/>
                  </a:cubicBezTo>
                  <a:cubicBezTo>
                    <a:pt x="954" y="45"/>
                    <a:pt x="0" y="1"/>
                    <a:pt x="75" y="1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91" name="Google Shape;36791;p16"/>
            <p:cNvSpPr/>
            <p:nvPr/>
          </p:nvSpPr>
          <p:spPr>
            <a:xfrm>
              <a:off x="6903837" y="2641632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4"/>
                  </a:moveTo>
                  <a:cubicBezTo>
                    <a:pt x="239" y="1"/>
                    <a:pt x="0" y="69"/>
                    <a:pt x="98" y="116"/>
                  </a:cubicBezTo>
                  <a:cubicBezTo>
                    <a:pt x="153" y="142"/>
                    <a:pt x="392" y="73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92" name="Google Shape;36792;p16"/>
            <p:cNvSpPr/>
            <p:nvPr/>
          </p:nvSpPr>
          <p:spPr>
            <a:xfrm>
              <a:off x="5927023" y="2634225"/>
              <a:ext cx="25556" cy="10900"/>
            </a:xfrm>
            <a:custGeom>
              <a:avLst/>
              <a:gdLst/>
              <a:ahLst/>
              <a:cxnLst/>
              <a:rect l="l" t="t" r="r" b="b"/>
              <a:pathLst>
                <a:path w="716" h="362" extrusionOk="0">
                  <a:moveTo>
                    <a:pt x="662" y="362"/>
                  </a:moveTo>
                  <a:cubicBezTo>
                    <a:pt x="716" y="156"/>
                    <a:pt x="613" y="20"/>
                    <a:pt x="275" y="0"/>
                  </a:cubicBezTo>
                  <a:cubicBezTo>
                    <a:pt x="215" y="123"/>
                    <a:pt x="1" y="173"/>
                    <a:pt x="84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93" name="Google Shape;36793;p16"/>
            <p:cNvSpPr/>
            <p:nvPr/>
          </p:nvSpPr>
          <p:spPr>
            <a:xfrm>
              <a:off x="2857632" y="2630492"/>
              <a:ext cx="39833" cy="15778"/>
            </a:xfrm>
            <a:custGeom>
              <a:avLst/>
              <a:gdLst/>
              <a:ahLst/>
              <a:cxnLst/>
              <a:rect l="l" t="t" r="r" b="b"/>
              <a:pathLst>
                <a:path w="1116" h="524" extrusionOk="0">
                  <a:moveTo>
                    <a:pt x="650" y="306"/>
                  </a:moveTo>
                  <a:cubicBezTo>
                    <a:pt x="1116" y="0"/>
                    <a:pt x="1" y="524"/>
                    <a:pt x="650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94" name="Google Shape;36794;p16"/>
            <p:cNvSpPr/>
            <p:nvPr/>
          </p:nvSpPr>
          <p:spPr>
            <a:xfrm>
              <a:off x="2122701" y="2631455"/>
              <a:ext cx="14705" cy="9515"/>
            </a:xfrm>
            <a:custGeom>
              <a:avLst/>
              <a:gdLst/>
              <a:ahLst/>
              <a:cxnLst/>
              <a:rect l="l" t="t" r="r" b="b"/>
              <a:pathLst>
                <a:path w="412" h="316" extrusionOk="0">
                  <a:moveTo>
                    <a:pt x="411" y="274"/>
                  </a:moveTo>
                  <a:lnTo>
                    <a:pt x="411" y="92"/>
                  </a:lnTo>
                  <a:cubicBezTo>
                    <a:pt x="219" y="92"/>
                    <a:pt x="182" y="18"/>
                    <a:pt x="26" y="1"/>
                  </a:cubicBezTo>
                  <a:cubicBezTo>
                    <a:pt x="46" y="143"/>
                    <a:pt x="0" y="315"/>
                    <a:pt x="411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95" name="Google Shape;36795;p16"/>
            <p:cNvSpPr/>
            <p:nvPr/>
          </p:nvSpPr>
          <p:spPr>
            <a:xfrm>
              <a:off x="1855155" y="2636965"/>
              <a:ext cx="13884" cy="2740"/>
            </a:xfrm>
            <a:custGeom>
              <a:avLst/>
              <a:gdLst/>
              <a:ahLst/>
              <a:cxnLst/>
              <a:rect l="l" t="t" r="r" b="b"/>
              <a:pathLst>
                <a:path w="389" h="91" extrusionOk="0">
                  <a:moveTo>
                    <a:pt x="389" y="1"/>
                  </a:moveTo>
                  <a:cubicBezTo>
                    <a:pt x="238" y="20"/>
                    <a:pt x="6" y="2"/>
                    <a:pt x="1" y="91"/>
                  </a:cubicBezTo>
                  <a:cubicBezTo>
                    <a:pt x="152" y="71"/>
                    <a:pt x="382" y="87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96" name="Google Shape;36796;p16"/>
            <p:cNvSpPr/>
            <p:nvPr/>
          </p:nvSpPr>
          <p:spPr>
            <a:xfrm>
              <a:off x="3944056" y="263344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42" y="0"/>
                    <a:pt x="1" y="68"/>
                    <a:pt x="100" y="118"/>
                  </a:cubicBezTo>
                  <a:cubicBezTo>
                    <a:pt x="155" y="142"/>
                    <a:pt x="391" y="72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97" name="Google Shape;36797;p16"/>
            <p:cNvSpPr/>
            <p:nvPr/>
          </p:nvSpPr>
          <p:spPr>
            <a:xfrm>
              <a:off x="750350" y="2633442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293" y="26"/>
                  </a:moveTo>
                  <a:cubicBezTo>
                    <a:pt x="239" y="0"/>
                    <a:pt x="0" y="68"/>
                    <a:pt x="99" y="118"/>
                  </a:cubicBezTo>
                  <a:cubicBezTo>
                    <a:pt x="152" y="142"/>
                    <a:pt x="390" y="72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98" name="Google Shape;36798;p16"/>
            <p:cNvSpPr/>
            <p:nvPr/>
          </p:nvSpPr>
          <p:spPr>
            <a:xfrm>
              <a:off x="6928108" y="2628715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99" name="Google Shape;36799;p16"/>
            <p:cNvSpPr/>
            <p:nvPr/>
          </p:nvSpPr>
          <p:spPr>
            <a:xfrm>
              <a:off x="3101014" y="2625975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00" name="Google Shape;36800;p16"/>
            <p:cNvSpPr/>
            <p:nvPr/>
          </p:nvSpPr>
          <p:spPr>
            <a:xfrm>
              <a:off x="2031473" y="2623416"/>
              <a:ext cx="34051" cy="8852"/>
            </a:xfrm>
            <a:custGeom>
              <a:avLst/>
              <a:gdLst/>
              <a:ahLst/>
              <a:cxnLst/>
              <a:rect l="l" t="t" r="r" b="b"/>
              <a:pathLst>
                <a:path w="954" h="294" extrusionOk="0">
                  <a:moveTo>
                    <a:pt x="75" y="176"/>
                  </a:moveTo>
                  <a:cubicBezTo>
                    <a:pt x="321" y="182"/>
                    <a:pt x="341" y="294"/>
                    <a:pt x="654" y="268"/>
                  </a:cubicBezTo>
                  <a:cubicBezTo>
                    <a:pt x="953" y="45"/>
                    <a:pt x="0" y="0"/>
                    <a:pt x="75" y="1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01" name="Google Shape;36801;p16"/>
            <p:cNvSpPr/>
            <p:nvPr/>
          </p:nvSpPr>
          <p:spPr>
            <a:xfrm>
              <a:off x="3083739" y="2625223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290" y="25"/>
                  </a:moveTo>
                  <a:cubicBezTo>
                    <a:pt x="237" y="0"/>
                    <a:pt x="1" y="70"/>
                    <a:pt x="98" y="115"/>
                  </a:cubicBezTo>
                  <a:cubicBezTo>
                    <a:pt x="152" y="143"/>
                    <a:pt x="391" y="72"/>
                    <a:pt x="29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02" name="Google Shape;36802;p16"/>
            <p:cNvSpPr/>
            <p:nvPr/>
          </p:nvSpPr>
          <p:spPr>
            <a:xfrm>
              <a:off x="2171849" y="2625975"/>
              <a:ext cx="13706" cy="2740"/>
            </a:xfrm>
            <a:custGeom>
              <a:avLst/>
              <a:gdLst/>
              <a:ahLst/>
              <a:cxnLst/>
              <a:rect l="l" t="t" r="r" b="b"/>
              <a:pathLst>
                <a:path w="384" h="91" extrusionOk="0">
                  <a:moveTo>
                    <a:pt x="384" y="0"/>
                  </a:moveTo>
                  <a:cubicBezTo>
                    <a:pt x="235" y="20"/>
                    <a:pt x="3" y="3"/>
                    <a:pt x="0" y="90"/>
                  </a:cubicBezTo>
                  <a:cubicBezTo>
                    <a:pt x="149" y="72"/>
                    <a:pt x="377" y="88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03" name="Google Shape;36803;p16"/>
            <p:cNvSpPr/>
            <p:nvPr/>
          </p:nvSpPr>
          <p:spPr>
            <a:xfrm>
              <a:off x="2027225" y="3293060"/>
              <a:ext cx="50683" cy="16440"/>
            </a:xfrm>
            <a:custGeom>
              <a:avLst/>
              <a:gdLst/>
              <a:ahLst/>
              <a:cxnLst/>
              <a:rect l="l" t="t" r="r" b="b"/>
              <a:pathLst>
                <a:path w="1420" h="546" extrusionOk="0">
                  <a:moveTo>
                    <a:pt x="194" y="545"/>
                  </a:moveTo>
                  <a:cubicBezTo>
                    <a:pt x="1419" y="480"/>
                    <a:pt x="207" y="1"/>
                    <a:pt x="0" y="272"/>
                  </a:cubicBezTo>
                  <a:cubicBezTo>
                    <a:pt x="226" y="289"/>
                    <a:pt x="211" y="419"/>
                    <a:pt x="194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04" name="Google Shape;36804;p16"/>
            <p:cNvSpPr/>
            <p:nvPr/>
          </p:nvSpPr>
          <p:spPr>
            <a:xfrm>
              <a:off x="8717625" y="3003265"/>
              <a:ext cx="34479" cy="10960"/>
            </a:xfrm>
            <a:custGeom>
              <a:avLst/>
              <a:gdLst/>
              <a:ahLst/>
              <a:cxnLst/>
              <a:rect l="l" t="t" r="r" b="b"/>
              <a:pathLst>
                <a:path w="966" h="364" extrusionOk="0">
                  <a:moveTo>
                    <a:pt x="965" y="363"/>
                  </a:moveTo>
                  <a:cubicBezTo>
                    <a:pt x="897" y="123"/>
                    <a:pt x="459" y="58"/>
                    <a:pt x="0" y="0"/>
                  </a:cubicBezTo>
                  <a:cubicBezTo>
                    <a:pt x="79" y="237"/>
                    <a:pt x="601" y="263"/>
                    <a:pt x="965" y="3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05" name="Google Shape;36805;p16"/>
            <p:cNvSpPr/>
            <p:nvPr/>
          </p:nvSpPr>
          <p:spPr>
            <a:xfrm>
              <a:off x="9040779" y="2776367"/>
              <a:ext cx="36799" cy="16320"/>
            </a:xfrm>
            <a:custGeom>
              <a:avLst/>
              <a:gdLst/>
              <a:ahLst/>
              <a:cxnLst/>
              <a:rect l="l" t="t" r="r" b="b"/>
              <a:pathLst>
                <a:path w="1031" h="542" extrusionOk="0">
                  <a:moveTo>
                    <a:pt x="203" y="455"/>
                  </a:moveTo>
                  <a:cubicBezTo>
                    <a:pt x="791" y="541"/>
                    <a:pt x="1030" y="10"/>
                    <a:pt x="781" y="1"/>
                  </a:cubicBezTo>
                  <a:cubicBezTo>
                    <a:pt x="609" y="161"/>
                    <a:pt x="0" y="116"/>
                    <a:pt x="203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06" name="Google Shape;36806;p16"/>
            <p:cNvSpPr/>
            <p:nvPr/>
          </p:nvSpPr>
          <p:spPr>
            <a:xfrm>
              <a:off x="780616" y="2703987"/>
              <a:ext cx="35264" cy="10087"/>
            </a:xfrm>
            <a:custGeom>
              <a:avLst/>
              <a:gdLst/>
              <a:ahLst/>
              <a:cxnLst/>
              <a:rect l="l" t="t" r="r" b="b"/>
              <a:pathLst>
                <a:path w="988" h="335" extrusionOk="0">
                  <a:moveTo>
                    <a:pt x="409" y="315"/>
                  </a:moveTo>
                  <a:cubicBezTo>
                    <a:pt x="487" y="159"/>
                    <a:pt x="658" y="334"/>
                    <a:pt x="987" y="315"/>
                  </a:cubicBezTo>
                  <a:lnTo>
                    <a:pt x="987" y="41"/>
                  </a:lnTo>
                  <a:cubicBezTo>
                    <a:pt x="613" y="0"/>
                    <a:pt x="1" y="287"/>
                    <a:pt x="40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07" name="Google Shape;36807;p16"/>
            <p:cNvSpPr/>
            <p:nvPr/>
          </p:nvSpPr>
          <p:spPr>
            <a:xfrm>
              <a:off x="754097" y="2640397"/>
              <a:ext cx="37656" cy="11111"/>
            </a:xfrm>
            <a:custGeom>
              <a:avLst/>
              <a:gdLst/>
              <a:ahLst/>
              <a:cxnLst/>
              <a:rect l="l" t="t" r="r" b="b"/>
              <a:pathLst>
                <a:path w="1055" h="369" extrusionOk="0">
                  <a:moveTo>
                    <a:pt x="960" y="248"/>
                  </a:moveTo>
                  <a:cubicBezTo>
                    <a:pt x="574" y="247"/>
                    <a:pt x="715" y="0"/>
                    <a:pt x="188" y="68"/>
                  </a:cubicBezTo>
                  <a:cubicBezTo>
                    <a:pt x="1" y="287"/>
                    <a:pt x="1054" y="368"/>
                    <a:pt x="960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08" name="Google Shape;36808;p16"/>
            <p:cNvSpPr/>
            <p:nvPr/>
          </p:nvSpPr>
          <p:spPr>
            <a:xfrm>
              <a:off x="8724086" y="4228682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6" y="110"/>
                  </a:moveTo>
                  <a:cubicBezTo>
                    <a:pt x="344" y="1"/>
                    <a:pt x="173" y="54"/>
                    <a:pt x="1" y="110"/>
                  </a:cubicBezTo>
                  <a:cubicBezTo>
                    <a:pt x="2" y="203"/>
                    <a:pt x="338" y="225"/>
                    <a:pt x="386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09" name="Google Shape;36809;p16"/>
            <p:cNvSpPr/>
            <p:nvPr/>
          </p:nvSpPr>
          <p:spPr>
            <a:xfrm>
              <a:off x="8121679" y="4231302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6"/>
                  </a:moveTo>
                  <a:cubicBezTo>
                    <a:pt x="154" y="141"/>
                    <a:pt x="394" y="72"/>
                    <a:pt x="292" y="25"/>
                  </a:cubicBezTo>
                  <a:cubicBezTo>
                    <a:pt x="242" y="0"/>
                    <a:pt x="1" y="67"/>
                    <a:pt x="100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10" name="Google Shape;36810;p16"/>
            <p:cNvSpPr/>
            <p:nvPr/>
          </p:nvSpPr>
          <p:spPr>
            <a:xfrm>
              <a:off x="3299282" y="4229315"/>
              <a:ext cx="21630" cy="6353"/>
            </a:xfrm>
            <a:custGeom>
              <a:avLst/>
              <a:gdLst/>
              <a:ahLst/>
              <a:cxnLst/>
              <a:rect l="l" t="t" r="r" b="b"/>
              <a:pathLst>
                <a:path w="606" h="211" extrusionOk="0">
                  <a:moveTo>
                    <a:pt x="606" y="1"/>
                  </a:moveTo>
                  <a:lnTo>
                    <a:pt x="26" y="1"/>
                  </a:lnTo>
                  <a:cubicBezTo>
                    <a:pt x="0" y="163"/>
                    <a:pt x="219" y="211"/>
                    <a:pt x="6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11" name="Google Shape;36811;p16"/>
            <p:cNvSpPr/>
            <p:nvPr/>
          </p:nvSpPr>
          <p:spPr>
            <a:xfrm>
              <a:off x="168430" y="4229134"/>
              <a:ext cx="23950" cy="6022"/>
            </a:xfrm>
            <a:custGeom>
              <a:avLst/>
              <a:gdLst/>
              <a:ahLst/>
              <a:cxnLst/>
              <a:rect l="l" t="t" r="r" b="b"/>
              <a:pathLst>
                <a:path w="671" h="200" extrusionOk="0">
                  <a:moveTo>
                    <a:pt x="580" y="7"/>
                  </a:moveTo>
                  <a:cubicBezTo>
                    <a:pt x="247" y="0"/>
                    <a:pt x="84" y="76"/>
                    <a:pt x="0" y="188"/>
                  </a:cubicBezTo>
                  <a:cubicBezTo>
                    <a:pt x="302" y="178"/>
                    <a:pt x="670" y="200"/>
                    <a:pt x="580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12" name="Google Shape;36812;p16"/>
            <p:cNvSpPr/>
            <p:nvPr/>
          </p:nvSpPr>
          <p:spPr>
            <a:xfrm>
              <a:off x="2725286" y="4228532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7"/>
                  </a:moveTo>
                  <a:cubicBezTo>
                    <a:pt x="242" y="1"/>
                    <a:pt x="0" y="70"/>
                    <a:pt x="103" y="117"/>
                  </a:cubicBezTo>
                  <a:cubicBezTo>
                    <a:pt x="156" y="142"/>
                    <a:pt x="396" y="71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13" name="Google Shape;36813;p16"/>
            <p:cNvSpPr/>
            <p:nvPr/>
          </p:nvSpPr>
          <p:spPr>
            <a:xfrm>
              <a:off x="6944704" y="4225792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99" y="118"/>
                  </a:moveTo>
                  <a:cubicBezTo>
                    <a:pt x="155" y="141"/>
                    <a:pt x="396" y="73"/>
                    <a:pt x="293" y="25"/>
                  </a:cubicBezTo>
                  <a:cubicBezTo>
                    <a:pt x="239" y="0"/>
                    <a:pt x="0" y="69"/>
                    <a:pt x="99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14" name="Google Shape;36814;p16"/>
            <p:cNvSpPr/>
            <p:nvPr/>
          </p:nvSpPr>
          <p:spPr>
            <a:xfrm>
              <a:off x="5251376" y="4225792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5"/>
                  </a:moveTo>
                  <a:cubicBezTo>
                    <a:pt x="241" y="0"/>
                    <a:pt x="1" y="69"/>
                    <a:pt x="102" y="118"/>
                  </a:cubicBezTo>
                  <a:cubicBezTo>
                    <a:pt x="155" y="141"/>
                    <a:pt x="395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15" name="Google Shape;36815;p16"/>
            <p:cNvSpPr/>
            <p:nvPr/>
          </p:nvSpPr>
          <p:spPr>
            <a:xfrm>
              <a:off x="1882281" y="4212845"/>
              <a:ext cx="39797" cy="13670"/>
            </a:xfrm>
            <a:custGeom>
              <a:avLst/>
              <a:gdLst/>
              <a:ahLst/>
              <a:cxnLst/>
              <a:rect l="l" t="t" r="r" b="b"/>
              <a:pathLst>
                <a:path w="1115" h="454" extrusionOk="0">
                  <a:moveTo>
                    <a:pt x="579" y="1"/>
                  </a:moveTo>
                  <a:cubicBezTo>
                    <a:pt x="405" y="161"/>
                    <a:pt x="112" y="266"/>
                    <a:pt x="1" y="454"/>
                  </a:cubicBezTo>
                  <a:cubicBezTo>
                    <a:pt x="388" y="449"/>
                    <a:pt x="1114" y="142"/>
                    <a:pt x="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16" name="Google Shape;36816;p16"/>
            <p:cNvSpPr/>
            <p:nvPr/>
          </p:nvSpPr>
          <p:spPr>
            <a:xfrm>
              <a:off x="1720382" y="4223022"/>
              <a:ext cx="14170" cy="4336"/>
            </a:xfrm>
            <a:custGeom>
              <a:avLst/>
              <a:gdLst/>
              <a:ahLst/>
              <a:cxnLst/>
              <a:rect l="l" t="t" r="r" b="b"/>
              <a:pathLst>
                <a:path w="397" h="144" extrusionOk="0">
                  <a:moveTo>
                    <a:pt x="101" y="117"/>
                  </a:moveTo>
                  <a:cubicBezTo>
                    <a:pt x="155" y="143"/>
                    <a:pt x="396" y="74"/>
                    <a:pt x="292" y="27"/>
                  </a:cubicBezTo>
                  <a:cubicBezTo>
                    <a:pt x="241" y="1"/>
                    <a:pt x="1" y="70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17" name="Google Shape;36817;p16"/>
            <p:cNvSpPr/>
            <p:nvPr/>
          </p:nvSpPr>
          <p:spPr>
            <a:xfrm>
              <a:off x="1142210" y="4220312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102" y="117"/>
                  </a:moveTo>
                  <a:cubicBezTo>
                    <a:pt x="153" y="142"/>
                    <a:pt x="396" y="73"/>
                    <a:pt x="291" y="27"/>
                  </a:cubicBezTo>
                  <a:cubicBezTo>
                    <a:pt x="240" y="1"/>
                    <a:pt x="0" y="70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18" name="Google Shape;36818;p16"/>
            <p:cNvSpPr/>
            <p:nvPr/>
          </p:nvSpPr>
          <p:spPr>
            <a:xfrm>
              <a:off x="2787390" y="4217572"/>
              <a:ext cx="13884" cy="4276"/>
            </a:xfrm>
            <a:custGeom>
              <a:avLst/>
              <a:gdLst/>
              <a:ahLst/>
              <a:cxnLst/>
              <a:rect l="l" t="t" r="r" b="b"/>
              <a:pathLst>
                <a:path w="389" h="142" extrusionOk="0">
                  <a:moveTo>
                    <a:pt x="98" y="117"/>
                  </a:moveTo>
                  <a:cubicBezTo>
                    <a:pt x="150" y="141"/>
                    <a:pt x="388" y="72"/>
                    <a:pt x="291" y="25"/>
                  </a:cubicBezTo>
                  <a:cubicBezTo>
                    <a:pt x="237" y="0"/>
                    <a:pt x="0" y="70"/>
                    <a:pt x="98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19" name="Google Shape;36819;p16"/>
            <p:cNvSpPr/>
            <p:nvPr/>
          </p:nvSpPr>
          <p:spPr>
            <a:xfrm>
              <a:off x="2921663" y="4212845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387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20" name="Google Shape;36820;p16"/>
            <p:cNvSpPr/>
            <p:nvPr/>
          </p:nvSpPr>
          <p:spPr>
            <a:xfrm>
              <a:off x="6610914" y="4209774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5" y="103"/>
                  </a:moveTo>
                  <a:cubicBezTo>
                    <a:pt x="195" y="53"/>
                    <a:pt x="39" y="1"/>
                    <a:pt x="3" y="103"/>
                  </a:cubicBezTo>
                  <a:cubicBezTo>
                    <a:pt x="1" y="154"/>
                    <a:pt x="160" y="206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21" name="Google Shape;36821;p16"/>
            <p:cNvSpPr/>
            <p:nvPr/>
          </p:nvSpPr>
          <p:spPr>
            <a:xfrm>
              <a:off x="4277596" y="4209774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3"/>
                  </a:moveTo>
                  <a:cubicBezTo>
                    <a:pt x="193" y="53"/>
                    <a:pt x="39" y="1"/>
                    <a:pt x="1" y="103"/>
                  </a:cubicBezTo>
                  <a:cubicBezTo>
                    <a:pt x="1" y="154"/>
                    <a:pt x="156" y="206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22" name="Google Shape;36822;p16"/>
            <p:cNvSpPr/>
            <p:nvPr/>
          </p:nvSpPr>
          <p:spPr>
            <a:xfrm>
              <a:off x="591664" y="421206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7"/>
                  </a:moveTo>
                  <a:cubicBezTo>
                    <a:pt x="238" y="1"/>
                    <a:pt x="0" y="70"/>
                    <a:pt x="99" y="117"/>
                  </a:cubicBezTo>
                  <a:cubicBezTo>
                    <a:pt x="152" y="143"/>
                    <a:pt x="392" y="75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23" name="Google Shape;36823;p16"/>
            <p:cNvSpPr/>
            <p:nvPr/>
          </p:nvSpPr>
          <p:spPr>
            <a:xfrm>
              <a:off x="5530380" y="4204686"/>
              <a:ext cx="20666" cy="8190"/>
            </a:xfrm>
            <a:custGeom>
              <a:avLst/>
              <a:gdLst/>
              <a:ahLst/>
              <a:cxnLst/>
              <a:rect l="l" t="t" r="r" b="b"/>
              <a:pathLst>
                <a:path w="579" h="272" extrusionOk="0">
                  <a:moveTo>
                    <a:pt x="578" y="92"/>
                  </a:moveTo>
                  <a:cubicBezTo>
                    <a:pt x="385" y="92"/>
                    <a:pt x="349" y="17"/>
                    <a:pt x="193" y="0"/>
                  </a:cubicBezTo>
                  <a:cubicBezTo>
                    <a:pt x="193" y="92"/>
                    <a:pt x="35" y="107"/>
                    <a:pt x="0" y="180"/>
                  </a:cubicBezTo>
                  <a:cubicBezTo>
                    <a:pt x="193" y="180"/>
                    <a:pt x="230" y="255"/>
                    <a:pt x="386" y="272"/>
                  </a:cubicBezTo>
                  <a:cubicBezTo>
                    <a:pt x="385" y="183"/>
                    <a:pt x="540" y="165"/>
                    <a:pt x="578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24" name="Google Shape;36824;p16"/>
            <p:cNvSpPr/>
            <p:nvPr/>
          </p:nvSpPr>
          <p:spPr>
            <a:xfrm>
              <a:off x="4899633" y="4204294"/>
              <a:ext cx="33480" cy="15778"/>
            </a:xfrm>
            <a:custGeom>
              <a:avLst/>
              <a:gdLst/>
              <a:ahLst/>
              <a:cxnLst/>
              <a:rect l="l" t="t" r="r" b="b"/>
              <a:pathLst>
                <a:path w="938" h="524" extrusionOk="0">
                  <a:moveTo>
                    <a:pt x="893" y="196"/>
                  </a:moveTo>
                  <a:cubicBezTo>
                    <a:pt x="938" y="139"/>
                    <a:pt x="601" y="0"/>
                    <a:pt x="509" y="15"/>
                  </a:cubicBezTo>
                  <a:cubicBezTo>
                    <a:pt x="0" y="86"/>
                    <a:pt x="632" y="524"/>
                    <a:pt x="893" y="1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25" name="Google Shape;36825;p16"/>
            <p:cNvSpPr/>
            <p:nvPr/>
          </p:nvSpPr>
          <p:spPr>
            <a:xfrm>
              <a:off x="471275" y="4195864"/>
              <a:ext cx="40333" cy="14754"/>
            </a:xfrm>
            <a:custGeom>
              <a:avLst/>
              <a:gdLst/>
              <a:ahLst/>
              <a:cxnLst/>
              <a:rect l="l" t="t" r="r" b="b"/>
              <a:pathLst>
                <a:path w="1130" h="490" extrusionOk="0">
                  <a:moveTo>
                    <a:pt x="770" y="385"/>
                  </a:moveTo>
                  <a:cubicBezTo>
                    <a:pt x="1129" y="81"/>
                    <a:pt x="78" y="1"/>
                    <a:pt x="0" y="202"/>
                  </a:cubicBezTo>
                  <a:cubicBezTo>
                    <a:pt x="302" y="242"/>
                    <a:pt x="165" y="489"/>
                    <a:pt x="770" y="3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26" name="Google Shape;36826;p16"/>
            <p:cNvSpPr/>
            <p:nvPr/>
          </p:nvSpPr>
          <p:spPr>
            <a:xfrm>
              <a:off x="877448" y="4185507"/>
              <a:ext cx="50398" cy="17464"/>
            </a:xfrm>
            <a:custGeom>
              <a:avLst/>
              <a:gdLst/>
              <a:ahLst/>
              <a:cxnLst/>
              <a:rect l="l" t="t" r="r" b="b"/>
              <a:pathLst>
                <a:path w="1412" h="580" extrusionOk="0">
                  <a:moveTo>
                    <a:pt x="1157" y="546"/>
                  </a:moveTo>
                  <a:cubicBezTo>
                    <a:pt x="1318" y="441"/>
                    <a:pt x="1411" y="302"/>
                    <a:pt x="1348" y="92"/>
                  </a:cubicBezTo>
                  <a:cubicBezTo>
                    <a:pt x="721" y="144"/>
                    <a:pt x="450" y="32"/>
                    <a:pt x="0" y="0"/>
                  </a:cubicBezTo>
                  <a:cubicBezTo>
                    <a:pt x="226" y="256"/>
                    <a:pt x="311" y="580"/>
                    <a:pt x="1157" y="5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27" name="Google Shape;36827;p16"/>
            <p:cNvSpPr/>
            <p:nvPr/>
          </p:nvSpPr>
          <p:spPr>
            <a:xfrm>
              <a:off x="1244325" y="4182797"/>
              <a:ext cx="72027" cy="13941"/>
            </a:xfrm>
            <a:custGeom>
              <a:avLst/>
              <a:gdLst/>
              <a:ahLst/>
              <a:cxnLst/>
              <a:rect l="l" t="t" r="r" b="b"/>
              <a:pathLst>
                <a:path w="2018" h="463" extrusionOk="0">
                  <a:moveTo>
                    <a:pt x="713" y="454"/>
                  </a:moveTo>
                  <a:cubicBezTo>
                    <a:pt x="657" y="124"/>
                    <a:pt x="2017" y="462"/>
                    <a:pt x="1677" y="0"/>
                  </a:cubicBezTo>
                  <a:cubicBezTo>
                    <a:pt x="1136" y="50"/>
                    <a:pt x="675" y="135"/>
                    <a:pt x="132" y="182"/>
                  </a:cubicBezTo>
                  <a:cubicBezTo>
                    <a:pt x="1" y="427"/>
                    <a:pt x="532" y="358"/>
                    <a:pt x="713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28" name="Google Shape;36828;p16"/>
            <p:cNvSpPr/>
            <p:nvPr/>
          </p:nvSpPr>
          <p:spPr>
            <a:xfrm>
              <a:off x="6745044" y="4190204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99" y="117"/>
                  </a:moveTo>
                  <a:cubicBezTo>
                    <a:pt x="155" y="142"/>
                    <a:pt x="392" y="73"/>
                    <a:pt x="292" y="27"/>
                  </a:cubicBezTo>
                  <a:cubicBezTo>
                    <a:pt x="242" y="1"/>
                    <a:pt x="1" y="71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29" name="Google Shape;36829;p16"/>
            <p:cNvSpPr/>
            <p:nvPr/>
          </p:nvSpPr>
          <p:spPr>
            <a:xfrm>
              <a:off x="6665987" y="4185507"/>
              <a:ext cx="13884" cy="5540"/>
            </a:xfrm>
            <a:custGeom>
              <a:avLst/>
              <a:gdLst/>
              <a:ahLst/>
              <a:cxnLst/>
              <a:rect l="l" t="t" r="r" b="b"/>
              <a:pathLst>
                <a:path w="389" h="184" extrusionOk="0">
                  <a:moveTo>
                    <a:pt x="1" y="183"/>
                  </a:moveTo>
                  <a:lnTo>
                    <a:pt x="388" y="183"/>
                  </a:lnTo>
                  <a:lnTo>
                    <a:pt x="38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30" name="Google Shape;36830;p16"/>
            <p:cNvSpPr/>
            <p:nvPr/>
          </p:nvSpPr>
          <p:spPr>
            <a:xfrm>
              <a:off x="5289353" y="4184965"/>
              <a:ext cx="13813" cy="6775"/>
            </a:xfrm>
            <a:custGeom>
              <a:avLst/>
              <a:gdLst/>
              <a:ahLst/>
              <a:cxnLst/>
              <a:rect l="l" t="t" r="r" b="b"/>
              <a:pathLst>
                <a:path w="387" h="225" extrusionOk="0">
                  <a:moveTo>
                    <a:pt x="387" y="110"/>
                  </a:moveTo>
                  <a:cubicBezTo>
                    <a:pt x="346" y="0"/>
                    <a:pt x="174" y="55"/>
                    <a:pt x="1" y="110"/>
                  </a:cubicBezTo>
                  <a:cubicBezTo>
                    <a:pt x="6" y="201"/>
                    <a:pt x="341" y="225"/>
                    <a:pt x="387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31" name="Google Shape;36831;p16"/>
            <p:cNvSpPr/>
            <p:nvPr/>
          </p:nvSpPr>
          <p:spPr>
            <a:xfrm>
              <a:off x="8061217" y="4174607"/>
              <a:ext cx="44687" cy="16440"/>
            </a:xfrm>
            <a:custGeom>
              <a:avLst/>
              <a:gdLst/>
              <a:ahLst/>
              <a:cxnLst/>
              <a:rect l="l" t="t" r="r" b="b"/>
              <a:pathLst>
                <a:path w="1252" h="546" extrusionOk="0">
                  <a:moveTo>
                    <a:pt x="638" y="1"/>
                  </a:moveTo>
                  <a:cubicBezTo>
                    <a:pt x="615" y="172"/>
                    <a:pt x="1" y="63"/>
                    <a:pt x="59" y="272"/>
                  </a:cubicBezTo>
                  <a:cubicBezTo>
                    <a:pt x="396" y="545"/>
                    <a:pt x="1251" y="142"/>
                    <a:pt x="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32" name="Google Shape;36832;p16"/>
            <p:cNvSpPr/>
            <p:nvPr/>
          </p:nvSpPr>
          <p:spPr>
            <a:xfrm>
              <a:off x="6738263" y="4182074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89" y="24"/>
                  </a:moveTo>
                  <a:cubicBezTo>
                    <a:pt x="238" y="1"/>
                    <a:pt x="0" y="69"/>
                    <a:pt x="99" y="114"/>
                  </a:cubicBezTo>
                  <a:cubicBezTo>
                    <a:pt x="150" y="140"/>
                    <a:pt x="390" y="73"/>
                    <a:pt x="289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33" name="Google Shape;36833;p16"/>
            <p:cNvSpPr/>
            <p:nvPr/>
          </p:nvSpPr>
          <p:spPr>
            <a:xfrm>
              <a:off x="9130223" y="4177377"/>
              <a:ext cx="13777" cy="5450"/>
            </a:xfrm>
            <a:custGeom>
              <a:avLst/>
              <a:gdLst/>
              <a:ahLst/>
              <a:cxnLst/>
              <a:rect l="l" t="t" r="r" b="b"/>
              <a:pathLst>
                <a:path w="386" h="181" extrusionOk="0">
                  <a:moveTo>
                    <a:pt x="386" y="0"/>
                  </a:moveTo>
                  <a:lnTo>
                    <a:pt x="0" y="0"/>
                  </a:lnTo>
                  <a:lnTo>
                    <a:pt x="0" y="180"/>
                  </a:lnTo>
                  <a:lnTo>
                    <a:pt x="386" y="1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34" name="Google Shape;36834;p16"/>
            <p:cNvSpPr/>
            <p:nvPr/>
          </p:nvSpPr>
          <p:spPr>
            <a:xfrm>
              <a:off x="5896614" y="4167472"/>
              <a:ext cx="22165" cy="16199"/>
            </a:xfrm>
            <a:custGeom>
              <a:avLst/>
              <a:gdLst/>
              <a:ahLst/>
              <a:cxnLst/>
              <a:rect l="l" t="t" r="r" b="b"/>
              <a:pathLst>
                <a:path w="621" h="538" extrusionOk="0">
                  <a:moveTo>
                    <a:pt x="345" y="509"/>
                  </a:moveTo>
                  <a:cubicBezTo>
                    <a:pt x="404" y="388"/>
                    <a:pt x="620" y="336"/>
                    <a:pt x="537" y="146"/>
                  </a:cubicBezTo>
                  <a:cubicBezTo>
                    <a:pt x="0" y="0"/>
                    <a:pt x="4" y="538"/>
                    <a:pt x="345" y="5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35" name="Google Shape;36835;p16"/>
            <p:cNvSpPr/>
            <p:nvPr/>
          </p:nvSpPr>
          <p:spPr>
            <a:xfrm>
              <a:off x="5464814" y="4176564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7"/>
                  </a:moveTo>
                  <a:cubicBezTo>
                    <a:pt x="239" y="1"/>
                    <a:pt x="0" y="70"/>
                    <a:pt x="101" y="118"/>
                  </a:cubicBezTo>
                  <a:cubicBezTo>
                    <a:pt x="151" y="142"/>
                    <a:pt x="396" y="73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36" name="Google Shape;36836;p16"/>
            <p:cNvSpPr/>
            <p:nvPr/>
          </p:nvSpPr>
          <p:spPr>
            <a:xfrm>
              <a:off x="2591620" y="4167472"/>
              <a:ext cx="47792" cy="17434"/>
            </a:xfrm>
            <a:custGeom>
              <a:avLst/>
              <a:gdLst/>
              <a:ahLst/>
              <a:cxnLst/>
              <a:rect l="l" t="t" r="r" b="b"/>
              <a:pathLst>
                <a:path w="1339" h="579" extrusionOk="0">
                  <a:moveTo>
                    <a:pt x="182" y="329"/>
                  </a:moveTo>
                  <a:cubicBezTo>
                    <a:pt x="479" y="578"/>
                    <a:pt x="1315" y="324"/>
                    <a:pt x="1338" y="146"/>
                  </a:cubicBezTo>
                  <a:cubicBezTo>
                    <a:pt x="943" y="201"/>
                    <a:pt x="0" y="0"/>
                    <a:pt x="182" y="3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37" name="Google Shape;36837;p16"/>
            <p:cNvSpPr/>
            <p:nvPr/>
          </p:nvSpPr>
          <p:spPr>
            <a:xfrm>
              <a:off x="1494988" y="4162444"/>
              <a:ext cx="26484" cy="12195"/>
            </a:xfrm>
            <a:custGeom>
              <a:avLst/>
              <a:gdLst/>
              <a:ahLst/>
              <a:cxnLst/>
              <a:rect l="l" t="t" r="r" b="b"/>
              <a:pathLst>
                <a:path w="742" h="405" extrusionOk="0">
                  <a:moveTo>
                    <a:pt x="438" y="405"/>
                  </a:moveTo>
                  <a:cubicBezTo>
                    <a:pt x="742" y="269"/>
                    <a:pt x="652" y="0"/>
                    <a:pt x="53" y="41"/>
                  </a:cubicBezTo>
                  <a:cubicBezTo>
                    <a:pt x="0" y="248"/>
                    <a:pt x="100" y="381"/>
                    <a:pt x="438" y="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38" name="Google Shape;36838;p16"/>
            <p:cNvSpPr/>
            <p:nvPr/>
          </p:nvSpPr>
          <p:spPr>
            <a:xfrm>
              <a:off x="8940771" y="416840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5"/>
                  </a:moveTo>
                  <a:cubicBezTo>
                    <a:pt x="154" y="141"/>
                    <a:pt x="394" y="72"/>
                    <a:pt x="295" y="25"/>
                  </a:cubicBezTo>
                  <a:cubicBezTo>
                    <a:pt x="242" y="0"/>
                    <a:pt x="1" y="67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39" name="Google Shape;36839;p16"/>
            <p:cNvSpPr/>
            <p:nvPr/>
          </p:nvSpPr>
          <p:spPr>
            <a:xfrm>
              <a:off x="8995808" y="416566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39" y="0"/>
                    <a:pt x="1" y="69"/>
                    <a:pt x="100" y="116"/>
                  </a:cubicBezTo>
                  <a:cubicBezTo>
                    <a:pt x="155" y="141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40" name="Google Shape;36840;p16"/>
            <p:cNvSpPr/>
            <p:nvPr/>
          </p:nvSpPr>
          <p:spPr>
            <a:xfrm>
              <a:off x="6961944" y="4156030"/>
              <a:ext cx="26591" cy="15326"/>
            </a:xfrm>
            <a:custGeom>
              <a:avLst/>
              <a:gdLst/>
              <a:ahLst/>
              <a:cxnLst/>
              <a:rect l="l" t="t" r="r" b="b"/>
              <a:pathLst>
                <a:path w="745" h="509" extrusionOk="0">
                  <a:moveTo>
                    <a:pt x="0" y="436"/>
                  </a:moveTo>
                  <a:cubicBezTo>
                    <a:pt x="744" y="508"/>
                    <a:pt x="744" y="0"/>
                    <a:pt x="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41" name="Google Shape;36841;p16"/>
            <p:cNvSpPr/>
            <p:nvPr/>
          </p:nvSpPr>
          <p:spPr>
            <a:xfrm>
              <a:off x="2673854" y="4162955"/>
              <a:ext cx="13706" cy="7437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384" y="115"/>
                  </a:moveTo>
                  <a:cubicBezTo>
                    <a:pt x="383" y="24"/>
                    <a:pt x="47" y="0"/>
                    <a:pt x="0" y="115"/>
                  </a:cubicBezTo>
                  <a:cubicBezTo>
                    <a:pt x="216" y="104"/>
                    <a:pt x="299" y="247"/>
                    <a:pt x="384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42" name="Google Shape;36842;p16"/>
            <p:cNvSpPr/>
            <p:nvPr/>
          </p:nvSpPr>
          <p:spPr>
            <a:xfrm>
              <a:off x="920207" y="4147209"/>
              <a:ext cx="41725" cy="18819"/>
            </a:xfrm>
            <a:custGeom>
              <a:avLst/>
              <a:gdLst/>
              <a:ahLst/>
              <a:cxnLst/>
              <a:rect l="l" t="t" r="r" b="b"/>
              <a:pathLst>
                <a:path w="1169" h="625" extrusionOk="0">
                  <a:moveTo>
                    <a:pt x="727" y="547"/>
                  </a:moveTo>
                  <a:cubicBezTo>
                    <a:pt x="1169" y="340"/>
                    <a:pt x="598" y="147"/>
                    <a:pt x="342" y="1"/>
                  </a:cubicBezTo>
                  <a:cubicBezTo>
                    <a:pt x="46" y="141"/>
                    <a:pt x="0" y="625"/>
                    <a:pt x="727" y="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43" name="Google Shape;36843;p16"/>
            <p:cNvSpPr/>
            <p:nvPr/>
          </p:nvSpPr>
          <p:spPr>
            <a:xfrm>
              <a:off x="6187502" y="4154676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6" y="27"/>
                  </a:moveTo>
                  <a:cubicBezTo>
                    <a:pt x="240" y="1"/>
                    <a:pt x="1" y="70"/>
                    <a:pt x="101" y="117"/>
                  </a:cubicBezTo>
                  <a:cubicBezTo>
                    <a:pt x="152" y="143"/>
                    <a:pt x="394" y="73"/>
                    <a:pt x="296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44" name="Google Shape;36844;p16"/>
            <p:cNvSpPr/>
            <p:nvPr/>
          </p:nvSpPr>
          <p:spPr>
            <a:xfrm>
              <a:off x="6107624" y="4152719"/>
              <a:ext cx="21594" cy="6444"/>
            </a:xfrm>
            <a:custGeom>
              <a:avLst/>
              <a:gdLst/>
              <a:ahLst/>
              <a:cxnLst/>
              <a:rect l="l" t="t" r="r" b="b"/>
              <a:pathLst>
                <a:path w="605" h="214" extrusionOk="0">
                  <a:moveTo>
                    <a:pt x="605" y="182"/>
                  </a:moveTo>
                  <a:lnTo>
                    <a:pt x="605" y="1"/>
                  </a:lnTo>
                  <a:lnTo>
                    <a:pt x="28" y="1"/>
                  </a:lnTo>
                  <a:cubicBezTo>
                    <a:pt x="0" y="162"/>
                    <a:pt x="217" y="213"/>
                    <a:pt x="605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45" name="Google Shape;36845;p16"/>
            <p:cNvSpPr/>
            <p:nvPr/>
          </p:nvSpPr>
          <p:spPr>
            <a:xfrm>
              <a:off x="1442165" y="4143024"/>
              <a:ext cx="20273" cy="13580"/>
            </a:xfrm>
            <a:custGeom>
              <a:avLst/>
              <a:gdLst/>
              <a:ahLst/>
              <a:cxnLst/>
              <a:rect l="l" t="t" r="r" b="b"/>
              <a:pathLst>
                <a:path w="568" h="451" extrusionOk="0">
                  <a:moveTo>
                    <a:pt x="375" y="414"/>
                  </a:moveTo>
                  <a:cubicBezTo>
                    <a:pt x="386" y="359"/>
                    <a:pt x="402" y="306"/>
                    <a:pt x="568" y="323"/>
                  </a:cubicBezTo>
                  <a:lnTo>
                    <a:pt x="568" y="142"/>
                  </a:lnTo>
                  <a:cubicBezTo>
                    <a:pt x="94" y="0"/>
                    <a:pt x="0" y="451"/>
                    <a:pt x="375" y="4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46" name="Google Shape;36846;p16"/>
            <p:cNvSpPr/>
            <p:nvPr/>
          </p:nvSpPr>
          <p:spPr>
            <a:xfrm>
              <a:off x="5299596" y="4149196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6"/>
                  </a:moveTo>
                  <a:cubicBezTo>
                    <a:pt x="241" y="0"/>
                    <a:pt x="1" y="71"/>
                    <a:pt x="100" y="116"/>
                  </a:cubicBezTo>
                  <a:cubicBezTo>
                    <a:pt x="156" y="142"/>
                    <a:pt x="394" y="75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47" name="Google Shape;36847;p16"/>
            <p:cNvSpPr/>
            <p:nvPr/>
          </p:nvSpPr>
          <p:spPr>
            <a:xfrm>
              <a:off x="138877" y="4144499"/>
              <a:ext cx="22629" cy="8250"/>
            </a:xfrm>
            <a:custGeom>
              <a:avLst/>
              <a:gdLst/>
              <a:ahLst/>
              <a:cxnLst/>
              <a:rect l="l" t="t" r="r" b="b"/>
              <a:pathLst>
                <a:path w="634" h="274" extrusionOk="0">
                  <a:moveTo>
                    <a:pt x="634" y="274"/>
                  </a:moveTo>
                  <a:lnTo>
                    <a:pt x="634" y="1"/>
                  </a:lnTo>
                  <a:lnTo>
                    <a:pt x="248" y="1"/>
                  </a:lnTo>
                  <a:cubicBezTo>
                    <a:pt x="240" y="120"/>
                    <a:pt x="1" y="129"/>
                    <a:pt x="57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48" name="Google Shape;36848;p16"/>
            <p:cNvSpPr/>
            <p:nvPr/>
          </p:nvSpPr>
          <p:spPr>
            <a:xfrm>
              <a:off x="8483130" y="4144168"/>
              <a:ext cx="6996" cy="6173"/>
            </a:xfrm>
            <a:custGeom>
              <a:avLst/>
              <a:gdLst/>
              <a:ahLst/>
              <a:cxnLst/>
              <a:rect l="l" t="t" r="r" b="b"/>
              <a:pathLst>
                <a:path w="196" h="205" extrusionOk="0">
                  <a:moveTo>
                    <a:pt x="194" y="102"/>
                  </a:moveTo>
                  <a:cubicBezTo>
                    <a:pt x="195" y="52"/>
                    <a:pt x="39" y="0"/>
                    <a:pt x="1" y="102"/>
                  </a:cubicBezTo>
                  <a:cubicBezTo>
                    <a:pt x="1" y="153"/>
                    <a:pt x="157" y="205"/>
                    <a:pt x="194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49" name="Google Shape;36849;p16"/>
            <p:cNvSpPr/>
            <p:nvPr/>
          </p:nvSpPr>
          <p:spPr>
            <a:xfrm>
              <a:off x="5337537" y="4139049"/>
              <a:ext cx="22665" cy="13700"/>
            </a:xfrm>
            <a:custGeom>
              <a:avLst/>
              <a:gdLst/>
              <a:ahLst/>
              <a:cxnLst/>
              <a:rect l="l" t="t" r="r" b="b"/>
              <a:pathLst>
                <a:path w="635" h="455" extrusionOk="0">
                  <a:moveTo>
                    <a:pt x="581" y="363"/>
                  </a:moveTo>
                  <a:cubicBezTo>
                    <a:pt x="635" y="157"/>
                    <a:pt x="535" y="21"/>
                    <a:pt x="196" y="0"/>
                  </a:cubicBezTo>
                  <a:cubicBezTo>
                    <a:pt x="240" y="161"/>
                    <a:pt x="0" y="455"/>
                    <a:pt x="581" y="3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50" name="Google Shape;36850;p16"/>
            <p:cNvSpPr/>
            <p:nvPr/>
          </p:nvSpPr>
          <p:spPr>
            <a:xfrm>
              <a:off x="4020400" y="4128120"/>
              <a:ext cx="57322" cy="21890"/>
            </a:xfrm>
            <a:custGeom>
              <a:avLst/>
              <a:gdLst/>
              <a:ahLst/>
              <a:cxnLst/>
              <a:rect l="l" t="t" r="r" b="b"/>
              <a:pathLst>
                <a:path w="1606" h="727" extrusionOk="0">
                  <a:moveTo>
                    <a:pt x="1035" y="726"/>
                  </a:moveTo>
                  <a:cubicBezTo>
                    <a:pt x="1606" y="370"/>
                    <a:pt x="631" y="111"/>
                    <a:pt x="72" y="0"/>
                  </a:cubicBezTo>
                  <a:cubicBezTo>
                    <a:pt x="0" y="429"/>
                    <a:pt x="418" y="624"/>
                    <a:pt x="1035" y="7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51" name="Google Shape;36851;p16"/>
            <p:cNvSpPr/>
            <p:nvPr/>
          </p:nvSpPr>
          <p:spPr>
            <a:xfrm>
              <a:off x="8507222" y="4141036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100" y="115"/>
                  </a:moveTo>
                  <a:cubicBezTo>
                    <a:pt x="153" y="141"/>
                    <a:pt x="392" y="71"/>
                    <a:pt x="292" y="26"/>
                  </a:cubicBezTo>
                  <a:cubicBezTo>
                    <a:pt x="237" y="1"/>
                    <a:pt x="1" y="69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52" name="Google Shape;36852;p16"/>
            <p:cNvSpPr/>
            <p:nvPr/>
          </p:nvSpPr>
          <p:spPr>
            <a:xfrm>
              <a:off x="632888" y="4141036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5"/>
                  </a:moveTo>
                  <a:cubicBezTo>
                    <a:pt x="154" y="141"/>
                    <a:pt x="395" y="71"/>
                    <a:pt x="295" y="26"/>
                  </a:cubicBezTo>
                  <a:cubicBezTo>
                    <a:pt x="242" y="1"/>
                    <a:pt x="0" y="69"/>
                    <a:pt x="101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53" name="Google Shape;36853;p16"/>
            <p:cNvSpPr/>
            <p:nvPr/>
          </p:nvSpPr>
          <p:spPr>
            <a:xfrm>
              <a:off x="5251376" y="4138297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7"/>
                  </a:moveTo>
                  <a:cubicBezTo>
                    <a:pt x="241" y="1"/>
                    <a:pt x="1" y="71"/>
                    <a:pt x="102" y="117"/>
                  </a:cubicBezTo>
                  <a:cubicBezTo>
                    <a:pt x="155" y="140"/>
                    <a:pt x="395" y="72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54" name="Google Shape;36854;p16"/>
            <p:cNvSpPr/>
            <p:nvPr/>
          </p:nvSpPr>
          <p:spPr>
            <a:xfrm>
              <a:off x="1710139" y="4129655"/>
              <a:ext cx="34943" cy="15236"/>
            </a:xfrm>
            <a:custGeom>
              <a:avLst/>
              <a:gdLst/>
              <a:ahLst/>
              <a:cxnLst/>
              <a:rect l="l" t="t" r="r" b="b"/>
              <a:pathLst>
                <a:path w="979" h="506" extrusionOk="0">
                  <a:moveTo>
                    <a:pt x="774" y="404"/>
                  </a:moveTo>
                  <a:cubicBezTo>
                    <a:pt x="978" y="173"/>
                    <a:pt x="123" y="0"/>
                    <a:pt x="0" y="221"/>
                  </a:cubicBezTo>
                  <a:cubicBezTo>
                    <a:pt x="306" y="261"/>
                    <a:pt x="167" y="506"/>
                    <a:pt x="774" y="4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55" name="Google Shape;36855;p16"/>
            <p:cNvSpPr/>
            <p:nvPr/>
          </p:nvSpPr>
          <p:spPr>
            <a:xfrm>
              <a:off x="378441" y="4135948"/>
              <a:ext cx="23950" cy="5871"/>
            </a:xfrm>
            <a:custGeom>
              <a:avLst/>
              <a:gdLst/>
              <a:ahLst/>
              <a:cxnLst/>
              <a:rect l="l" t="t" r="r" b="b"/>
              <a:pathLst>
                <a:path w="671" h="195" extrusionOk="0">
                  <a:moveTo>
                    <a:pt x="479" y="195"/>
                  </a:moveTo>
                  <a:cubicBezTo>
                    <a:pt x="479" y="103"/>
                    <a:pt x="634" y="86"/>
                    <a:pt x="671" y="12"/>
                  </a:cubicBezTo>
                  <a:cubicBezTo>
                    <a:pt x="368" y="21"/>
                    <a:pt x="1" y="0"/>
                    <a:pt x="92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56" name="Google Shape;36856;p16"/>
            <p:cNvSpPr/>
            <p:nvPr/>
          </p:nvSpPr>
          <p:spPr>
            <a:xfrm>
              <a:off x="2618818" y="4136339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1" y="92"/>
                  </a:moveTo>
                  <a:cubicBezTo>
                    <a:pt x="148" y="71"/>
                    <a:pt x="378" y="88"/>
                    <a:pt x="386" y="0"/>
                  </a:cubicBezTo>
                  <a:cubicBezTo>
                    <a:pt x="237" y="21"/>
                    <a:pt x="3" y="2"/>
                    <a:pt x="1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57" name="Google Shape;36857;p16"/>
            <p:cNvSpPr/>
            <p:nvPr/>
          </p:nvSpPr>
          <p:spPr>
            <a:xfrm>
              <a:off x="1988821" y="4135557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5" y="25"/>
                  </a:moveTo>
                  <a:cubicBezTo>
                    <a:pt x="240" y="0"/>
                    <a:pt x="1" y="68"/>
                    <a:pt x="101" y="116"/>
                  </a:cubicBezTo>
                  <a:cubicBezTo>
                    <a:pt x="154" y="142"/>
                    <a:pt x="395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58" name="Google Shape;36858;p16"/>
            <p:cNvSpPr/>
            <p:nvPr/>
          </p:nvSpPr>
          <p:spPr>
            <a:xfrm>
              <a:off x="7068591" y="4124597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99" y="117"/>
                  </a:moveTo>
                  <a:cubicBezTo>
                    <a:pt x="153" y="142"/>
                    <a:pt x="392" y="73"/>
                    <a:pt x="294" y="26"/>
                  </a:cubicBezTo>
                  <a:cubicBezTo>
                    <a:pt x="242" y="0"/>
                    <a:pt x="0" y="70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59" name="Google Shape;36859;p16"/>
            <p:cNvSpPr/>
            <p:nvPr/>
          </p:nvSpPr>
          <p:spPr>
            <a:xfrm>
              <a:off x="5557791" y="4117160"/>
              <a:ext cx="33729" cy="17313"/>
            </a:xfrm>
            <a:custGeom>
              <a:avLst/>
              <a:gdLst/>
              <a:ahLst/>
              <a:cxnLst/>
              <a:rect l="l" t="t" r="r" b="b"/>
              <a:pathLst>
                <a:path w="945" h="575" extrusionOk="0">
                  <a:moveTo>
                    <a:pt x="1" y="92"/>
                  </a:moveTo>
                  <a:lnTo>
                    <a:pt x="1" y="273"/>
                  </a:lnTo>
                  <a:cubicBezTo>
                    <a:pt x="359" y="575"/>
                    <a:pt x="945" y="0"/>
                    <a:pt x="1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60" name="Google Shape;36860;p16"/>
            <p:cNvSpPr/>
            <p:nvPr/>
          </p:nvSpPr>
          <p:spPr>
            <a:xfrm>
              <a:off x="4508058" y="4124627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5" y="25"/>
                  </a:moveTo>
                  <a:cubicBezTo>
                    <a:pt x="242" y="0"/>
                    <a:pt x="0" y="69"/>
                    <a:pt x="99" y="116"/>
                  </a:cubicBezTo>
                  <a:cubicBezTo>
                    <a:pt x="155" y="141"/>
                    <a:pt x="396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61" name="Google Shape;36861;p16"/>
            <p:cNvSpPr/>
            <p:nvPr/>
          </p:nvSpPr>
          <p:spPr>
            <a:xfrm>
              <a:off x="2549040" y="4119900"/>
              <a:ext cx="21630" cy="9545"/>
            </a:xfrm>
            <a:custGeom>
              <a:avLst/>
              <a:gdLst/>
              <a:ahLst/>
              <a:cxnLst/>
              <a:rect l="l" t="t" r="r" b="b"/>
              <a:pathLst>
                <a:path w="606" h="317" extrusionOk="0">
                  <a:moveTo>
                    <a:pt x="413" y="273"/>
                  </a:moveTo>
                  <a:cubicBezTo>
                    <a:pt x="406" y="148"/>
                    <a:pt x="504" y="75"/>
                    <a:pt x="606" y="1"/>
                  </a:cubicBezTo>
                  <a:lnTo>
                    <a:pt x="28" y="1"/>
                  </a:lnTo>
                  <a:cubicBezTo>
                    <a:pt x="42" y="144"/>
                    <a:pt x="0" y="317"/>
                    <a:pt x="413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62" name="Google Shape;36862;p16"/>
            <p:cNvSpPr/>
            <p:nvPr/>
          </p:nvSpPr>
          <p:spPr>
            <a:xfrm>
              <a:off x="5299596" y="4121857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4" y="26"/>
                  </a:moveTo>
                  <a:cubicBezTo>
                    <a:pt x="241" y="1"/>
                    <a:pt x="1" y="70"/>
                    <a:pt x="100" y="117"/>
                  </a:cubicBezTo>
                  <a:cubicBezTo>
                    <a:pt x="156" y="143"/>
                    <a:pt x="394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63" name="Google Shape;36863;p16"/>
            <p:cNvSpPr/>
            <p:nvPr/>
          </p:nvSpPr>
          <p:spPr>
            <a:xfrm>
              <a:off x="3128140" y="4119208"/>
              <a:ext cx="13813" cy="7497"/>
            </a:xfrm>
            <a:custGeom>
              <a:avLst/>
              <a:gdLst/>
              <a:ahLst/>
              <a:cxnLst/>
              <a:rect l="l" t="t" r="r" b="b"/>
              <a:pathLst>
                <a:path w="387" h="249" extrusionOk="0">
                  <a:moveTo>
                    <a:pt x="387" y="114"/>
                  </a:moveTo>
                  <a:cubicBezTo>
                    <a:pt x="384" y="22"/>
                    <a:pt x="48" y="0"/>
                    <a:pt x="1" y="114"/>
                  </a:cubicBezTo>
                  <a:cubicBezTo>
                    <a:pt x="215" y="105"/>
                    <a:pt x="302" y="248"/>
                    <a:pt x="387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64" name="Google Shape;36864;p16"/>
            <p:cNvSpPr/>
            <p:nvPr/>
          </p:nvSpPr>
          <p:spPr>
            <a:xfrm>
              <a:off x="3045585" y="4119900"/>
              <a:ext cx="13742" cy="5510"/>
            </a:xfrm>
            <a:custGeom>
              <a:avLst/>
              <a:gdLst/>
              <a:ahLst/>
              <a:cxnLst/>
              <a:rect l="l" t="t" r="r" b="b"/>
              <a:pathLst>
                <a:path w="385" h="183" extrusionOk="0">
                  <a:moveTo>
                    <a:pt x="1" y="182"/>
                  </a:moveTo>
                  <a:lnTo>
                    <a:pt x="384" y="182"/>
                  </a:lnTo>
                  <a:lnTo>
                    <a:pt x="38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65" name="Google Shape;36865;p16"/>
            <p:cNvSpPr/>
            <p:nvPr/>
          </p:nvSpPr>
          <p:spPr>
            <a:xfrm>
              <a:off x="2576237" y="4117160"/>
              <a:ext cx="21880" cy="8762"/>
            </a:xfrm>
            <a:custGeom>
              <a:avLst/>
              <a:gdLst/>
              <a:ahLst/>
              <a:cxnLst/>
              <a:rect l="l" t="t" r="r" b="b"/>
              <a:pathLst>
                <a:path w="613" h="291" extrusionOk="0">
                  <a:moveTo>
                    <a:pt x="613" y="273"/>
                  </a:moveTo>
                  <a:lnTo>
                    <a:pt x="613" y="0"/>
                  </a:lnTo>
                  <a:lnTo>
                    <a:pt x="36" y="0"/>
                  </a:lnTo>
                  <a:cubicBezTo>
                    <a:pt x="1" y="199"/>
                    <a:pt x="194" y="290"/>
                    <a:pt x="613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66" name="Google Shape;36866;p16"/>
            <p:cNvSpPr/>
            <p:nvPr/>
          </p:nvSpPr>
          <p:spPr>
            <a:xfrm>
              <a:off x="1957983" y="4116829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5" y="103"/>
                  </a:moveTo>
                  <a:cubicBezTo>
                    <a:pt x="195" y="53"/>
                    <a:pt x="39" y="1"/>
                    <a:pt x="3" y="103"/>
                  </a:cubicBezTo>
                  <a:cubicBezTo>
                    <a:pt x="1" y="154"/>
                    <a:pt x="156" y="206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67" name="Google Shape;36867;p16"/>
            <p:cNvSpPr/>
            <p:nvPr/>
          </p:nvSpPr>
          <p:spPr>
            <a:xfrm>
              <a:off x="8868638" y="4114481"/>
              <a:ext cx="13813" cy="5450"/>
            </a:xfrm>
            <a:custGeom>
              <a:avLst/>
              <a:gdLst/>
              <a:ahLst/>
              <a:cxnLst/>
              <a:rect l="l" t="t" r="r" b="b"/>
              <a:pathLst>
                <a:path w="387" h="181" extrusionOk="0">
                  <a:moveTo>
                    <a:pt x="0" y="181"/>
                  </a:moveTo>
                  <a:lnTo>
                    <a:pt x="386" y="181"/>
                  </a:lnTo>
                  <a:lnTo>
                    <a:pt x="3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68" name="Google Shape;36868;p16"/>
            <p:cNvSpPr/>
            <p:nvPr/>
          </p:nvSpPr>
          <p:spPr>
            <a:xfrm>
              <a:off x="5664402" y="411095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39" y="0"/>
                    <a:pt x="0" y="69"/>
                    <a:pt x="102" y="118"/>
                  </a:cubicBezTo>
                  <a:cubicBezTo>
                    <a:pt x="155" y="141"/>
                    <a:pt x="393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69" name="Google Shape;36869;p16"/>
            <p:cNvSpPr/>
            <p:nvPr/>
          </p:nvSpPr>
          <p:spPr>
            <a:xfrm>
              <a:off x="2563674" y="4106141"/>
              <a:ext cx="20702" cy="8280"/>
            </a:xfrm>
            <a:custGeom>
              <a:avLst/>
              <a:gdLst/>
              <a:ahLst/>
              <a:cxnLst/>
              <a:rect l="l" t="t" r="r" b="b"/>
              <a:pathLst>
                <a:path w="580" h="275" extrusionOk="0">
                  <a:moveTo>
                    <a:pt x="388" y="275"/>
                  </a:moveTo>
                  <a:cubicBezTo>
                    <a:pt x="388" y="184"/>
                    <a:pt x="544" y="169"/>
                    <a:pt x="580" y="92"/>
                  </a:cubicBezTo>
                  <a:cubicBezTo>
                    <a:pt x="388" y="95"/>
                    <a:pt x="350" y="19"/>
                    <a:pt x="195" y="1"/>
                  </a:cubicBezTo>
                  <a:cubicBezTo>
                    <a:pt x="195" y="92"/>
                    <a:pt x="38" y="109"/>
                    <a:pt x="0" y="184"/>
                  </a:cubicBezTo>
                  <a:cubicBezTo>
                    <a:pt x="196" y="186"/>
                    <a:pt x="232" y="259"/>
                    <a:pt x="388" y="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70" name="Google Shape;36870;p16"/>
            <p:cNvSpPr/>
            <p:nvPr/>
          </p:nvSpPr>
          <p:spPr>
            <a:xfrm>
              <a:off x="1861579" y="4099457"/>
              <a:ext cx="28982" cy="17012"/>
            </a:xfrm>
            <a:custGeom>
              <a:avLst/>
              <a:gdLst/>
              <a:ahLst/>
              <a:cxnLst/>
              <a:rect l="l" t="t" r="r" b="b"/>
              <a:pathLst>
                <a:path w="812" h="565" extrusionOk="0">
                  <a:moveTo>
                    <a:pt x="772" y="497"/>
                  </a:moveTo>
                  <a:cubicBezTo>
                    <a:pt x="812" y="238"/>
                    <a:pt x="796" y="1"/>
                    <a:pt x="195" y="44"/>
                  </a:cubicBezTo>
                  <a:cubicBezTo>
                    <a:pt x="202" y="169"/>
                    <a:pt x="103" y="242"/>
                    <a:pt x="1" y="317"/>
                  </a:cubicBezTo>
                  <a:cubicBezTo>
                    <a:pt x="385" y="318"/>
                    <a:pt x="248" y="565"/>
                    <a:pt x="772" y="4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71" name="Google Shape;36871;p16"/>
            <p:cNvSpPr/>
            <p:nvPr/>
          </p:nvSpPr>
          <p:spPr>
            <a:xfrm>
              <a:off x="8865068" y="4108218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1" y="26"/>
                  </a:moveTo>
                  <a:cubicBezTo>
                    <a:pt x="241" y="1"/>
                    <a:pt x="1" y="69"/>
                    <a:pt x="99" y="117"/>
                  </a:cubicBezTo>
                  <a:cubicBezTo>
                    <a:pt x="156" y="141"/>
                    <a:pt x="392" y="73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72" name="Google Shape;36872;p16"/>
            <p:cNvSpPr/>
            <p:nvPr/>
          </p:nvSpPr>
          <p:spPr>
            <a:xfrm>
              <a:off x="8651703" y="410821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7"/>
                  </a:moveTo>
                  <a:cubicBezTo>
                    <a:pt x="153" y="141"/>
                    <a:pt x="393" y="73"/>
                    <a:pt x="293" y="26"/>
                  </a:cubicBezTo>
                  <a:cubicBezTo>
                    <a:pt x="241" y="1"/>
                    <a:pt x="0" y="69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73" name="Google Shape;36873;p16"/>
            <p:cNvSpPr/>
            <p:nvPr/>
          </p:nvSpPr>
          <p:spPr>
            <a:xfrm>
              <a:off x="5426980" y="4105870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3" y="104"/>
                  </a:moveTo>
                  <a:cubicBezTo>
                    <a:pt x="0" y="153"/>
                    <a:pt x="158" y="208"/>
                    <a:pt x="196" y="104"/>
                  </a:cubicBezTo>
                  <a:cubicBezTo>
                    <a:pt x="196" y="53"/>
                    <a:pt x="40" y="1"/>
                    <a:pt x="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74" name="Google Shape;36874;p16"/>
            <p:cNvSpPr/>
            <p:nvPr/>
          </p:nvSpPr>
          <p:spPr>
            <a:xfrm>
              <a:off x="3259236" y="4096506"/>
              <a:ext cx="20309" cy="13580"/>
            </a:xfrm>
            <a:custGeom>
              <a:avLst/>
              <a:gdLst/>
              <a:ahLst/>
              <a:cxnLst/>
              <a:rect l="l" t="t" r="r" b="b"/>
              <a:pathLst>
                <a:path w="569" h="451" extrusionOk="0">
                  <a:moveTo>
                    <a:pt x="377" y="415"/>
                  </a:moveTo>
                  <a:cubicBezTo>
                    <a:pt x="388" y="359"/>
                    <a:pt x="403" y="308"/>
                    <a:pt x="569" y="323"/>
                  </a:cubicBezTo>
                  <a:lnTo>
                    <a:pt x="569" y="142"/>
                  </a:lnTo>
                  <a:cubicBezTo>
                    <a:pt x="96" y="1"/>
                    <a:pt x="1" y="450"/>
                    <a:pt x="377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75" name="Google Shape;36875;p16"/>
            <p:cNvSpPr/>
            <p:nvPr/>
          </p:nvSpPr>
          <p:spPr>
            <a:xfrm>
              <a:off x="8111471" y="4103521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6" y="0"/>
                  </a:moveTo>
                  <a:cubicBezTo>
                    <a:pt x="237" y="20"/>
                    <a:pt x="8" y="3"/>
                    <a:pt x="1" y="90"/>
                  </a:cubicBezTo>
                  <a:cubicBezTo>
                    <a:pt x="151" y="71"/>
                    <a:pt x="382" y="88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76" name="Google Shape;36876;p16"/>
            <p:cNvSpPr/>
            <p:nvPr/>
          </p:nvSpPr>
          <p:spPr>
            <a:xfrm>
              <a:off x="5544121" y="4097650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3" y="104"/>
                  </a:moveTo>
                  <a:cubicBezTo>
                    <a:pt x="193" y="53"/>
                    <a:pt x="37" y="1"/>
                    <a:pt x="0" y="104"/>
                  </a:cubicBezTo>
                  <a:cubicBezTo>
                    <a:pt x="0" y="155"/>
                    <a:pt x="155" y="207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77" name="Google Shape;36877;p16"/>
            <p:cNvSpPr/>
            <p:nvPr/>
          </p:nvSpPr>
          <p:spPr>
            <a:xfrm>
              <a:off x="1507374" y="4095302"/>
              <a:ext cx="23878" cy="10298"/>
            </a:xfrm>
            <a:custGeom>
              <a:avLst/>
              <a:gdLst/>
              <a:ahLst/>
              <a:cxnLst/>
              <a:rect l="l" t="t" r="r" b="b"/>
              <a:pathLst>
                <a:path w="669" h="342" extrusionOk="0">
                  <a:moveTo>
                    <a:pt x="669" y="92"/>
                  </a:moveTo>
                  <a:cubicBezTo>
                    <a:pt x="403" y="96"/>
                    <a:pt x="247" y="50"/>
                    <a:pt x="91" y="1"/>
                  </a:cubicBezTo>
                  <a:cubicBezTo>
                    <a:pt x="1" y="282"/>
                    <a:pt x="610" y="341"/>
                    <a:pt x="669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78" name="Google Shape;36878;p16"/>
            <p:cNvSpPr/>
            <p:nvPr/>
          </p:nvSpPr>
          <p:spPr>
            <a:xfrm>
              <a:off x="4260321" y="4097319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0" y="25"/>
                  </a:moveTo>
                  <a:cubicBezTo>
                    <a:pt x="237" y="0"/>
                    <a:pt x="1" y="69"/>
                    <a:pt x="100" y="116"/>
                  </a:cubicBezTo>
                  <a:cubicBezTo>
                    <a:pt x="152" y="141"/>
                    <a:pt x="390" y="71"/>
                    <a:pt x="29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79" name="Google Shape;36879;p16"/>
            <p:cNvSpPr/>
            <p:nvPr/>
          </p:nvSpPr>
          <p:spPr>
            <a:xfrm>
              <a:off x="1577258" y="4079705"/>
              <a:ext cx="50434" cy="18488"/>
            </a:xfrm>
            <a:custGeom>
              <a:avLst/>
              <a:gdLst/>
              <a:ahLst/>
              <a:cxnLst/>
              <a:rect l="l" t="t" r="r" b="b"/>
              <a:pathLst>
                <a:path w="1413" h="614" extrusionOk="0">
                  <a:moveTo>
                    <a:pt x="62" y="519"/>
                  </a:moveTo>
                  <a:cubicBezTo>
                    <a:pt x="609" y="614"/>
                    <a:pt x="867" y="614"/>
                    <a:pt x="1413" y="519"/>
                  </a:cubicBezTo>
                  <a:cubicBezTo>
                    <a:pt x="1255" y="261"/>
                    <a:pt x="1104" y="0"/>
                    <a:pt x="254" y="66"/>
                  </a:cubicBezTo>
                  <a:cubicBezTo>
                    <a:pt x="92" y="170"/>
                    <a:pt x="1" y="308"/>
                    <a:pt x="62" y="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80" name="Google Shape;36880;p16"/>
            <p:cNvSpPr/>
            <p:nvPr/>
          </p:nvSpPr>
          <p:spPr>
            <a:xfrm>
              <a:off x="2075017" y="4086781"/>
              <a:ext cx="6889" cy="6142"/>
            </a:xfrm>
            <a:custGeom>
              <a:avLst/>
              <a:gdLst/>
              <a:ahLst/>
              <a:cxnLst/>
              <a:rect l="l" t="t" r="r" b="b"/>
              <a:pathLst>
                <a:path w="193" h="204" extrusionOk="0">
                  <a:moveTo>
                    <a:pt x="193" y="102"/>
                  </a:moveTo>
                  <a:cubicBezTo>
                    <a:pt x="193" y="52"/>
                    <a:pt x="40" y="0"/>
                    <a:pt x="2" y="102"/>
                  </a:cubicBezTo>
                  <a:cubicBezTo>
                    <a:pt x="1" y="152"/>
                    <a:pt x="155" y="204"/>
                    <a:pt x="19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81" name="Google Shape;36881;p16"/>
            <p:cNvSpPr/>
            <p:nvPr/>
          </p:nvSpPr>
          <p:spPr>
            <a:xfrm>
              <a:off x="4917800" y="4087082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4" y="1"/>
                  </a:moveTo>
                  <a:cubicBezTo>
                    <a:pt x="234" y="23"/>
                    <a:pt x="4" y="3"/>
                    <a:pt x="0" y="92"/>
                  </a:cubicBezTo>
                  <a:cubicBezTo>
                    <a:pt x="149" y="71"/>
                    <a:pt x="379" y="89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82" name="Google Shape;36882;p16"/>
            <p:cNvSpPr/>
            <p:nvPr/>
          </p:nvSpPr>
          <p:spPr>
            <a:xfrm>
              <a:off x="2171385" y="4084011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3" y="103"/>
                  </a:moveTo>
                  <a:cubicBezTo>
                    <a:pt x="193" y="53"/>
                    <a:pt x="38" y="1"/>
                    <a:pt x="3" y="103"/>
                  </a:cubicBezTo>
                  <a:cubicBezTo>
                    <a:pt x="0" y="154"/>
                    <a:pt x="156" y="207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83" name="Google Shape;36883;p16"/>
            <p:cNvSpPr/>
            <p:nvPr/>
          </p:nvSpPr>
          <p:spPr>
            <a:xfrm>
              <a:off x="1761749" y="4086389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100" y="115"/>
                  </a:moveTo>
                  <a:cubicBezTo>
                    <a:pt x="151" y="141"/>
                    <a:pt x="391" y="71"/>
                    <a:pt x="293" y="24"/>
                  </a:cubicBezTo>
                  <a:cubicBezTo>
                    <a:pt x="238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84" name="Google Shape;36884;p16"/>
            <p:cNvSpPr/>
            <p:nvPr/>
          </p:nvSpPr>
          <p:spPr>
            <a:xfrm>
              <a:off x="5082019" y="4078923"/>
              <a:ext cx="21665" cy="6413"/>
            </a:xfrm>
            <a:custGeom>
              <a:avLst/>
              <a:gdLst/>
              <a:ahLst/>
              <a:cxnLst/>
              <a:rect l="l" t="t" r="r" b="b"/>
              <a:pathLst>
                <a:path w="607" h="213" extrusionOk="0">
                  <a:moveTo>
                    <a:pt x="606" y="180"/>
                  </a:moveTo>
                  <a:lnTo>
                    <a:pt x="606" y="0"/>
                  </a:lnTo>
                  <a:lnTo>
                    <a:pt x="27" y="0"/>
                  </a:lnTo>
                  <a:cubicBezTo>
                    <a:pt x="1" y="163"/>
                    <a:pt x="217" y="213"/>
                    <a:pt x="606" y="1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85" name="Google Shape;36885;p16"/>
            <p:cNvSpPr/>
            <p:nvPr/>
          </p:nvSpPr>
          <p:spPr>
            <a:xfrm>
              <a:off x="4029859" y="4081572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50" y="71"/>
                    <a:pt x="381" y="90"/>
                    <a:pt x="385" y="1"/>
                  </a:cubicBezTo>
                  <a:cubicBezTo>
                    <a:pt x="235" y="23"/>
                    <a:pt x="5" y="6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86" name="Google Shape;36886;p16"/>
            <p:cNvSpPr/>
            <p:nvPr/>
          </p:nvSpPr>
          <p:spPr>
            <a:xfrm>
              <a:off x="2271036" y="4080880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5"/>
                  </a:moveTo>
                  <a:cubicBezTo>
                    <a:pt x="156" y="140"/>
                    <a:pt x="393" y="72"/>
                    <a:pt x="294" y="24"/>
                  </a:cubicBezTo>
                  <a:cubicBezTo>
                    <a:pt x="239" y="0"/>
                    <a:pt x="0" y="68"/>
                    <a:pt x="102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87" name="Google Shape;36887;p16"/>
            <p:cNvSpPr/>
            <p:nvPr/>
          </p:nvSpPr>
          <p:spPr>
            <a:xfrm>
              <a:off x="8586458" y="4078923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36" y="20"/>
                    <a:pt x="4" y="2"/>
                    <a:pt x="1" y="92"/>
                  </a:cubicBezTo>
                  <a:cubicBezTo>
                    <a:pt x="151" y="69"/>
                    <a:pt x="381" y="88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88" name="Google Shape;36888;p16"/>
            <p:cNvSpPr/>
            <p:nvPr/>
          </p:nvSpPr>
          <p:spPr>
            <a:xfrm>
              <a:off x="5592234" y="4070311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3"/>
                  </a:moveTo>
                  <a:cubicBezTo>
                    <a:pt x="196" y="54"/>
                    <a:pt x="40" y="0"/>
                    <a:pt x="3" y="103"/>
                  </a:cubicBezTo>
                  <a:cubicBezTo>
                    <a:pt x="1" y="156"/>
                    <a:pt x="160" y="208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89" name="Google Shape;36889;p16"/>
            <p:cNvSpPr/>
            <p:nvPr/>
          </p:nvSpPr>
          <p:spPr>
            <a:xfrm>
              <a:off x="2130089" y="4070703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7" y="0"/>
                  </a:moveTo>
                  <a:cubicBezTo>
                    <a:pt x="236" y="20"/>
                    <a:pt x="6" y="2"/>
                    <a:pt x="1" y="90"/>
                  </a:cubicBezTo>
                  <a:cubicBezTo>
                    <a:pt x="149" y="72"/>
                    <a:pt x="381" y="9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90" name="Google Shape;36890;p16"/>
            <p:cNvSpPr/>
            <p:nvPr/>
          </p:nvSpPr>
          <p:spPr>
            <a:xfrm>
              <a:off x="1551810" y="4067542"/>
              <a:ext cx="7067" cy="6293"/>
            </a:xfrm>
            <a:custGeom>
              <a:avLst/>
              <a:gdLst/>
              <a:ahLst/>
              <a:cxnLst/>
              <a:rect l="l" t="t" r="r" b="b"/>
              <a:pathLst>
                <a:path w="198" h="209" extrusionOk="0">
                  <a:moveTo>
                    <a:pt x="198" y="105"/>
                  </a:moveTo>
                  <a:cubicBezTo>
                    <a:pt x="198" y="54"/>
                    <a:pt x="40" y="1"/>
                    <a:pt x="5" y="105"/>
                  </a:cubicBezTo>
                  <a:cubicBezTo>
                    <a:pt x="1" y="154"/>
                    <a:pt x="159" y="209"/>
                    <a:pt x="198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91" name="Google Shape;36891;p16"/>
            <p:cNvSpPr/>
            <p:nvPr/>
          </p:nvSpPr>
          <p:spPr>
            <a:xfrm>
              <a:off x="4411726" y="406721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5"/>
                  </a:moveTo>
                  <a:cubicBezTo>
                    <a:pt x="240" y="0"/>
                    <a:pt x="1" y="69"/>
                    <a:pt x="101" y="116"/>
                  </a:cubicBezTo>
                  <a:cubicBezTo>
                    <a:pt x="152" y="141"/>
                    <a:pt x="393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92" name="Google Shape;36892;p16"/>
            <p:cNvSpPr/>
            <p:nvPr/>
          </p:nvSpPr>
          <p:spPr>
            <a:xfrm>
              <a:off x="2543615" y="4058479"/>
              <a:ext cx="20166" cy="16229"/>
            </a:xfrm>
            <a:custGeom>
              <a:avLst/>
              <a:gdLst/>
              <a:ahLst/>
              <a:cxnLst/>
              <a:rect l="l" t="t" r="r" b="b"/>
              <a:pathLst>
                <a:path w="565" h="539" extrusionOk="0">
                  <a:moveTo>
                    <a:pt x="565" y="134"/>
                  </a:moveTo>
                  <a:cubicBezTo>
                    <a:pt x="1" y="0"/>
                    <a:pt x="1" y="538"/>
                    <a:pt x="565" y="4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93" name="Google Shape;36893;p16"/>
            <p:cNvSpPr/>
            <p:nvPr/>
          </p:nvSpPr>
          <p:spPr>
            <a:xfrm>
              <a:off x="6655601" y="4064440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292" y="27"/>
                  </a:moveTo>
                  <a:cubicBezTo>
                    <a:pt x="237" y="1"/>
                    <a:pt x="1" y="70"/>
                    <a:pt x="98" y="117"/>
                  </a:cubicBezTo>
                  <a:cubicBezTo>
                    <a:pt x="155" y="143"/>
                    <a:pt x="392" y="74"/>
                    <a:pt x="292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94" name="Google Shape;36894;p16"/>
            <p:cNvSpPr/>
            <p:nvPr/>
          </p:nvSpPr>
          <p:spPr>
            <a:xfrm>
              <a:off x="6304536" y="4064440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293" y="27"/>
                  </a:moveTo>
                  <a:cubicBezTo>
                    <a:pt x="241" y="1"/>
                    <a:pt x="1" y="70"/>
                    <a:pt x="103" y="117"/>
                  </a:cubicBezTo>
                  <a:cubicBezTo>
                    <a:pt x="155" y="143"/>
                    <a:pt x="392" y="74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95" name="Google Shape;36895;p16"/>
            <p:cNvSpPr/>
            <p:nvPr/>
          </p:nvSpPr>
          <p:spPr>
            <a:xfrm>
              <a:off x="2325966" y="4056973"/>
              <a:ext cx="25663" cy="8280"/>
            </a:xfrm>
            <a:custGeom>
              <a:avLst/>
              <a:gdLst/>
              <a:ahLst/>
              <a:cxnLst/>
              <a:rect l="l" t="t" r="r" b="b"/>
              <a:pathLst>
                <a:path w="719" h="275" extrusionOk="0">
                  <a:moveTo>
                    <a:pt x="105" y="275"/>
                  </a:moveTo>
                  <a:lnTo>
                    <a:pt x="682" y="275"/>
                  </a:lnTo>
                  <a:cubicBezTo>
                    <a:pt x="653" y="168"/>
                    <a:pt x="718" y="15"/>
                    <a:pt x="490" y="1"/>
                  </a:cubicBezTo>
                  <a:cubicBezTo>
                    <a:pt x="474" y="146"/>
                    <a:pt x="0" y="73"/>
                    <a:pt x="105" y="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96" name="Google Shape;36896;p16"/>
            <p:cNvSpPr/>
            <p:nvPr/>
          </p:nvSpPr>
          <p:spPr>
            <a:xfrm>
              <a:off x="2725286" y="4059081"/>
              <a:ext cx="14134" cy="4215"/>
            </a:xfrm>
            <a:custGeom>
              <a:avLst/>
              <a:gdLst/>
              <a:ahLst/>
              <a:cxnLst/>
              <a:rect l="l" t="t" r="r" b="b"/>
              <a:pathLst>
                <a:path w="396" h="140" extrusionOk="0">
                  <a:moveTo>
                    <a:pt x="293" y="24"/>
                  </a:moveTo>
                  <a:cubicBezTo>
                    <a:pt x="242" y="0"/>
                    <a:pt x="0" y="68"/>
                    <a:pt x="103" y="115"/>
                  </a:cubicBezTo>
                  <a:cubicBezTo>
                    <a:pt x="156" y="140"/>
                    <a:pt x="396" y="72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97" name="Google Shape;36897;p16"/>
            <p:cNvSpPr/>
            <p:nvPr/>
          </p:nvSpPr>
          <p:spPr>
            <a:xfrm>
              <a:off x="4371822" y="4048272"/>
              <a:ext cx="29625" cy="12285"/>
            </a:xfrm>
            <a:custGeom>
              <a:avLst/>
              <a:gdLst/>
              <a:ahLst/>
              <a:cxnLst/>
              <a:rect l="l" t="t" r="r" b="b"/>
              <a:pathLst>
                <a:path w="830" h="408" extrusionOk="0">
                  <a:moveTo>
                    <a:pt x="829" y="383"/>
                  </a:moveTo>
                  <a:lnTo>
                    <a:pt x="829" y="21"/>
                  </a:lnTo>
                  <a:cubicBezTo>
                    <a:pt x="466" y="0"/>
                    <a:pt x="407" y="121"/>
                    <a:pt x="59" y="111"/>
                  </a:cubicBezTo>
                  <a:cubicBezTo>
                    <a:pt x="0" y="349"/>
                    <a:pt x="329" y="407"/>
                    <a:pt x="82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98" name="Google Shape;36898;p16"/>
            <p:cNvSpPr/>
            <p:nvPr/>
          </p:nvSpPr>
          <p:spPr>
            <a:xfrm>
              <a:off x="1469362" y="4050621"/>
              <a:ext cx="27519" cy="11141"/>
            </a:xfrm>
            <a:custGeom>
              <a:avLst/>
              <a:gdLst/>
              <a:ahLst/>
              <a:cxnLst/>
              <a:rect l="l" t="t" r="r" b="b"/>
              <a:pathLst>
                <a:path w="771" h="370" extrusionOk="0">
                  <a:moveTo>
                    <a:pt x="771" y="305"/>
                  </a:moveTo>
                  <a:lnTo>
                    <a:pt x="771" y="33"/>
                  </a:lnTo>
                  <a:cubicBezTo>
                    <a:pt x="481" y="49"/>
                    <a:pt x="56" y="0"/>
                    <a:pt x="0" y="124"/>
                  </a:cubicBezTo>
                  <a:cubicBezTo>
                    <a:pt x="382" y="124"/>
                    <a:pt x="244" y="370"/>
                    <a:pt x="771" y="3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99" name="Google Shape;36899;p16"/>
            <p:cNvSpPr/>
            <p:nvPr/>
          </p:nvSpPr>
          <p:spPr>
            <a:xfrm>
              <a:off x="1909763" y="4040083"/>
              <a:ext cx="41403" cy="16982"/>
            </a:xfrm>
            <a:custGeom>
              <a:avLst/>
              <a:gdLst/>
              <a:ahLst/>
              <a:cxnLst/>
              <a:rect l="l" t="t" r="r" b="b"/>
              <a:pathLst>
                <a:path w="1160" h="564" extrusionOk="0">
                  <a:moveTo>
                    <a:pt x="1" y="200"/>
                  </a:moveTo>
                  <a:cubicBezTo>
                    <a:pt x="212" y="404"/>
                    <a:pt x="525" y="561"/>
                    <a:pt x="1160" y="563"/>
                  </a:cubicBezTo>
                  <a:lnTo>
                    <a:pt x="1160" y="110"/>
                  </a:lnTo>
                  <a:cubicBezTo>
                    <a:pt x="820" y="162"/>
                    <a:pt x="26" y="1"/>
                    <a:pt x="1" y="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00" name="Google Shape;36900;p16"/>
            <p:cNvSpPr/>
            <p:nvPr/>
          </p:nvSpPr>
          <p:spPr>
            <a:xfrm>
              <a:off x="911712" y="4040624"/>
              <a:ext cx="45901" cy="16741"/>
            </a:xfrm>
            <a:custGeom>
              <a:avLst/>
              <a:gdLst/>
              <a:ahLst/>
              <a:cxnLst/>
              <a:rect l="l" t="t" r="r" b="b"/>
              <a:pathLst>
                <a:path w="1286" h="556" extrusionOk="0">
                  <a:moveTo>
                    <a:pt x="965" y="1"/>
                  </a:moveTo>
                  <a:cubicBezTo>
                    <a:pt x="361" y="16"/>
                    <a:pt x="39" y="170"/>
                    <a:pt x="1" y="454"/>
                  </a:cubicBezTo>
                  <a:cubicBezTo>
                    <a:pt x="365" y="433"/>
                    <a:pt x="426" y="556"/>
                    <a:pt x="774" y="544"/>
                  </a:cubicBezTo>
                  <a:cubicBezTo>
                    <a:pt x="901" y="355"/>
                    <a:pt x="1285" y="140"/>
                    <a:pt x="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01" name="Google Shape;36901;p16"/>
            <p:cNvSpPr/>
            <p:nvPr/>
          </p:nvSpPr>
          <p:spPr>
            <a:xfrm>
              <a:off x="5668043" y="4046104"/>
              <a:ext cx="14919" cy="9244"/>
            </a:xfrm>
            <a:custGeom>
              <a:avLst/>
              <a:gdLst/>
              <a:ahLst/>
              <a:cxnLst/>
              <a:rect l="l" t="t" r="r" b="b"/>
              <a:pathLst>
                <a:path w="418" h="307" extrusionOk="0">
                  <a:moveTo>
                    <a:pt x="383" y="272"/>
                  </a:moveTo>
                  <a:cubicBezTo>
                    <a:pt x="354" y="165"/>
                    <a:pt x="418" y="15"/>
                    <a:pt x="192" y="0"/>
                  </a:cubicBezTo>
                  <a:cubicBezTo>
                    <a:pt x="179" y="55"/>
                    <a:pt x="163" y="107"/>
                    <a:pt x="0" y="93"/>
                  </a:cubicBezTo>
                  <a:cubicBezTo>
                    <a:pt x="21" y="203"/>
                    <a:pt x="56" y="307"/>
                    <a:pt x="383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02" name="Google Shape;36902;p16"/>
            <p:cNvSpPr/>
            <p:nvPr/>
          </p:nvSpPr>
          <p:spPr>
            <a:xfrm>
              <a:off x="2532550" y="4050801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5" y="24"/>
                  </a:moveTo>
                  <a:cubicBezTo>
                    <a:pt x="243" y="1"/>
                    <a:pt x="0" y="69"/>
                    <a:pt x="102" y="116"/>
                  </a:cubicBezTo>
                  <a:cubicBezTo>
                    <a:pt x="157" y="142"/>
                    <a:pt x="396" y="73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03" name="Google Shape;36903;p16"/>
            <p:cNvSpPr/>
            <p:nvPr/>
          </p:nvSpPr>
          <p:spPr>
            <a:xfrm>
              <a:off x="4174411" y="4045713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5"/>
                  </a:moveTo>
                  <a:cubicBezTo>
                    <a:pt x="192" y="51"/>
                    <a:pt x="38" y="0"/>
                    <a:pt x="1" y="105"/>
                  </a:cubicBezTo>
                  <a:cubicBezTo>
                    <a:pt x="1" y="153"/>
                    <a:pt x="156" y="206"/>
                    <a:pt x="192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04" name="Google Shape;36904;p16"/>
            <p:cNvSpPr/>
            <p:nvPr/>
          </p:nvSpPr>
          <p:spPr>
            <a:xfrm>
              <a:off x="2319256" y="4045352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3" y="25"/>
                  </a:moveTo>
                  <a:cubicBezTo>
                    <a:pt x="241" y="0"/>
                    <a:pt x="0" y="68"/>
                    <a:pt x="102" y="118"/>
                  </a:cubicBezTo>
                  <a:cubicBezTo>
                    <a:pt x="152" y="143"/>
                    <a:pt x="393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05" name="Google Shape;36905;p16"/>
            <p:cNvSpPr/>
            <p:nvPr/>
          </p:nvSpPr>
          <p:spPr>
            <a:xfrm>
              <a:off x="3761349" y="4043394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5" y="0"/>
                  </a:moveTo>
                  <a:cubicBezTo>
                    <a:pt x="238" y="20"/>
                    <a:pt x="4" y="3"/>
                    <a:pt x="0" y="90"/>
                  </a:cubicBezTo>
                  <a:cubicBezTo>
                    <a:pt x="153" y="71"/>
                    <a:pt x="380" y="88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06" name="Google Shape;36906;p16"/>
            <p:cNvSpPr/>
            <p:nvPr/>
          </p:nvSpPr>
          <p:spPr>
            <a:xfrm>
              <a:off x="4556278" y="403984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99" y="118"/>
                  </a:moveTo>
                  <a:cubicBezTo>
                    <a:pt x="154" y="143"/>
                    <a:pt x="392" y="75"/>
                    <a:pt x="292" y="27"/>
                  </a:cubicBezTo>
                  <a:cubicBezTo>
                    <a:pt x="239" y="1"/>
                    <a:pt x="0" y="70"/>
                    <a:pt x="99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07" name="Google Shape;36907;p16"/>
            <p:cNvSpPr/>
            <p:nvPr/>
          </p:nvSpPr>
          <p:spPr>
            <a:xfrm>
              <a:off x="3468747" y="4039842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2" y="27"/>
                  </a:moveTo>
                  <a:cubicBezTo>
                    <a:pt x="238" y="1"/>
                    <a:pt x="1" y="71"/>
                    <a:pt x="100" y="118"/>
                  </a:cubicBezTo>
                  <a:cubicBezTo>
                    <a:pt x="154" y="143"/>
                    <a:pt x="392" y="74"/>
                    <a:pt x="292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08" name="Google Shape;36908;p16"/>
            <p:cNvSpPr/>
            <p:nvPr/>
          </p:nvSpPr>
          <p:spPr>
            <a:xfrm>
              <a:off x="7137476" y="4034392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89" y="25"/>
                  </a:moveTo>
                  <a:cubicBezTo>
                    <a:pt x="238" y="0"/>
                    <a:pt x="1" y="69"/>
                    <a:pt x="100" y="116"/>
                  </a:cubicBezTo>
                  <a:cubicBezTo>
                    <a:pt x="152" y="143"/>
                    <a:pt x="390" y="73"/>
                    <a:pt x="289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09" name="Google Shape;36909;p16"/>
            <p:cNvSpPr/>
            <p:nvPr/>
          </p:nvSpPr>
          <p:spPr>
            <a:xfrm>
              <a:off x="2511956" y="4034392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3" y="25"/>
                  </a:moveTo>
                  <a:cubicBezTo>
                    <a:pt x="239" y="0"/>
                    <a:pt x="0" y="69"/>
                    <a:pt x="101" y="116"/>
                  </a:cubicBezTo>
                  <a:cubicBezTo>
                    <a:pt x="153" y="143"/>
                    <a:pt x="394" y="73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10" name="Google Shape;36910;p16"/>
            <p:cNvSpPr/>
            <p:nvPr/>
          </p:nvSpPr>
          <p:spPr>
            <a:xfrm>
              <a:off x="5695419" y="4029665"/>
              <a:ext cx="13920" cy="5510"/>
            </a:xfrm>
            <a:custGeom>
              <a:avLst/>
              <a:gdLst/>
              <a:ahLst/>
              <a:cxnLst/>
              <a:rect l="l" t="t" r="r" b="b"/>
              <a:pathLst>
                <a:path w="390" h="183" extrusionOk="0">
                  <a:moveTo>
                    <a:pt x="1" y="182"/>
                  </a:moveTo>
                  <a:lnTo>
                    <a:pt x="390" y="182"/>
                  </a:lnTo>
                  <a:lnTo>
                    <a:pt x="39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11" name="Google Shape;36911;p16"/>
            <p:cNvSpPr/>
            <p:nvPr/>
          </p:nvSpPr>
          <p:spPr>
            <a:xfrm>
              <a:off x="4542037" y="4018796"/>
              <a:ext cx="26555" cy="12195"/>
            </a:xfrm>
            <a:custGeom>
              <a:avLst/>
              <a:gdLst/>
              <a:ahLst/>
              <a:cxnLst/>
              <a:rect l="l" t="t" r="r" b="b"/>
              <a:pathLst>
                <a:path w="744" h="405" extrusionOk="0">
                  <a:moveTo>
                    <a:pt x="306" y="0"/>
                  </a:moveTo>
                  <a:cubicBezTo>
                    <a:pt x="1" y="134"/>
                    <a:pt x="90" y="405"/>
                    <a:pt x="693" y="362"/>
                  </a:cubicBezTo>
                  <a:cubicBezTo>
                    <a:pt x="744" y="154"/>
                    <a:pt x="646" y="21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12" name="Google Shape;36912;p16"/>
            <p:cNvSpPr/>
            <p:nvPr/>
          </p:nvSpPr>
          <p:spPr>
            <a:xfrm>
              <a:off x="3406786" y="4026172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100" y="117"/>
                  </a:moveTo>
                  <a:cubicBezTo>
                    <a:pt x="151" y="143"/>
                    <a:pt x="392" y="72"/>
                    <a:pt x="292" y="25"/>
                  </a:cubicBezTo>
                  <a:cubicBezTo>
                    <a:pt x="242" y="0"/>
                    <a:pt x="1" y="71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13" name="Google Shape;36913;p16"/>
            <p:cNvSpPr/>
            <p:nvPr/>
          </p:nvSpPr>
          <p:spPr>
            <a:xfrm>
              <a:off x="7898854" y="4008408"/>
              <a:ext cx="35478" cy="19120"/>
            </a:xfrm>
            <a:custGeom>
              <a:avLst/>
              <a:gdLst/>
              <a:ahLst/>
              <a:cxnLst/>
              <a:rect l="l" t="t" r="r" b="b"/>
              <a:pathLst>
                <a:path w="994" h="635" extrusionOk="0">
                  <a:moveTo>
                    <a:pt x="557" y="617"/>
                  </a:moveTo>
                  <a:cubicBezTo>
                    <a:pt x="507" y="353"/>
                    <a:pt x="994" y="337"/>
                    <a:pt x="944" y="72"/>
                  </a:cubicBezTo>
                  <a:cubicBezTo>
                    <a:pt x="0" y="0"/>
                    <a:pt x="77" y="635"/>
                    <a:pt x="557" y="6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14" name="Google Shape;36914;p16"/>
            <p:cNvSpPr/>
            <p:nvPr/>
          </p:nvSpPr>
          <p:spPr>
            <a:xfrm>
              <a:off x="2732211" y="402349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99" y="116"/>
                  </a:moveTo>
                  <a:cubicBezTo>
                    <a:pt x="155" y="142"/>
                    <a:pt x="394" y="71"/>
                    <a:pt x="295" y="24"/>
                  </a:cubicBezTo>
                  <a:cubicBezTo>
                    <a:pt x="242" y="1"/>
                    <a:pt x="1" y="69"/>
                    <a:pt x="99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15" name="Google Shape;36915;p16"/>
            <p:cNvSpPr/>
            <p:nvPr/>
          </p:nvSpPr>
          <p:spPr>
            <a:xfrm>
              <a:off x="1926860" y="4023493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4"/>
                  </a:moveTo>
                  <a:cubicBezTo>
                    <a:pt x="242" y="1"/>
                    <a:pt x="1" y="69"/>
                    <a:pt x="103" y="116"/>
                  </a:cubicBezTo>
                  <a:cubicBezTo>
                    <a:pt x="157" y="140"/>
                    <a:pt x="395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16" name="Google Shape;36916;p16"/>
            <p:cNvSpPr/>
            <p:nvPr/>
          </p:nvSpPr>
          <p:spPr>
            <a:xfrm>
              <a:off x="4975336" y="4007806"/>
              <a:ext cx="34086" cy="17223"/>
            </a:xfrm>
            <a:custGeom>
              <a:avLst/>
              <a:gdLst/>
              <a:ahLst/>
              <a:cxnLst/>
              <a:rect l="l" t="t" r="r" b="b"/>
              <a:pathLst>
                <a:path w="955" h="572" extrusionOk="0">
                  <a:moveTo>
                    <a:pt x="700" y="545"/>
                  </a:moveTo>
                  <a:cubicBezTo>
                    <a:pt x="862" y="441"/>
                    <a:pt x="955" y="302"/>
                    <a:pt x="893" y="92"/>
                  </a:cubicBezTo>
                  <a:cubicBezTo>
                    <a:pt x="626" y="95"/>
                    <a:pt x="467" y="48"/>
                    <a:pt x="313" y="1"/>
                  </a:cubicBezTo>
                  <a:cubicBezTo>
                    <a:pt x="1" y="147"/>
                    <a:pt x="83" y="571"/>
                    <a:pt x="700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17" name="Google Shape;36917;p16"/>
            <p:cNvSpPr/>
            <p:nvPr/>
          </p:nvSpPr>
          <p:spPr>
            <a:xfrm>
              <a:off x="2770829" y="4012021"/>
              <a:ext cx="20095" cy="16259"/>
            </a:xfrm>
            <a:custGeom>
              <a:avLst/>
              <a:gdLst/>
              <a:ahLst/>
              <a:cxnLst/>
              <a:rect l="l" t="t" r="r" b="b"/>
              <a:pathLst>
                <a:path w="563" h="540" extrusionOk="0">
                  <a:moveTo>
                    <a:pt x="562" y="405"/>
                  </a:moveTo>
                  <a:lnTo>
                    <a:pt x="562" y="134"/>
                  </a:lnTo>
                  <a:cubicBezTo>
                    <a:pt x="1" y="1"/>
                    <a:pt x="1" y="540"/>
                    <a:pt x="562" y="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18" name="Google Shape;36918;p16"/>
            <p:cNvSpPr/>
            <p:nvPr/>
          </p:nvSpPr>
          <p:spPr>
            <a:xfrm>
              <a:off x="6573045" y="4017983"/>
              <a:ext cx="13920" cy="4246"/>
            </a:xfrm>
            <a:custGeom>
              <a:avLst/>
              <a:gdLst/>
              <a:ahLst/>
              <a:cxnLst/>
              <a:rect l="l" t="t" r="r" b="b"/>
              <a:pathLst>
                <a:path w="390" h="141" extrusionOk="0">
                  <a:moveTo>
                    <a:pt x="292" y="27"/>
                  </a:moveTo>
                  <a:cubicBezTo>
                    <a:pt x="237" y="1"/>
                    <a:pt x="0" y="70"/>
                    <a:pt x="101" y="116"/>
                  </a:cubicBezTo>
                  <a:cubicBezTo>
                    <a:pt x="151" y="141"/>
                    <a:pt x="389" y="73"/>
                    <a:pt x="292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19" name="Google Shape;36919;p16"/>
            <p:cNvSpPr/>
            <p:nvPr/>
          </p:nvSpPr>
          <p:spPr>
            <a:xfrm>
              <a:off x="2686382" y="4013286"/>
              <a:ext cx="21915" cy="8762"/>
            </a:xfrm>
            <a:custGeom>
              <a:avLst/>
              <a:gdLst/>
              <a:ahLst/>
              <a:cxnLst/>
              <a:rect l="l" t="t" r="r" b="b"/>
              <a:pathLst>
                <a:path w="614" h="291" extrusionOk="0">
                  <a:moveTo>
                    <a:pt x="614" y="272"/>
                  </a:moveTo>
                  <a:lnTo>
                    <a:pt x="614" y="0"/>
                  </a:lnTo>
                  <a:lnTo>
                    <a:pt x="33" y="0"/>
                  </a:lnTo>
                  <a:cubicBezTo>
                    <a:pt x="0" y="199"/>
                    <a:pt x="191" y="290"/>
                    <a:pt x="614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20" name="Google Shape;36920;p16"/>
            <p:cNvSpPr/>
            <p:nvPr/>
          </p:nvSpPr>
          <p:spPr>
            <a:xfrm>
              <a:off x="1888277" y="4010486"/>
              <a:ext cx="14670" cy="9575"/>
            </a:xfrm>
            <a:custGeom>
              <a:avLst/>
              <a:gdLst/>
              <a:ahLst/>
              <a:cxnLst/>
              <a:rect l="l" t="t" r="r" b="b"/>
              <a:pathLst>
                <a:path w="411" h="318" extrusionOk="0">
                  <a:moveTo>
                    <a:pt x="411" y="276"/>
                  </a:moveTo>
                  <a:lnTo>
                    <a:pt x="411" y="93"/>
                  </a:lnTo>
                  <a:cubicBezTo>
                    <a:pt x="220" y="93"/>
                    <a:pt x="184" y="19"/>
                    <a:pt x="26" y="1"/>
                  </a:cubicBezTo>
                  <a:cubicBezTo>
                    <a:pt x="45" y="146"/>
                    <a:pt x="1" y="318"/>
                    <a:pt x="411" y="2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21" name="Google Shape;36921;p16"/>
            <p:cNvSpPr/>
            <p:nvPr/>
          </p:nvSpPr>
          <p:spPr>
            <a:xfrm>
              <a:off x="1655173" y="4016026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49" y="70"/>
                    <a:pt x="381" y="88"/>
                    <a:pt x="385" y="1"/>
                  </a:cubicBezTo>
                  <a:cubicBezTo>
                    <a:pt x="235" y="22"/>
                    <a:pt x="5" y="2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22" name="Google Shape;36922;p16"/>
            <p:cNvSpPr/>
            <p:nvPr/>
          </p:nvSpPr>
          <p:spPr>
            <a:xfrm>
              <a:off x="8435017" y="4010185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2" y="103"/>
                  </a:moveTo>
                  <a:cubicBezTo>
                    <a:pt x="193" y="52"/>
                    <a:pt x="37" y="0"/>
                    <a:pt x="0" y="103"/>
                  </a:cubicBezTo>
                  <a:cubicBezTo>
                    <a:pt x="0" y="153"/>
                    <a:pt x="158" y="205"/>
                    <a:pt x="192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23" name="Google Shape;36923;p16"/>
            <p:cNvSpPr/>
            <p:nvPr/>
          </p:nvSpPr>
          <p:spPr>
            <a:xfrm>
              <a:off x="7502282" y="4012443"/>
              <a:ext cx="13920" cy="4336"/>
            </a:xfrm>
            <a:custGeom>
              <a:avLst/>
              <a:gdLst/>
              <a:ahLst/>
              <a:cxnLst/>
              <a:rect l="l" t="t" r="r" b="b"/>
              <a:pathLst>
                <a:path w="390" h="144" extrusionOk="0">
                  <a:moveTo>
                    <a:pt x="291" y="28"/>
                  </a:moveTo>
                  <a:cubicBezTo>
                    <a:pt x="238" y="1"/>
                    <a:pt x="0" y="71"/>
                    <a:pt x="98" y="117"/>
                  </a:cubicBezTo>
                  <a:cubicBezTo>
                    <a:pt x="152" y="143"/>
                    <a:pt x="389" y="75"/>
                    <a:pt x="29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24" name="Google Shape;36924;p16"/>
            <p:cNvSpPr/>
            <p:nvPr/>
          </p:nvSpPr>
          <p:spPr>
            <a:xfrm>
              <a:off x="2343419" y="4010396"/>
              <a:ext cx="20737" cy="5871"/>
            </a:xfrm>
            <a:custGeom>
              <a:avLst/>
              <a:gdLst/>
              <a:ahLst/>
              <a:cxnLst/>
              <a:rect l="l" t="t" r="r" b="b"/>
              <a:pathLst>
                <a:path w="581" h="195" extrusionOk="0">
                  <a:moveTo>
                    <a:pt x="1" y="188"/>
                  </a:moveTo>
                  <a:cubicBezTo>
                    <a:pt x="334" y="194"/>
                    <a:pt x="497" y="118"/>
                    <a:pt x="580" y="6"/>
                  </a:cubicBezTo>
                  <a:cubicBezTo>
                    <a:pt x="250" y="1"/>
                    <a:pt x="87" y="77"/>
                    <a:pt x="1" y="1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25" name="Google Shape;36925;p16"/>
            <p:cNvSpPr/>
            <p:nvPr/>
          </p:nvSpPr>
          <p:spPr>
            <a:xfrm>
              <a:off x="2708261" y="4005066"/>
              <a:ext cx="20737" cy="8250"/>
            </a:xfrm>
            <a:custGeom>
              <a:avLst/>
              <a:gdLst/>
              <a:ahLst/>
              <a:cxnLst/>
              <a:rect l="l" t="t" r="r" b="b"/>
              <a:pathLst>
                <a:path w="581" h="274" extrusionOk="0">
                  <a:moveTo>
                    <a:pt x="580" y="92"/>
                  </a:moveTo>
                  <a:cubicBezTo>
                    <a:pt x="385" y="92"/>
                    <a:pt x="351" y="17"/>
                    <a:pt x="194" y="0"/>
                  </a:cubicBezTo>
                  <a:cubicBezTo>
                    <a:pt x="194" y="92"/>
                    <a:pt x="37" y="108"/>
                    <a:pt x="1" y="181"/>
                  </a:cubicBezTo>
                  <a:cubicBezTo>
                    <a:pt x="194" y="181"/>
                    <a:pt x="231" y="255"/>
                    <a:pt x="386" y="273"/>
                  </a:cubicBezTo>
                  <a:cubicBezTo>
                    <a:pt x="385" y="183"/>
                    <a:pt x="543" y="165"/>
                    <a:pt x="58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26" name="Google Shape;36926;p16"/>
            <p:cNvSpPr/>
            <p:nvPr/>
          </p:nvSpPr>
          <p:spPr>
            <a:xfrm>
              <a:off x="6184611" y="3997599"/>
              <a:ext cx="26555" cy="15326"/>
            </a:xfrm>
            <a:custGeom>
              <a:avLst/>
              <a:gdLst/>
              <a:ahLst/>
              <a:cxnLst/>
              <a:rect l="l" t="t" r="r" b="b"/>
              <a:pathLst>
                <a:path w="744" h="509" extrusionOk="0">
                  <a:moveTo>
                    <a:pt x="1" y="74"/>
                  </a:moveTo>
                  <a:lnTo>
                    <a:pt x="1" y="438"/>
                  </a:lnTo>
                  <a:cubicBezTo>
                    <a:pt x="744" y="508"/>
                    <a:pt x="744" y="0"/>
                    <a:pt x="1" y="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27" name="Google Shape;36927;p16"/>
            <p:cNvSpPr/>
            <p:nvPr/>
          </p:nvSpPr>
          <p:spPr>
            <a:xfrm>
              <a:off x="5555185" y="3994137"/>
              <a:ext cx="35228" cy="16470"/>
            </a:xfrm>
            <a:custGeom>
              <a:avLst/>
              <a:gdLst/>
              <a:ahLst/>
              <a:cxnLst/>
              <a:rect l="l" t="t" r="r" b="b"/>
              <a:pathLst>
                <a:path w="987" h="547" extrusionOk="0">
                  <a:moveTo>
                    <a:pt x="847" y="1"/>
                  </a:moveTo>
                  <a:lnTo>
                    <a:pt x="75" y="1"/>
                  </a:lnTo>
                  <a:cubicBezTo>
                    <a:pt x="1" y="307"/>
                    <a:pt x="409" y="390"/>
                    <a:pt x="653" y="546"/>
                  </a:cubicBezTo>
                  <a:cubicBezTo>
                    <a:pt x="651" y="332"/>
                    <a:pt x="986" y="279"/>
                    <a:pt x="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28" name="Google Shape;36928;p16"/>
            <p:cNvSpPr/>
            <p:nvPr/>
          </p:nvSpPr>
          <p:spPr>
            <a:xfrm>
              <a:off x="2959425" y="4001604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3" y="25"/>
                  </a:moveTo>
                  <a:cubicBezTo>
                    <a:pt x="239" y="1"/>
                    <a:pt x="1" y="70"/>
                    <a:pt x="99" y="117"/>
                  </a:cubicBezTo>
                  <a:cubicBezTo>
                    <a:pt x="151" y="142"/>
                    <a:pt x="390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29" name="Google Shape;36929;p16"/>
            <p:cNvSpPr/>
            <p:nvPr/>
          </p:nvSpPr>
          <p:spPr>
            <a:xfrm>
              <a:off x="7643444" y="3994137"/>
              <a:ext cx="20773" cy="8250"/>
            </a:xfrm>
            <a:custGeom>
              <a:avLst/>
              <a:gdLst/>
              <a:ahLst/>
              <a:cxnLst/>
              <a:rect l="l" t="t" r="r" b="b"/>
              <a:pathLst>
                <a:path w="582" h="274" extrusionOk="0">
                  <a:moveTo>
                    <a:pt x="581" y="1"/>
                  </a:moveTo>
                  <a:lnTo>
                    <a:pt x="1" y="1"/>
                  </a:lnTo>
                  <a:lnTo>
                    <a:pt x="1" y="273"/>
                  </a:lnTo>
                  <a:lnTo>
                    <a:pt x="581" y="2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30" name="Google Shape;36930;p16"/>
            <p:cNvSpPr/>
            <p:nvPr/>
          </p:nvSpPr>
          <p:spPr>
            <a:xfrm>
              <a:off x="8324872" y="3993836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5" y="102"/>
                  </a:moveTo>
                  <a:cubicBezTo>
                    <a:pt x="196" y="52"/>
                    <a:pt x="38" y="0"/>
                    <a:pt x="0" y="102"/>
                  </a:cubicBezTo>
                  <a:cubicBezTo>
                    <a:pt x="0" y="152"/>
                    <a:pt x="156" y="205"/>
                    <a:pt x="19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31" name="Google Shape;36931;p16"/>
            <p:cNvSpPr/>
            <p:nvPr/>
          </p:nvSpPr>
          <p:spPr>
            <a:xfrm>
              <a:off x="5134343" y="399067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6"/>
                  </a:moveTo>
                  <a:cubicBezTo>
                    <a:pt x="155" y="142"/>
                    <a:pt x="394" y="74"/>
                    <a:pt x="296" y="27"/>
                  </a:cubicBezTo>
                  <a:cubicBezTo>
                    <a:pt x="243" y="1"/>
                    <a:pt x="1" y="69"/>
                    <a:pt x="102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32" name="Google Shape;36932;p16"/>
            <p:cNvSpPr/>
            <p:nvPr/>
          </p:nvSpPr>
          <p:spPr>
            <a:xfrm>
              <a:off x="1391232" y="3968153"/>
              <a:ext cx="52290" cy="28032"/>
            </a:xfrm>
            <a:custGeom>
              <a:avLst/>
              <a:gdLst/>
              <a:ahLst/>
              <a:cxnLst/>
              <a:rect l="l" t="t" r="r" b="b"/>
              <a:pathLst>
                <a:path w="1465" h="931" extrusionOk="0">
                  <a:moveTo>
                    <a:pt x="451" y="591"/>
                  </a:moveTo>
                  <a:cubicBezTo>
                    <a:pt x="588" y="702"/>
                    <a:pt x="338" y="930"/>
                    <a:pt x="838" y="864"/>
                  </a:cubicBezTo>
                  <a:cubicBezTo>
                    <a:pt x="1465" y="635"/>
                    <a:pt x="635" y="1"/>
                    <a:pt x="66" y="319"/>
                  </a:cubicBezTo>
                  <a:cubicBezTo>
                    <a:pt x="0" y="501"/>
                    <a:pt x="337" y="495"/>
                    <a:pt x="451" y="5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33" name="Google Shape;36933;p16"/>
            <p:cNvSpPr/>
            <p:nvPr/>
          </p:nvSpPr>
          <p:spPr>
            <a:xfrm>
              <a:off x="7058312" y="3985917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1" y="182"/>
                  </a:moveTo>
                  <a:lnTo>
                    <a:pt x="387" y="182"/>
                  </a:lnTo>
                  <a:lnTo>
                    <a:pt x="38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34" name="Google Shape;36934;p16"/>
            <p:cNvSpPr/>
            <p:nvPr/>
          </p:nvSpPr>
          <p:spPr>
            <a:xfrm>
              <a:off x="2972631" y="3983177"/>
              <a:ext cx="29482" cy="9936"/>
            </a:xfrm>
            <a:custGeom>
              <a:avLst/>
              <a:gdLst/>
              <a:ahLst/>
              <a:cxnLst/>
              <a:rect l="l" t="t" r="r" b="b"/>
              <a:pathLst>
                <a:path w="826" h="330" extrusionOk="0">
                  <a:moveTo>
                    <a:pt x="693" y="273"/>
                  </a:moveTo>
                  <a:cubicBezTo>
                    <a:pt x="825" y="29"/>
                    <a:pt x="295" y="97"/>
                    <a:pt x="114" y="0"/>
                  </a:cubicBezTo>
                  <a:cubicBezTo>
                    <a:pt x="0" y="238"/>
                    <a:pt x="191" y="329"/>
                    <a:pt x="693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35" name="Google Shape;36935;p16"/>
            <p:cNvSpPr/>
            <p:nvPr/>
          </p:nvSpPr>
          <p:spPr>
            <a:xfrm>
              <a:off x="1665346" y="3987904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100" y="116"/>
                  </a:moveTo>
                  <a:cubicBezTo>
                    <a:pt x="151" y="141"/>
                    <a:pt x="391" y="72"/>
                    <a:pt x="293" y="25"/>
                  </a:cubicBezTo>
                  <a:cubicBezTo>
                    <a:pt x="240" y="0"/>
                    <a:pt x="1" y="71"/>
                    <a:pt x="100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36" name="Google Shape;36936;p16"/>
            <p:cNvSpPr/>
            <p:nvPr/>
          </p:nvSpPr>
          <p:spPr>
            <a:xfrm>
              <a:off x="2873479" y="3982846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2" y="103"/>
                  </a:moveTo>
                  <a:cubicBezTo>
                    <a:pt x="195" y="53"/>
                    <a:pt x="37" y="1"/>
                    <a:pt x="1" y="103"/>
                  </a:cubicBezTo>
                  <a:cubicBezTo>
                    <a:pt x="1" y="154"/>
                    <a:pt x="155" y="206"/>
                    <a:pt x="192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37" name="Google Shape;36937;p16"/>
            <p:cNvSpPr/>
            <p:nvPr/>
          </p:nvSpPr>
          <p:spPr>
            <a:xfrm>
              <a:off x="1059655" y="3985134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7"/>
                  </a:moveTo>
                  <a:cubicBezTo>
                    <a:pt x="238" y="1"/>
                    <a:pt x="0" y="71"/>
                    <a:pt x="101" y="119"/>
                  </a:cubicBezTo>
                  <a:cubicBezTo>
                    <a:pt x="152" y="143"/>
                    <a:pt x="393" y="75"/>
                    <a:pt x="295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38" name="Google Shape;36938;p16"/>
            <p:cNvSpPr/>
            <p:nvPr/>
          </p:nvSpPr>
          <p:spPr>
            <a:xfrm>
              <a:off x="715550" y="3985165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8" y="118"/>
                  </a:moveTo>
                  <a:cubicBezTo>
                    <a:pt x="151" y="142"/>
                    <a:pt x="392" y="74"/>
                    <a:pt x="291" y="26"/>
                  </a:cubicBezTo>
                  <a:cubicBezTo>
                    <a:pt x="239" y="1"/>
                    <a:pt x="0" y="70"/>
                    <a:pt x="98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39" name="Google Shape;36939;p16"/>
            <p:cNvSpPr/>
            <p:nvPr/>
          </p:nvSpPr>
          <p:spPr>
            <a:xfrm>
              <a:off x="546977" y="3977005"/>
              <a:ext cx="28411" cy="11743"/>
            </a:xfrm>
            <a:custGeom>
              <a:avLst/>
              <a:gdLst/>
              <a:ahLst/>
              <a:cxnLst/>
              <a:rect l="l" t="t" r="r" b="b"/>
              <a:pathLst>
                <a:path w="796" h="390" extrusionOk="0">
                  <a:moveTo>
                    <a:pt x="770" y="25"/>
                  </a:moveTo>
                  <a:cubicBezTo>
                    <a:pt x="333" y="0"/>
                    <a:pt x="47" y="46"/>
                    <a:pt x="0" y="208"/>
                  </a:cubicBezTo>
                  <a:cubicBezTo>
                    <a:pt x="277" y="229"/>
                    <a:pt x="325" y="357"/>
                    <a:pt x="580" y="389"/>
                  </a:cubicBezTo>
                  <a:cubicBezTo>
                    <a:pt x="536" y="217"/>
                    <a:pt x="795" y="188"/>
                    <a:pt x="77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40" name="Google Shape;36940;p16"/>
            <p:cNvSpPr/>
            <p:nvPr/>
          </p:nvSpPr>
          <p:spPr>
            <a:xfrm>
              <a:off x="2143902" y="3975680"/>
              <a:ext cx="38798" cy="12676"/>
            </a:xfrm>
            <a:custGeom>
              <a:avLst/>
              <a:gdLst/>
              <a:ahLst/>
              <a:cxnLst/>
              <a:rect l="l" t="t" r="r" b="b"/>
              <a:pathLst>
                <a:path w="1087" h="421" extrusionOk="0">
                  <a:moveTo>
                    <a:pt x="963" y="341"/>
                  </a:moveTo>
                  <a:cubicBezTo>
                    <a:pt x="1086" y="121"/>
                    <a:pt x="44" y="0"/>
                    <a:pt x="0" y="161"/>
                  </a:cubicBezTo>
                  <a:cubicBezTo>
                    <a:pt x="368" y="198"/>
                    <a:pt x="349" y="420"/>
                    <a:pt x="963" y="3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41" name="Google Shape;36941;p16"/>
            <p:cNvSpPr/>
            <p:nvPr/>
          </p:nvSpPr>
          <p:spPr>
            <a:xfrm>
              <a:off x="8717161" y="3980498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7" y="1"/>
                  </a:moveTo>
                  <a:cubicBezTo>
                    <a:pt x="237" y="22"/>
                    <a:pt x="7" y="3"/>
                    <a:pt x="0" y="92"/>
                  </a:cubicBezTo>
                  <a:cubicBezTo>
                    <a:pt x="152" y="71"/>
                    <a:pt x="382" y="88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42" name="Google Shape;36942;p16"/>
            <p:cNvSpPr/>
            <p:nvPr/>
          </p:nvSpPr>
          <p:spPr>
            <a:xfrm>
              <a:off x="270687" y="3977758"/>
              <a:ext cx="21665" cy="6383"/>
            </a:xfrm>
            <a:custGeom>
              <a:avLst/>
              <a:gdLst/>
              <a:ahLst/>
              <a:cxnLst/>
              <a:rect l="l" t="t" r="r" b="b"/>
              <a:pathLst>
                <a:path w="607" h="212" extrusionOk="0">
                  <a:moveTo>
                    <a:pt x="606" y="0"/>
                  </a:moveTo>
                  <a:lnTo>
                    <a:pt x="27" y="0"/>
                  </a:lnTo>
                  <a:cubicBezTo>
                    <a:pt x="1" y="163"/>
                    <a:pt x="217" y="212"/>
                    <a:pt x="606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43" name="Google Shape;36943;p16"/>
            <p:cNvSpPr/>
            <p:nvPr/>
          </p:nvSpPr>
          <p:spPr>
            <a:xfrm>
              <a:off x="5640453" y="3971887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4" y="104"/>
                  </a:moveTo>
                  <a:cubicBezTo>
                    <a:pt x="194" y="53"/>
                    <a:pt x="37" y="1"/>
                    <a:pt x="1" y="104"/>
                  </a:cubicBezTo>
                  <a:cubicBezTo>
                    <a:pt x="1" y="155"/>
                    <a:pt x="156" y="208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44" name="Google Shape;36944;p16"/>
            <p:cNvSpPr/>
            <p:nvPr/>
          </p:nvSpPr>
          <p:spPr>
            <a:xfrm>
              <a:off x="4766253" y="3972278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388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45" name="Google Shape;36945;p16"/>
            <p:cNvSpPr/>
            <p:nvPr/>
          </p:nvSpPr>
          <p:spPr>
            <a:xfrm>
              <a:off x="2491184" y="3958759"/>
              <a:ext cx="40404" cy="18578"/>
            </a:xfrm>
            <a:custGeom>
              <a:avLst/>
              <a:gdLst/>
              <a:ahLst/>
              <a:cxnLst/>
              <a:rect l="l" t="t" r="r" b="b"/>
              <a:pathLst>
                <a:path w="1132" h="617" extrusionOk="0">
                  <a:moveTo>
                    <a:pt x="1069" y="450"/>
                  </a:moveTo>
                  <a:cubicBezTo>
                    <a:pt x="1132" y="1"/>
                    <a:pt x="0" y="212"/>
                    <a:pt x="103" y="540"/>
                  </a:cubicBezTo>
                  <a:cubicBezTo>
                    <a:pt x="647" y="617"/>
                    <a:pt x="602" y="412"/>
                    <a:pt x="1069" y="4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46" name="Google Shape;36946;p16"/>
            <p:cNvSpPr/>
            <p:nvPr/>
          </p:nvSpPr>
          <p:spPr>
            <a:xfrm>
              <a:off x="151012" y="3971495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4" y="27"/>
                  </a:moveTo>
                  <a:cubicBezTo>
                    <a:pt x="240" y="1"/>
                    <a:pt x="0" y="71"/>
                    <a:pt x="102" y="117"/>
                  </a:cubicBezTo>
                  <a:cubicBezTo>
                    <a:pt x="156" y="143"/>
                    <a:pt x="396" y="73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47" name="Google Shape;36947;p16"/>
            <p:cNvSpPr/>
            <p:nvPr/>
          </p:nvSpPr>
          <p:spPr>
            <a:xfrm>
              <a:off x="7719075" y="3966798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388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48" name="Google Shape;36948;p16"/>
            <p:cNvSpPr/>
            <p:nvPr/>
          </p:nvSpPr>
          <p:spPr>
            <a:xfrm>
              <a:off x="5279002" y="3968786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5"/>
                  </a:moveTo>
                  <a:cubicBezTo>
                    <a:pt x="238" y="1"/>
                    <a:pt x="1" y="70"/>
                    <a:pt x="100" y="117"/>
                  </a:cubicBezTo>
                  <a:cubicBezTo>
                    <a:pt x="152" y="142"/>
                    <a:pt x="390" y="72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49" name="Google Shape;36949;p16"/>
            <p:cNvSpPr/>
            <p:nvPr/>
          </p:nvSpPr>
          <p:spPr>
            <a:xfrm>
              <a:off x="4700580" y="3958639"/>
              <a:ext cx="28161" cy="13670"/>
            </a:xfrm>
            <a:custGeom>
              <a:avLst/>
              <a:gdLst/>
              <a:ahLst/>
              <a:cxnLst/>
              <a:rect l="l" t="t" r="r" b="b"/>
              <a:pathLst>
                <a:path w="789" h="454" extrusionOk="0">
                  <a:moveTo>
                    <a:pt x="489" y="454"/>
                  </a:moveTo>
                  <a:cubicBezTo>
                    <a:pt x="754" y="338"/>
                    <a:pt x="788" y="9"/>
                    <a:pt x="297" y="1"/>
                  </a:cubicBezTo>
                  <a:cubicBezTo>
                    <a:pt x="35" y="114"/>
                    <a:pt x="1" y="445"/>
                    <a:pt x="489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50" name="Google Shape;36950;p16"/>
            <p:cNvSpPr/>
            <p:nvPr/>
          </p:nvSpPr>
          <p:spPr>
            <a:xfrm>
              <a:off x="7268215" y="3957796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98" y="118"/>
                  </a:moveTo>
                  <a:cubicBezTo>
                    <a:pt x="152" y="144"/>
                    <a:pt x="393" y="75"/>
                    <a:pt x="293" y="29"/>
                  </a:cubicBezTo>
                  <a:cubicBezTo>
                    <a:pt x="238" y="0"/>
                    <a:pt x="0" y="71"/>
                    <a:pt x="98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51" name="Google Shape;36951;p16"/>
            <p:cNvSpPr/>
            <p:nvPr/>
          </p:nvSpPr>
          <p:spPr>
            <a:xfrm>
              <a:off x="3417280" y="3953069"/>
              <a:ext cx="34408" cy="9063"/>
            </a:xfrm>
            <a:custGeom>
              <a:avLst/>
              <a:gdLst/>
              <a:ahLst/>
              <a:cxnLst/>
              <a:rect l="l" t="t" r="r" b="b"/>
              <a:pathLst>
                <a:path w="964" h="301" extrusionOk="0">
                  <a:moveTo>
                    <a:pt x="192" y="275"/>
                  </a:moveTo>
                  <a:cubicBezTo>
                    <a:pt x="631" y="301"/>
                    <a:pt x="918" y="254"/>
                    <a:pt x="964" y="94"/>
                  </a:cubicBezTo>
                  <a:cubicBezTo>
                    <a:pt x="621" y="113"/>
                    <a:pt x="0" y="1"/>
                    <a:pt x="192" y="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52" name="Google Shape;36952;p16"/>
            <p:cNvSpPr/>
            <p:nvPr/>
          </p:nvSpPr>
          <p:spPr>
            <a:xfrm>
              <a:off x="2484473" y="395785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1" y="27"/>
                  </a:moveTo>
                  <a:cubicBezTo>
                    <a:pt x="238" y="1"/>
                    <a:pt x="0" y="69"/>
                    <a:pt x="98" y="116"/>
                  </a:cubicBezTo>
                  <a:cubicBezTo>
                    <a:pt x="153" y="142"/>
                    <a:pt x="392" y="73"/>
                    <a:pt x="29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53" name="Google Shape;36953;p16"/>
            <p:cNvSpPr/>
            <p:nvPr/>
          </p:nvSpPr>
          <p:spPr>
            <a:xfrm>
              <a:off x="1868539" y="3955478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3" y="106"/>
                  </a:moveTo>
                  <a:cubicBezTo>
                    <a:pt x="0" y="154"/>
                    <a:pt x="157" y="208"/>
                    <a:pt x="194" y="106"/>
                  </a:cubicBezTo>
                  <a:cubicBezTo>
                    <a:pt x="194" y="54"/>
                    <a:pt x="38" y="0"/>
                    <a:pt x="3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54" name="Google Shape;36954;p16"/>
            <p:cNvSpPr/>
            <p:nvPr/>
          </p:nvSpPr>
          <p:spPr>
            <a:xfrm>
              <a:off x="6504231" y="3955116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3" y="26"/>
                  </a:moveTo>
                  <a:cubicBezTo>
                    <a:pt x="239" y="0"/>
                    <a:pt x="0" y="68"/>
                    <a:pt x="101" y="118"/>
                  </a:cubicBezTo>
                  <a:cubicBezTo>
                    <a:pt x="153" y="141"/>
                    <a:pt x="391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55" name="Google Shape;36955;p16"/>
            <p:cNvSpPr/>
            <p:nvPr/>
          </p:nvSpPr>
          <p:spPr>
            <a:xfrm>
              <a:off x="5921634" y="3948824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22" y="235"/>
                  </a:moveTo>
                  <a:cubicBezTo>
                    <a:pt x="251" y="139"/>
                    <a:pt x="72" y="1"/>
                    <a:pt x="29" y="144"/>
                  </a:cubicBezTo>
                  <a:cubicBezTo>
                    <a:pt x="0" y="238"/>
                    <a:pt x="180" y="379"/>
                    <a:pt x="222" y="2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56" name="Google Shape;36956;p16"/>
            <p:cNvSpPr/>
            <p:nvPr/>
          </p:nvSpPr>
          <p:spPr>
            <a:xfrm>
              <a:off x="54644" y="3952407"/>
              <a:ext cx="14134" cy="4215"/>
            </a:xfrm>
            <a:custGeom>
              <a:avLst/>
              <a:gdLst/>
              <a:ahLst/>
              <a:cxnLst/>
              <a:rect l="l" t="t" r="r" b="b"/>
              <a:pathLst>
                <a:path w="396" h="140" extrusionOk="0">
                  <a:moveTo>
                    <a:pt x="295" y="25"/>
                  </a:moveTo>
                  <a:cubicBezTo>
                    <a:pt x="242" y="0"/>
                    <a:pt x="1" y="68"/>
                    <a:pt x="103" y="116"/>
                  </a:cubicBezTo>
                  <a:cubicBezTo>
                    <a:pt x="157" y="140"/>
                    <a:pt x="395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57" name="Google Shape;36957;p16"/>
            <p:cNvSpPr/>
            <p:nvPr/>
          </p:nvSpPr>
          <p:spPr>
            <a:xfrm>
              <a:off x="4532257" y="3950389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1"/>
                  </a:moveTo>
                  <a:cubicBezTo>
                    <a:pt x="237" y="20"/>
                    <a:pt x="7" y="3"/>
                    <a:pt x="1" y="92"/>
                  </a:cubicBezTo>
                  <a:cubicBezTo>
                    <a:pt x="150" y="70"/>
                    <a:pt x="383" y="90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58" name="Google Shape;36958;p16"/>
            <p:cNvSpPr/>
            <p:nvPr/>
          </p:nvSpPr>
          <p:spPr>
            <a:xfrm>
              <a:off x="6700358" y="3941838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5" y="103"/>
                  </a:moveTo>
                  <a:cubicBezTo>
                    <a:pt x="195" y="52"/>
                    <a:pt x="40" y="0"/>
                    <a:pt x="4" y="103"/>
                  </a:cubicBezTo>
                  <a:cubicBezTo>
                    <a:pt x="1" y="154"/>
                    <a:pt x="160" y="206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59" name="Google Shape;36959;p16"/>
            <p:cNvSpPr/>
            <p:nvPr/>
          </p:nvSpPr>
          <p:spPr>
            <a:xfrm>
              <a:off x="4645722" y="3944187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0" y="1"/>
                    <a:pt x="0" y="70"/>
                    <a:pt x="102" y="117"/>
                  </a:cubicBezTo>
                  <a:cubicBezTo>
                    <a:pt x="154" y="141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60" name="Google Shape;36960;p16"/>
            <p:cNvSpPr/>
            <p:nvPr/>
          </p:nvSpPr>
          <p:spPr>
            <a:xfrm>
              <a:off x="2680707" y="3939460"/>
              <a:ext cx="15027" cy="9244"/>
            </a:xfrm>
            <a:custGeom>
              <a:avLst/>
              <a:gdLst/>
              <a:ahLst/>
              <a:cxnLst/>
              <a:rect l="l" t="t" r="r" b="b"/>
              <a:pathLst>
                <a:path w="421" h="307" extrusionOk="0">
                  <a:moveTo>
                    <a:pt x="387" y="274"/>
                  </a:moveTo>
                  <a:cubicBezTo>
                    <a:pt x="355" y="165"/>
                    <a:pt x="420" y="15"/>
                    <a:pt x="192" y="1"/>
                  </a:cubicBezTo>
                  <a:cubicBezTo>
                    <a:pt x="183" y="56"/>
                    <a:pt x="165" y="107"/>
                    <a:pt x="0" y="92"/>
                  </a:cubicBezTo>
                  <a:cubicBezTo>
                    <a:pt x="24" y="202"/>
                    <a:pt x="59" y="306"/>
                    <a:pt x="387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61" name="Google Shape;36961;p16"/>
            <p:cNvSpPr/>
            <p:nvPr/>
          </p:nvSpPr>
          <p:spPr>
            <a:xfrm>
              <a:off x="2611822" y="3944940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40" y="20"/>
                    <a:pt x="6" y="3"/>
                    <a:pt x="1" y="92"/>
                  </a:cubicBezTo>
                  <a:cubicBezTo>
                    <a:pt x="152" y="71"/>
                    <a:pt x="383" y="88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62" name="Google Shape;36962;p16"/>
            <p:cNvSpPr/>
            <p:nvPr/>
          </p:nvSpPr>
          <p:spPr>
            <a:xfrm>
              <a:off x="2570598" y="3933227"/>
              <a:ext cx="30517" cy="11743"/>
            </a:xfrm>
            <a:custGeom>
              <a:avLst/>
              <a:gdLst/>
              <a:ahLst/>
              <a:cxnLst/>
              <a:rect l="l" t="t" r="r" b="b"/>
              <a:pathLst>
                <a:path w="855" h="390" extrusionOk="0">
                  <a:moveTo>
                    <a:pt x="771" y="25"/>
                  </a:moveTo>
                  <a:cubicBezTo>
                    <a:pt x="333" y="0"/>
                    <a:pt x="48" y="46"/>
                    <a:pt x="1" y="208"/>
                  </a:cubicBezTo>
                  <a:cubicBezTo>
                    <a:pt x="275" y="229"/>
                    <a:pt x="326" y="358"/>
                    <a:pt x="579" y="389"/>
                  </a:cubicBezTo>
                  <a:cubicBezTo>
                    <a:pt x="639" y="267"/>
                    <a:pt x="854" y="216"/>
                    <a:pt x="77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63" name="Google Shape;36963;p16"/>
            <p:cNvSpPr/>
            <p:nvPr/>
          </p:nvSpPr>
          <p:spPr>
            <a:xfrm>
              <a:off x="4074474" y="3933227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98" y="116"/>
                  </a:moveTo>
                  <a:cubicBezTo>
                    <a:pt x="152" y="143"/>
                    <a:pt x="391" y="72"/>
                    <a:pt x="293" y="25"/>
                  </a:cubicBezTo>
                  <a:cubicBezTo>
                    <a:pt x="241" y="0"/>
                    <a:pt x="1" y="69"/>
                    <a:pt x="98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64" name="Google Shape;36964;p16"/>
            <p:cNvSpPr/>
            <p:nvPr/>
          </p:nvSpPr>
          <p:spPr>
            <a:xfrm>
              <a:off x="7264896" y="3927928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6" y="111"/>
                  </a:moveTo>
                  <a:cubicBezTo>
                    <a:pt x="344" y="0"/>
                    <a:pt x="172" y="56"/>
                    <a:pt x="1" y="111"/>
                  </a:cubicBezTo>
                  <a:cubicBezTo>
                    <a:pt x="2" y="202"/>
                    <a:pt x="340" y="226"/>
                    <a:pt x="386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65" name="Google Shape;36965;p16"/>
            <p:cNvSpPr/>
            <p:nvPr/>
          </p:nvSpPr>
          <p:spPr>
            <a:xfrm>
              <a:off x="5987913" y="3927808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3" y="24"/>
                  </a:moveTo>
                  <a:cubicBezTo>
                    <a:pt x="238" y="0"/>
                    <a:pt x="1" y="68"/>
                    <a:pt x="101" y="115"/>
                  </a:cubicBezTo>
                  <a:cubicBezTo>
                    <a:pt x="153" y="140"/>
                    <a:pt x="394" y="71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66" name="Google Shape;36966;p16"/>
            <p:cNvSpPr/>
            <p:nvPr/>
          </p:nvSpPr>
          <p:spPr>
            <a:xfrm>
              <a:off x="2952037" y="3920341"/>
              <a:ext cx="26698" cy="12255"/>
            </a:xfrm>
            <a:custGeom>
              <a:avLst/>
              <a:gdLst/>
              <a:ahLst/>
              <a:cxnLst/>
              <a:rect l="l" t="t" r="r" b="b"/>
              <a:pathLst>
                <a:path w="748" h="407" extrusionOk="0">
                  <a:moveTo>
                    <a:pt x="691" y="363"/>
                  </a:moveTo>
                  <a:cubicBezTo>
                    <a:pt x="747" y="155"/>
                    <a:pt x="645" y="22"/>
                    <a:pt x="306" y="0"/>
                  </a:cubicBezTo>
                  <a:cubicBezTo>
                    <a:pt x="0" y="135"/>
                    <a:pt x="89" y="406"/>
                    <a:pt x="691" y="3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67" name="Google Shape;36967;p16"/>
            <p:cNvSpPr/>
            <p:nvPr/>
          </p:nvSpPr>
          <p:spPr>
            <a:xfrm>
              <a:off x="2170992" y="3914861"/>
              <a:ext cx="38584" cy="16440"/>
            </a:xfrm>
            <a:custGeom>
              <a:avLst/>
              <a:gdLst/>
              <a:ahLst/>
              <a:cxnLst/>
              <a:rect l="l" t="t" r="r" b="b"/>
              <a:pathLst>
                <a:path w="1081" h="546" extrusionOk="0">
                  <a:moveTo>
                    <a:pt x="589" y="545"/>
                  </a:moveTo>
                  <a:cubicBezTo>
                    <a:pt x="609" y="401"/>
                    <a:pt x="1080" y="473"/>
                    <a:pt x="973" y="271"/>
                  </a:cubicBezTo>
                  <a:cubicBezTo>
                    <a:pt x="625" y="195"/>
                    <a:pt x="445" y="39"/>
                    <a:pt x="11" y="1"/>
                  </a:cubicBezTo>
                  <a:cubicBezTo>
                    <a:pt x="1" y="277"/>
                    <a:pt x="186" y="463"/>
                    <a:pt x="589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68" name="Google Shape;36968;p16"/>
            <p:cNvSpPr/>
            <p:nvPr/>
          </p:nvSpPr>
          <p:spPr>
            <a:xfrm>
              <a:off x="6862042" y="3925098"/>
              <a:ext cx="14099" cy="4185"/>
            </a:xfrm>
            <a:custGeom>
              <a:avLst/>
              <a:gdLst/>
              <a:ahLst/>
              <a:cxnLst/>
              <a:rect l="l" t="t" r="r" b="b"/>
              <a:pathLst>
                <a:path w="395" h="139" extrusionOk="0">
                  <a:moveTo>
                    <a:pt x="293" y="25"/>
                  </a:moveTo>
                  <a:cubicBezTo>
                    <a:pt x="241" y="0"/>
                    <a:pt x="0" y="68"/>
                    <a:pt x="102" y="116"/>
                  </a:cubicBezTo>
                  <a:cubicBezTo>
                    <a:pt x="154" y="138"/>
                    <a:pt x="395" y="71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69" name="Google Shape;36969;p16"/>
            <p:cNvSpPr/>
            <p:nvPr/>
          </p:nvSpPr>
          <p:spPr>
            <a:xfrm>
              <a:off x="8424524" y="392232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7"/>
                  </a:moveTo>
                  <a:cubicBezTo>
                    <a:pt x="153" y="140"/>
                    <a:pt x="393" y="73"/>
                    <a:pt x="292" y="24"/>
                  </a:cubicBezTo>
                  <a:cubicBezTo>
                    <a:pt x="239" y="1"/>
                    <a:pt x="1" y="67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70" name="Google Shape;36970;p16"/>
            <p:cNvSpPr/>
            <p:nvPr/>
          </p:nvSpPr>
          <p:spPr>
            <a:xfrm>
              <a:off x="7395742" y="3911670"/>
              <a:ext cx="28661" cy="14182"/>
            </a:xfrm>
            <a:custGeom>
              <a:avLst/>
              <a:gdLst/>
              <a:ahLst/>
              <a:cxnLst/>
              <a:rect l="l" t="t" r="r" b="b"/>
              <a:pathLst>
                <a:path w="803" h="471" extrusionOk="0">
                  <a:moveTo>
                    <a:pt x="189" y="471"/>
                  </a:moveTo>
                  <a:lnTo>
                    <a:pt x="578" y="471"/>
                  </a:lnTo>
                  <a:cubicBezTo>
                    <a:pt x="474" y="338"/>
                    <a:pt x="803" y="1"/>
                    <a:pt x="384" y="17"/>
                  </a:cubicBezTo>
                  <a:cubicBezTo>
                    <a:pt x="525" y="265"/>
                    <a:pt x="3" y="199"/>
                    <a:pt x="0" y="380"/>
                  </a:cubicBezTo>
                  <a:cubicBezTo>
                    <a:pt x="116" y="383"/>
                    <a:pt x="227" y="393"/>
                    <a:pt x="189" y="4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71" name="Google Shape;36971;p16"/>
            <p:cNvSpPr/>
            <p:nvPr/>
          </p:nvSpPr>
          <p:spPr>
            <a:xfrm>
              <a:off x="5026803" y="3916005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24" y="233"/>
                  </a:moveTo>
                  <a:cubicBezTo>
                    <a:pt x="250" y="139"/>
                    <a:pt x="74" y="1"/>
                    <a:pt x="28" y="144"/>
                  </a:cubicBezTo>
                  <a:cubicBezTo>
                    <a:pt x="1" y="239"/>
                    <a:pt x="178" y="379"/>
                    <a:pt x="224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72" name="Google Shape;36972;p16"/>
            <p:cNvSpPr/>
            <p:nvPr/>
          </p:nvSpPr>
          <p:spPr>
            <a:xfrm>
              <a:off x="2388141" y="3916878"/>
              <a:ext cx="13884" cy="4215"/>
            </a:xfrm>
            <a:custGeom>
              <a:avLst/>
              <a:gdLst/>
              <a:ahLst/>
              <a:cxnLst/>
              <a:rect l="l" t="t" r="r" b="b"/>
              <a:pathLst>
                <a:path w="389" h="140" extrusionOk="0">
                  <a:moveTo>
                    <a:pt x="291" y="25"/>
                  </a:moveTo>
                  <a:cubicBezTo>
                    <a:pt x="237" y="0"/>
                    <a:pt x="1" y="69"/>
                    <a:pt x="100" y="116"/>
                  </a:cubicBezTo>
                  <a:cubicBezTo>
                    <a:pt x="151" y="140"/>
                    <a:pt x="389" y="71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73" name="Google Shape;36973;p16"/>
            <p:cNvSpPr/>
            <p:nvPr/>
          </p:nvSpPr>
          <p:spPr>
            <a:xfrm>
              <a:off x="2116312" y="3914861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387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74" name="Google Shape;36974;p16"/>
            <p:cNvSpPr/>
            <p:nvPr/>
          </p:nvSpPr>
          <p:spPr>
            <a:xfrm>
              <a:off x="6266809" y="3906310"/>
              <a:ext cx="6960" cy="6203"/>
            </a:xfrm>
            <a:custGeom>
              <a:avLst/>
              <a:gdLst/>
              <a:ahLst/>
              <a:cxnLst/>
              <a:rect l="l" t="t" r="r" b="b"/>
              <a:pathLst>
                <a:path w="195" h="206" extrusionOk="0">
                  <a:moveTo>
                    <a:pt x="194" y="103"/>
                  </a:moveTo>
                  <a:cubicBezTo>
                    <a:pt x="195" y="52"/>
                    <a:pt x="37" y="0"/>
                    <a:pt x="2" y="103"/>
                  </a:cubicBezTo>
                  <a:cubicBezTo>
                    <a:pt x="0" y="154"/>
                    <a:pt x="156" y="205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75" name="Google Shape;36975;p16"/>
            <p:cNvSpPr/>
            <p:nvPr/>
          </p:nvSpPr>
          <p:spPr>
            <a:xfrm>
              <a:off x="3268659" y="3894719"/>
              <a:ext cx="52254" cy="22733"/>
            </a:xfrm>
            <a:custGeom>
              <a:avLst/>
              <a:gdLst/>
              <a:ahLst/>
              <a:cxnLst/>
              <a:rect l="l" t="t" r="r" b="b"/>
              <a:pathLst>
                <a:path w="1464" h="755" extrusionOk="0">
                  <a:moveTo>
                    <a:pt x="1464" y="397"/>
                  </a:moveTo>
                  <a:cubicBezTo>
                    <a:pt x="1346" y="272"/>
                    <a:pt x="721" y="384"/>
                    <a:pt x="692" y="214"/>
                  </a:cubicBezTo>
                  <a:cubicBezTo>
                    <a:pt x="670" y="105"/>
                    <a:pt x="636" y="0"/>
                    <a:pt x="306" y="33"/>
                  </a:cubicBezTo>
                  <a:cubicBezTo>
                    <a:pt x="0" y="475"/>
                    <a:pt x="1244" y="755"/>
                    <a:pt x="1464" y="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76" name="Google Shape;36976;p16"/>
            <p:cNvSpPr/>
            <p:nvPr/>
          </p:nvSpPr>
          <p:spPr>
            <a:xfrm>
              <a:off x="7825722" y="3903149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6"/>
                  </a:moveTo>
                  <a:cubicBezTo>
                    <a:pt x="240" y="1"/>
                    <a:pt x="0" y="70"/>
                    <a:pt x="99" y="116"/>
                  </a:cubicBezTo>
                  <a:cubicBezTo>
                    <a:pt x="154" y="142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77" name="Google Shape;36977;p16"/>
            <p:cNvSpPr/>
            <p:nvPr/>
          </p:nvSpPr>
          <p:spPr>
            <a:xfrm>
              <a:off x="3334617" y="3901162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1" y="183"/>
                  </a:moveTo>
                  <a:lnTo>
                    <a:pt x="386" y="183"/>
                  </a:lnTo>
                  <a:lnTo>
                    <a:pt x="38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78" name="Google Shape;36978;p16"/>
            <p:cNvSpPr/>
            <p:nvPr/>
          </p:nvSpPr>
          <p:spPr>
            <a:xfrm>
              <a:off x="1896129" y="3903902"/>
              <a:ext cx="13670" cy="2740"/>
            </a:xfrm>
            <a:custGeom>
              <a:avLst/>
              <a:gdLst/>
              <a:ahLst/>
              <a:cxnLst/>
              <a:rect l="l" t="t" r="r" b="b"/>
              <a:pathLst>
                <a:path w="383" h="91" extrusionOk="0">
                  <a:moveTo>
                    <a:pt x="383" y="1"/>
                  </a:moveTo>
                  <a:cubicBezTo>
                    <a:pt x="235" y="20"/>
                    <a:pt x="4" y="4"/>
                    <a:pt x="0" y="91"/>
                  </a:cubicBezTo>
                  <a:cubicBezTo>
                    <a:pt x="148" y="72"/>
                    <a:pt x="379" y="89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79" name="Google Shape;36979;p16"/>
            <p:cNvSpPr/>
            <p:nvPr/>
          </p:nvSpPr>
          <p:spPr>
            <a:xfrm>
              <a:off x="6467041" y="3890263"/>
              <a:ext cx="29018" cy="10930"/>
            </a:xfrm>
            <a:custGeom>
              <a:avLst/>
              <a:gdLst/>
              <a:ahLst/>
              <a:cxnLst/>
              <a:rect l="l" t="t" r="r" b="b"/>
              <a:pathLst>
                <a:path w="813" h="363" extrusionOk="0">
                  <a:moveTo>
                    <a:pt x="562" y="362"/>
                  </a:moveTo>
                  <a:cubicBezTo>
                    <a:pt x="813" y="243"/>
                    <a:pt x="681" y="88"/>
                    <a:pt x="370" y="1"/>
                  </a:cubicBezTo>
                  <a:cubicBezTo>
                    <a:pt x="344" y="226"/>
                    <a:pt x="1" y="284"/>
                    <a:pt x="562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80" name="Google Shape;36980;p16"/>
            <p:cNvSpPr/>
            <p:nvPr/>
          </p:nvSpPr>
          <p:spPr>
            <a:xfrm>
              <a:off x="130454" y="3897729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4"/>
                  </a:moveTo>
                  <a:cubicBezTo>
                    <a:pt x="241" y="1"/>
                    <a:pt x="1" y="68"/>
                    <a:pt x="99" y="114"/>
                  </a:cubicBezTo>
                  <a:cubicBezTo>
                    <a:pt x="152" y="140"/>
                    <a:pt x="392" y="70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81" name="Google Shape;36981;p16"/>
            <p:cNvSpPr/>
            <p:nvPr/>
          </p:nvSpPr>
          <p:spPr>
            <a:xfrm>
              <a:off x="8390081" y="3894990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5" y="24"/>
                  </a:moveTo>
                  <a:cubicBezTo>
                    <a:pt x="238" y="0"/>
                    <a:pt x="1" y="68"/>
                    <a:pt x="101" y="115"/>
                  </a:cubicBezTo>
                  <a:cubicBezTo>
                    <a:pt x="154" y="140"/>
                    <a:pt x="394" y="72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82" name="Google Shape;36982;p16"/>
            <p:cNvSpPr/>
            <p:nvPr/>
          </p:nvSpPr>
          <p:spPr>
            <a:xfrm>
              <a:off x="4552923" y="3895682"/>
              <a:ext cx="13813" cy="2800"/>
            </a:xfrm>
            <a:custGeom>
              <a:avLst/>
              <a:gdLst/>
              <a:ahLst/>
              <a:cxnLst/>
              <a:rect l="l" t="t" r="r" b="b"/>
              <a:pathLst>
                <a:path w="387" h="93" extrusionOk="0">
                  <a:moveTo>
                    <a:pt x="386" y="1"/>
                  </a:moveTo>
                  <a:cubicBezTo>
                    <a:pt x="236" y="23"/>
                    <a:pt x="7" y="5"/>
                    <a:pt x="0" y="92"/>
                  </a:cubicBezTo>
                  <a:cubicBezTo>
                    <a:pt x="151" y="73"/>
                    <a:pt x="383" y="91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83" name="Google Shape;36983;p16"/>
            <p:cNvSpPr/>
            <p:nvPr/>
          </p:nvSpPr>
          <p:spPr>
            <a:xfrm>
              <a:off x="8655200" y="3889570"/>
              <a:ext cx="13849" cy="7437"/>
            </a:xfrm>
            <a:custGeom>
              <a:avLst/>
              <a:gdLst/>
              <a:ahLst/>
              <a:cxnLst/>
              <a:rect l="l" t="t" r="r" b="b"/>
              <a:pathLst>
                <a:path w="388" h="247" extrusionOk="0">
                  <a:moveTo>
                    <a:pt x="388" y="115"/>
                  </a:moveTo>
                  <a:cubicBezTo>
                    <a:pt x="384" y="24"/>
                    <a:pt x="49" y="0"/>
                    <a:pt x="0" y="115"/>
                  </a:cubicBezTo>
                  <a:cubicBezTo>
                    <a:pt x="217" y="105"/>
                    <a:pt x="303" y="247"/>
                    <a:pt x="388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84" name="Google Shape;36984;p16"/>
            <p:cNvSpPr/>
            <p:nvPr/>
          </p:nvSpPr>
          <p:spPr>
            <a:xfrm>
              <a:off x="8928636" y="3882043"/>
              <a:ext cx="25556" cy="10990"/>
            </a:xfrm>
            <a:custGeom>
              <a:avLst/>
              <a:gdLst/>
              <a:ahLst/>
              <a:cxnLst/>
              <a:rect l="l" t="t" r="r" b="b"/>
              <a:pathLst>
                <a:path w="716" h="365" extrusionOk="0">
                  <a:moveTo>
                    <a:pt x="440" y="365"/>
                  </a:moveTo>
                  <a:cubicBezTo>
                    <a:pt x="500" y="241"/>
                    <a:pt x="716" y="191"/>
                    <a:pt x="635" y="1"/>
                  </a:cubicBezTo>
                  <a:lnTo>
                    <a:pt x="56" y="1"/>
                  </a:lnTo>
                  <a:cubicBezTo>
                    <a:pt x="0" y="208"/>
                    <a:pt x="102" y="341"/>
                    <a:pt x="440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85" name="Google Shape;36985;p16"/>
            <p:cNvSpPr/>
            <p:nvPr/>
          </p:nvSpPr>
          <p:spPr>
            <a:xfrm>
              <a:off x="6300966" y="3884030"/>
              <a:ext cx="20987" cy="9003"/>
            </a:xfrm>
            <a:custGeom>
              <a:avLst/>
              <a:gdLst/>
              <a:ahLst/>
              <a:cxnLst/>
              <a:rect l="l" t="t" r="r" b="b"/>
              <a:pathLst>
                <a:path w="588" h="299" extrusionOk="0">
                  <a:moveTo>
                    <a:pt x="393" y="299"/>
                  </a:moveTo>
                  <a:cubicBezTo>
                    <a:pt x="393" y="208"/>
                    <a:pt x="550" y="189"/>
                    <a:pt x="588" y="116"/>
                  </a:cubicBezTo>
                  <a:cubicBezTo>
                    <a:pt x="338" y="111"/>
                    <a:pt x="320" y="0"/>
                    <a:pt x="9" y="26"/>
                  </a:cubicBezTo>
                  <a:cubicBezTo>
                    <a:pt x="0" y="183"/>
                    <a:pt x="154" y="260"/>
                    <a:pt x="393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86" name="Google Shape;36986;p16"/>
            <p:cNvSpPr/>
            <p:nvPr/>
          </p:nvSpPr>
          <p:spPr>
            <a:xfrm>
              <a:off x="8624220" y="3886770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98" y="117"/>
                  </a:moveTo>
                  <a:cubicBezTo>
                    <a:pt x="153" y="140"/>
                    <a:pt x="393" y="72"/>
                    <a:pt x="293" y="25"/>
                  </a:cubicBezTo>
                  <a:cubicBezTo>
                    <a:pt x="238" y="0"/>
                    <a:pt x="0" y="68"/>
                    <a:pt x="98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87" name="Google Shape;36987;p16"/>
            <p:cNvSpPr/>
            <p:nvPr/>
          </p:nvSpPr>
          <p:spPr>
            <a:xfrm>
              <a:off x="5011670" y="3878370"/>
              <a:ext cx="39797" cy="15778"/>
            </a:xfrm>
            <a:custGeom>
              <a:avLst/>
              <a:gdLst/>
              <a:ahLst/>
              <a:cxnLst/>
              <a:rect l="l" t="t" r="r" b="b"/>
              <a:pathLst>
                <a:path w="1115" h="524" extrusionOk="0">
                  <a:moveTo>
                    <a:pt x="648" y="304"/>
                  </a:moveTo>
                  <a:cubicBezTo>
                    <a:pt x="1114" y="0"/>
                    <a:pt x="1" y="523"/>
                    <a:pt x="648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88" name="Google Shape;36988;p16"/>
            <p:cNvSpPr/>
            <p:nvPr/>
          </p:nvSpPr>
          <p:spPr>
            <a:xfrm>
              <a:off x="2798205" y="3875600"/>
              <a:ext cx="36264" cy="19090"/>
            </a:xfrm>
            <a:custGeom>
              <a:avLst/>
              <a:gdLst/>
              <a:ahLst/>
              <a:cxnLst/>
              <a:rect l="l" t="t" r="r" b="b"/>
              <a:pathLst>
                <a:path w="1016" h="634" extrusionOk="0">
                  <a:moveTo>
                    <a:pt x="757" y="488"/>
                  </a:moveTo>
                  <a:cubicBezTo>
                    <a:pt x="920" y="383"/>
                    <a:pt x="1016" y="242"/>
                    <a:pt x="952" y="33"/>
                  </a:cubicBezTo>
                  <a:cubicBezTo>
                    <a:pt x="661" y="48"/>
                    <a:pt x="242" y="1"/>
                    <a:pt x="178" y="125"/>
                  </a:cubicBezTo>
                  <a:cubicBezTo>
                    <a:pt x="692" y="96"/>
                    <a:pt x="0" y="634"/>
                    <a:pt x="757" y="4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89" name="Google Shape;36989;p16"/>
            <p:cNvSpPr/>
            <p:nvPr/>
          </p:nvSpPr>
          <p:spPr>
            <a:xfrm>
              <a:off x="3948624" y="3871083"/>
              <a:ext cx="37870" cy="18819"/>
            </a:xfrm>
            <a:custGeom>
              <a:avLst/>
              <a:gdLst/>
              <a:ahLst/>
              <a:cxnLst/>
              <a:rect l="l" t="t" r="r" b="b"/>
              <a:pathLst>
                <a:path w="1061" h="625" extrusionOk="0">
                  <a:moveTo>
                    <a:pt x="732" y="546"/>
                  </a:moveTo>
                  <a:cubicBezTo>
                    <a:pt x="1061" y="392"/>
                    <a:pt x="618" y="138"/>
                    <a:pt x="345" y="1"/>
                  </a:cubicBezTo>
                  <a:cubicBezTo>
                    <a:pt x="49" y="139"/>
                    <a:pt x="1" y="625"/>
                    <a:pt x="732" y="5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90" name="Google Shape;36990;p16"/>
            <p:cNvSpPr/>
            <p:nvPr/>
          </p:nvSpPr>
          <p:spPr>
            <a:xfrm>
              <a:off x="2838965" y="3878942"/>
              <a:ext cx="7067" cy="6203"/>
            </a:xfrm>
            <a:custGeom>
              <a:avLst/>
              <a:gdLst/>
              <a:ahLst/>
              <a:cxnLst/>
              <a:rect l="l" t="t" r="r" b="b"/>
              <a:pathLst>
                <a:path w="198" h="206" extrusionOk="0">
                  <a:moveTo>
                    <a:pt x="2" y="104"/>
                  </a:moveTo>
                  <a:cubicBezTo>
                    <a:pt x="0" y="155"/>
                    <a:pt x="158" y="206"/>
                    <a:pt x="196" y="104"/>
                  </a:cubicBezTo>
                  <a:cubicBezTo>
                    <a:pt x="197" y="53"/>
                    <a:pt x="40" y="1"/>
                    <a:pt x="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91" name="Google Shape;36991;p16"/>
            <p:cNvSpPr/>
            <p:nvPr/>
          </p:nvSpPr>
          <p:spPr>
            <a:xfrm>
              <a:off x="387114" y="3868374"/>
              <a:ext cx="56680" cy="22552"/>
            </a:xfrm>
            <a:custGeom>
              <a:avLst/>
              <a:gdLst/>
              <a:ahLst/>
              <a:cxnLst/>
              <a:rect l="l" t="t" r="r" b="b"/>
              <a:pathLst>
                <a:path w="1588" h="749" extrusionOk="0">
                  <a:moveTo>
                    <a:pt x="1588" y="365"/>
                  </a:moveTo>
                  <a:cubicBezTo>
                    <a:pt x="1046" y="346"/>
                    <a:pt x="1059" y="67"/>
                    <a:pt x="622" y="1"/>
                  </a:cubicBezTo>
                  <a:cubicBezTo>
                    <a:pt x="861" y="294"/>
                    <a:pt x="1" y="70"/>
                    <a:pt x="237" y="365"/>
                  </a:cubicBezTo>
                  <a:cubicBezTo>
                    <a:pt x="960" y="279"/>
                    <a:pt x="1341" y="748"/>
                    <a:pt x="1588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92" name="Google Shape;36992;p16"/>
            <p:cNvSpPr/>
            <p:nvPr/>
          </p:nvSpPr>
          <p:spPr>
            <a:xfrm>
              <a:off x="3331084" y="387858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6" y="26"/>
                  </a:moveTo>
                  <a:cubicBezTo>
                    <a:pt x="238" y="1"/>
                    <a:pt x="1" y="69"/>
                    <a:pt x="100" y="117"/>
                  </a:cubicBezTo>
                  <a:cubicBezTo>
                    <a:pt x="153" y="142"/>
                    <a:pt x="392" y="71"/>
                    <a:pt x="296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93" name="Google Shape;36993;p16"/>
            <p:cNvSpPr/>
            <p:nvPr/>
          </p:nvSpPr>
          <p:spPr>
            <a:xfrm>
              <a:off x="2150790" y="3875991"/>
              <a:ext cx="13706" cy="6745"/>
            </a:xfrm>
            <a:custGeom>
              <a:avLst/>
              <a:gdLst/>
              <a:ahLst/>
              <a:cxnLst/>
              <a:rect l="l" t="t" r="r" b="b"/>
              <a:pathLst>
                <a:path w="384" h="224" extrusionOk="0">
                  <a:moveTo>
                    <a:pt x="384" y="112"/>
                  </a:moveTo>
                  <a:cubicBezTo>
                    <a:pt x="345" y="1"/>
                    <a:pt x="171" y="57"/>
                    <a:pt x="0" y="112"/>
                  </a:cubicBezTo>
                  <a:cubicBezTo>
                    <a:pt x="2" y="202"/>
                    <a:pt x="338" y="224"/>
                    <a:pt x="384" y="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94" name="Google Shape;36994;p16"/>
            <p:cNvSpPr/>
            <p:nvPr/>
          </p:nvSpPr>
          <p:spPr>
            <a:xfrm>
              <a:off x="3035091" y="3873101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5" y="25"/>
                  </a:moveTo>
                  <a:cubicBezTo>
                    <a:pt x="241" y="0"/>
                    <a:pt x="1" y="69"/>
                    <a:pt x="100" y="116"/>
                  </a:cubicBezTo>
                  <a:cubicBezTo>
                    <a:pt x="155" y="142"/>
                    <a:pt x="392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95" name="Google Shape;36995;p16"/>
            <p:cNvSpPr/>
            <p:nvPr/>
          </p:nvSpPr>
          <p:spPr>
            <a:xfrm>
              <a:off x="5681677" y="3870662"/>
              <a:ext cx="20773" cy="3643"/>
            </a:xfrm>
            <a:custGeom>
              <a:avLst/>
              <a:gdLst/>
              <a:ahLst/>
              <a:cxnLst/>
              <a:rect l="l" t="t" r="r" b="b"/>
              <a:pathLst>
                <a:path w="582" h="121" extrusionOk="0">
                  <a:moveTo>
                    <a:pt x="582" y="15"/>
                  </a:moveTo>
                  <a:cubicBezTo>
                    <a:pt x="356" y="28"/>
                    <a:pt x="36" y="0"/>
                    <a:pt x="1" y="106"/>
                  </a:cubicBezTo>
                  <a:cubicBezTo>
                    <a:pt x="228" y="92"/>
                    <a:pt x="552" y="120"/>
                    <a:pt x="582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96" name="Google Shape;36996;p16"/>
            <p:cNvSpPr/>
            <p:nvPr/>
          </p:nvSpPr>
          <p:spPr>
            <a:xfrm>
              <a:off x="2949146" y="3868374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1"/>
                  </a:moveTo>
                  <a:cubicBezTo>
                    <a:pt x="239" y="20"/>
                    <a:pt x="7" y="3"/>
                    <a:pt x="0" y="91"/>
                  </a:cubicBezTo>
                  <a:cubicBezTo>
                    <a:pt x="149" y="71"/>
                    <a:pt x="383" y="89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97" name="Google Shape;36997;p16"/>
            <p:cNvSpPr/>
            <p:nvPr/>
          </p:nvSpPr>
          <p:spPr>
            <a:xfrm>
              <a:off x="8936595" y="3857384"/>
              <a:ext cx="14670" cy="9575"/>
            </a:xfrm>
            <a:custGeom>
              <a:avLst/>
              <a:gdLst/>
              <a:ahLst/>
              <a:cxnLst/>
              <a:rect l="l" t="t" r="r" b="b"/>
              <a:pathLst>
                <a:path w="411" h="318" extrusionOk="0">
                  <a:moveTo>
                    <a:pt x="410" y="274"/>
                  </a:moveTo>
                  <a:lnTo>
                    <a:pt x="410" y="91"/>
                  </a:lnTo>
                  <a:cubicBezTo>
                    <a:pt x="216" y="91"/>
                    <a:pt x="179" y="18"/>
                    <a:pt x="23" y="0"/>
                  </a:cubicBezTo>
                  <a:cubicBezTo>
                    <a:pt x="42" y="146"/>
                    <a:pt x="1" y="317"/>
                    <a:pt x="410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98" name="Google Shape;36998;p16"/>
            <p:cNvSpPr/>
            <p:nvPr/>
          </p:nvSpPr>
          <p:spPr>
            <a:xfrm>
              <a:off x="5561146" y="3862201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5" y="25"/>
                  </a:moveTo>
                  <a:cubicBezTo>
                    <a:pt x="241" y="1"/>
                    <a:pt x="1" y="68"/>
                    <a:pt x="101" y="117"/>
                  </a:cubicBezTo>
                  <a:cubicBezTo>
                    <a:pt x="156" y="140"/>
                    <a:pt x="394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99" name="Google Shape;36999;p16"/>
            <p:cNvSpPr/>
            <p:nvPr/>
          </p:nvSpPr>
          <p:spPr>
            <a:xfrm>
              <a:off x="2160392" y="3857384"/>
              <a:ext cx="29518" cy="9906"/>
            </a:xfrm>
            <a:custGeom>
              <a:avLst/>
              <a:gdLst/>
              <a:ahLst/>
              <a:cxnLst/>
              <a:rect l="l" t="t" r="r" b="b"/>
              <a:pathLst>
                <a:path w="827" h="329" extrusionOk="0">
                  <a:moveTo>
                    <a:pt x="693" y="274"/>
                  </a:moveTo>
                  <a:cubicBezTo>
                    <a:pt x="826" y="31"/>
                    <a:pt x="294" y="99"/>
                    <a:pt x="115" y="0"/>
                  </a:cubicBezTo>
                  <a:cubicBezTo>
                    <a:pt x="0" y="239"/>
                    <a:pt x="193" y="329"/>
                    <a:pt x="693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00" name="Google Shape;37000;p16"/>
            <p:cNvSpPr/>
            <p:nvPr/>
          </p:nvSpPr>
          <p:spPr>
            <a:xfrm>
              <a:off x="8620758" y="3854734"/>
              <a:ext cx="34515" cy="8943"/>
            </a:xfrm>
            <a:custGeom>
              <a:avLst/>
              <a:gdLst/>
              <a:ahLst/>
              <a:cxnLst/>
              <a:rect l="l" t="t" r="r" b="b"/>
              <a:pathLst>
                <a:path w="967" h="297" extrusionOk="0">
                  <a:moveTo>
                    <a:pt x="195" y="273"/>
                  </a:moveTo>
                  <a:cubicBezTo>
                    <a:pt x="635" y="297"/>
                    <a:pt x="921" y="250"/>
                    <a:pt x="967" y="89"/>
                  </a:cubicBezTo>
                  <a:cubicBezTo>
                    <a:pt x="627" y="110"/>
                    <a:pt x="1" y="1"/>
                    <a:pt x="195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01" name="Google Shape;37001;p16"/>
            <p:cNvSpPr/>
            <p:nvPr/>
          </p:nvSpPr>
          <p:spPr>
            <a:xfrm>
              <a:off x="2713151" y="3851995"/>
              <a:ext cx="17739" cy="10990"/>
            </a:xfrm>
            <a:custGeom>
              <a:avLst/>
              <a:gdLst/>
              <a:ahLst/>
              <a:cxnLst/>
              <a:rect l="l" t="t" r="r" b="b"/>
              <a:pathLst>
                <a:path w="497" h="365" extrusionOk="0">
                  <a:moveTo>
                    <a:pt x="443" y="364"/>
                  </a:moveTo>
                  <a:cubicBezTo>
                    <a:pt x="497" y="157"/>
                    <a:pt x="394" y="22"/>
                    <a:pt x="57" y="0"/>
                  </a:cubicBezTo>
                  <a:cubicBezTo>
                    <a:pt x="1" y="205"/>
                    <a:pt x="104" y="341"/>
                    <a:pt x="443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02" name="Google Shape;37002;p16"/>
            <p:cNvSpPr/>
            <p:nvPr/>
          </p:nvSpPr>
          <p:spPr>
            <a:xfrm>
              <a:off x="7054814" y="3856691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99" y="114"/>
                  </a:moveTo>
                  <a:cubicBezTo>
                    <a:pt x="154" y="140"/>
                    <a:pt x="393" y="73"/>
                    <a:pt x="293" y="23"/>
                  </a:cubicBezTo>
                  <a:cubicBezTo>
                    <a:pt x="239" y="1"/>
                    <a:pt x="1" y="69"/>
                    <a:pt x="99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03" name="Google Shape;37003;p16"/>
            <p:cNvSpPr/>
            <p:nvPr/>
          </p:nvSpPr>
          <p:spPr>
            <a:xfrm>
              <a:off x="2339779" y="3856752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5" y="24"/>
                  </a:moveTo>
                  <a:cubicBezTo>
                    <a:pt x="242" y="0"/>
                    <a:pt x="1" y="69"/>
                    <a:pt x="103" y="115"/>
                  </a:cubicBezTo>
                  <a:cubicBezTo>
                    <a:pt x="158" y="141"/>
                    <a:pt x="396" y="71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04" name="Google Shape;37004;p16"/>
            <p:cNvSpPr/>
            <p:nvPr/>
          </p:nvSpPr>
          <p:spPr>
            <a:xfrm>
              <a:off x="7422297" y="3846515"/>
              <a:ext cx="23521" cy="8250"/>
            </a:xfrm>
            <a:custGeom>
              <a:avLst/>
              <a:gdLst/>
              <a:ahLst/>
              <a:cxnLst/>
              <a:rect l="l" t="t" r="r" b="b"/>
              <a:pathLst>
                <a:path w="659" h="274" extrusionOk="0">
                  <a:moveTo>
                    <a:pt x="411" y="274"/>
                  </a:moveTo>
                  <a:cubicBezTo>
                    <a:pt x="422" y="157"/>
                    <a:pt x="658" y="146"/>
                    <a:pt x="605" y="1"/>
                  </a:cubicBezTo>
                  <a:lnTo>
                    <a:pt x="217" y="1"/>
                  </a:lnTo>
                  <a:cubicBezTo>
                    <a:pt x="0" y="131"/>
                    <a:pt x="9" y="221"/>
                    <a:pt x="411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05" name="Google Shape;37005;p16"/>
            <p:cNvSpPr/>
            <p:nvPr/>
          </p:nvSpPr>
          <p:spPr>
            <a:xfrm>
              <a:off x="2008273" y="3837271"/>
              <a:ext cx="46436" cy="9274"/>
            </a:xfrm>
            <a:custGeom>
              <a:avLst/>
              <a:gdLst/>
              <a:ahLst/>
              <a:cxnLst/>
              <a:rect l="l" t="t" r="r" b="b"/>
              <a:pathLst>
                <a:path w="1301" h="308" extrusionOk="0">
                  <a:moveTo>
                    <a:pt x="713" y="308"/>
                  </a:moveTo>
                  <a:cubicBezTo>
                    <a:pt x="1300" y="1"/>
                    <a:pt x="0" y="32"/>
                    <a:pt x="713" y="3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06" name="Google Shape;37006;p16"/>
            <p:cNvSpPr/>
            <p:nvPr/>
          </p:nvSpPr>
          <p:spPr>
            <a:xfrm>
              <a:off x="8948801" y="3829142"/>
              <a:ext cx="39761" cy="15808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7" y="305"/>
                  </a:moveTo>
                  <a:cubicBezTo>
                    <a:pt x="1114" y="1"/>
                    <a:pt x="0" y="524"/>
                    <a:pt x="647" y="3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07" name="Google Shape;37007;p16"/>
            <p:cNvSpPr/>
            <p:nvPr/>
          </p:nvSpPr>
          <p:spPr>
            <a:xfrm>
              <a:off x="8073459" y="3837573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5"/>
                  </a:moveTo>
                  <a:cubicBezTo>
                    <a:pt x="154" y="140"/>
                    <a:pt x="394" y="71"/>
                    <a:pt x="292" y="24"/>
                  </a:cubicBezTo>
                  <a:cubicBezTo>
                    <a:pt x="244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08" name="Google Shape;37008;p16"/>
            <p:cNvSpPr/>
            <p:nvPr/>
          </p:nvSpPr>
          <p:spPr>
            <a:xfrm>
              <a:off x="5069170" y="3835555"/>
              <a:ext cx="13884" cy="5480"/>
            </a:xfrm>
            <a:custGeom>
              <a:avLst/>
              <a:gdLst/>
              <a:ahLst/>
              <a:cxnLst/>
              <a:rect l="l" t="t" r="r" b="b"/>
              <a:pathLst>
                <a:path w="389" h="182" extrusionOk="0">
                  <a:moveTo>
                    <a:pt x="1" y="182"/>
                  </a:moveTo>
                  <a:lnTo>
                    <a:pt x="388" y="182"/>
                  </a:lnTo>
                  <a:lnTo>
                    <a:pt x="38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09" name="Google Shape;37009;p16"/>
            <p:cNvSpPr/>
            <p:nvPr/>
          </p:nvSpPr>
          <p:spPr>
            <a:xfrm>
              <a:off x="2928551" y="3834953"/>
              <a:ext cx="13813" cy="6775"/>
            </a:xfrm>
            <a:custGeom>
              <a:avLst/>
              <a:gdLst/>
              <a:ahLst/>
              <a:cxnLst/>
              <a:rect l="l" t="t" r="r" b="b"/>
              <a:pathLst>
                <a:path w="387" h="225" extrusionOk="0">
                  <a:moveTo>
                    <a:pt x="1" y="112"/>
                  </a:moveTo>
                  <a:cubicBezTo>
                    <a:pt x="2" y="203"/>
                    <a:pt x="337" y="224"/>
                    <a:pt x="387" y="112"/>
                  </a:cubicBezTo>
                  <a:cubicBezTo>
                    <a:pt x="344" y="1"/>
                    <a:pt x="172" y="57"/>
                    <a:pt x="1" y="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10" name="Google Shape;37010;p16"/>
            <p:cNvSpPr/>
            <p:nvPr/>
          </p:nvSpPr>
          <p:spPr>
            <a:xfrm>
              <a:off x="6818570" y="3825228"/>
              <a:ext cx="26412" cy="15236"/>
            </a:xfrm>
            <a:custGeom>
              <a:avLst/>
              <a:gdLst/>
              <a:ahLst/>
              <a:cxnLst/>
              <a:rect l="l" t="t" r="r" b="b"/>
              <a:pathLst>
                <a:path w="740" h="506" extrusionOk="0">
                  <a:moveTo>
                    <a:pt x="739" y="435"/>
                  </a:moveTo>
                  <a:lnTo>
                    <a:pt x="739" y="73"/>
                  </a:lnTo>
                  <a:cubicBezTo>
                    <a:pt x="1" y="0"/>
                    <a:pt x="1" y="505"/>
                    <a:pt x="739" y="4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11" name="Google Shape;37011;p16"/>
            <p:cNvSpPr/>
            <p:nvPr/>
          </p:nvSpPr>
          <p:spPr>
            <a:xfrm>
              <a:off x="2783928" y="3832424"/>
              <a:ext cx="6996" cy="6263"/>
            </a:xfrm>
            <a:custGeom>
              <a:avLst/>
              <a:gdLst/>
              <a:ahLst/>
              <a:cxnLst/>
              <a:rect l="l" t="t" r="r" b="b"/>
              <a:pathLst>
                <a:path w="196" h="208" extrusionOk="0">
                  <a:moveTo>
                    <a:pt x="195" y="105"/>
                  </a:moveTo>
                  <a:cubicBezTo>
                    <a:pt x="195" y="55"/>
                    <a:pt x="36" y="0"/>
                    <a:pt x="1" y="105"/>
                  </a:cubicBezTo>
                  <a:cubicBezTo>
                    <a:pt x="1" y="155"/>
                    <a:pt x="157" y="208"/>
                    <a:pt x="195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12" name="Google Shape;37012;p16"/>
            <p:cNvSpPr/>
            <p:nvPr/>
          </p:nvSpPr>
          <p:spPr>
            <a:xfrm>
              <a:off x="4181264" y="3829744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2" y="105"/>
                  </a:moveTo>
                  <a:cubicBezTo>
                    <a:pt x="194" y="54"/>
                    <a:pt x="37" y="0"/>
                    <a:pt x="0" y="105"/>
                  </a:cubicBezTo>
                  <a:cubicBezTo>
                    <a:pt x="0" y="153"/>
                    <a:pt x="156" y="207"/>
                    <a:pt x="192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13" name="Google Shape;37013;p16"/>
            <p:cNvSpPr/>
            <p:nvPr/>
          </p:nvSpPr>
          <p:spPr>
            <a:xfrm>
              <a:off x="2715114" y="3824626"/>
              <a:ext cx="22629" cy="11713"/>
            </a:xfrm>
            <a:custGeom>
              <a:avLst/>
              <a:gdLst/>
              <a:ahLst/>
              <a:cxnLst/>
              <a:rect l="l" t="t" r="r" b="b"/>
              <a:pathLst>
                <a:path w="634" h="389" extrusionOk="0">
                  <a:moveTo>
                    <a:pt x="194" y="1"/>
                  </a:moveTo>
                  <a:cubicBezTo>
                    <a:pt x="204" y="125"/>
                    <a:pt x="104" y="199"/>
                    <a:pt x="1" y="272"/>
                  </a:cubicBezTo>
                  <a:cubicBezTo>
                    <a:pt x="246" y="276"/>
                    <a:pt x="267" y="388"/>
                    <a:pt x="578" y="362"/>
                  </a:cubicBezTo>
                  <a:cubicBezTo>
                    <a:pt x="634" y="157"/>
                    <a:pt x="533" y="23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14" name="Google Shape;37014;p16"/>
            <p:cNvSpPr/>
            <p:nvPr/>
          </p:nvSpPr>
          <p:spPr>
            <a:xfrm>
              <a:off x="2601507" y="3829383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1" y="25"/>
                  </a:moveTo>
                  <a:cubicBezTo>
                    <a:pt x="239" y="1"/>
                    <a:pt x="0" y="68"/>
                    <a:pt x="99" y="117"/>
                  </a:cubicBezTo>
                  <a:cubicBezTo>
                    <a:pt x="153" y="140"/>
                    <a:pt x="390" y="72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15" name="Google Shape;37015;p16"/>
            <p:cNvSpPr/>
            <p:nvPr/>
          </p:nvSpPr>
          <p:spPr>
            <a:xfrm>
              <a:off x="1923648" y="3821826"/>
              <a:ext cx="20630" cy="8250"/>
            </a:xfrm>
            <a:custGeom>
              <a:avLst/>
              <a:gdLst/>
              <a:ahLst/>
              <a:cxnLst/>
              <a:rect l="l" t="t" r="r" b="b"/>
              <a:pathLst>
                <a:path w="578" h="274" extrusionOk="0">
                  <a:moveTo>
                    <a:pt x="1" y="185"/>
                  </a:moveTo>
                  <a:cubicBezTo>
                    <a:pt x="193" y="182"/>
                    <a:pt x="229" y="257"/>
                    <a:pt x="384" y="274"/>
                  </a:cubicBezTo>
                  <a:cubicBezTo>
                    <a:pt x="382" y="182"/>
                    <a:pt x="541" y="167"/>
                    <a:pt x="578" y="94"/>
                  </a:cubicBezTo>
                  <a:cubicBezTo>
                    <a:pt x="382" y="94"/>
                    <a:pt x="347" y="18"/>
                    <a:pt x="191" y="1"/>
                  </a:cubicBezTo>
                  <a:cubicBezTo>
                    <a:pt x="193" y="95"/>
                    <a:pt x="35" y="111"/>
                    <a:pt x="1" y="1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16" name="Google Shape;37016;p16"/>
            <p:cNvSpPr/>
            <p:nvPr/>
          </p:nvSpPr>
          <p:spPr>
            <a:xfrm>
              <a:off x="4503882" y="3819176"/>
              <a:ext cx="23521" cy="8250"/>
            </a:xfrm>
            <a:custGeom>
              <a:avLst/>
              <a:gdLst/>
              <a:ahLst/>
              <a:cxnLst/>
              <a:rect l="l" t="t" r="r" b="b"/>
              <a:pathLst>
                <a:path w="659" h="274" extrusionOk="0">
                  <a:moveTo>
                    <a:pt x="412" y="273"/>
                  </a:moveTo>
                  <a:cubicBezTo>
                    <a:pt x="422" y="157"/>
                    <a:pt x="659" y="146"/>
                    <a:pt x="607" y="0"/>
                  </a:cubicBezTo>
                  <a:lnTo>
                    <a:pt x="219" y="0"/>
                  </a:lnTo>
                  <a:cubicBezTo>
                    <a:pt x="1" y="132"/>
                    <a:pt x="10" y="222"/>
                    <a:pt x="412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17" name="Google Shape;37017;p16"/>
            <p:cNvSpPr/>
            <p:nvPr/>
          </p:nvSpPr>
          <p:spPr>
            <a:xfrm>
              <a:off x="2763298" y="3821525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4"/>
                  </a:moveTo>
                  <a:cubicBezTo>
                    <a:pt x="194" y="53"/>
                    <a:pt x="37" y="1"/>
                    <a:pt x="0" y="104"/>
                  </a:cubicBezTo>
                  <a:cubicBezTo>
                    <a:pt x="2" y="153"/>
                    <a:pt x="157" y="207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18" name="Google Shape;37018;p16"/>
            <p:cNvSpPr/>
            <p:nvPr/>
          </p:nvSpPr>
          <p:spPr>
            <a:xfrm>
              <a:off x="2605040" y="3821525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4"/>
                  </a:moveTo>
                  <a:cubicBezTo>
                    <a:pt x="192" y="53"/>
                    <a:pt x="35" y="1"/>
                    <a:pt x="0" y="104"/>
                  </a:cubicBezTo>
                  <a:cubicBezTo>
                    <a:pt x="0" y="153"/>
                    <a:pt x="153" y="207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19" name="Google Shape;37019;p16"/>
            <p:cNvSpPr/>
            <p:nvPr/>
          </p:nvSpPr>
          <p:spPr>
            <a:xfrm>
              <a:off x="8717161" y="3819176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20" name="Google Shape;37020;p16"/>
            <p:cNvSpPr/>
            <p:nvPr/>
          </p:nvSpPr>
          <p:spPr>
            <a:xfrm>
              <a:off x="2887184" y="3803339"/>
              <a:ext cx="26627" cy="15266"/>
            </a:xfrm>
            <a:custGeom>
              <a:avLst/>
              <a:gdLst/>
              <a:ahLst/>
              <a:cxnLst/>
              <a:rect l="l" t="t" r="r" b="b"/>
              <a:pathLst>
                <a:path w="746" h="507" extrusionOk="0">
                  <a:moveTo>
                    <a:pt x="0" y="72"/>
                  </a:moveTo>
                  <a:lnTo>
                    <a:pt x="0" y="435"/>
                  </a:lnTo>
                  <a:cubicBezTo>
                    <a:pt x="746" y="507"/>
                    <a:pt x="746" y="0"/>
                    <a:pt x="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21" name="Google Shape;37021;p16"/>
            <p:cNvSpPr/>
            <p:nvPr/>
          </p:nvSpPr>
          <p:spPr>
            <a:xfrm>
              <a:off x="2967491" y="3795150"/>
              <a:ext cx="37120" cy="15838"/>
            </a:xfrm>
            <a:custGeom>
              <a:avLst/>
              <a:gdLst/>
              <a:ahLst/>
              <a:cxnLst/>
              <a:rect l="l" t="t" r="r" b="b"/>
              <a:pathLst>
                <a:path w="1040" h="526" extrusionOk="0">
                  <a:moveTo>
                    <a:pt x="837" y="525"/>
                  </a:moveTo>
                  <a:cubicBezTo>
                    <a:pt x="1040" y="1"/>
                    <a:pt x="1" y="488"/>
                    <a:pt x="837" y="5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22" name="Google Shape;37022;p16"/>
            <p:cNvSpPr/>
            <p:nvPr/>
          </p:nvSpPr>
          <p:spPr>
            <a:xfrm>
              <a:off x="7925623" y="3792801"/>
              <a:ext cx="34443" cy="16229"/>
            </a:xfrm>
            <a:custGeom>
              <a:avLst/>
              <a:gdLst/>
              <a:ahLst/>
              <a:cxnLst/>
              <a:rect l="l" t="t" r="r" b="b"/>
              <a:pathLst>
                <a:path w="965" h="539" extrusionOk="0">
                  <a:moveTo>
                    <a:pt x="1" y="422"/>
                  </a:moveTo>
                  <a:cubicBezTo>
                    <a:pt x="253" y="538"/>
                    <a:pt x="711" y="538"/>
                    <a:pt x="964" y="422"/>
                  </a:cubicBezTo>
                  <a:cubicBezTo>
                    <a:pt x="962" y="0"/>
                    <a:pt x="5" y="0"/>
                    <a:pt x="1" y="4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23" name="Google Shape;37023;p16"/>
            <p:cNvSpPr/>
            <p:nvPr/>
          </p:nvSpPr>
          <p:spPr>
            <a:xfrm>
              <a:off x="7788031" y="3805477"/>
              <a:ext cx="13706" cy="2770"/>
            </a:xfrm>
            <a:custGeom>
              <a:avLst/>
              <a:gdLst/>
              <a:ahLst/>
              <a:cxnLst/>
              <a:rect l="l" t="t" r="r" b="b"/>
              <a:pathLst>
                <a:path w="384" h="92" extrusionOk="0">
                  <a:moveTo>
                    <a:pt x="384" y="1"/>
                  </a:moveTo>
                  <a:cubicBezTo>
                    <a:pt x="234" y="22"/>
                    <a:pt x="4" y="4"/>
                    <a:pt x="0" y="91"/>
                  </a:cubicBezTo>
                  <a:cubicBezTo>
                    <a:pt x="146" y="71"/>
                    <a:pt x="381" y="90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24" name="Google Shape;37024;p16"/>
            <p:cNvSpPr/>
            <p:nvPr/>
          </p:nvSpPr>
          <p:spPr>
            <a:xfrm>
              <a:off x="8509863" y="3800057"/>
              <a:ext cx="21523" cy="6413"/>
            </a:xfrm>
            <a:custGeom>
              <a:avLst/>
              <a:gdLst/>
              <a:ahLst/>
              <a:cxnLst/>
              <a:rect l="l" t="t" r="r" b="b"/>
              <a:pathLst>
                <a:path w="603" h="213" extrusionOk="0">
                  <a:moveTo>
                    <a:pt x="603" y="181"/>
                  </a:moveTo>
                  <a:lnTo>
                    <a:pt x="603" y="1"/>
                  </a:lnTo>
                  <a:lnTo>
                    <a:pt x="26" y="1"/>
                  </a:lnTo>
                  <a:cubicBezTo>
                    <a:pt x="1" y="164"/>
                    <a:pt x="215" y="212"/>
                    <a:pt x="603" y="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25" name="Google Shape;37025;p16"/>
            <p:cNvSpPr/>
            <p:nvPr/>
          </p:nvSpPr>
          <p:spPr>
            <a:xfrm>
              <a:off x="8593311" y="3793313"/>
              <a:ext cx="13777" cy="7437"/>
            </a:xfrm>
            <a:custGeom>
              <a:avLst/>
              <a:gdLst/>
              <a:ahLst/>
              <a:cxnLst/>
              <a:rect l="l" t="t" r="r" b="b"/>
              <a:pathLst>
                <a:path w="386" h="247" extrusionOk="0">
                  <a:moveTo>
                    <a:pt x="386" y="132"/>
                  </a:moveTo>
                  <a:cubicBezTo>
                    <a:pt x="169" y="143"/>
                    <a:pt x="86" y="0"/>
                    <a:pt x="1" y="132"/>
                  </a:cubicBezTo>
                  <a:cubicBezTo>
                    <a:pt x="3" y="225"/>
                    <a:pt x="339" y="247"/>
                    <a:pt x="386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26" name="Google Shape;37026;p16"/>
            <p:cNvSpPr/>
            <p:nvPr/>
          </p:nvSpPr>
          <p:spPr>
            <a:xfrm>
              <a:off x="3778588" y="3793855"/>
              <a:ext cx="13884" cy="4276"/>
            </a:xfrm>
            <a:custGeom>
              <a:avLst/>
              <a:gdLst/>
              <a:ahLst/>
              <a:cxnLst/>
              <a:rect l="l" t="t" r="r" b="b"/>
              <a:pathLst>
                <a:path w="389" h="142" extrusionOk="0">
                  <a:moveTo>
                    <a:pt x="289" y="25"/>
                  </a:moveTo>
                  <a:cubicBezTo>
                    <a:pt x="238" y="1"/>
                    <a:pt x="0" y="70"/>
                    <a:pt x="98" y="114"/>
                  </a:cubicBezTo>
                  <a:cubicBezTo>
                    <a:pt x="150" y="142"/>
                    <a:pt x="388" y="71"/>
                    <a:pt x="289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27" name="Google Shape;37027;p16"/>
            <p:cNvSpPr/>
            <p:nvPr/>
          </p:nvSpPr>
          <p:spPr>
            <a:xfrm>
              <a:off x="7911846" y="3786388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28" name="Google Shape;37028;p16"/>
            <p:cNvSpPr/>
            <p:nvPr/>
          </p:nvSpPr>
          <p:spPr>
            <a:xfrm>
              <a:off x="8062395" y="3783648"/>
              <a:ext cx="21594" cy="6413"/>
            </a:xfrm>
            <a:custGeom>
              <a:avLst/>
              <a:gdLst/>
              <a:ahLst/>
              <a:cxnLst/>
              <a:rect l="l" t="t" r="r" b="b"/>
              <a:pathLst>
                <a:path w="605" h="213" extrusionOk="0">
                  <a:moveTo>
                    <a:pt x="605" y="182"/>
                  </a:moveTo>
                  <a:lnTo>
                    <a:pt x="605" y="0"/>
                  </a:lnTo>
                  <a:lnTo>
                    <a:pt x="26" y="0"/>
                  </a:lnTo>
                  <a:cubicBezTo>
                    <a:pt x="0" y="162"/>
                    <a:pt x="217" y="213"/>
                    <a:pt x="605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29" name="Google Shape;37029;p16"/>
            <p:cNvSpPr/>
            <p:nvPr/>
          </p:nvSpPr>
          <p:spPr>
            <a:xfrm>
              <a:off x="7760477" y="3778168"/>
              <a:ext cx="20666" cy="8250"/>
            </a:xfrm>
            <a:custGeom>
              <a:avLst/>
              <a:gdLst/>
              <a:ahLst/>
              <a:cxnLst/>
              <a:rect l="l" t="t" r="r" b="b"/>
              <a:pathLst>
                <a:path w="579" h="274" extrusionOk="0">
                  <a:moveTo>
                    <a:pt x="579" y="91"/>
                  </a:moveTo>
                  <a:cubicBezTo>
                    <a:pt x="384" y="92"/>
                    <a:pt x="348" y="19"/>
                    <a:pt x="194" y="1"/>
                  </a:cubicBezTo>
                  <a:cubicBezTo>
                    <a:pt x="195" y="92"/>
                    <a:pt x="37" y="109"/>
                    <a:pt x="1" y="182"/>
                  </a:cubicBezTo>
                  <a:cubicBezTo>
                    <a:pt x="195" y="182"/>
                    <a:pt x="229" y="255"/>
                    <a:pt x="390" y="274"/>
                  </a:cubicBezTo>
                  <a:cubicBezTo>
                    <a:pt x="384" y="182"/>
                    <a:pt x="541" y="164"/>
                    <a:pt x="579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30" name="Google Shape;37030;p16"/>
            <p:cNvSpPr/>
            <p:nvPr/>
          </p:nvSpPr>
          <p:spPr>
            <a:xfrm>
              <a:off x="7626205" y="3782895"/>
              <a:ext cx="13920" cy="4246"/>
            </a:xfrm>
            <a:custGeom>
              <a:avLst/>
              <a:gdLst/>
              <a:ahLst/>
              <a:cxnLst/>
              <a:rect l="l" t="t" r="r" b="b"/>
              <a:pathLst>
                <a:path w="390" h="141" extrusionOk="0">
                  <a:moveTo>
                    <a:pt x="290" y="25"/>
                  </a:moveTo>
                  <a:cubicBezTo>
                    <a:pt x="238" y="0"/>
                    <a:pt x="1" y="70"/>
                    <a:pt x="98" y="117"/>
                  </a:cubicBezTo>
                  <a:cubicBezTo>
                    <a:pt x="151" y="140"/>
                    <a:pt x="390" y="72"/>
                    <a:pt x="29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31" name="Google Shape;37031;p16"/>
            <p:cNvSpPr/>
            <p:nvPr/>
          </p:nvSpPr>
          <p:spPr>
            <a:xfrm>
              <a:off x="6758536" y="3771484"/>
              <a:ext cx="31481" cy="13911"/>
            </a:xfrm>
            <a:custGeom>
              <a:avLst/>
              <a:gdLst/>
              <a:ahLst/>
              <a:cxnLst/>
              <a:rect l="l" t="t" r="r" b="b"/>
              <a:pathLst>
                <a:path w="882" h="462" extrusionOk="0">
                  <a:moveTo>
                    <a:pt x="688" y="404"/>
                  </a:moveTo>
                  <a:cubicBezTo>
                    <a:pt x="701" y="403"/>
                    <a:pt x="675" y="319"/>
                    <a:pt x="688" y="313"/>
                  </a:cubicBezTo>
                  <a:cubicBezTo>
                    <a:pt x="706" y="302"/>
                    <a:pt x="869" y="125"/>
                    <a:pt x="881" y="131"/>
                  </a:cubicBezTo>
                  <a:cubicBezTo>
                    <a:pt x="671" y="1"/>
                    <a:pt x="0" y="462"/>
                    <a:pt x="688" y="4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32" name="Google Shape;37032;p16"/>
            <p:cNvSpPr/>
            <p:nvPr/>
          </p:nvSpPr>
          <p:spPr>
            <a:xfrm>
              <a:off x="7571382" y="3769618"/>
              <a:ext cx="23914" cy="5841"/>
            </a:xfrm>
            <a:custGeom>
              <a:avLst/>
              <a:gdLst/>
              <a:ahLst/>
              <a:cxnLst/>
              <a:rect l="l" t="t" r="r" b="b"/>
              <a:pathLst>
                <a:path w="670" h="194" extrusionOk="0">
                  <a:moveTo>
                    <a:pt x="475" y="193"/>
                  </a:moveTo>
                  <a:cubicBezTo>
                    <a:pt x="475" y="102"/>
                    <a:pt x="633" y="86"/>
                    <a:pt x="670" y="12"/>
                  </a:cubicBezTo>
                  <a:cubicBezTo>
                    <a:pt x="366" y="21"/>
                    <a:pt x="0" y="0"/>
                    <a:pt x="90" y="1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33" name="Google Shape;37033;p16"/>
            <p:cNvSpPr/>
            <p:nvPr/>
          </p:nvSpPr>
          <p:spPr>
            <a:xfrm>
              <a:off x="2694484" y="3769618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2" y="102"/>
                  </a:moveTo>
                  <a:cubicBezTo>
                    <a:pt x="196" y="50"/>
                    <a:pt x="40" y="0"/>
                    <a:pt x="1" y="102"/>
                  </a:cubicBezTo>
                  <a:cubicBezTo>
                    <a:pt x="1" y="153"/>
                    <a:pt x="158" y="205"/>
                    <a:pt x="192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34" name="Google Shape;37034;p16"/>
            <p:cNvSpPr/>
            <p:nvPr/>
          </p:nvSpPr>
          <p:spPr>
            <a:xfrm>
              <a:off x="8779158" y="3747398"/>
              <a:ext cx="56216" cy="27942"/>
            </a:xfrm>
            <a:custGeom>
              <a:avLst/>
              <a:gdLst/>
              <a:ahLst/>
              <a:cxnLst/>
              <a:rect l="l" t="t" r="r" b="b"/>
              <a:pathLst>
                <a:path w="1575" h="928" extrusionOk="0">
                  <a:moveTo>
                    <a:pt x="1352" y="24"/>
                  </a:moveTo>
                  <a:cubicBezTo>
                    <a:pt x="338" y="1"/>
                    <a:pt x="143" y="362"/>
                    <a:pt x="1" y="751"/>
                  </a:cubicBezTo>
                  <a:cubicBezTo>
                    <a:pt x="818" y="927"/>
                    <a:pt x="1575" y="604"/>
                    <a:pt x="1352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35" name="Google Shape;37035;p16"/>
            <p:cNvSpPr/>
            <p:nvPr/>
          </p:nvSpPr>
          <p:spPr>
            <a:xfrm>
              <a:off x="7918699" y="3770009"/>
              <a:ext cx="13884" cy="2770"/>
            </a:xfrm>
            <a:custGeom>
              <a:avLst/>
              <a:gdLst/>
              <a:ahLst/>
              <a:cxnLst/>
              <a:rect l="l" t="t" r="r" b="b"/>
              <a:pathLst>
                <a:path w="389" h="92" extrusionOk="0">
                  <a:moveTo>
                    <a:pt x="388" y="0"/>
                  </a:moveTo>
                  <a:cubicBezTo>
                    <a:pt x="238" y="21"/>
                    <a:pt x="7" y="3"/>
                    <a:pt x="1" y="92"/>
                  </a:cubicBezTo>
                  <a:cubicBezTo>
                    <a:pt x="153" y="69"/>
                    <a:pt x="383" y="86"/>
                    <a:pt x="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36" name="Google Shape;37036;p16"/>
            <p:cNvSpPr/>
            <p:nvPr/>
          </p:nvSpPr>
          <p:spPr>
            <a:xfrm>
              <a:off x="2804629" y="3748120"/>
              <a:ext cx="51147" cy="19150"/>
            </a:xfrm>
            <a:custGeom>
              <a:avLst/>
              <a:gdLst/>
              <a:ahLst/>
              <a:cxnLst/>
              <a:rect l="l" t="t" r="r" b="b"/>
              <a:pathLst>
                <a:path w="1433" h="636" extrusionOk="0">
                  <a:moveTo>
                    <a:pt x="964" y="636"/>
                  </a:moveTo>
                  <a:cubicBezTo>
                    <a:pt x="1432" y="404"/>
                    <a:pt x="884" y="140"/>
                    <a:pt x="577" y="0"/>
                  </a:cubicBezTo>
                  <a:cubicBezTo>
                    <a:pt x="545" y="105"/>
                    <a:pt x="274" y="98"/>
                    <a:pt x="0" y="90"/>
                  </a:cubicBezTo>
                  <a:cubicBezTo>
                    <a:pt x="106" y="375"/>
                    <a:pt x="460" y="541"/>
                    <a:pt x="964" y="6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37" name="Google Shape;37037;p16"/>
            <p:cNvSpPr/>
            <p:nvPr/>
          </p:nvSpPr>
          <p:spPr>
            <a:xfrm>
              <a:off x="2053494" y="3759080"/>
              <a:ext cx="23486" cy="8190"/>
            </a:xfrm>
            <a:custGeom>
              <a:avLst/>
              <a:gdLst/>
              <a:ahLst/>
              <a:cxnLst/>
              <a:rect l="l" t="t" r="r" b="b"/>
              <a:pathLst>
                <a:path w="658" h="272" extrusionOk="0">
                  <a:moveTo>
                    <a:pt x="411" y="272"/>
                  </a:moveTo>
                  <a:cubicBezTo>
                    <a:pt x="421" y="156"/>
                    <a:pt x="657" y="145"/>
                    <a:pt x="604" y="0"/>
                  </a:cubicBezTo>
                  <a:lnTo>
                    <a:pt x="219" y="0"/>
                  </a:lnTo>
                  <a:cubicBezTo>
                    <a:pt x="1" y="130"/>
                    <a:pt x="10" y="221"/>
                    <a:pt x="411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38" name="Google Shape;37038;p16"/>
            <p:cNvSpPr/>
            <p:nvPr/>
          </p:nvSpPr>
          <p:spPr>
            <a:xfrm>
              <a:off x="5588700" y="3752817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6"/>
                  </a:moveTo>
                  <a:cubicBezTo>
                    <a:pt x="153" y="139"/>
                    <a:pt x="393" y="71"/>
                    <a:pt x="293" y="26"/>
                  </a:cubicBezTo>
                  <a:cubicBezTo>
                    <a:pt x="240" y="1"/>
                    <a:pt x="0" y="69"/>
                    <a:pt x="100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39" name="Google Shape;37039;p16"/>
            <p:cNvSpPr/>
            <p:nvPr/>
          </p:nvSpPr>
          <p:spPr>
            <a:xfrm>
              <a:off x="1658564" y="3752817"/>
              <a:ext cx="13884" cy="4215"/>
            </a:xfrm>
            <a:custGeom>
              <a:avLst/>
              <a:gdLst/>
              <a:ahLst/>
              <a:cxnLst/>
              <a:rect l="l" t="t" r="r" b="b"/>
              <a:pathLst>
                <a:path w="389" h="140" extrusionOk="0">
                  <a:moveTo>
                    <a:pt x="97" y="116"/>
                  </a:moveTo>
                  <a:cubicBezTo>
                    <a:pt x="152" y="139"/>
                    <a:pt x="388" y="71"/>
                    <a:pt x="290" y="26"/>
                  </a:cubicBezTo>
                  <a:cubicBezTo>
                    <a:pt x="238" y="1"/>
                    <a:pt x="0" y="69"/>
                    <a:pt x="97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40" name="Google Shape;37040;p16"/>
            <p:cNvSpPr/>
            <p:nvPr/>
          </p:nvSpPr>
          <p:spPr>
            <a:xfrm>
              <a:off x="7825722" y="3744658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4" y="24"/>
                  </a:moveTo>
                  <a:cubicBezTo>
                    <a:pt x="240" y="0"/>
                    <a:pt x="0" y="68"/>
                    <a:pt x="99" y="115"/>
                  </a:cubicBezTo>
                  <a:cubicBezTo>
                    <a:pt x="154" y="140"/>
                    <a:pt x="392" y="69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41" name="Google Shape;37041;p16"/>
            <p:cNvSpPr/>
            <p:nvPr/>
          </p:nvSpPr>
          <p:spPr>
            <a:xfrm>
              <a:off x="4288982" y="3736197"/>
              <a:ext cx="39726" cy="15808"/>
            </a:xfrm>
            <a:custGeom>
              <a:avLst/>
              <a:gdLst/>
              <a:ahLst/>
              <a:cxnLst/>
              <a:rect l="l" t="t" r="r" b="b"/>
              <a:pathLst>
                <a:path w="1113" h="525" extrusionOk="0">
                  <a:moveTo>
                    <a:pt x="648" y="305"/>
                  </a:moveTo>
                  <a:cubicBezTo>
                    <a:pt x="1112" y="1"/>
                    <a:pt x="0" y="524"/>
                    <a:pt x="648" y="3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42" name="Google Shape;37042;p16"/>
            <p:cNvSpPr/>
            <p:nvPr/>
          </p:nvSpPr>
          <p:spPr>
            <a:xfrm>
              <a:off x="998337" y="3733186"/>
              <a:ext cx="31802" cy="16109"/>
            </a:xfrm>
            <a:custGeom>
              <a:avLst/>
              <a:gdLst/>
              <a:ahLst/>
              <a:cxnLst/>
              <a:rect l="l" t="t" r="r" b="b"/>
              <a:pathLst>
                <a:path w="891" h="535" extrusionOk="0">
                  <a:moveTo>
                    <a:pt x="853" y="496"/>
                  </a:moveTo>
                  <a:cubicBezTo>
                    <a:pt x="891" y="235"/>
                    <a:pt x="878" y="0"/>
                    <a:pt x="275" y="43"/>
                  </a:cubicBezTo>
                  <a:cubicBezTo>
                    <a:pt x="216" y="166"/>
                    <a:pt x="0" y="216"/>
                    <a:pt x="83" y="407"/>
                  </a:cubicBezTo>
                  <a:cubicBezTo>
                    <a:pt x="342" y="432"/>
                    <a:pt x="452" y="534"/>
                    <a:pt x="853" y="4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43" name="Google Shape;37043;p16"/>
            <p:cNvSpPr/>
            <p:nvPr/>
          </p:nvSpPr>
          <p:spPr>
            <a:xfrm>
              <a:off x="925561" y="3731711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0" y="182"/>
                  </a:moveTo>
                  <a:lnTo>
                    <a:pt x="386" y="182"/>
                  </a:lnTo>
                  <a:lnTo>
                    <a:pt x="3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44" name="Google Shape;37044;p16"/>
            <p:cNvSpPr/>
            <p:nvPr/>
          </p:nvSpPr>
          <p:spPr>
            <a:xfrm>
              <a:off x="8421205" y="3723461"/>
              <a:ext cx="22558" cy="11773"/>
            </a:xfrm>
            <a:custGeom>
              <a:avLst/>
              <a:gdLst/>
              <a:ahLst/>
              <a:cxnLst/>
              <a:rect l="l" t="t" r="r" b="b"/>
              <a:pathLst>
                <a:path w="632" h="391" extrusionOk="0">
                  <a:moveTo>
                    <a:pt x="193" y="1"/>
                  </a:moveTo>
                  <a:cubicBezTo>
                    <a:pt x="202" y="126"/>
                    <a:pt x="103" y="199"/>
                    <a:pt x="1" y="274"/>
                  </a:cubicBezTo>
                  <a:cubicBezTo>
                    <a:pt x="248" y="277"/>
                    <a:pt x="268" y="391"/>
                    <a:pt x="578" y="365"/>
                  </a:cubicBezTo>
                  <a:cubicBezTo>
                    <a:pt x="631" y="159"/>
                    <a:pt x="533" y="23"/>
                    <a:pt x="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45" name="Google Shape;37045;p16"/>
            <p:cNvSpPr/>
            <p:nvPr/>
          </p:nvSpPr>
          <p:spPr>
            <a:xfrm>
              <a:off x="7240340" y="3723521"/>
              <a:ext cx="31409" cy="13429"/>
            </a:xfrm>
            <a:custGeom>
              <a:avLst/>
              <a:gdLst/>
              <a:ahLst/>
              <a:cxnLst/>
              <a:rect l="l" t="t" r="r" b="b"/>
              <a:pathLst>
                <a:path w="880" h="446" extrusionOk="0">
                  <a:moveTo>
                    <a:pt x="879" y="181"/>
                  </a:moveTo>
                  <a:cubicBezTo>
                    <a:pt x="625" y="181"/>
                    <a:pt x="704" y="24"/>
                    <a:pt x="494" y="0"/>
                  </a:cubicBezTo>
                  <a:cubicBezTo>
                    <a:pt x="477" y="144"/>
                    <a:pt x="1" y="72"/>
                    <a:pt x="108" y="273"/>
                  </a:cubicBezTo>
                  <a:cubicBezTo>
                    <a:pt x="593" y="282"/>
                    <a:pt x="712" y="445"/>
                    <a:pt x="879" y="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46" name="Google Shape;37046;p16"/>
            <p:cNvSpPr/>
            <p:nvPr/>
          </p:nvSpPr>
          <p:spPr>
            <a:xfrm>
              <a:off x="3802680" y="3728580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3" y="104"/>
                  </a:moveTo>
                  <a:cubicBezTo>
                    <a:pt x="196" y="53"/>
                    <a:pt x="38" y="0"/>
                    <a:pt x="2" y="104"/>
                  </a:cubicBezTo>
                  <a:cubicBezTo>
                    <a:pt x="0" y="153"/>
                    <a:pt x="157" y="208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47" name="Google Shape;37047;p16"/>
            <p:cNvSpPr/>
            <p:nvPr/>
          </p:nvSpPr>
          <p:spPr>
            <a:xfrm>
              <a:off x="3385835" y="3716777"/>
              <a:ext cx="31374" cy="13911"/>
            </a:xfrm>
            <a:custGeom>
              <a:avLst/>
              <a:gdLst/>
              <a:ahLst/>
              <a:cxnLst/>
              <a:rect l="l" t="t" r="r" b="b"/>
              <a:pathLst>
                <a:path w="879" h="462" extrusionOk="0">
                  <a:moveTo>
                    <a:pt x="687" y="314"/>
                  </a:moveTo>
                  <a:cubicBezTo>
                    <a:pt x="705" y="302"/>
                    <a:pt x="871" y="126"/>
                    <a:pt x="879" y="131"/>
                  </a:cubicBezTo>
                  <a:cubicBezTo>
                    <a:pt x="670" y="1"/>
                    <a:pt x="0" y="462"/>
                    <a:pt x="687" y="404"/>
                  </a:cubicBezTo>
                  <a:cubicBezTo>
                    <a:pt x="699" y="404"/>
                    <a:pt x="677" y="321"/>
                    <a:pt x="687" y="3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48" name="Google Shape;37048;p16"/>
            <p:cNvSpPr/>
            <p:nvPr/>
          </p:nvSpPr>
          <p:spPr>
            <a:xfrm>
              <a:off x="4883286" y="3718012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49" name="Google Shape;37049;p16"/>
            <p:cNvSpPr/>
            <p:nvPr/>
          </p:nvSpPr>
          <p:spPr>
            <a:xfrm>
              <a:off x="3947161" y="3714910"/>
              <a:ext cx="6960" cy="6263"/>
            </a:xfrm>
            <a:custGeom>
              <a:avLst/>
              <a:gdLst/>
              <a:ahLst/>
              <a:cxnLst/>
              <a:rect l="l" t="t" r="r" b="b"/>
              <a:pathLst>
                <a:path w="195" h="208" extrusionOk="0">
                  <a:moveTo>
                    <a:pt x="195" y="103"/>
                  </a:moveTo>
                  <a:cubicBezTo>
                    <a:pt x="195" y="52"/>
                    <a:pt x="39" y="0"/>
                    <a:pt x="3" y="103"/>
                  </a:cubicBezTo>
                  <a:cubicBezTo>
                    <a:pt x="0" y="154"/>
                    <a:pt x="159" y="208"/>
                    <a:pt x="195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50" name="Google Shape;37050;p16"/>
            <p:cNvSpPr/>
            <p:nvPr/>
          </p:nvSpPr>
          <p:spPr>
            <a:xfrm>
              <a:off x="2439823" y="3718012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0"/>
                  </a:moveTo>
                  <a:cubicBezTo>
                    <a:pt x="237" y="21"/>
                    <a:pt x="4" y="2"/>
                    <a:pt x="1" y="90"/>
                  </a:cubicBezTo>
                  <a:cubicBezTo>
                    <a:pt x="151" y="71"/>
                    <a:pt x="380" y="88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51" name="Google Shape;37051;p16"/>
            <p:cNvSpPr/>
            <p:nvPr/>
          </p:nvSpPr>
          <p:spPr>
            <a:xfrm>
              <a:off x="5519886" y="3714579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1" y="24"/>
                  </a:moveTo>
                  <a:cubicBezTo>
                    <a:pt x="238" y="1"/>
                    <a:pt x="0" y="69"/>
                    <a:pt x="100" y="116"/>
                  </a:cubicBezTo>
                  <a:cubicBezTo>
                    <a:pt x="154" y="139"/>
                    <a:pt x="393" y="70"/>
                    <a:pt x="291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52" name="Google Shape;37052;p16"/>
            <p:cNvSpPr/>
            <p:nvPr/>
          </p:nvSpPr>
          <p:spPr>
            <a:xfrm>
              <a:off x="6741796" y="3712532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4" y="1"/>
                  </a:moveTo>
                  <a:cubicBezTo>
                    <a:pt x="235" y="22"/>
                    <a:pt x="6" y="5"/>
                    <a:pt x="0" y="92"/>
                  </a:cubicBezTo>
                  <a:cubicBezTo>
                    <a:pt x="149" y="71"/>
                    <a:pt x="378" y="90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53" name="Google Shape;37053;p16"/>
            <p:cNvSpPr/>
            <p:nvPr/>
          </p:nvSpPr>
          <p:spPr>
            <a:xfrm>
              <a:off x="2543115" y="3712110"/>
              <a:ext cx="20666" cy="3643"/>
            </a:xfrm>
            <a:custGeom>
              <a:avLst/>
              <a:gdLst/>
              <a:ahLst/>
              <a:cxnLst/>
              <a:rect l="l" t="t" r="r" b="b"/>
              <a:pathLst>
                <a:path w="579" h="121" extrusionOk="0">
                  <a:moveTo>
                    <a:pt x="579" y="15"/>
                  </a:moveTo>
                  <a:cubicBezTo>
                    <a:pt x="352" y="29"/>
                    <a:pt x="32" y="0"/>
                    <a:pt x="0" y="106"/>
                  </a:cubicBezTo>
                  <a:cubicBezTo>
                    <a:pt x="226" y="92"/>
                    <a:pt x="546" y="121"/>
                    <a:pt x="579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54" name="Google Shape;37054;p16"/>
            <p:cNvSpPr/>
            <p:nvPr/>
          </p:nvSpPr>
          <p:spPr>
            <a:xfrm>
              <a:off x="2456919" y="3711809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5"/>
                  </a:moveTo>
                  <a:cubicBezTo>
                    <a:pt x="239" y="0"/>
                    <a:pt x="1" y="69"/>
                    <a:pt x="100" y="116"/>
                  </a:cubicBezTo>
                  <a:cubicBezTo>
                    <a:pt x="155" y="141"/>
                    <a:pt x="392" y="73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55" name="Google Shape;37055;p16"/>
            <p:cNvSpPr/>
            <p:nvPr/>
          </p:nvSpPr>
          <p:spPr>
            <a:xfrm>
              <a:off x="1455478" y="3709491"/>
              <a:ext cx="7031" cy="6173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195" y="102"/>
                  </a:moveTo>
                  <a:cubicBezTo>
                    <a:pt x="196" y="51"/>
                    <a:pt x="40" y="0"/>
                    <a:pt x="2" y="102"/>
                  </a:cubicBezTo>
                  <a:cubicBezTo>
                    <a:pt x="0" y="153"/>
                    <a:pt x="158" y="205"/>
                    <a:pt x="19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56" name="Google Shape;37056;p16"/>
            <p:cNvSpPr/>
            <p:nvPr/>
          </p:nvSpPr>
          <p:spPr>
            <a:xfrm>
              <a:off x="5530380" y="3704403"/>
              <a:ext cx="14991" cy="9153"/>
            </a:xfrm>
            <a:custGeom>
              <a:avLst/>
              <a:gdLst/>
              <a:ahLst/>
              <a:cxnLst/>
              <a:rect l="l" t="t" r="r" b="b"/>
              <a:pathLst>
                <a:path w="420" h="304" extrusionOk="0">
                  <a:moveTo>
                    <a:pt x="385" y="271"/>
                  </a:moveTo>
                  <a:cubicBezTo>
                    <a:pt x="355" y="164"/>
                    <a:pt x="419" y="14"/>
                    <a:pt x="193" y="1"/>
                  </a:cubicBezTo>
                  <a:cubicBezTo>
                    <a:pt x="180" y="55"/>
                    <a:pt x="165" y="108"/>
                    <a:pt x="0" y="92"/>
                  </a:cubicBezTo>
                  <a:cubicBezTo>
                    <a:pt x="21" y="199"/>
                    <a:pt x="56" y="303"/>
                    <a:pt x="385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57" name="Google Shape;37057;p16"/>
            <p:cNvSpPr/>
            <p:nvPr/>
          </p:nvSpPr>
          <p:spPr>
            <a:xfrm>
              <a:off x="5328257" y="3700639"/>
              <a:ext cx="39833" cy="15838"/>
            </a:xfrm>
            <a:custGeom>
              <a:avLst/>
              <a:gdLst/>
              <a:ahLst/>
              <a:cxnLst/>
              <a:rect l="l" t="t" r="r" b="b"/>
              <a:pathLst>
                <a:path w="1116" h="526" extrusionOk="0">
                  <a:moveTo>
                    <a:pt x="648" y="304"/>
                  </a:moveTo>
                  <a:cubicBezTo>
                    <a:pt x="1115" y="0"/>
                    <a:pt x="0" y="525"/>
                    <a:pt x="648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58" name="Google Shape;37058;p16"/>
            <p:cNvSpPr/>
            <p:nvPr/>
          </p:nvSpPr>
          <p:spPr>
            <a:xfrm>
              <a:off x="7797989" y="3696123"/>
              <a:ext cx="28161" cy="13700"/>
            </a:xfrm>
            <a:custGeom>
              <a:avLst/>
              <a:gdLst/>
              <a:ahLst/>
              <a:cxnLst/>
              <a:rect l="l" t="t" r="r" b="b"/>
              <a:pathLst>
                <a:path w="789" h="455" extrusionOk="0">
                  <a:moveTo>
                    <a:pt x="491" y="454"/>
                  </a:moveTo>
                  <a:cubicBezTo>
                    <a:pt x="752" y="340"/>
                    <a:pt x="789" y="9"/>
                    <a:pt x="299" y="0"/>
                  </a:cubicBezTo>
                  <a:cubicBezTo>
                    <a:pt x="38" y="118"/>
                    <a:pt x="0" y="447"/>
                    <a:pt x="491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59" name="Google Shape;37059;p16"/>
            <p:cNvSpPr/>
            <p:nvPr/>
          </p:nvSpPr>
          <p:spPr>
            <a:xfrm>
              <a:off x="6872464" y="3704372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1" y="92"/>
                  </a:moveTo>
                  <a:cubicBezTo>
                    <a:pt x="151" y="72"/>
                    <a:pt x="383" y="88"/>
                    <a:pt x="386" y="0"/>
                  </a:cubicBezTo>
                  <a:cubicBezTo>
                    <a:pt x="240" y="19"/>
                    <a:pt x="7" y="2"/>
                    <a:pt x="1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60" name="Google Shape;37060;p16"/>
            <p:cNvSpPr/>
            <p:nvPr/>
          </p:nvSpPr>
          <p:spPr>
            <a:xfrm>
              <a:off x="5857567" y="3701271"/>
              <a:ext cx="23807" cy="5871"/>
            </a:xfrm>
            <a:custGeom>
              <a:avLst/>
              <a:gdLst/>
              <a:ahLst/>
              <a:cxnLst/>
              <a:rect l="l" t="t" r="r" b="b"/>
              <a:pathLst>
                <a:path w="667" h="195" extrusionOk="0">
                  <a:moveTo>
                    <a:pt x="87" y="195"/>
                  </a:moveTo>
                  <a:lnTo>
                    <a:pt x="473" y="195"/>
                  </a:lnTo>
                  <a:cubicBezTo>
                    <a:pt x="473" y="103"/>
                    <a:pt x="631" y="86"/>
                    <a:pt x="666" y="13"/>
                  </a:cubicBezTo>
                  <a:cubicBezTo>
                    <a:pt x="365" y="20"/>
                    <a:pt x="0" y="0"/>
                    <a:pt x="87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61" name="Google Shape;37061;p16"/>
            <p:cNvSpPr/>
            <p:nvPr/>
          </p:nvSpPr>
          <p:spPr>
            <a:xfrm>
              <a:off x="8259699" y="3698501"/>
              <a:ext cx="23985" cy="5902"/>
            </a:xfrm>
            <a:custGeom>
              <a:avLst/>
              <a:gdLst/>
              <a:ahLst/>
              <a:cxnLst/>
              <a:rect l="l" t="t" r="r" b="b"/>
              <a:pathLst>
                <a:path w="672" h="196" extrusionOk="0">
                  <a:moveTo>
                    <a:pt x="477" y="195"/>
                  </a:moveTo>
                  <a:cubicBezTo>
                    <a:pt x="475" y="104"/>
                    <a:pt x="633" y="87"/>
                    <a:pt x="671" y="13"/>
                  </a:cubicBezTo>
                  <a:cubicBezTo>
                    <a:pt x="366" y="22"/>
                    <a:pt x="0" y="1"/>
                    <a:pt x="90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62" name="Google Shape;37062;p16"/>
            <p:cNvSpPr/>
            <p:nvPr/>
          </p:nvSpPr>
          <p:spPr>
            <a:xfrm>
              <a:off x="8305777" y="3686247"/>
              <a:ext cx="21987" cy="16259"/>
            </a:xfrm>
            <a:custGeom>
              <a:avLst/>
              <a:gdLst/>
              <a:ahLst/>
              <a:cxnLst/>
              <a:rect l="l" t="t" r="r" b="b"/>
              <a:pathLst>
                <a:path w="616" h="540" extrusionOk="0">
                  <a:moveTo>
                    <a:pt x="342" y="511"/>
                  </a:moveTo>
                  <a:cubicBezTo>
                    <a:pt x="404" y="388"/>
                    <a:pt x="615" y="337"/>
                    <a:pt x="535" y="147"/>
                  </a:cubicBezTo>
                  <a:cubicBezTo>
                    <a:pt x="0" y="1"/>
                    <a:pt x="3" y="540"/>
                    <a:pt x="342" y="5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63" name="Google Shape;37063;p16"/>
            <p:cNvSpPr/>
            <p:nvPr/>
          </p:nvSpPr>
          <p:spPr>
            <a:xfrm>
              <a:off x="8214727" y="3696153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64" name="Google Shape;37064;p16"/>
            <p:cNvSpPr/>
            <p:nvPr/>
          </p:nvSpPr>
          <p:spPr>
            <a:xfrm>
              <a:off x="8617260" y="369540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40" y="1"/>
                    <a:pt x="1" y="70"/>
                    <a:pt x="100" y="117"/>
                  </a:cubicBezTo>
                  <a:cubicBezTo>
                    <a:pt x="155" y="142"/>
                    <a:pt x="392" y="71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65" name="Google Shape;37065;p16"/>
            <p:cNvSpPr/>
            <p:nvPr/>
          </p:nvSpPr>
          <p:spPr>
            <a:xfrm>
              <a:off x="6383879" y="3690523"/>
              <a:ext cx="23843" cy="6022"/>
            </a:xfrm>
            <a:custGeom>
              <a:avLst/>
              <a:gdLst/>
              <a:ahLst/>
              <a:cxnLst/>
              <a:rect l="l" t="t" r="r" b="b"/>
              <a:pathLst>
                <a:path w="668" h="200" extrusionOk="0">
                  <a:moveTo>
                    <a:pt x="578" y="6"/>
                  </a:moveTo>
                  <a:cubicBezTo>
                    <a:pt x="246" y="1"/>
                    <a:pt x="83" y="77"/>
                    <a:pt x="1" y="188"/>
                  </a:cubicBezTo>
                  <a:cubicBezTo>
                    <a:pt x="304" y="180"/>
                    <a:pt x="668" y="199"/>
                    <a:pt x="578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66" name="Google Shape;37066;p16"/>
            <p:cNvSpPr/>
            <p:nvPr/>
          </p:nvSpPr>
          <p:spPr>
            <a:xfrm>
              <a:off x="5753846" y="3692660"/>
              <a:ext cx="14170" cy="4306"/>
            </a:xfrm>
            <a:custGeom>
              <a:avLst/>
              <a:gdLst/>
              <a:ahLst/>
              <a:cxnLst/>
              <a:rect l="l" t="t" r="r" b="b"/>
              <a:pathLst>
                <a:path w="397" h="143" extrusionOk="0">
                  <a:moveTo>
                    <a:pt x="294" y="25"/>
                  </a:moveTo>
                  <a:cubicBezTo>
                    <a:pt x="241" y="0"/>
                    <a:pt x="1" y="70"/>
                    <a:pt x="100" y="117"/>
                  </a:cubicBezTo>
                  <a:cubicBezTo>
                    <a:pt x="156" y="143"/>
                    <a:pt x="396" y="73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67" name="Google Shape;37067;p16"/>
            <p:cNvSpPr/>
            <p:nvPr/>
          </p:nvSpPr>
          <p:spPr>
            <a:xfrm>
              <a:off x="3819705" y="3692660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7" y="25"/>
                  </a:moveTo>
                  <a:cubicBezTo>
                    <a:pt x="242" y="0"/>
                    <a:pt x="1" y="70"/>
                    <a:pt x="101" y="117"/>
                  </a:cubicBezTo>
                  <a:cubicBezTo>
                    <a:pt x="155" y="143"/>
                    <a:pt x="395" y="73"/>
                    <a:pt x="297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68" name="Google Shape;37068;p16"/>
            <p:cNvSpPr/>
            <p:nvPr/>
          </p:nvSpPr>
          <p:spPr>
            <a:xfrm>
              <a:off x="8097729" y="3687391"/>
              <a:ext cx="13777" cy="6715"/>
            </a:xfrm>
            <a:custGeom>
              <a:avLst/>
              <a:gdLst/>
              <a:ahLst/>
              <a:cxnLst/>
              <a:rect l="l" t="t" r="r" b="b"/>
              <a:pathLst>
                <a:path w="386" h="223" extrusionOk="0">
                  <a:moveTo>
                    <a:pt x="386" y="110"/>
                  </a:moveTo>
                  <a:cubicBezTo>
                    <a:pt x="346" y="0"/>
                    <a:pt x="172" y="55"/>
                    <a:pt x="1" y="110"/>
                  </a:cubicBezTo>
                  <a:cubicBezTo>
                    <a:pt x="2" y="201"/>
                    <a:pt x="339" y="222"/>
                    <a:pt x="386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69" name="Google Shape;37069;p16"/>
            <p:cNvSpPr/>
            <p:nvPr/>
          </p:nvSpPr>
          <p:spPr>
            <a:xfrm>
              <a:off x="6873606" y="3680496"/>
              <a:ext cx="65210" cy="12947"/>
            </a:xfrm>
            <a:custGeom>
              <a:avLst/>
              <a:gdLst/>
              <a:ahLst/>
              <a:cxnLst/>
              <a:rect l="l" t="t" r="r" b="b"/>
              <a:pathLst>
                <a:path w="1827" h="430" extrusionOk="0">
                  <a:moveTo>
                    <a:pt x="1128" y="429"/>
                  </a:moveTo>
                  <a:cubicBezTo>
                    <a:pt x="1826" y="1"/>
                    <a:pt x="0" y="308"/>
                    <a:pt x="1128" y="4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70" name="Google Shape;37070;p16"/>
            <p:cNvSpPr/>
            <p:nvPr/>
          </p:nvSpPr>
          <p:spPr>
            <a:xfrm>
              <a:off x="8156086" y="3684441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5"/>
                  </a:moveTo>
                  <a:cubicBezTo>
                    <a:pt x="239" y="1"/>
                    <a:pt x="0" y="70"/>
                    <a:pt x="101" y="117"/>
                  </a:cubicBezTo>
                  <a:cubicBezTo>
                    <a:pt x="154" y="141"/>
                    <a:pt x="396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71" name="Google Shape;37071;p16"/>
            <p:cNvSpPr/>
            <p:nvPr/>
          </p:nvSpPr>
          <p:spPr>
            <a:xfrm>
              <a:off x="5186167" y="3679714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5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72" name="Google Shape;37072;p16"/>
            <p:cNvSpPr/>
            <p:nvPr/>
          </p:nvSpPr>
          <p:spPr>
            <a:xfrm>
              <a:off x="102935" y="3681701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0" y="26"/>
                  </a:moveTo>
                  <a:cubicBezTo>
                    <a:pt x="238" y="0"/>
                    <a:pt x="0" y="69"/>
                    <a:pt x="99" y="116"/>
                  </a:cubicBezTo>
                  <a:cubicBezTo>
                    <a:pt x="153" y="141"/>
                    <a:pt x="392" y="75"/>
                    <a:pt x="29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73" name="Google Shape;37073;p16"/>
            <p:cNvSpPr/>
            <p:nvPr/>
          </p:nvSpPr>
          <p:spPr>
            <a:xfrm>
              <a:off x="1198996" y="3668844"/>
              <a:ext cx="24414" cy="11291"/>
            </a:xfrm>
            <a:custGeom>
              <a:avLst/>
              <a:gdLst/>
              <a:ahLst/>
              <a:cxnLst/>
              <a:rect l="l" t="t" r="r" b="b"/>
              <a:pathLst>
                <a:path w="684" h="375" extrusionOk="0">
                  <a:moveTo>
                    <a:pt x="631" y="362"/>
                  </a:moveTo>
                  <a:cubicBezTo>
                    <a:pt x="683" y="154"/>
                    <a:pt x="585" y="21"/>
                    <a:pt x="246" y="0"/>
                  </a:cubicBezTo>
                  <a:cubicBezTo>
                    <a:pt x="1" y="106"/>
                    <a:pt x="92" y="375"/>
                    <a:pt x="631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74" name="Google Shape;37074;p16"/>
            <p:cNvSpPr/>
            <p:nvPr/>
          </p:nvSpPr>
          <p:spPr>
            <a:xfrm>
              <a:off x="5433976" y="3659691"/>
              <a:ext cx="27555" cy="17313"/>
            </a:xfrm>
            <a:custGeom>
              <a:avLst/>
              <a:gdLst/>
              <a:ahLst/>
              <a:cxnLst/>
              <a:rect l="l" t="t" r="r" b="b"/>
              <a:pathLst>
                <a:path w="772" h="575" extrusionOk="0">
                  <a:moveTo>
                    <a:pt x="772" y="575"/>
                  </a:moveTo>
                  <a:lnTo>
                    <a:pt x="772" y="30"/>
                  </a:lnTo>
                  <a:cubicBezTo>
                    <a:pt x="62" y="0"/>
                    <a:pt x="188" y="360"/>
                    <a:pt x="0" y="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75" name="Google Shape;37075;p16"/>
            <p:cNvSpPr/>
            <p:nvPr/>
          </p:nvSpPr>
          <p:spPr>
            <a:xfrm>
              <a:off x="4054950" y="3665111"/>
              <a:ext cx="39690" cy="15778"/>
            </a:xfrm>
            <a:custGeom>
              <a:avLst/>
              <a:gdLst/>
              <a:ahLst/>
              <a:cxnLst/>
              <a:rect l="l" t="t" r="r" b="b"/>
              <a:pathLst>
                <a:path w="1112" h="524" extrusionOk="0">
                  <a:moveTo>
                    <a:pt x="645" y="306"/>
                  </a:moveTo>
                  <a:cubicBezTo>
                    <a:pt x="1111" y="0"/>
                    <a:pt x="1" y="524"/>
                    <a:pt x="645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76" name="Google Shape;37076;p16"/>
            <p:cNvSpPr/>
            <p:nvPr/>
          </p:nvSpPr>
          <p:spPr>
            <a:xfrm>
              <a:off x="907572" y="3660595"/>
              <a:ext cx="43973" cy="19030"/>
            </a:xfrm>
            <a:custGeom>
              <a:avLst/>
              <a:gdLst/>
              <a:ahLst/>
              <a:cxnLst/>
              <a:rect l="l" t="t" r="r" b="b"/>
              <a:pathLst>
                <a:path w="1232" h="632" extrusionOk="0">
                  <a:moveTo>
                    <a:pt x="696" y="545"/>
                  </a:moveTo>
                  <a:cubicBezTo>
                    <a:pt x="567" y="206"/>
                    <a:pt x="1232" y="13"/>
                    <a:pt x="313" y="0"/>
                  </a:cubicBezTo>
                  <a:cubicBezTo>
                    <a:pt x="429" y="188"/>
                    <a:pt x="1" y="632"/>
                    <a:pt x="696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77" name="Google Shape;37077;p16"/>
            <p:cNvSpPr/>
            <p:nvPr/>
          </p:nvSpPr>
          <p:spPr>
            <a:xfrm>
              <a:off x="3158942" y="3670801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1" y="117"/>
                  </a:moveTo>
                  <a:cubicBezTo>
                    <a:pt x="154" y="140"/>
                    <a:pt x="393" y="72"/>
                    <a:pt x="294" y="24"/>
                  </a:cubicBezTo>
                  <a:cubicBezTo>
                    <a:pt x="243" y="1"/>
                    <a:pt x="0" y="67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78" name="Google Shape;37078;p16"/>
            <p:cNvSpPr/>
            <p:nvPr/>
          </p:nvSpPr>
          <p:spPr>
            <a:xfrm>
              <a:off x="763663" y="3670801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4" y="24"/>
                  </a:moveTo>
                  <a:cubicBezTo>
                    <a:pt x="241" y="1"/>
                    <a:pt x="0" y="68"/>
                    <a:pt x="101" y="117"/>
                  </a:cubicBezTo>
                  <a:cubicBezTo>
                    <a:pt x="153" y="140"/>
                    <a:pt x="392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79" name="Google Shape;37079;p16"/>
            <p:cNvSpPr/>
            <p:nvPr/>
          </p:nvSpPr>
          <p:spPr>
            <a:xfrm>
              <a:off x="4026254" y="3665352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4" y="25"/>
                  </a:moveTo>
                  <a:cubicBezTo>
                    <a:pt x="241" y="0"/>
                    <a:pt x="1" y="69"/>
                    <a:pt x="101" y="116"/>
                  </a:cubicBezTo>
                  <a:cubicBezTo>
                    <a:pt x="153" y="140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80" name="Google Shape;37080;p16"/>
            <p:cNvSpPr/>
            <p:nvPr/>
          </p:nvSpPr>
          <p:spPr>
            <a:xfrm>
              <a:off x="364378" y="3665352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297" y="25"/>
                  </a:moveTo>
                  <a:cubicBezTo>
                    <a:pt x="242" y="0"/>
                    <a:pt x="1" y="69"/>
                    <a:pt x="104" y="116"/>
                  </a:cubicBezTo>
                  <a:cubicBezTo>
                    <a:pt x="156" y="140"/>
                    <a:pt x="396" y="72"/>
                    <a:pt x="297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81" name="Google Shape;37081;p16"/>
            <p:cNvSpPr/>
            <p:nvPr/>
          </p:nvSpPr>
          <p:spPr>
            <a:xfrm>
              <a:off x="6084317" y="3662582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00" y="117"/>
                  </a:moveTo>
                  <a:cubicBezTo>
                    <a:pt x="155" y="143"/>
                    <a:pt x="393" y="73"/>
                    <a:pt x="294" y="27"/>
                  </a:cubicBezTo>
                  <a:cubicBezTo>
                    <a:pt x="239" y="1"/>
                    <a:pt x="0" y="69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82" name="Google Shape;37082;p16"/>
            <p:cNvSpPr/>
            <p:nvPr/>
          </p:nvSpPr>
          <p:spPr>
            <a:xfrm>
              <a:off x="3416031" y="3654332"/>
              <a:ext cx="35657" cy="11773"/>
            </a:xfrm>
            <a:custGeom>
              <a:avLst/>
              <a:gdLst/>
              <a:ahLst/>
              <a:cxnLst/>
              <a:rect l="l" t="t" r="r" b="b"/>
              <a:pathLst>
                <a:path w="999" h="391" extrusionOk="0">
                  <a:moveTo>
                    <a:pt x="35" y="118"/>
                  </a:moveTo>
                  <a:cubicBezTo>
                    <a:pt x="64" y="224"/>
                    <a:pt x="0" y="375"/>
                    <a:pt x="227" y="391"/>
                  </a:cubicBezTo>
                  <a:cubicBezTo>
                    <a:pt x="246" y="157"/>
                    <a:pt x="979" y="262"/>
                    <a:pt x="999" y="28"/>
                  </a:cubicBezTo>
                  <a:cubicBezTo>
                    <a:pt x="392" y="130"/>
                    <a:pt x="487" y="1"/>
                    <a:pt x="35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83" name="Google Shape;37083;p16"/>
            <p:cNvSpPr/>
            <p:nvPr/>
          </p:nvSpPr>
          <p:spPr>
            <a:xfrm>
              <a:off x="690387" y="3655175"/>
              <a:ext cx="31624" cy="10930"/>
            </a:xfrm>
            <a:custGeom>
              <a:avLst/>
              <a:gdLst/>
              <a:ahLst/>
              <a:cxnLst/>
              <a:rect l="l" t="t" r="r" b="b"/>
              <a:pathLst>
                <a:path w="886" h="363" extrusionOk="0">
                  <a:moveTo>
                    <a:pt x="611" y="363"/>
                  </a:moveTo>
                  <a:cubicBezTo>
                    <a:pt x="670" y="240"/>
                    <a:pt x="885" y="189"/>
                    <a:pt x="804" y="0"/>
                  </a:cubicBezTo>
                  <a:lnTo>
                    <a:pt x="34" y="0"/>
                  </a:lnTo>
                  <a:cubicBezTo>
                    <a:pt x="0" y="226"/>
                    <a:pt x="328" y="285"/>
                    <a:pt x="611" y="3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84" name="Google Shape;37084;p16"/>
            <p:cNvSpPr/>
            <p:nvPr/>
          </p:nvSpPr>
          <p:spPr>
            <a:xfrm>
              <a:off x="2253976" y="3654151"/>
              <a:ext cx="32659" cy="9214"/>
            </a:xfrm>
            <a:custGeom>
              <a:avLst/>
              <a:gdLst/>
              <a:ahLst/>
              <a:cxnLst/>
              <a:rect l="l" t="t" r="r" b="b"/>
              <a:pathLst>
                <a:path w="915" h="306" extrusionOk="0">
                  <a:moveTo>
                    <a:pt x="387" y="306"/>
                  </a:moveTo>
                  <a:cubicBezTo>
                    <a:pt x="914" y="158"/>
                    <a:pt x="104" y="0"/>
                    <a:pt x="1" y="214"/>
                  </a:cubicBezTo>
                  <a:cubicBezTo>
                    <a:pt x="192" y="214"/>
                    <a:pt x="229" y="287"/>
                    <a:pt x="387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85" name="Google Shape;37085;p16"/>
            <p:cNvSpPr/>
            <p:nvPr/>
          </p:nvSpPr>
          <p:spPr>
            <a:xfrm>
              <a:off x="1545064" y="3660595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1" y="92"/>
                  </a:moveTo>
                  <a:cubicBezTo>
                    <a:pt x="151" y="71"/>
                    <a:pt x="380" y="88"/>
                    <a:pt x="387" y="0"/>
                  </a:cubicBezTo>
                  <a:cubicBezTo>
                    <a:pt x="236" y="21"/>
                    <a:pt x="4" y="3"/>
                    <a:pt x="1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86" name="Google Shape;37086;p16"/>
            <p:cNvSpPr/>
            <p:nvPr/>
          </p:nvSpPr>
          <p:spPr>
            <a:xfrm>
              <a:off x="311911" y="3653549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8" y="144"/>
                  </a:moveTo>
                  <a:cubicBezTo>
                    <a:pt x="1" y="238"/>
                    <a:pt x="178" y="379"/>
                    <a:pt x="221" y="234"/>
                  </a:cubicBezTo>
                  <a:cubicBezTo>
                    <a:pt x="250" y="139"/>
                    <a:pt x="73" y="1"/>
                    <a:pt x="28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87" name="Google Shape;37087;p16"/>
            <p:cNvSpPr/>
            <p:nvPr/>
          </p:nvSpPr>
          <p:spPr>
            <a:xfrm>
              <a:off x="3303601" y="3657072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89" y="27"/>
                  </a:moveTo>
                  <a:cubicBezTo>
                    <a:pt x="238" y="1"/>
                    <a:pt x="0" y="71"/>
                    <a:pt x="100" y="117"/>
                  </a:cubicBezTo>
                  <a:cubicBezTo>
                    <a:pt x="152" y="143"/>
                    <a:pt x="393" y="74"/>
                    <a:pt x="289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88" name="Google Shape;37088;p16"/>
            <p:cNvSpPr/>
            <p:nvPr/>
          </p:nvSpPr>
          <p:spPr>
            <a:xfrm>
              <a:off x="7591762" y="365433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99" y="118"/>
                  </a:moveTo>
                  <a:cubicBezTo>
                    <a:pt x="151" y="143"/>
                    <a:pt x="391" y="74"/>
                    <a:pt x="291" y="27"/>
                  </a:cubicBezTo>
                  <a:cubicBezTo>
                    <a:pt x="239" y="1"/>
                    <a:pt x="1" y="70"/>
                    <a:pt x="99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89" name="Google Shape;37089;p16"/>
            <p:cNvSpPr/>
            <p:nvPr/>
          </p:nvSpPr>
          <p:spPr>
            <a:xfrm>
              <a:off x="5413917" y="3648792"/>
              <a:ext cx="31552" cy="9665"/>
            </a:xfrm>
            <a:custGeom>
              <a:avLst/>
              <a:gdLst/>
              <a:ahLst/>
              <a:cxnLst/>
              <a:rect l="l" t="t" r="r" b="b"/>
              <a:pathLst>
                <a:path w="884" h="321" extrusionOk="0">
                  <a:moveTo>
                    <a:pt x="754" y="211"/>
                  </a:moveTo>
                  <a:cubicBezTo>
                    <a:pt x="883" y="1"/>
                    <a:pt x="1" y="15"/>
                    <a:pt x="176" y="211"/>
                  </a:cubicBezTo>
                  <a:cubicBezTo>
                    <a:pt x="242" y="284"/>
                    <a:pt x="688" y="320"/>
                    <a:pt x="754" y="2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90" name="Google Shape;37090;p16"/>
            <p:cNvSpPr/>
            <p:nvPr/>
          </p:nvSpPr>
          <p:spPr>
            <a:xfrm>
              <a:off x="5343212" y="3641355"/>
              <a:ext cx="24342" cy="16561"/>
            </a:xfrm>
            <a:custGeom>
              <a:avLst/>
              <a:gdLst/>
              <a:ahLst/>
              <a:cxnLst/>
              <a:rect l="l" t="t" r="r" b="b"/>
              <a:pathLst>
                <a:path w="682" h="550" extrusionOk="0">
                  <a:moveTo>
                    <a:pt x="422" y="549"/>
                  </a:moveTo>
                  <a:cubicBezTo>
                    <a:pt x="337" y="378"/>
                    <a:pt x="682" y="1"/>
                    <a:pt x="37" y="94"/>
                  </a:cubicBezTo>
                  <a:cubicBezTo>
                    <a:pt x="6" y="321"/>
                    <a:pt x="0" y="535"/>
                    <a:pt x="422" y="5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91" name="Google Shape;37091;p16"/>
            <p:cNvSpPr/>
            <p:nvPr/>
          </p:nvSpPr>
          <p:spPr>
            <a:xfrm>
              <a:off x="7729318" y="364888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101" y="116"/>
                  </a:moveTo>
                  <a:cubicBezTo>
                    <a:pt x="154" y="142"/>
                    <a:pt x="392" y="72"/>
                    <a:pt x="294" y="25"/>
                  </a:cubicBezTo>
                  <a:cubicBezTo>
                    <a:pt x="240" y="0"/>
                    <a:pt x="0" y="71"/>
                    <a:pt x="101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92" name="Google Shape;37092;p16"/>
            <p:cNvSpPr/>
            <p:nvPr/>
          </p:nvSpPr>
          <p:spPr>
            <a:xfrm>
              <a:off x="8754888" y="3643463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101" y="115"/>
                  </a:moveTo>
                  <a:cubicBezTo>
                    <a:pt x="153" y="141"/>
                    <a:pt x="395" y="72"/>
                    <a:pt x="293" y="24"/>
                  </a:cubicBezTo>
                  <a:cubicBezTo>
                    <a:pt x="241" y="0"/>
                    <a:pt x="1" y="68"/>
                    <a:pt x="101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93" name="Google Shape;37093;p16"/>
            <p:cNvSpPr/>
            <p:nvPr/>
          </p:nvSpPr>
          <p:spPr>
            <a:xfrm>
              <a:off x="7164959" y="364069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7"/>
                  </a:moveTo>
                  <a:cubicBezTo>
                    <a:pt x="240" y="1"/>
                    <a:pt x="1" y="70"/>
                    <a:pt x="101" y="116"/>
                  </a:cubicBezTo>
                  <a:cubicBezTo>
                    <a:pt x="153" y="142"/>
                    <a:pt x="394" y="74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94" name="Google Shape;37094;p16"/>
            <p:cNvSpPr/>
            <p:nvPr/>
          </p:nvSpPr>
          <p:spPr>
            <a:xfrm>
              <a:off x="1603456" y="3640693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0" y="27"/>
                  </a:moveTo>
                  <a:cubicBezTo>
                    <a:pt x="238" y="1"/>
                    <a:pt x="0" y="70"/>
                    <a:pt x="97" y="116"/>
                  </a:cubicBezTo>
                  <a:cubicBezTo>
                    <a:pt x="154" y="142"/>
                    <a:pt x="394" y="74"/>
                    <a:pt x="29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95" name="Google Shape;37095;p16"/>
            <p:cNvSpPr/>
            <p:nvPr/>
          </p:nvSpPr>
          <p:spPr>
            <a:xfrm>
              <a:off x="4484038" y="3632473"/>
              <a:ext cx="27590" cy="9364"/>
            </a:xfrm>
            <a:custGeom>
              <a:avLst/>
              <a:gdLst/>
              <a:ahLst/>
              <a:cxnLst/>
              <a:rect l="l" t="t" r="r" b="b"/>
              <a:pathLst>
                <a:path w="773" h="311" extrusionOk="0">
                  <a:moveTo>
                    <a:pt x="772" y="27"/>
                  </a:moveTo>
                  <a:cubicBezTo>
                    <a:pt x="334" y="1"/>
                    <a:pt x="50" y="48"/>
                    <a:pt x="1" y="208"/>
                  </a:cubicBezTo>
                  <a:cubicBezTo>
                    <a:pt x="368" y="186"/>
                    <a:pt x="426" y="310"/>
                    <a:pt x="772" y="3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96" name="Google Shape;37096;p16"/>
            <p:cNvSpPr/>
            <p:nvPr/>
          </p:nvSpPr>
          <p:spPr>
            <a:xfrm>
              <a:off x="4036747" y="3635635"/>
              <a:ext cx="6889" cy="6263"/>
            </a:xfrm>
            <a:custGeom>
              <a:avLst/>
              <a:gdLst/>
              <a:ahLst/>
              <a:cxnLst/>
              <a:rect l="l" t="t" r="r" b="b"/>
              <a:pathLst>
                <a:path w="193" h="208" extrusionOk="0">
                  <a:moveTo>
                    <a:pt x="192" y="103"/>
                  </a:moveTo>
                  <a:cubicBezTo>
                    <a:pt x="192" y="52"/>
                    <a:pt x="38" y="0"/>
                    <a:pt x="2" y="103"/>
                  </a:cubicBezTo>
                  <a:cubicBezTo>
                    <a:pt x="0" y="153"/>
                    <a:pt x="153" y="208"/>
                    <a:pt x="192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97" name="Google Shape;37097;p16"/>
            <p:cNvSpPr/>
            <p:nvPr/>
          </p:nvSpPr>
          <p:spPr>
            <a:xfrm>
              <a:off x="1651569" y="363795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6"/>
                  </a:moveTo>
                  <a:cubicBezTo>
                    <a:pt x="241" y="0"/>
                    <a:pt x="1" y="69"/>
                    <a:pt x="101" y="118"/>
                  </a:cubicBezTo>
                  <a:cubicBezTo>
                    <a:pt x="156" y="141"/>
                    <a:pt x="393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98" name="Google Shape;37098;p16"/>
            <p:cNvSpPr/>
            <p:nvPr/>
          </p:nvSpPr>
          <p:spPr>
            <a:xfrm>
              <a:off x="581384" y="3629733"/>
              <a:ext cx="29696" cy="11984"/>
            </a:xfrm>
            <a:custGeom>
              <a:avLst/>
              <a:gdLst/>
              <a:ahLst/>
              <a:cxnLst/>
              <a:rect l="l" t="t" r="r" b="b"/>
              <a:pathLst>
                <a:path w="832" h="398" extrusionOk="0">
                  <a:moveTo>
                    <a:pt x="1" y="391"/>
                  </a:moveTo>
                  <a:cubicBezTo>
                    <a:pt x="336" y="397"/>
                    <a:pt x="601" y="371"/>
                    <a:pt x="771" y="299"/>
                  </a:cubicBezTo>
                  <a:cubicBezTo>
                    <a:pt x="831" y="59"/>
                    <a:pt x="504" y="0"/>
                    <a:pt x="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99" name="Google Shape;37099;p16"/>
            <p:cNvSpPr/>
            <p:nvPr/>
          </p:nvSpPr>
          <p:spPr>
            <a:xfrm>
              <a:off x="8985707" y="3632865"/>
              <a:ext cx="6889" cy="6263"/>
            </a:xfrm>
            <a:custGeom>
              <a:avLst/>
              <a:gdLst/>
              <a:ahLst/>
              <a:cxnLst/>
              <a:rect l="l" t="t" r="r" b="b"/>
              <a:pathLst>
                <a:path w="193" h="208" extrusionOk="0">
                  <a:moveTo>
                    <a:pt x="192" y="104"/>
                  </a:moveTo>
                  <a:cubicBezTo>
                    <a:pt x="192" y="53"/>
                    <a:pt x="34" y="1"/>
                    <a:pt x="0" y="104"/>
                  </a:cubicBezTo>
                  <a:cubicBezTo>
                    <a:pt x="0" y="154"/>
                    <a:pt x="154" y="207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00" name="Google Shape;37100;p16"/>
            <p:cNvSpPr/>
            <p:nvPr/>
          </p:nvSpPr>
          <p:spPr>
            <a:xfrm>
              <a:off x="3396578" y="3627806"/>
              <a:ext cx="41332" cy="13760"/>
            </a:xfrm>
            <a:custGeom>
              <a:avLst/>
              <a:gdLst/>
              <a:ahLst/>
              <a:cxnLst/>
              <a:rect l="l" t="t" r="r" b="b"/>
              <a:pathLst>
                <a:path w="1158" h="457" extrusionOk="0">
                  <a:moveTo>
                    <a:pt x="1157" y="1"/>
                  </a:moveTo>
                  <a:lnTo>
                    <a:pt x="193" y="1"/>
                  </a:lnTo>
                  <a:cubicBezTo>
                    <a:pt x="210" y="157"/>
                    <a:pt x="151" y="282"/>
                    <a:pt x="1" y="365"/>
                  </a:cubicBezTo>
                  <a:cubicBezTo>
                    <a:pt x="839" y="456"/>
                    <a:pt x="861" y="162"/>
                    <a:pt x="1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01" name="Google Shape;37101;p16"/>
            <p:cNvSpPr/>
            <p:nvPr/>
          </p:nvSpPr>
          <p:spPr>
            <a:xfrm>
              <a:off x="2032865" y="3633256"/>
              <a:ext cx="21558" cy="6413"/>
            </a:xfrm>
            <a:custGeom>
              <a:avLst/>
              <a:gdLst/>
              <a:ahLst/>
              <a:cxnLst/>
              <a:rect l="l" t="t" r="r" b="b"/>
              <a:pathLst>
                <a:path w="604" h="213" extrusionOk="0">
                  <a:moveTo>
                    <a:pt x="603" y="182"/>
                  </a:moveTo>
                  <a:lnTo>
                    <a:pt x="603" y="1"/>
                  </a:lnTo>
                  <a:lnTo>
                    <a:pt x="24" y="1"/>
                  </a:lnTo>
                  <a:cubicBezTo>
                    <a:pt x="0" y="164"/>
                    <a:pt x="217" y="212"/>
                    <a:pt x="603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02" name="Google Shape;37102;p16"/>
            <p:cNvSpPr/>
            <p:nvPr/>
          </p:nvSpPr>
          <p:spPr>
            <a:xfrm>
              <a:off x="1958911" y="3622297"/>
              <a:ext cx="45258" cy="14573"/>
            </a:xfrm>
            <a:custGeom>
              <a:avLst/>
              <a:gdLst/>
              <a:ahLst/>
              <a:cxnLst/>
              <a:rect l="l" t="t" r="r" b="b"/>
              <a:pathLst>
                <a:path w="1268" h="484" extrusionOk="0">
                  <a:moveTo>
                    <a:pt x="362" y="455"/>
                  </a:moveTo>
                  <a:cubicBezTo>
                    <a:pt x="1267" y="484"/>
                    <a:pt x="878" y="35"/>
                    <a:pt x="362" y="1"/>
                  </a:cubicBezTo>
                  <a:cubicBezTo>
                    <a:pt x="1" y="174"/>
                    <a:pt x="476" y="167"/>
                    <a:pt x="362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03" name="Google Shape;37103;p16"/>
            <p:cNvSpPr/>
            <p:nvPr/>
          </p:nvSpPr>
          <p:spPr>
            <a:xfrm>
              <a:off x="4619774" y="3625067"/>
              <a:ext cx="22665" cy="8220"/>
            </a:xfrm>
            <a:custGeom>
              <a:avLst/>
              <a:gdLst/>
              <a:ahLst/>
              <a:cxnLst/>
              <a:rect l="l" t="t" r="r" b="b"/>
              <a:pathLst>
                <a:path w="635" h="273" extrusionOk="0">
                  <a:moveTo>
                    <a:pt x="635" y="0"/>
                  </a:moveTo>
                  <a:lnTo>
                    <a:pt x="248" y="0"/>
                  </a:lnTo>
                  <a:cubicBezTo>
                    <a:pt x="236" y="116"/>
                    <a:pt x="0" y="125"/>
                    <a:pt x="56" y="273"/>
                  </a:cubicBezTo>
                  <a:lnTo>
                    <a:pt x="635" y="2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04" name="Google Shape;37104;p16"/>
            <p:cNvSpPr/>
            <p:nvPr/>
          </p:nvSpPr>
          <p:spPr>
            <a:xfrm>
              <a:off x="1868646" y="3630516"/>
              <a:ext cx="13670" cy="2770"/>
            </a:xfrm>
            <a:custGeom>
              <a:avLst/>
              <a:gdLst/>
              <a:ahLst/>
              <a:cxnLst/>
              <a:rect l="l" t="t" r="r" b="b"/>
              <a:pathLst>
                <a:path w="383" h="92" extrusionOk="0">
                  <a:moveTo>
                    <a:pt x="383" y="1"/>
                  </a:moveTo>
                  <a:cubicBezTo>
                    <a:pt x="232" y="21"/>
                    <a:pt x="3" y="3"/>
                    <a:pt x="0" y="92"/>
                  </a:cubicBezTo>
                  <a:cubicBezTo>
                    <a:pt x="148" y="71"/>
                    <a:pt x="379" y="88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05" name="Google Shape;37105;p16"/>
            <p:cNvSpPr/>
            <p:nvPr/>
          </p:nvSpPr>
          <p:spPr>
            <a:xfrm>
              <a:off x="1111765" y="3618112"/>
              <a:ext cx="20309" cy="13489"/>
            </a:xfrm>
            <a:custGeom>
              <a:avLst/>
              <a:gdLst/>
              <a:ahLst/>
              <a:cxnLst/>
              <a:rect l="l" t="t" r="r" b="b"/>
              <a:pathLst>
                <a:path w="569" h="448" extrusionOk="0">
                  <a:moveTo>
                    <a:pt x="374" y="413"/>
                  </a:moveTo>
                  <a:cubicBezTo>
                    <a:pt x="386" y="356"/>
                    <a:pt x="403" y="306"/>
                    <a:pt x="569" y="323"/>
                  </a:cubicBezTo>
                  <a:lnTo>
                    <a:pt x="569" y="140"/>
                  </a:lnTo>
                  <a:cubicBezTo>
                    <a:pt x="94" y="0"/>
                    <a:pt x="1" y="448"/>
                    <a:pt x="374" y="4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06" name="Google Shape;37106;p16"/>
            <p:cNvSpPr/>
            <p:nvPr/>
          </p:nvSpPr>
          <p:spPr>
            <a:xfrm>
              <a:off x="7047854" y="3624314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5"/>
                  </a:moveTo>
                  <a:cubicBezTo>
                    <a:pt x="242" y="0"/>
                    <a:pt x="0" y="70"/>
                    <a:pt x="102" y="117"/>
                  </a:cubicBezTo>
                  <a:cubicBezTo>
                    <a:pt x="157" y="141"/>
                    <a:pt x="394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07" name="Google Shape;37107;p16"/>
            <p:cNvSpPr/>
            <p:nvPr/>
          </p:nvSpPr>
          <p:spPr>
            <a:xfrm>
              <a:off x="6949309" y="3614890"/>
              <a:ext cx="65246" cy="12947"/>
            </a:xfrm>
            <a:custGeom>
              <a:avLst/>
              <a:gdLst/>
              <a:ahLst/>
              <a:cxnLst/>
              <a:rect l="l" t="t" r="r" b="b"/>
              <a:pathLst>
                <a:path w="1828" h="430" extrusionOk="0">
                  <a:moveTo>
                    <a:pt x="1128" y="430"/>
                  </a:moveTo>
                  <a:cubicBezTo>
                    <a:pt x="1828" y="0"/>
                    <a:pt x="0" y="307"/>
                    <a:pt x="1128" y="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08" name="Google Shape;37108;p16"/>
            <p:cNvSpPr/>
            <p:nvPr/>
          </p:nvSpPr>
          <p:spPr>
            <a:xfrm>
              <a:off x="5853105" y="3619587"/>
              <a:ext cx="23307" cy="8250"/>
            </a:xfrm>
            <a:custGeom>
              <a:avLst/>
              <a:gdLst/>
              <a:ahLst/>
              <a:cxnLst/>
              <a:rect l="l" t="t" r="r" b="b"/>
              <a:pathLst>
                <a:path w="653" h="274" extrusionOk="0">
                  <a:moveTo>
                    <a:pt x="405" y="274"/>
                  </a:moveTo>
                  <a:cubicBezTo>
                    <a:pt x="417" y="156"/>
                    <a:pt x="653" y="148"/>
                    <a:pt x="598" y="1"/>
                  </a:cubicBezTo>
                  <a:lnTo>
                    <a:pt x="212" y="1"/>
                  </a:lnTo>
                  <a:cubicBezTo>
                    <a:pt x="0" y="130"/>
                    <a:pt x="8" y="221"/>
                    <a:pt x="405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09" name="Google Shape;37109;p16"/>
            <p:cNvSpPr/>
            <p:nvPr/>
          </p:nvSpPr>
          <p:spPr>
            <a:xfrm>
              <a:off x="175318" y="3618623"/>
              <a:ext cx="32659" cy="9214"/>
            </a:xfrm>
            <a:custGeom>
              <a:avLst/>
              <a:gdLst/>
              <a:ahLst/>
              <a:cxnLst/>
              <a:rect l="l" t="t" r="r" b="b"/>
              <a:pathLst>
                <a:path w="915" h="306" extrusionOk="0">
                  <a:moveTo>
                    <a:pt x="1" y="214"/>
                  </a:moveTo>
                  <a:cubicBezTo>
                    <a:pt x="193" y="214"/>
                    <a:pt x="230" y="287"/>
                    <a:pt x="387" y="306"/>
                  </a:cubicBezTo>
                  <a:cubicBezTo>
                    <a:pt x="914" y="158"/>
                    <a:pt x="102" y="0"/>
                    <a:pt x="1" y="2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10" name="Google Shape;37110;p16"/>
            <p:cNvSpPr/>
            <p:nvPr/>
          </p:nvSpPr>
          <p:spPr>
            <a:xfrm>
              <a:off x="7226920" y="3621544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1" y="26"/>
                  </a:moveTo>
                  <a:cubicBezTo>
                    <a:pt x="237" y="1"/>
                    <a:pt x="1" y="70"/>
                    <a:pt x="100" y="117"/>
                  </a:cubicBezTo>
                  <a:cubicBezTo>
                    <a:pt x="152" y="142"/>
                    <a:pt x="392" y="73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11" name="Google Shape;37111;p16"/>
            <p:cNvSpPr/>
            <p:nvPr/>
          </p:nvSpPr>
          <p:spPr>
            <a:xfrm>
              <a:off x="5967248" y="3621544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4" y="26"/>
                  </a:moveTo>
                  <a:cubicBezTo>
                    <a:pt x="240" y="1"/>
                    <a:pt x="0" y="70"/>
                    <a:pt x="102" y="117"/>
                  </a:cubicBezTo>
                  <a:cubicBezTo>
                    <a:pt x="154" y="142"/>
                    <a:pt x="396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12" name="Google Shape;37112;p16"/>
            <p:cNvSpPr/>
            <p:nvPr/>
          </p:nvSpPr>
          <p:spPr>
            <a:xfrm>
              <a:off x="2546363" y="362154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40" y="1"/>
                    <a:pt x="1" y="70"/>
                    <a:pt x="103" y="117"/>
                  </a:cubicBezTo>
                  <a:cubicBezTo>
                    <a:pt x="155" y="142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13" name="Google Shape;37113;p16"/>
            <p:cNvSpPr/>
            <p:nvPr/>
          </p:nvSpPr>
          <p:spPr>
            <a:xfrm>
              <a:off x="7069697" y="3610434"/>
              <a:ext cx="39761" cy="15778"/>
            </a:xfrm>
            <a:custGeom>
              <a:avLst/>
              <a:gdLst/>
              <a:ahLst/>
              <a:cxnLst/>
              <a:rect l="l" t="t" r="r" b="b"/>
              <a:pathLst>
                <a:path w="1114" h="524" extrusionOk="0">
                  <a:moveTo>
                    <a:pt x="646" y="305"/>
                  </a:moveTo>
                  <a:cubicBezTo>
                    <a:pt x="1114" y="1"/>
                    <a:pt x="0" y="524"/>
                    <a:pt x="646" y="3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14" name="Google Shape;37114;p16"/>
            <p:cNvSpPr/>
            <p:nvPr/>
          </p:nvSpPr>
          <p:spPr>
            <a:xfrm>
              <a:off x="4903952" y="3616185"/>
              <a:ext cx="13884" cy="7437"/>
            </a:xfrm>
            <a:custGeom>
              <a:avLst/>
              <a:gdLst/>
              <a:ahLst/>
              <a:cxnLst/>
              <a:rect l="l" t="t" r="r" b="b"/>
              <a:pathLst>
                <a:path w="389" h="247" extrusionOk="0">
                  <a:moveTo>
                    <a:pt x="388" y="114"/>
                  </a:moveTo>
                  <a:cubicBezTo>
                    <a:pt x="385" y="22"/>
                    <a:pt x="48" y="0"/>
                    <a:pt x="1" y="114"/>
                  </a:cubicBezTo>
                  <a:cubicBezTo>
                    <a:pt x="219" y="105"/>
                    <a:pt x="301" y="247"/>
                    <a:pt x="388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15" name="Google Shape;37115;p16"/>
            <p:cNvSpPr/>
            <p:nvPr/>
          </p:nvSpPr>
          <p:spPr>
            <a:xfrm>
              <a:off x="4645722" y="3618804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100" y="117"/>
                  </a:moveTo>
                  <a:cubicBezTo>
                    <a:pt x="154" y="142"/>
                    <a:pt x="391" y="72"/>
                    <a:pt x="293" y="25"/>
                  </a:cubicBezTo>
                  <a:cubicBezTo>
                    <a:pt x="240" y="1"/>
                    <a:pt x="0" y="71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16" name="Google Shape;37116;p16"/>
            <p:cNvSpPr/>
            <p:nvPr/>
          </p:nvSpPr>
          <p:spPr>
            <a:xfrm>
              <a:off x="251021" y="3619587"/>
              <a:ext cx="13849" cy="2800"/>
            </a:xfrm>
            <a:custGeom>
              <a:avLst/>
              <a:gdLst/>
              <a:ahLst/>
              <a:cxnLst/>
              <a:rect l="l" t="t" r="r" b="b"/>
              <a:pathLst>
                <a:path w="388" h="93" extrusionOk="0">
                  <a:moveTo>
                    <a:pt x="387" y="1"/>
                  </a:moveTo>
                  <a:cubicBezTo>
                    <a:pt x="236" y="20"/>
                    <a:pt x="3" y="3"/>
                    <a:pt x="1" y="92"/>
                  </a:cubicBezTo>
                  <a:cubicBezTo>
                    <a:pt x="151" y="71"/>
                    <a:pt x="381" y="89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17" name="Google Shape;37117;p16"/>
            <p:cNvSpPr/>
            <p:nvPr/>
          </p:nvSpPr>
          <p:spPr>
            <a:xfrm>
              <a:off x="7353555" y="3611427"/>
              <a:ext cx="23486" cy="8190"/>
            </a:xfrm>
            <a:custGeom>
              <a:avLst/>
              <a:gdLst/>
              <a:ahLst/>
              <a:cxnLst/>
              <a:rect l="l" t="t" r="r" b="b"/>
              <a:pathLst>
                <a:path w="658" h="272" extrusionOk="0">
                  <a:moveTo>
                    <a:pt x="409" y="272"/>
                  </a:moveTo>
                  <a:cubicBezTo>
                    <a:pt x="418" y="154"/>
                    <a:pt x="657" y="145"/>
                    <a:pt x="601" y="0"/>
                  </a:cubicBezTo>
                  <a:lnTo>
                    <a:pt x="214" y="0"/>
                  </a:lnTo>
                  <a:cubicBezTo>
                    <a:pt x="1" y="131"/>
                    <a:pt x="6" y="219"/>
                    <a:pt x="409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18" name="Google Shape;37118;p16"/>
            <p:cNvSpPr/>
            <p:nvPr/>
          </p:nvSpPr>
          <p:spPr>
            <a:xfrm>
              <a:off x="2202258" y="3616124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4"/>
                  </a:moveTo>
                  <a:cubicBezTo>
                    <a:pt x="238" y="1"/>
                    <a:pt x="1" y="69"/>
                    <a:pt x="99" y="116"/>
                  </a:cubicBezTo>
                  <a:cubicBezTo>
                    <a:pt x="153" y="141"/>
                    <a:pt x="392" y="73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19" name="Google Shape;37119;p16"/>
            <p:cNvSpPr/>
            <p:nvPr/>
          </p:nvSpPr>
          <p:spPr>
            <a:xfrm>
              <a:off x="1865006" y="3613384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3" y="27"/>
                  </a:moveTo>
                  <a:cubicBezTo>
                    <a:pt x="238" y="0"/>
                    <a:pt x="0" y="70"/>
                    <a:pt x="102" y="115"/>
                  </a:cubicBezTo>
                  <a:cubicBezTo>
                    <a:pt x="152" y="141"/>
                    <a:pt x="391" y="71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20" name="Google Shape;37120;p16"/>
            <p:cNvSpPr/>
            <p:nvPr/>
          </p:nvSpPr>
          <p:spPr>
            <a:xfrm>
              <a:off x="1510586" y="3610163"/>
              <a:ext cx="13813" cy="7407"/>
            </a:xfrm>
            <a:custGeom>
              <a:avLst/>
              <a:gdLst/>
              <a:ahLst/>
              <a:cxnLst/>
              <a:rect l="l" t="t" r="r" b="b"/>
              <a:pathLst>
                <a:path w="387" h="246" extrusionOk="0">
                  <a:moveTo>
                    <a:pt x="387" y="134"/>
                  </a:moveTo>
                  <a:cubicBezTo>
                    <a:pt x="172" y="143"/>
                    <a:pt x="87" y="0"/>
                    <a:pt x="1" y="134"/>
                  </a:cubicBezTo>
                  <a:cubicBezTo>
                    <a:pt x="3" y="225"/>
                    <a:pt x="340" y="246"/>
                    <a:pt x="387" y="1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21" name="Google Shape;37121;p16"/>
            <p:cNvSpPr/>
            <p:nvPr/>
          </p:nvSpPr>
          <p:spPr>
            <a:xfrm>
              <a:off x="4339557" y="3608627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387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22" name="Google Shape;37122;p16"/>
            <p:cNvSpPr/>
            <p:nvPr/>
          </p:nvSpPr>
          <p:spPr>
            <a:xfrm>
              <a:off x="1579435" y="3608627"/>
              <a:ext cx="13884" cy="5480"/>
            </a:xfrm>
            <a:custGeom>
              <a:avLst/>
              <a:gdLst/>
              <a:ahLst/>
              <a:cxnLst/>
              <a:rect l="l" t="t" r="r" b="b"/>
              <a:pathLst>
                <a:path w="389" h="182" extrusionOk="0">
                  <a:moveTo>
                    <a:pt x="389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9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23" name="Google Shape;37123;p16"/>
            <p:cNvSpPr/>
            <p:nvPr/>
          </p:nvSpPr>
          <p:spPr>
            <a:xfrm>
              <a:off x="7987549" y="3608206"/>
              <a:ext cx="20773" cy="3673"/>
            </a:xfrm>
            <a:custGeom>
              <a:avLst/>
              <a:gdLst/>
              <a:ahLst/>
              <a:cxnLst/>
              <a:rect l="l" t="t" r="r" b="b"/>
              <a:pathLst>
                <a:path w="582" h="122" extrusionOk="0">
                  <a:moveTo>
                    <a:pt x="582" y="15"/>
                  </a:moveTo>
                  <a:cubicBezTo>
                    <a:pt x="353" y="30"/>
                    <a:pt x="35" y="0"/>
                    <a:pt x="1" y="107"/>
                  </a:cubicBezTo>
                  <a:cubicBezTo>
                    <a:pt x="229" y="92"/>
                    <a:pt x="548" y="122"/>
                    <a:pt x="582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24" name="Google Shape;37124;p16"/>
            <p:cNvSpPr/>
            <p:nvPr/>
          </p:nvSpPr>
          <p:spPr>
            <a:xfrm>
              <a:off x="4525333" y="3605556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4" y="103"/>
                  </a:moveTo>
                  <a:cubicBezTo>
                    <a:pt x="0" y="153"/>
                    <a:pt x="157" y="206"/>
                    <a:pt x="194" y="103"/>
                  </a:cubicBezTo>
                  <a:cubicBezTo>
                    <a:pt x="196" y="54"/>
                    <a:pt x="39" y="1"/>
                    <a:pt x="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25" name="Google Shape;37125;p16"/>
            <p:cNvSpPr/>
            <p:nvPr/>
          </p:nvSpPr>
          <p:spPr>
            <a:xfrm>
              <a:off x="684641" y="3601913"/>
              <a:ext cx="13813" cy="7437"/>
            </a:xfrm>
            <a:custGeom>
              <a:avLst/>
              <a:gdLst/>
              <a:ahLst/>
              <a:cxnLst/>
              <a:rect l="l" t="t" r="r" b="b"/>
              <a:pathLst>
                <a:path w="387" h="247" extrusionOk="0">
                  <a:moveTo>
                    <a:pt x="387" y="133"/>
                  </a:moveTo>
                  <a:cubicBezTo>
                    <a:pt x="169" y="143"/>
                    <a:pt x="85" y="0"/>
                    <a:pt x="1" y="133"/>
                  </a:cubicBezTo>
                  <a:cubicBezTo>
                    <a:pt x="2" y="224"/>
                    <a:pt x="339" y="247"/>
                    <a:pt x="387" y="1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26" name="Google Shape;37126;p16"/>
            <p:cNvSpPr/>
            <p:nvPr/>
          </p:nvSpPr>
          <p:spPr>
            <a:xfrm>
              <a:off x="1235259" y="3600107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6" y="102"/>
                  </a:moveTo>
                  <a:cubicBezTo>
                    <a:pt x="196" y="52"/>
                    <a:pt x="35" y="0"/>
                    <a:pt x="0" y="102"/>
                  </a:cubicBezTo>
                  <a:cubicBezTo>
                    <a:pt x="1" y="153"/>
                    <a:pt x="157" y="207"/>
                    <a:pt x="196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27" name="Google Shape;37127;p16"/>
            <p:cNvSpPr/>
            <p:nvPr/>
          </p:nvSpPr>
          <p:spPr>
            <a:xfrm>
              <a:off x="3589243" y="3597337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196" y="104"/>
                  </a:moveTo>
                  <a:cubicBezTo>
                    <a:pt x="196" y="53"/>
                    <a:pt x="38" y="1"/>
                    <a:pt x="3" y="104"/>
                  </a:cubicBezTo>
                  <a:cubicBezTo>
                    <a:pt x="0" y="155"/>
                    <a:pt x="160" y="208"/>
                    <a:pt x="196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28" name="Google Shape;37128;p16"/>
            <p:cNvSpPr/>
            <p:nvPr/>
          </p:nvSpPr>
          <p:spPr>
            <a:xfrm>
              <a:off x="7588335" y="3594386"/>
              <a:ext cx="13813" cy="6835"/>
            </a:xfrm>
            <a:custGeom>
              <a:avLst/>
              <a:gdLst/>
              <a:ahLst/>
              <a:cxnLst/>
              <a:rect l="l" t="t" r="r" b="b"/>
              <a:pathLst>
                <a:path w="387" h="227" extrusionOk="0">
                  <a:moveTo>
                    <a:pt x="387" y="112"/>
                  </a:moveTo>
                  <a:cubicBezTo>
                    <a:pt x="345" y="1"/>
                    <a:pt x="170" y="57"/>
                    <a:pt x="0" y="112"/>
                  </a:cubicBezTo>
                  <a:cubicBezTo>
                    <a:pt x="0" y="203"/>
                    <a:pt x="340" y="227"/>
                    <a:pt x="387" y="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29" name="Google Shape;37129;p16"/>
            <p:cNvSpPr/>
            <p:nvPr/>
          </p:nvSpPr>
          <p:spPr>
            <a:xfrm>
              <a:off x="4277596" y="3594988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30" name="Google Shape;37130;p16"/>
            <p:cNvSpPr/>
            <p:nvPr/>
          </p:nvSpPr>
          <p:spPr>
            <a:xfrm>
              <a:off x="2835503" y="3596945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3" y="142"/>
                    <a:pt x="391" y="73"/>
                    <a:pt x="293" y="27"/>
                  </a:cubicBezTo>
                  <a:cubicBezTo>
                    <a:pt x="240" y="1"/>
                    <a:pt x="1" y="71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31" name="Google Shape;37131;p16"/>
            <p:cNvSpPr/>
            <p:nvPr/>
          </p:nvSpPr>
          <p:spPr>
            <a:xfrm>
              <a:off x="2556856" y="3594597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" y="105"/>
                  </a:moveTo>
                  <a:cubicBezTo>
                    <a:pt x="1" y="156"/>
                    <a:pt x="155" y="208"/>
                    <a:pt x="191" y="105"/>
                  </a:cubicBezTo>
                  <a:cubicBezTo>
                    <a:pt x="194" y="54"/>
                    <a:pt x="34" y="1"/>
                    <a:pt x="1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32" name="Google Shape;37132;p16"/>
            <p:cNvSpPr/>
            <p:nvPr/>
          </p:nvSpPr>
          <p:spPr>
            <a:xfrm>
              <a:off x="1923505" y="3594627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7" y="104"/>
                  </a:moveTo>
                  <a:cubicBezTo>
                    <a:pt x="197" y="53"/>
                    <a:pt x="39" y="1"/>
                    <a:pt x="5" y="104"/>
                  </a:cubicBezTo>
                  <a:cubicBezTo>
                    <a:pt x="1" y="154"/>
                    <a:pt x="160" y="207"/>
                    <a:pt x="197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33" name="Google Shape;37133;p16"/>
            <p:cNvSpPr/>
            <p:nvPr/>
          </p:nvSpPr>
          <p:spPr>
            <a:xfrm>
              <a:off x="567643" y="3597728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6" y="22"/>
                    <a:pt x="3" y="2"/>
                    <a:pt x="1" y="91"/>
                  </a:cubicBezTo>
                  <a:cubicBezTo>
                    <a:pt x="150" y="71"/>
                    <a:pt x="381" y="90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34" name="Google Shape;37134;p16"/>
            <p:cNvSpPr/>
            <p:nvPr/>
          </p:nvSpPr>
          <p:spPr>
            <a:xfrm>
              <a:off x="6721095" y="3588936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6" y="110"/>
                  </a:moveTo>
                  <a:cubicBezTo>
                    <a:pt x="345" y="1"/>
                    <a:pt x="173" y="53"/>
                    <a:pt x="1" y="110"/>
                  </a:cubicBezTo>
                  <a:cubicBezTo>
                    <a:pt x="3" y="202"/>
                    <a:pt x="339" y="225"/>
                    <a:pt x="386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35" name="Google Shape;37135;p16"/>
            <p:cNvSpPr/>
            <p:nvPr/>
          </p:nvSpPr>
          <p:spPr>
            <a:xfrm>
              <a:off x="6166908" y="3591496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2" y="25"/>
                  </a:moveTo>
                  <a:cubicBezTo>
                    <a:pt x="238" y="0"/>
                    <a:pt x="1" y="70"/>
                    <a:pt x="99" y="117"/>
                  </a:cubicBezTo>
                  <a:cubicBezTo>
                    <a:pt x="154" y="141"/>
                    <a:pt x="392" y="72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36" name="Google Shape;37136;p16"/>
            <p:cNvSpPr/>
            <p:nvPr/>
          </p:nvSpPr>
          <p:spPr>
            <a:xfrm>
              <a:off x="5048540" y="3586769"/>
              <a:ext cx="20666" cy="9003"/>
            </a:xfrm>
            <a:custGeom>
              <a:avLst/>
              <a:gdLst/>
              <a:ahLst/>
              <a:cxnLst/>
              <a:rect l="l" t="t" r="r" b="b"/>
              <a:pathLst>
                <a:path w="579" h="299" extrusionOk="0">
                  <a:moveTo>
                    <a:pt x="579" y="1"/>
                  </a:moveTo>
                  <a:lnTo>
                    <a:pt x="193" y="1"/>
                  </a:lnTo>
                  <a:cubicBezTo>
                    <a:pt x="193" y="91"/>
                    <a:pt x="38" y="109"/>
                    <a:pt x="0" y="182"/>
                  </a:cubicBezTo>
                  <a:cubicBezTo>
                    <a:pt x="246" y="189"/>
                    <a:pt x="267" y="298"/>
                    <a:pt x="579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37" name="Google Shape;37137;p16"/>
            <p:cNvSpPr/>
            <p:nvPr/>
          </p:nvSpPr>
          <p:spPr>
            <a:xfrm>
              <a:off x="2822083" y="3586377"/>
              <a:ext cx="23914" cy="5902"/>
            </a:xfrm>
            <a:custGeom>
              <a:avLst/>
              <a:gdLst/>
              <a:ahLst/>
              <a:cxnLst/>
              <a:rect l="l" t="t" r="r" b="b"/>
              <a:pathLst>
                <a:path w="670" h="196" extrusionOk="0">
                  <a:moveTo>
                    <a:pt x="475" y="195"/>
                  </a:moveTo>
                  <a:cubicBezTo>
                    <a:pt x="473" y="104"/>
                    <a:pt x="631" y="87"/>
                    <a:pt x="669" y="14"/>
                  </a:cubicBezTo>
                  <a:cubicBezTo>
                    <a:pt x="364" y="22"/>
                    <a:pt x="1" y="1"/>
                    <a:pt x="88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38" name="Google Shape;37138;p16"/>
            <p:cNvSpPr/>
            <p:nvPr/>
          </p:nvSpPr>
          <p:spPr>
            <a:xfrm>
              <a:off x="6937852" y="3586016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6"/>
                  </a:moveTo>
                  <a:cubicBezTo>
                    <a:pt x="238" y="1"/>
                    <a:pt x="0" y="70"/>
                    <a:pt x="99" y="116"/>
                  </a:cubicBezTo>
                  <a:cubicBezTo>
                    <a:pt x="152" y="142"/>
                    <a:pt x="389" y="74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39" name="Google Shape;37139;p16"/>
            <p:cNvSpPr/>
            <p:nvPr/>
          </p:nvSpPr>
          <p:spPr>
            <a:xfrm>
              <a:off x="4515304" y="3575839"/>
              <a:ext cx="40440" cy="13670"/>
            </a:xfrm>
            <a:custGeom>
              <a:avLst/>
              <a:gdLst/>
              <a:ahLst/>
              <a:cxnLst/>
              <a:rect l="l" t="t" r="r" b="b"/>
              <a:pathLst>
                <a:path w="1133" h="454" extrusionOk="0">
                  <a:moveTo>
                    <a:pt x="285" y="454"/>
                  </a:moveTo>
                  <a:lnTo>
                    <a:pt x="1054" y="454"/>
                  </a:lnTo>
                  <a:cubicBezTo>
                    <a:pt x="1132" y="237"/>
                    <a:pt x="699" y="258"/>
                    <a:pt x="860" y="1"/>
                  </a:cubicBezTo>
                  <a:cubicBezTo>
                    <a:pt x="1" y="41"/>
                    <a:pt x="575" y="193"/>
                    <a:pt x="285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40" name="Google Shape;37140;p16"/>
            <p:cNvSpPr/>
            <p:nvPr/>
          </p:nvSpPr>
          <p:spPr>
            <a:xfrm>
              <a:off x="2553287" y="358601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6"/>
                  </a:moveTo>
                  <a:cubicBezTo>
                    <a:pt x="242" y="1"/>
                    <a:pt x="0" y="70"/>
                    <a:pt x="102" y="116"/>
                  </a:cubicBezTo>
                  <a:cubicBezTo>
                    <a:pt x="154" y="142"/>
                    <a:pt x="392" y="74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41" name="Google Shape;37141;p16"/>
            <p:cNvSpPr/>
            <p:nvPr/>
          </p:nvSpPr>
          <p:spPr>
            <a:xfrm>
              <a:off x="1920007" y="3586016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103" y="116"/>
                  </a:moveTo>
                  <a:cubicBezTo>
                    <a:pt x="154" y="142"/>
                    <a:pt x="395" y="71"/>
                    <a:pt x="295" y="26"/>
                  </a:cubicBezTo>
                  <a:cubicBezTo>
                    <a:pt x="238" y="1"/>
                    <a:pt x="1" y="70"/>
                    <a:pt x="103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42" name="Google Shape;37142;p16"/>
            <p:cNvSpPr/>
            <p:nvPr/>
          </p:nvSpPr>
          <p:spPr>
            <a:xfrm>
              <a:off x="225465" y="3573400"/>
              <a:ext cx="46257" cy="18789"/>
            </a:xfrm>
            <a:custGeom>
              <a:avLst/>
              <a:gdLst/>
              <a:ahLst/>
              <a:cxnLst/>
              <a:rect l="l" t="t" r="r" b="b"/>
              <a:pathLst>
                <a:path w="1296" h="624" extrusionOk="0">
                  <a:moveTo>
                    <a:pt x="1295" y="355"/>
                  </a:moveTo>
                  <a:cubicBezTo>
                    <a:pt x="924" y="318"/>
                    <a:pt x="1144" y="1"/>
                    <a:pt x="524" y="83"/>
                  </a:cubicBezTo>
                  <a:cubicBezTo>
                    <a:pt x="0" y="224"/>
                    <a:pt x="999" y="624"/>
                    <a:pt x="1295" y="3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43" name="Google Shape;37143;p16"/>
            <p:cNvSpPr/>
            <p:nvPr/>
          </p:nvSpPr>
          <p:spPr>
            <a:xfrm>
              <a:off x="8631001" y="3580566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4"/>
                  </a:moveTo>
                  <a:cubicBezTo>
                    <a:pt x="240" y="1"/>
                    <a:pt x="1" y="68"/>
                    <a:pt x="100" y="115"/>
                  </a:cubicBezTo>
                  <a:cubicBezTo>
                    <a:pt x="155" y="140"/>
                    <a:pt x="394" y="74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44" name="Google Shape;37144;p16"/>
            <p:cNvSpPr/>
            <p:nvPr/>
          </p:nvSpPr>
          <p:spPr>
            <a:xfrm>
              <a:off x="7141010" y="3581259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5" y="1"/>
                  </a:moveTo>
                  <a:cubicBezTo>
                    <a:pt x="233" y="23"/>
                    <a:pt x="3" y="4"/>
                    <a:pt x="1" y="92"/>
                  </a:cubicBezTo>
                  <a:cubicBezTo>
                    <a:pt x="150" y="71"/>
                    <a:pt x="379" y="90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45" name="Google Shape;37145;p16"/>
            <p:cNvSpPr/>
            <p:nvPr/>
          </p:nvSpPr>
          <p:spPr>
            <a:xfrm>
              <a:off x="4269886" y="3573129"/>
              <a:ext cx="21487" cy="6413"/>
            </a:xfrm>
            <a:custGeom>
              <a:avLst/>
              <a:gdLst/>
              <a:ahLst/>
              <a:cxnLst/>
              <a:rect l="l" t="t" r="r" b="b"/>
              <a:pathLst>
                <a:path w="602" h="213" extrusionOk="0">
                  <a:moveTo>
                    <a:pt x="602" y="182"/>
                  </a:moveTo>
                  <a:lnTo>
                    <a:pt x="602" y="1"/>
                  </a:lnTo>
                  <a:lnTo>
                    <a:pt x="22" y="1"/>
                  </a:lnTo>
                  <a:cubicBezTo>
                    <a:pt x="0" y="164"/>
                    <a:pt x="217" y="212"/>
                    <a:pt x="602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46" name="Google Shape;37146;p16"/>
            <p:cNvSpPr/>
            <p:nvPr/>
          </p:nvSpPr>
          <p:spPr>
            <a:xfrm>
              <a:off x="3103977" y="3575056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7"/>
                  </a:moveTo>
                  <a:cubicBezTo>
                    <a:pt x="238" y="1"/>
                    <a:pt x="0" y="69"/>
                    <a:pt x="99" y="118"/>
                  </a:cubicBezTo>
                  <a:cubicBezTo>
                    <a:pt x="152" y="142"/>
                    <a:pt x="389" y="75"/>
                    <a:pt x="29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47" name="Google Shape;37147;p16"/>
            <p:cNvSpPr/>
            <p:nvPr/>
          </p:nvSpPr>
          <p:spPr>
            <a:xfrm>
              <a:off x="1438203" y="357505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7"/>
                  </a:moveTo>
                  <a:cubicBezTo>
                    <a:pt x="242" y="1"/>
                    <a:pt x="0" y="69"/>
                    <a:pt x="101" y="118"/>
                  </a:cubicBezTo>
                  <a:cubicBezTo>
                    <a:pt x="157" y="142"/>
                    <a:pt x="393" y="75"/>
                    <a:pt x="295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48" name="Google Shape;37148;p16"/>
            <p:cNvSpPr/>
            <p:nvPr/>
          </p:nvSpPr>
          <p:spPr>
            <a:xfrm>
              <a:off x="309377" y="3575056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2" y="27"/>
                  </a:moveTo>
                  <a:cubicBezTo>
                    <a:pt x="240" y="1"/>
                    <a:pt x="0" y="69"/>
                    <a:pt x="99" y="118"/>
                  </a:cubicBezTo>
                  <a:cubicBezTo>
                    <a:pt x="154" y="142"/>
                    <a:pt x="394" y="75"/>
                    <a:pt x="292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49" name="Google Shape;37149;p16"/>
            <p:cNvSpPr/>
            <p:nvPr/>
          </p:nvSpPr>
          <p:spPr>
            <a:xfrm>
              <a:off x="4583796" y="357237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2" y="26"/>
                  </a:moveTo>
                  <a:cubicBezTo>
                    <a:pt x="238" y="1"/>
                    <a:pt x="1" y="70"/>
                    <a:pt x="98" y="116"/>
                  </a:cubicBezTo>
                  <a:cubicBezTo>
                    <a:pt x="153" y="142"/>
                    <a:pt x="392" y="71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50" name="Google Shape;37150;p16"/>
            <p:cNvSpPr/>
            <p:nvPr/>
          </p:nvSpPr>
          <p:spPr>
            <a:xfrm>
              <a:off x="2198939" y="3566746"/>
              <a:ext cx="27626" cy="9997"/>
            </a:xfrm>
            <a:custGeom>
              <a:avLst/>
              <a:gdLst/>
              <a:ahLst/>
              <a:cxnLst/>
              <a:rect l="l" t="t" r="r" b="b"/>
              <a:pathLst>
                <a:path w="774" h="332" extrusionOk="0">
                  <a:moveTo>
                    <a:pt x="1" y="213"/>
                  </a:moveTo>
                  <a:cubicBezTo>
                    <a:pt x="258" y="330"/>
                    <a:pt x="716" y="332"/>
                    <a:pt x="774" y="121"/>
                  </a:cubicBezTo>
                  <a:cubicBezTo>
                    <a:pt x="517" y="4"/>
                    <a:pt x="54" y="0"/>
                    <a:pt x="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51" name="Google Shape;37151;p16"/>
            <p:cNvSpPr/>
            <p:nvPr/>
          </p:nvSpPr>
          <p:spPr>
            <a:xfrm>
              <a:off x="8497014" y="3567078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6" y="110"/>
                  </a:moveTo>
                  <a:cubicBezTo>
                    <a:pt x="345" y="1"/>
                    <a:pt x="170" y="54"/>
                    <a:pt x="1" y="110"/>
                  </a:cubicBezTo>
                  <a:cubicBezTo>
                    <a:pt x="1" y="202"/>
                    <a:pt x="335" y="224"/>
                    <a:pt x="386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52" name="Google Shape;37152;p16"/>
            <p:cNvSpPr/>
            <p:nvPr/>
          </p:nvSpPr>
          <p:spPr>
            <a:xfrm>
              <a:off x="7801701" y="3567228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5" y="105"/>
                  </a:moveTo>
                  <a:cubicBezTo>
                    <a:pt x="195" y="55"/>
                    <a:pt x="37" y="1"/>
                    <a:pt x="1" y="105"/>
                  </a:cubicBezTo>
                  <a:cubicBezTo>
                    <a:pt x="1" y="156"/>
                    <a:pt x="157" y="209"/>
                    <a:pt x="195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53" name="Google Shape;37153;p16"/>
            <p:cNvSpPr/>
            <p:nvPr/>
          </p:nvSpPr>
          <p:spPr>
            <a:xfrm>
              <a:off x="4642438" y="3567650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54" name="Google Shape;37154;p16"/>
            <p:cNvSpPr/>
            <p:nvPr/>
          </p:nvSpPr>
          <p:spPr>
            <a:xfrm>
              <a:off x="1438203" y="3569607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6"/>
                  </a:moveTo>
                  <a:cubicBezTo>
                    <a:pt x="242" y="0"/>
                    <a:pt x="0" y="71"/>
                    <a:pt x="101" y="118"/>
                  </a:cubicBezTo>
                  <a:cubicBezTo>
                    <a:pt x="157" y="143"/>
                    <a:pt x="393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55" name="Google Shape;37155;p16"/>
            <p:cNvSpPr/>
            <p:nvPr/>
          </p:nvSpPr>
          <p:spPr>
            <a:xfrm>
              <a:off x="1407258" y="3567469"/>
              <a:ext cx="23985" cy="6052"/>
            </a:xfrm>
            <a:custGeom>
              <a:avLst/>
              <a:gdLst/>
              <a:ahLst/>
              <a:cxnLst/>
              <a:rect l="l" t="t" r="r" b="b"/>
              <a:pathLst>
                <a:path w="672" h="201" extrusionOk="0">
                  <a:moveTo>
                    <a:pt x="580" y="6"/>
                  </a:moveTo>
                  <a:cubicBezTo>
                    <a:pt x="248" y="1"/>
                    <a:pt x="87" y="75"/>
                    <a:pt x="0" y="189"/>
                  </a:cubicBezTo>
                  <a:cubicBezTo>
                    <a:pt x="307" y="178"/>
                    <a:pt x="671" y="201"/>
                    <a:pt x="580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56" name="Google Shape;37156;p16"/>
            <p:cNvSpPr/>
            <p:nvPr/>
          </p:nvSpPr>
          <p:spPr>
            <a:xfrm>
              <a:off x="226857" y="3569607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38" y="0"/>
                    <a:pt x="0" y="71"/>
                    <a:pt x="100" y="118"/>
                  </a:cubicBezTo>
                  <a:cubicBezTo>
                    <a:pt x="150" y="143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57" name="Google Shape;37157;p16"/>
            <p:cNvSpPr/>
            <p:nvPr/>
          </p:nvSpPr>
          <p:spPr>
            <a:xfrm>
              <a:off x="8648419" y="3561387"/>
              <a:ext cx="27555" cy="10207"/>
            </a:xfrm>
            <a:custGeom>
              <a:avLst/>
              <a:gdLst/>
              <a:ahLst/>
              <a:cxnLst/>
              <a:rect l="l" t="t" r="r" b="b"/>
              <a:pathLst>
                <a:path w="772" h="339" extrusionOk="0">
                  <a:moveTo>
                    <a:pt x="771" y="299"/>
                  </a:moveTo>
                  <a:lnTo>
                    <a:pt x="771" y="27"/>
                  </a:lnTo>
                  <a:cubicBezTo>
                    <a:pt x="330" y="0"/>
                    <a:pt x="47" y="47"/>
                    <a:pt x="1" y="208"/>
                  </a:cubicBezTo>
                  <a:cubicBezTo>
                    <a:pt x="258" y="237"/>
                    <a:pt x="366" y="339"/>
                    <a:pt x="771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58" name="Google Shape;37158;p16"/>
            <p:cNvSpPr/>
            <p:nvPr/>
          </p:nvSpPr>
          <p:spPr>
            <a:xfrm>
              <a:off x="8022027" y="3564518"/>
              <a:ext cx="6889" cy="6293"/>
            </a:xfrm>
            <a:custGeom>
              <a:avLst/>
              <a:gdLst/>
              <a:ahLst/>
              <a:cxnLst/>
              <a:rect l="l" t="t" r="r" b="b"/>
              <a:pathLst>
                <a:path w="193" h="209" extrusionOk="0">
                  <a:moveTo>
                    <a:pt x="193" y="104"/>
                  </a:moveTo>
                  <a:cubicBezTo>
                    <a:pt x="193" y="53"/>
                    <a:pt x="39" y="1"/>
                    <a:pt x="1" y="104"/>
                  </a:cubicBezTo>
                  <a:cubicBezTo>
                    <a:pt x="1" y="155"/>
                    <a:pt x="156" y="208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59" name="Google Shape;37159;p16"/>
            <p:cNvSpPr/>
            <p:nvPr/>
          </p:nvSpPr>
          <p:spPr>
            <a:xfrm>
              <a:off x="7719075" y="3556660"/>
              <a:ext cx="29946" cy="13760"/>
            </a:xfrm>
            <a:custGeom>
              <a:avLst/>
              <a:gdLst/>
              <a:ahLst/>
              <a:cxnLst/>
              <a:rect l="l" t="t" r="r" b="b"/>
              <a:pathLst>
                <a:path w="839" h="457" extrusionOk="0">
                  <a:moveTo>
                    <a:pt x="196" y="456"/>
                  </a:moveTo>
                  <a:lnTo>
                    <a:pt x="581" y="456"/>
                  </a:lnTo>
                  <a:cubicBezTo>
                    <a:pt x="683" y="223"/>
                    <a:pt x="838" y="138"/>
                    <a:pt x="388" y="1"/>
                  </a:cubicBezTo>
                  <a:cubicBezTo>
                    <a:pt x="529" y="249"/>
                    <a:pt x="5" y="184"/>
                    <a:pt x="0" y="365"/>
                  </a:cubicBezTo>
                  <a:cubicBezTo>
                    <a:pt x="120" y="370"/>
                    <a:pt x="231" y="379"/>
                    <a:pt x="196" y="4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60" name="Google Shape;37160;p16"/>
            <p:cNvSpPr/>
            <p:nvPr/>
          </p:nvSpPr>
          <p:spPr>
            <a:xfrm>
              <a:off x="7650297" y="3561809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4"/>
                  </a:moveTo>
                  <a:cubicBezTo>
                    <a:pt x="196" y="53"/>
                    <a:pt x="40" y="1"/>
                    <a:pt x="0" y="104"/>
                  </a:cubicBezTo>
                  <a:cubicBezTo>
                    <a:pt x="0" y="155"/>
                    <a:pt x="157" y="207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61" name="Google Shape;37161;p16"/>
            <p:cNvSpPr/>
            <p:nvPr/>
          </p:nvSpPr>
          <p:spPr>
            <a:xfrm>
              <a:off x="4329313" y="3554854"/>
              <a:ext cx="58857" cy="12827"/>
            </a:xfrm>
            <a:custGeom>
              <a:avLst/>
              <a:gdLst/>
              <a:ahLst/>
              <a:cxnLst/>
              <a:rect l="l" t="t" r="r" b="b"/>
              <a:pathLst>
                <a:path w="1649" h="426" extrusionOk="0">
                  <a:moveTo>
                    <a:pt x="674" y="425"/>
                  </a:moveTo>
                  <a:cubicBezTo>
                    <a:pt x="1648" y="60"/>
                    <a:pt x="1" y="1"/>
                    <a:pt x="674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62" name="Google Shape;37162;p16"/>
            <p:cNvSpPr/>
            <p:nvPr/>
          </p:nvSpPr>
          <p:spPr>
            <a:xfrm>
              <a:off x="4669956" y="3562170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5" y="1"/>
                  </a:moveTo>
                  <a:cubicBezTo>
                    <a:pt x="235" y="20"/>
                    <a:pt x="5" y="2"/>
                    <a:pt x="0" y="91"/>
                  </a:cubicBezTo>
                  <a:cubicBezTo>
                    <a:pt x="149" y="71"/>
                    <a:pt x="379" y="89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63" name="Google Shape;37163;p16"/>
            <p:cNvSpPr/>
            <p:nvPr/>
          </p:nvSpPr>
          <p:spPr>
            <a:xfrm>
              <a:off x="4133115" y="3559430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6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64" name="Google Shape;37164;p16"/>
            <p:cNvSpPr/>
            <p:nvPr/>
          </p:nvSpPr>
          <p:spPr>
            <a:xfrm>
              <a:off x="3114292" y="3559069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7" y="104"/>
                  </a:moveTo>
                  <a:cubicBezTo>
                    <a:pt x="197" y="53"/>
                    <a:pt x="40" y="0"/>
                    <a:pt x="2" y="104"/>
                  </a:cubicBezTo>
                  <a:cubicBezTo>
                    <a:pt x="1" y="155"/>
                    <a:pt x="159" y="205"/>
                    <a:pt x="197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65" name="Google Shape;37165;p16"/>
            <p:cNvSpPr/>
            <p:nvPr/>
          </p:nvSpPr>
          <p:spPr>
            <a:xfrm>
              <a:off x="1407294" y="3556329"/>
              <a:ext cx="6996" cy="6263"/>
            </a:xfrm>
            <a:custGeom>
              <a:avLst/>
              <a:gdLst/>
              <a:ahLst/>
              <a:cxnLst/>
              <a:rect l="l" t="t" r="r" b="b"/>
              <a:pathLst>
                <a:path w="196" h="208" extrusionOk="0">
                  <a:moveTo>
                    <a:pt x="194" y="103"/>
                  </a:moveTo>
                  <a:cubicBezTo>
                    <a:pt x="195" y="52"/>
                    <a:pt x="39" y="0"/>
                    <a:pt x="1" y="103"/>
                  </a:cubicBezTo>
                  <a:cubicBezTo>
                    <a:pt x="1" y="154"/>
                    <a:pt x="157" y="208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66" name="Google Shape;37166;p16"/>
            <p:cNvSpPr/>
            <p:nvPr/>
          </p:nvSpPr>
          <p:spPr>
            <a:xfrm>
              <a:off x="8841083" y="3547959"/>
              <a:ext cx="27804" cy="18367"/>
            </a:xfrm>
            <a:custGeom>
              <a:avLst/>
              <a:gdLst/>
              <a:ahLst/>
              <a:cxnLst/>
              <a:rect l="l" t="t" r="r" b="b"/>
              <a:pathLst>
                <a:path w="779" h="610" extrusionOk="0">
                  <a:moveTo>
                    <a:pt x="1" y="291"/>
                  </a:moveTo>
                  <a:cubicBezTo>
                    <a:pt x="779" y="610"/>
                    <a:pt x="456" y="0"/>
                    <a:pt x="1" y="2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67" name="Google Shape;37167;p16"/>
            <p:cNvSpPr/>
            <p:nvPr/>
          </p:nvSpPr>
          <p:spPr>
            <a:xfrm>
              <a:off x="6562802" y="3553649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2" y="102"/>
                  </a:moveTo>
                  <a:cubicBezTo>
                    <a:pt x="193" y="54"/>
                    <a:pt x="39" y="0"/>
                    <a:pt x="2" y="102"/>
                  </a:cubicBezTo>
                  <a:cubicBezTo>
                    <a:pt x="0" y="152"/>
                    <a:pt x="157" y="205"/>
                    <a:pt x="192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68" name="Google Shape;37168;p16"/>
            <p:cNvSpPr/>
            <p:nvPr/>
          </p:nvSpPr>
          <p:spPr>
            <a:xfrm>
              <a:off x="8810067" y="3553258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99" y="115"/>
                  </a:moveTo>
                  <a:cubicBezTo>
                    <a:pt x="153" y="140"/>
                    <a:pt x="392" y="72"/>
                    <a:pt x="291" y="24"/>
                  </a:cubicBezTo>
                  <a:cubicBezTo>
                    <a:pt x="238" y="0"/>
                    <a:pt x="0" y="68"/>
                    <a:pt x="99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69" name="Google Shape;37169;p16"/>
            <p:cNvSpPr/>
            <p:nvPr/>
          </p:nvSpPr>
          <p:spPr>
            <a:xfrm>
              <a:off x="2243482" y="3553258"/>
              <a:ext cx="14134" cy="4215"/>
            </a:xfrm>
            <a:custGeom>
              <a:avLst/>
              <a:gdLst/>
              <a:ahLst/>
              <a:cxnLst/>
              <a:rect l="l" t="t" r="r" b="b"/>
              <a:pathLst>
                <a:path w="396" h="140" extrusionOk="0">
                  <a:moveTo>
                    <a:pt x="295" y="24"/>
                  </a:moveTo>
                  <a:cubicBezTo>
                    <a:pt x="240" y="0"/>
                    <a:pt x="1" y="68"/>
                    <a:pt x="104" y="115"/>
                  </a:cubicBezTo>
                  <a:cubicBezTo>
                    <a:pt x="156" y="140"/>
                    <a:pt x="395" y="72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70" name="Google Shape;37170;p16"/>
            <p:cNvSpPr/>
            <p:nvPr/>
          </p:nvSpPr>
          <p:spPr>
            <a:xfrm>
              <a:off x="1166516" y="3553950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1"/>
                  </a:moveTo>
                  <a:cubicBezTo>
                    <a:pt x="236" y="22"/>
                    <a:pt x="5" y="5"/>
                    <a:pt x="1" y="92"/>
                  </a:cubicBezTo>
                  <a:cubicBezTo>
                    <a:pt x="151" y="71"/>
                    <a:pt x="379" y="90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71" name="Google Shape;37171;p16"/>
            <p:cNvSpPr/>
            <p:nvPr/>
          </p:nvSpPr>
          <p:spPr>
            <a:xfrm>
              <a:off x="853106" y="3553258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102" y="115"/>
                  </a:moveTo>
                  <a:cubicBezTo>
                    <a:pt x="155" y="140"/>
                    <a:pt x="392" y="72"/>
                    <a:pt x="292" y="24"/>
                  </a:cubicBezTo>
                  <a:cubicBezTo>
                    <a:pt x="242" y="0"/>
                    <a:pt x="1" y="68"/>
                    <a:pt x="102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72" name="Google Shape;37172;p16"/>
            <p:cNvSpPr/>
            <p:nvPr/>
          </p:nvSpPr>
          <p:spPr>
            <a:xfrm>
              <a:off x="8944269" y="3545640"/>
              <a:ext cx="23914" cy="5992"/>
            </a:xfrm>
            <a:custGeom>
              <a:avLst/>
              <a:gdLst/>
              <a:ahLst/>
              <a:cxnLst/>
              <a:rect l="l" t="t" r="r" b="b"/>
              <a:pathLst>
                <a:path w="670" h="199" extrusionOk="0">
                  <a:moveTo>
                    <a:pt x="582" y="4"/>
                  </a:moveTo>
                  <a:cubicBezTo>
                    <a:pt x="249" y="0"/>
                    <a:pt x="87" y="74"/>
                    <a:pt x="1" y="185"/>
                  </a:cubicBezTo>
                  <a:cubicBezTo>
                    <a:pt x="304" y="178"/>
                    <a:pt x="669" y="198"/>
                    <a:pt x="582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73" name="Google Shape;37173;p16"/>
            <p:cNvSpPr/>
            <p:nvPr/>
          </p:nvSpPr>
          <p:spPr>
            <a:xfrm>
              <a:off x="8824166" y="3545430"/>
              <a:ext cx="23914" cy="5811"/>
            </a:xfrm>
            <a:custGeom>
              <a:avLst/>
              <a:gdLst/>
              <a:ahLst/>
              <a:cxnLst/>
              <a:rect l="l" t="t" r="r" b="b"/>
              <a:pathLst>
                <a:path w="670" h="193" extrusionOk="0">
                  <a:moveTo>
                    <a:pt x="475" y="192"/>
                  </a:moveTo>
                  <a:cubicBezTo>
                    <a:pt x="475" y="104"/>
                    <a:pt x="633" y="85"/>
                    <a:pt x="669" y="11"/>
                  </a:cubicBezTo>
                  <a:cubicBezTo>
                    <a:pt x="365" y="21"/>
                    <a:pt x="1" y="1"/>
                    <a:pt x="91" y="1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74" name="Google Shape;37174;p16"/>
            <p:cNvSpPr/>
            <p:nvPr/>
          </p:nvSpPr>
          <p:spPr>
            <a:xfrm>
              <a:off x="2949146" y="3540311"/>
              <a:ext cx="13813" cy="10930"/>
            </a:xfrm>
            <a:custGeom>
              <a:avLst/>
              <a:gdLst/>
              <a:ahLst/>
              <a:cxnLst/>
              <a:rect l="l" t="t" r="r" b="b"/>
              <a:pathLst>
                <a:path w="387" h="363" extrusionOk="0">
                  <a:moveTo>
                    <a:pt x="387" y="1"/>
                  </a:moveTo>
                  <a:lnTo>
                    <a:pt x="0" y="1"/>
                  </a:lnTo>
                  <a:lnTo>
                    <a:pt x="0" y="362"/>
                  </a:lnTo>
                  <a:lnTo>
                    <a:pt x="387" y="3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75" name="Google Shape;37175;p16"/>
            <p:cNvSpPr/>
            <p:nvPr/>
          </p:nvSpPr>
          <p:spPr>
            <a:xfrm>
              <a:off x="6793264" y="3545038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4"/>
                  </a:moveTo>
                  <a:cubicBezTo>
                    <a:pt x="240" y="0"/>
                    <a:pt x="1" y="68"/>
                    <a:pt x="97" y="117"/>
                  </a:cubicBezTo>
                  <a:cubicBezTo>
                    <a:pt x="155" y="140"/>
                    <a:pt x="392" y="72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76" name="Google Shape;37176;p16"/>
            <p:cNvSpPr/>
            <p:nvPr/>
          </p:nvSpPr>
          <p:spPr>
            <a:xfrm>
              <a:off x="8276688" y="3543081"/>
              <a:ext cx="13777" cy="2680"/>
            </a:xfrm>
            <a:custGeom>
              <a:avLst/>
              <a:gdLst/>
              <a:ahLst/>
              <a:cxnLst/>
              <a:rect l="l" t="t" r="r" b="b"/>
              <a:pathLst>
                <a:path w="386" h="89" extrusionOk="0">
                  <a:moveTo>
                    <a:pt x="386" y="0"/>
                  </a:moveTo>
                  <a:cubicBezTo>
                    <a:pt x="237" y="21"/>
                    <a:pt x="7" y="2"/>
                    <a:pt x="1" y="89"/>
                  </a:cubicBezTo>
                  <a:cubicBezTo>
                    <a:pt x="150" y="68"/>
                    <a:pt x="383" y="88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77" name="Google Shape;37177;p16"/>
            <p:cNvSpPr/>
            <p:nvPr/>
          </p:nvSpPr>
          <p:spPr>
            <a:xfrm>
              <a:off x="6576615" y="3542569"/>
              <a:ext cx="20595" cy="3704"/>
            </a:xfrm>
            <a:custGeom>
              <a:avLst/>
              <a:gdLst/>
              <a:ahLst/>
              <a:cxnLst/>
              <a:rect l="l" t="t" r="r" b="b"/>
              <a:pathLst>
                <a:path w="577" h="123" extrusionOk="0">
                  <a:moveTo>
                    <a:pt x="577" y="17"/>
                  </a:moveTo>
                  <a:cubicBezTo>
                    <a:pt x="351" y="30"/>
                    <a:pt x="28" y="0"/>
                    <a:pt x="1" y="106"/>
                  </a:cubicBezTo>
                  <a:cubicBezTo>
                    <a:pt x="227" y="92"/>
                    <a:pt x="547" y="123"/>
                    <a:pt x="577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78" name="Google Shape;37178;p16"/>
            <p:cNvSpPr/>
            <p:nvPr/>
          </p:nvSpPr>
          <p:spPr>
            <a:xfrm>
              <a:off x="8896156" y="3537210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4"/>
                  </a:moveTo>
                  <a:cubicBezTo>
                    <a:pt x="194" y="53"/>
                    <a:pt x="38" y="1"/>
                    <a:pt x="0" y="104"/>
                  </a:cubicBezTo>
                  <a:cubicBezTo>
                    <a:pt x="0" y="153"/>
                    <a:pt x="156" y="207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79" name="Google Shape;37179;p16"/>
            <p:cNvSpPr/>
            <p:nvPr/>
          </p:nvSpPr>
          <p:spPr>
            <a:xfrm>
              <a:off x="8743823" y="3537571"/>
              <a:ext cx="21558" cy="6474"/>
            </a:xfrm>
            <a:custGeom>
              <a:avLst/>
              <a:gdLst/>
              <a:ahLst/>
              <a:cxnLst/>
              <a:rect l="l" t="t" r="r" b="b"/>
              <a:pathLst>
                <a:path w="604" h="215" extrusionOk="0">
                  <a:moveTo>
                    <a:pt x="603" y="183"/>
                  </a:moveTo>
                  <a:lnTo>
                    <a:pt x="603" y="0"/>
                  </a:lnTo>
                  <a:lnTo>
                    <a:pt x="26" y="0"/>
                  </a:lnTo>
                  <a:cubicBezTo>
                    <a:pt x="0" y="164"/>
                    <a:pt x="219" y="215"/>
                    <a:pt x="60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80" name="Google Shape;37180;p16"/>
            <p:cNvSpPr/>
            <p:nvPr/>
          </p:nvSpPr>
          <p:spPr>
            <a:xfrm>
              <a:off x="1453300" y="3524444"/>
              <a:ext cx="37049" cy="15898"/>
            </a:xfrm>
            <a:custGeom>
              <a:avLst/>
              <a:gdLst/>
              <a:ahLst/>
              <a:cxnLst/>
              <a:rect l="l" t="t" r="r" b="b"/>
              <a:pathLst>
                <a:path w="1038" h="528" extrusionOk="0">
                  <a:moveTo>
                    <a:pt x="835" y="528"/>
                  </a:moveTo>
                  <a:cubicBezTo>
                    <a:pt x="1038" y="0"/>
                    <a:pt x="0" y="490"/>
                    <a:pt x="835" y="5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81" name="Google Shape;37181;p16"/>
            <p:cNvSpPr/>
            <p:nvPr/>
          </p:nvSpPr>
          <p:spPr>
            <a:xfrm>
              <a:off x="8214763" y="3526612"/>
              <a:ext cx="30017" cy="10990"/>
            </a:xfrm>
            <a:custGeom>
              <a:avLst/>
              <a:gdLst/>
              <a:ahLst/>
              <a:cxnLst/>
              <a:rect l="l" t="t" r="r" b="b"/>
              <a:pathLst>
                <a:path w="841" h="365" extrusionOk="0">
                  <a:moveTo>
                    <a:pt x="578" y="0"/>
                  </a:moveTo>
                  <a:cubicBezTo>
                    <a:pt x="748" y="293"/>
                    <a:pt x="79" y="188"/>
                    <a:pt x="1" y="364"/>
                  </a:cubicBezTo>
                  <a:lnTo>
                    <a:pt x="771" y="364"/>
                  </a:lnTo>
                  <a:cubicBezTo>
                    <a:pt x="738" y="229"/>
                    <a:pt x="840" y="3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82" name="Google Shape;37182;p16"/>
            <p:cNvSpPr/>
            <p:nvPr/>
          </p:nvSpPr>
          <p:spPr>
            <a:xfrm>
              <a:off x="6590249" y="3534831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8" y="0"/>
                  </a:moveTo>
                  <a:cubicBezTo>
                    <a:pt x="239" y="20"/>
                    <a:pt x="8" y="3"/>
                    <a:pt x="0" y="90"/>
                  </a:cubicBezTo>
                  <a:cubicBezTo>
                    <a:pt x="153" y="72"/>
                    <a:pt x="384" y="90"/>
                    <a:pt x="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83" name="Google Shape;37183;p16"/>
            <p:cNvSpPr/>
            <p:nvPr/>
          </p:nvSpPr>
          <p:spPr>
            <a:xfrm>
              <a:off x="5127490" y="3534079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5"/>
                  </a:moveTo>
                  <a:cubicBezTo>
                    <a:pt x="241" y="0"/>
                    <a:pt x="1" y="69"/>
                    <a:pt x="103" y="115"/>
                  </a:cubicBezTo>
                  <a:cubicBezTo>
                    <a:pt x="156" y="143"/>
                    <a:pt x="395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84" name="Google Shape;37184;p16"/>
            <p:cNvSpPr/>
            <p:nvPr/>
          </p:nvSpPr>
          <p:spPr>
            <a:xfrm>
              <a:off x="2191979" y="3529352"/>
              <a:ext cx="22665" cy="8250"/>
            </a:xfrm>
            <a:custGeom>
              <a:avLst/>
              <a:gdLst/>
              <a:ahLst/>
              <a:cxnLst/>
              <a:rect l="l" t="t" r="r" b="b"/>
              <a:pathLst>
                <a:path w="635" h="274" extrusionOk="0">
                  <a:moveTo>
                    <a:pt x="1" y="273"/>
                  </a:moveTo>
                  <a:lnTo>
                    <a:pt x="385" y="273"/>
                  </a:lnTo>
                  <a:cubicBezTo>
                    <a:pt x="400" y="157"/>
                    <a:pt x="635" y="148"/>
                    <a:pt x="578" y="1"/>
                  </a:cubicBezTo>
                  <a:lnTo>
                    <a:pt x="0" y="1"/>
                  </a:lnTo>
                  <a:cubicBezTo>
                    <a:pt x="1" y="92"/>
                    <a:pt x="1" y="182"/>
                    <a:pt x="1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85" name="Google Shape;37185;p16"/>
            <p:cNvSpPr/>
            <p:nvPr/>
          </p:nvSpPr>
          <p:spPr>
            <a:xfrm>
              <a:off x="8803072" y="3531309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102" y="117"/>
                  </a:moveTo>
                  <a:cubicBezTo>
                    <a:pt x="157" y="142"/>
                    <a:pt x="395" y="73"/>
                    <a:pt x="295" y="26"/>
                  </a:cubicBezTo>
                  <a:cubicBezTo>
                    <a:pt x="242" y="1"/>
                    <a:pt x="0" y="71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86" name="Google Shape;37186;p16"/>
            <p:cNvSpPr/>
            <p:nvPr/>
          </p:nvSpPr>
          <p:spPr>
            <a:xfrm>
              <a:off x="6934854" y="3522397"/>
              <a:ext cx="20309" cy="13519"/>
            </a:xfrm>
            <a:custGeom>
              <a:avLst/>
              <a:gdLst/>
              <a:ahLst/>
              <a:cxnLst/>
              <a:rect l="l" t="t" r="r" b="b"/>
              <a:pathLst>
                <a:path w="569" h="449" extrusionOk="0">
                  <a:moveTo>
                    <a:pt x="375" y="413"/>
                  </a:moveTo>
                  <a:cubicBezTo>
                    <a:pt x="387" y="357"/>
                    <a:pt x="405" y="305"/>
                    <a:pt x="569" y="322"/>
                  </a:cubicBezTo>
                  <a:lnTo>
                    <a:pt x="569" y="139"/>
                  </a:lnTo>
                  <a:cubicBezTo>
                    <a:pt x="95" y="1"/>
                    <a:pt x="1" y="448"/>
                    <a:pt x="375" y="4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87" name="Google Shape;37187;p16"/>
            <p:cNvSpPr/>
            <p:nvPr/>
          </p:nvSpPr>
          <p:spPr>
            <a:xfrm>
              <a:off x="6136034" y="3529201"/>
              <a:ext cx="23950" cy="6052"/>
            </a:xfrm>
            <a:custGeom>
              <a:avLst/>
              <a:gdLst/>
              <a:ahLst/>
              <a:cxnLst/>
              <a:rect l="l" t="t" r="r" b="b"/>
              <a:pathLst>
                <a:path w="671" h="201" extrusionOk="0">
                  <a:moveTo>
                    <a:pt x="579" y="6"/>
                  </a:moveTo>
                  <a:cubicBezTo>
                    <a:pt x="248" y="0"/>
                    <a:pt x="83" y="76"/>
                    <a:pt x="0" y="187"/>
                  </a:cubicBezTo>
                  <a:cubicBezTo>
                    <a:pt x="303" y="179"/>
                    <a:pt x="670" y="200"/>
                    <a:pt x="579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88" name="Google Shape;37188;p16"/>
            <p:cNvSpPr/>
            <p:nvPr/>
          </p:nvSpPr>
          <p:spPr>
            <a:xfrm>
              <a:off x="7863662" y="3521132"/>
              <a:ext cx="33587" cy="17343"/>
            </a:xfrm>
            <a:custGeom>
              <a:avLst/>
              <a:gdLst/>
              <a:ahLst/>
              <a:cxnLst/>
              <a:rect l="l" t="t" r="r" b="b"/>
              <a:pathLst>
                <a:path w="941" h="576" extrusionOk="0">
                  <a:moveTo>
                    <a:pt x="1" y="92"/>
                  </a:moveTo>
                  <a:lnTo>
                    <a:pt x="1" y="274"/>
                  </a:lnTo>
                  <a:cubicBezTo>
                    <a:pt x="357" y="575"/>
                    <a:pt x="941" y="1"/>
                    <a:pt x="1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89" name="Google Shape;37189;p16"/>
            <p:cNvSpPr/>
            <p:nvPr/>
          </p:nvSpPr>
          <p:spPr>
            <a:xfrm>
              <a:off x="6552344" y="352859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6"/>
                  </a:moveTo>
                  <a:cubicBezTo>
                    <a:pt x="238" y="1"/>
                    <a:pt x="1" y="70"/>
                    <a:pt x="100" y="117"/>
                  </a:cubicBezTo>
                  <a:cubicBezTo>
                    <a:pt x="154" y="142"/>
                    <a:pt x="394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90" name="Google Shape;37190;p16"/>
            <p:cNvSpPr/>
            <p:nvPr/>
          </p:nvSpPr>
          <p:spPr>
            <a:xfrm>
              <a:off x="4370609" y="3510142"/>
              <a:ext cx="37763" cy="26858"/>
            </a:xfrm>
            <a:custGeom>
              <a:avLst/>
              <a:gdLst/>
              <a:ahLst/>
              <a:cxnLst/>
              <a:rect l="l" t="t" r="r" b="b"/>
              <a:pathLst>
                <a:path w="1058" h="892" extrusionOk="0">
                  <a:moveTo>
                    <a:pt x="1058" y="547"/>
                  </a:moveTo>
                  <a:lnTo>
                    <a:pt x="1058" y="366"/>
                  </a:lnTo>
                  <a:cubicBezTo>
                    <a:pt x="280" y="0"/>
                    <a:pt x="0" y="892"/>
                    <a:pt x="1058" y="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91" name="Google Shape;37191;p16"/>
            <p:cNvSpPr/>
            <p:nvPr/>
          </p:nvSpPr>
          <p:spPr>
            <a:xfrm>
              <a:off x="9080076" y="3518482"/>
              <a:ext cx="22700" cy="8190"/>
            </a:xfrm>
            <a:custGeom>
              <a:avLst/>
              <a:gdLst/>
              <a:ahLst/>
              <a:cxnLst/>
              <a:rect l="l" t="t" r="r" b="b"/>
              <a:pathLst>
                <a:path w="636" h="272" extrusionOk="0">
                  <a:moveTo>
                    <a:pt x="634" y="0"/>
                  </a:moveTo>
                  <a:lnTo>
                    <a:pt x="249" y="0"/>
                  </a:lnTo>
                  <a:cubicBezTo>
                    <a:pt x="236" y="115"/>
                    <a:pt x="1" y="125"/>
                    <a:pt x="54" y="272"/>
                  </a:cubicBezTo>
                  <a:lnTo>
                    <a:pt x="635" y="272"/>
                  </a:lnTo>
                  <a:cubicBezTo>
                    <a:pt x="634" y="180"/>
                    <a:pt x="634" y="89"/>
                    <a:pt x="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92" name="Google Shape;37192;p16"/>
            <p:cNvSpPr/>
            <p:nvPr/>
          </p:nvSpPr>
          <p:spPr>
            <a:xfrm>
              <a:off x="72026" y="3520831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4" y="102"/>
                  </a:moveTo>
                  <a:cubicBezTo>
                    <a:pt x="194" y="51"/>
                    <a:pt x="39" y="0"/>
                    <a:pt x="1" y="102"/>
                  </a:cubicBezTo>
                  <a:cubicBezTo>
                    <a:pt x="1" y="153"/>
                    <a:pt x="157" y="205"/>
                    <a:pt x="194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93" name="Google Shape;37193;p16"/>
            <p:cNvSpPr/>
            <p:nvPr/>
          </p:nvSpPr>
          <p:spPr>
            <a:xfrm>
              <a:off x="8724086" y="3518091"/>
              <a:ext cx="6960" cy="6173"/>
            </a:xfrm>
            <a:custGeom>
              <a:avLst/>
              <a:gdLst/>
              <a:ahLst/>
              <a:cxnLst/>
              <a:rect l="l" t="t" r="r" b="b"/>
              <a:pathLst>
                <a:path w="195" h="205" extrusionOk="0">
                  <a:moveTo>
                    <a:pt x="193" y="102"/>
                  </a:moveTo>
                  <a:cubicBezTo>
                    <a:pt x="194" y="52"/>
                    <a:pt x="37" y="0"/>
                    <a:pt x="1" y="102"/>
                  </a:cubicBezTo>
                  <a:cubicBezTo>
                    <a:pt x="1" y="153"/>
                    <a:pt x="159" y="205"/>
                    <a:pt x="19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94" name="Google Shape;37194;p16"/>
            <p:cNvSpPr/>
            <p:nvPr/>
          </p:nvSpPr>
          <p:spPr>
            <a:xfrm>
              <a:off x="8373378" y="3510263"/>
              <a:ext cx="39583" cy="16771"/>
            </a:xfrm>
            <a:custGeom>
              <a:avLst/>
              <a:gdLst/>
              <a:ahLst/>
              <a:cxnLst/>
              <a:rect l="l" t="t" r="r" b="b"/>
              <a:pathLst>
                <a:path w="1109" h="557" extrusionOk="0">
                  <a:moveTo>
                    <a:pt x="954" y="453"/>
                  </a:moveTo>
                  <a:cubicBezTo>
                    <a:pt x="1109" y="140"/>
                    <a:pt x="776" y="55"/>
                    <a:pt x="378" y="0"/>
                  </a:cubicBezTo>
                  <a:cubicBezTo>
                    <a:pt x="0" y="173"/>
                    <a:pt x="175" y="556"/>
                    <a:pt x="954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95" name="Google Shape;37195;p16"/>
            <p:cNvSpPr/>
            <p:nvPr/>
          </p:nvSpPr>
          <p:spPr>
            <a:xfrm>
              <a:off x="5719368" y="3520439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294" y="24"/>
                  </a:moveTo>
                  <a:cubicBezTo>
                    <a:pt x="242" y="0"/>
                    <a:pt x="1" y="68"/>
                    <a:pt x="104" y="115"/>
                  </a:cubicBezTo>
                  <a:cubicBezTo>
                    <a:pt x="157" y="140"/>
                    <a:pt x="396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96" name="Google Shape;37196;p16"/>
            <p:cNvSpPr/>
            <p:nvPr/>
          </p:nvSpPr>
          <p:spPr>
            <a:xfrm>
              <a:off x="749886" y="3520439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4" y="24"/>
                  </a:moveTo>
                  <a:cubicBezTo>
                    <a:pt x="240" y="0"/>
                    <a:pt x="0" y="68"/>
                    <a:pt x="98" y="115"/>
                  </a:cubicBezTo>
                  <a:cubicBezTo>
                    <a:pt x="155" y="140"/>
                    <a:pt x="393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97" name="Google Shape;37197;p16"/>
            <p:cNvSpPr/>
            <p:nvPr/>
          </p:nvSpPr>
          <p:spPr>
            <a:xfrm>
              <a:off x="8799859" y="3518482"/>
              <a:ext cx="13777" cy="2680"/>
            </a:xfrm>
            <a:custGeom>
              <a:avLst/>
              <a:gdLst/>
              <a:ahLst/>
              <a:cxnLst/>
              <a:rect l="l" t="t" r="r" b="b"/>
              <a:pathLst>
                <a:path w="386" h="89" extrusionOk="0">
                  <a:moveTo>
                    <a:pt x="385" y="0"/>
                  </a:moveTo>
                  <a:cubicBezTo>
                    <a:pt x="235" y="21"/>
                    <a:pt x="3" y="1"/>
                    <a:pt x="0" y="89"/>
                  </a:cubicBezTo>
                  <a:cubicBezTo>
                    <a:pt x="149" y="69"/>
                    <a:pt x="379" y="88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98" name="Google Shape;37198;p16"/>
            <p:cNvSpPr/>
            <p:nvPr/>
          </p:nvSpPr>
          <p:spPr>
            <a:xfrm>
              <a:off x="6459581" y="3496684"/>
              <a:ext cx="52754" cy="24479"/>
            </a:xfrm>
            <a:custGeom>
              <a:avLst/>
              <a:gdLst/>
              <a:ahLst/>
              <a:cxnLst/>
              <a:rect l="l" t="t" r="r" b="b"/>
              <a:pathLst>
                <a:path w="1478" h="813" extrusionOk="0">
                  <a:moveTo>
                    <a:pt x="1" y="813"/>
                  </a:moveTo>
                  <a:cubicBezTo>
                    <a:pt x="1477" y="681"/>
                    <a:pt x="31" y="1"/>
                    <a:pt x="1" y="8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99" name="Google Shape;37199;p16"/>
            <p:cNvSpPr/>
            <p:nvPr/>
          </p:nvSpPr>
          <p:spPr>
            <a:xfrm>
              <a:off x="729291" y="3517730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1" y="25"/>
                  </a:moveTo>
                  <a:cubicBezTo>
                    <a:pt x="242" y="0"/>
                    <a:pt x="0" y="68"/>
                    <a:pt x="99" y="114"/>
                  </a:cubicBezTo>
                  <a:cubicBezTo>
                    <a:pt x="153" y="140"/>
                    <a:pt x="392" y="71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00" name="Google Shape;37200;p16"/>
            <p:cNvSpPr/>
            <p:nvPr/>
          </p:nvSpPr>
          <p:spPr>
            <a:xfrm>
              <a:off x="3272656" y="3509901"/>
              <a:ext cx="7031" cy="6173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195" y="102"/>
                  </a:moveTo>
                  <a:cubicBezTo>
                    <a:pt x="197" y="53"/>
                    <a:pt x="40" y="1"/>
                    <a:pt x="2" y="102"/>
                  </a:cubicBezTo>
                  <a:cubicBezTo>
                    <a:pt x="1" y="155"/>
                    <a:pt x="159" y="204"/>
                    <a:pt x="19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01" name="Google Shape;37201;p16"/>
            <p:cNvSpPr/>
            <p:nvPr/>
          </p:nvSpPr>
          <p:spPr>
            <a:xfrm>
              <a:off x="7017123" y="3504753"/>
              <a:ext cx="22558" cy="82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577" y="1"/>
                  </a:moveTo>
                  <a:lnTo>
                    <a:pt x="1" y="1"/>
                  </a:lnTo>
                  <a:lnTo>
                    <a:pt x="1" y="273"/>
                  </a:lnTo>
                  <a:lnTo>
                    <a:pt x="386" y="273"/>
                  </a:lnTo>
                  <a:cubicBezTo>
                    <a:pt x="396" y="157"/>
                    <a:pt x="631" y="147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02" name="Google Shape;37202;p16"/>
            <p:cNvSpPr/>
            <p:nvPr/>
          </p:nvSpPr>
          <p:spPr>
            <a:xfrm>
              <a:off x="6700465" y="3504753"/>
              <a:ext cx="20666" cy="8250"/>
            </a:xfrm>
            <a:custGeom>
              <a:avLst/>
              <a:gdLst/>
              <a:ahLst/>
              <a:cxnLst/>
              <a:rect l="l" t="t" r="r" b="b"/>
              <a:pathLst>
                <a:path w="579" h="274" extrusionOk="0">
                  <a:moveTo>
                    <a:pt x="579" y="92"/>
                  </a:moveTo>
                  <a:cubicBezTo>
                    <a:pt x="386" y="93"/>
                    <a:pt x="349" y="19"/>
                    <a:pt x="192" y="1"/>
                  </a:cubicBezTo>
                  <a:cubicBezTo>
                    <a:pt x="192" y="92"/>
                    <a:pt x="37" y="108"/>
                    <a:pt x="1" y="183"/>
                  </a:cubicBezTo>
                  <a:cubicBezTo>
                    <a:pt x="192" y="183"/>
                    <a:pt x="230" y="256"/>
                    <a:pt x="386" y="273"/>
                  </a:cubicBezTo>
                  <a:cubicBezTo>
                    <a:pt x="386" y="183"/>
                    <a:pt x="542" y="165"/>
                    <a:pt x="579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03" name="Google Shape;37203;p16"/>
            <p:cNvSpPr/>
            <p:nvPr/>
          </p:nvSpPr>
          <p:spPr>
            <a:xfrm>
              <a:off x="3668300" y="3509480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293" y="26"/>
                  </a:moveTo>
                  <a:cubicBezTo>
                    <a:pt x="240" y="0"/>
                    <a:pt x="1" y="71"/>
                    <a:pt x="102" y="116"/>
                  </a:cubicBezTo>
                  <a:cubicBezTo>
                    <a:pt x="153" y="140"/>
                    <a:pt x="395" y="72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04" name="Google Shape;37204;p16"/>
            <p:cNvSpPr/>
            <p:nvPr/>
          </p:nvSpPr>
          <p:spPr>
            <a:xfrm>
              <a:off x="2267753" y="3507162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4" y="103"/>
                  </a:moveTo>
                  <a:cubicBezTo>
                    <a:pt x="195" y="52"/>
                    <a:pt x="39" y="0"/>
                    <a:pt x="2" y="103"/>
                  </a:cubicBezTo>
                  <a:cubicBezTo>
                    <a:pt x="1" y="154"/>
                    <a:pt x="156" y="205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05" name="Google Shape;37205;p16"/>
            <p:cNvSpPr/>
            <p:nvPr/>
          </p:nvSpPr>
          <p:spPr>
            <a:xfrm>
              <a:off x="8169898" y="350677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5"/>
                  </a:moveTo>
                  <a:cubicBezTo>
                    <a:pt x="240" y="0"/>
                    <a:pt x="1" y="69"/>
                    <a:pt x="101" y="116"/>
                  </a:cubicBezTo>
                  <a:cubicBezTo>
                    <a:pt x="154" y="141"/>
                    <a:pt x="392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06" name="Google Shape;37206;p16"/>
            <p:cNvSpPr/>
            <p:nvPr/>
          </p:nvSpPr>
          <p:spPr>
            <a:xfrm>
              <a:off x="330042" y="350677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4" y="25"/>
                  </a:moveTo>
                  <a:cubicBezTo>
                    <a:pt x="241" y="0"/>
                    <a:pt x="1" y="69"/>
                    <a:pt x="100" y="116"/>
                  </a:cubicBezTo>
                  <a:cubicBezTo>
                    <a:pt x="153" y="141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07" name="Google Shape;37207;p16"/>
            <p:cNvSpPr/>
            <p:nvPr/>
          </p:nvSpPr>
          <p:spPr>
            <a:xfrm>
              <a:off x="6855189" y="350400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4" y="26"/>
                  </a:moveTo>
                  <a:cubicBezTo>
                    <a:pt x="241" y="1"/>
                    <a:pt x="1" y="70"/>
                    <a:pt x="101" y="117"/>
                  </a:cubicBezTo>
                  <a:cubicBezTo>
                    <a:pt x="153" y="142"/>
                    <a:pt x="392" y="72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08" name="Google Shape;37208;p16"/>
            <p:cNvSpPr/>
            <p:nvPr/>
          </p:nvSpPr>
          <p:spPr>
            <a:xfrm>
              <a:off x="6593925" y="3498912"/>
              <a:ext cx="23914" cy="5871"/>
            </a:xfrm>
            <a:custGeom>
              <a:avLst/>
              <a:gdLst/>
              <a:ahLst/>
              <a:cxnLst/>
              <a:rect l="l" t="t" r="r" b="b"/>
              <a:pathLst>
                <a:path w="670" h="195" extrusionOk="0">
                  <a:moveTo>
                    <a:pt x="477" y="195"/>
                  </a:moveTo>
                  <a:cubicBezTo>
                    <a:pt x="477" y="103"/>
                    <a:pt x="633" y="86"/>
                    <a:pt x="670" y="13"/>
                  </a:cubicBezTo>
                  <a:cubicBezTo>
                    <a:pt x="370" y="21"/>
                    <a:pt x="0" y="0"/>
                    <a:pt x="92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09" name="Google Shape;37209;p16"/>
            <p:cNvSpPr/>
            <p:nvPr/>
          </p:nvSpPr>
          <p:spPr>
            <a:xfrm>
              <a:off x="6080926" y="3496172"/>
              <a:ext cx="6996" cy="6263"/>
            </a:xfrm>
            <a:custGeom>
              <a:avLst/>
              <a:gdLst/>
              <a:ahLst/>
              <a:cxnLst/>
              <a:rect l="l" t="t" r="r" b="b"/>
              <a:pathLst>
                <a:path w="196" h="208" extrusionOk="0">
                  <a:moveTo>
                    <a:pt x="195" y="104"/>
                  </a:moveTo>
                  <a:cubicBezTo>
                    <a:pt x="196" y="53"/>
                    <a:pt x="39" y="1"/>
                    <a:pt x="4" y="104"/>
                  </a:cubicBezTo>
                  <a:cubicBezTo>
                    <a:pt x="0" y="155"/>
                    <a:pt x="157" y="207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10" name="Google Shape;37210;p16"/>
            <p:cNvSpPr/>
            <p:nvPr/>
          </p:nvSpPr>
          <p:spPr>
            <a:xfrm>
              <a:off x="5578492" y="3493824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11" name="Google Shape;37211;p16"/>
            <p:cNvSpPr/>
            <p:nvPr/>
          </p:nvSpPr>
          <p:spPr>
            <a:xfrm>
              <a:off x="2188517" y="3495781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98" y="117"/>
                  </a:moveTo>
                  <a:cubicBezTo>
                    <a:pt x="152" y="142"/>
                    <a:pt x="391" y="73"/>
                    <a:pt x="290" y="26"/>
                  </a:cubicBezTo>
                  <a:cubicBezTo>
                    <a:pt x="238" y="1"/>
                    <a:pt x="1" y="70"/>
                    <a:pt x="98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12" name="Google Shape;37212;p16"/>
            <p:cNvSpPr/>
            <p:nvPr/>
          </p:nvSpPr>
          <p:spPr>
            <a:xfrm>
              <a:off x="614899" y="3491084"/>
              <a:ext cx="21594" cy="6474"/>
            </a:xfrm>
            <a:custGeom>
              <a:avLst/>
              <a:gdLst/>
              <a:ahLst/>
              <a:cxnLst/>
              <a:rect l="l" t="t" r="r" b="b"/>
              <a:pathLst>
                <a:path w="605" h="215" extrusionOk="0">
                  <a:moveTo>
                    <a:pt x="605" y="182"/>
                  </a:moveTo>
                  <a:lnTo>
                    <a:pt x="605" y="0"/>
                  </a:lnTo>
                  <a:lnTo>
                    <a:pt x="27" y="0"/>
                  </a:lnTo>
                  <a:cubicBezTo>
                    <a:pt x="0" y="163"/>
                    <a:pt x="217" y="214"/>
                    <a:pt x="605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13" name="Google Shape;37213;p16"/>
            <p:cNvSpPr/>
            <p:nvPr/>
          </p:nvSpPr>
          <p:spPr>
            <a:xfrm>
              <a:off x="5279002" y="3487651"/>
              <a:ext cx="13920" cy="4246"/>
            </a:xfrm>
            <a:custGeom>
              <a:avLst/>
              <a:gdLst/>
              <a:ahLst/>
              <a:cxnLst/>
              <a:rect l="l" t="t" r="r" b="b"/>
              <a:pathLst>
                <a:path w="390" h="141" extrusionOk="0">
                  <a:moveTo>
                    <a:pt x="291" y="25"/>
                  </a:moveTo>
                  <a:cubicBezTo>
                    <a:pt x="238" y="1"/>
                    <a:pt x="1" y="69"/>
                    <a:pt x="100" y="117"/>
                  </a:cubicBezTo>
                  <a:cubicBezTo>
                    <a:pt x="152" y="140"/>
                    <a:pt x="390" y="70"/>
                    <a:pt x="29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14" name="Google Shape;37214;p16"/>
            <p:cNvSpPr/>
            <p:nvPr/>
          </p:nvSpPr>
          <p:spPr>
            <a:xfrm>
              <a:off x="2031009" y="3483105"/>
              <a:ext cx="34086" cy="8792"/>
            </a:xfrm>
            <a:custGeom>
              <a:avLst/>
              <a:gdLst/>
              <a:ahLst/>
              <a:cxnLst/>
              <a:rect l="l" t="t" r="r" b="b"/>
              <a:pathLst>
                <a:path w="955" h="292" extrusionOk="0">
                  <a:moveTo>
                    <a:pt x="76" y="176"/>
                  </a:moveTo>
                  <a:cubicBezTo>
                    <a:pt x="323" y="180"/>
                    <a:pt x="346" y="291"/>
                    <a:pt x="655" y="268"/>
                  </a:cubicBezTo>
                  <a:cubicBezTo>
                    <a:pt x="954" y="43"/>
                    <a:pt x="0" y="0"/>
                    <a:pt x="76" y="1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15" name="Google Shape;37215;p16"/>
            <p:cNvSpPr/>
            <p:nvPr/>
          </p:nvSpPr>
          <p:spPr>
            <a:xfrm>
              <a:off x="4728348" y="348482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1" y="119"/>
                  </a:moveTo>
                  <a:cubicBezTo>
                    <a:pt x="154" y="143"/>
                    <a:pt x="394" y="75"/>
                    <a:pt x="293" y="28"/>
                  </a:cubicBezTo>
                  <a:cubicBezTo>
                    <a:pt x="241" y="1"/>
                    <a:pt x="1" y="71"/>
                    <a:pt x="1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16" name="Google Shape;37216;p16"/>
            <p:cNvSpPr/>
            <p:nvPr/>
          </p:nvSpPr>
          <p:spPr>
            <a:xfrm>
              <a:off x="4105561" y="3482352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5" y="110"/>
                  </a:moveTo>
                  <a:cubicBezTo>
                    <a:pt x="346" y="0"/>
                    <a:pt x="174" y="54"/>
                    <a:pt x="0" y="110"/>
                  </a:cubicBezTo>
                  <a:cubicBezTo>
                    <a:pt x="3" y="201"/>
                    <a:pt x="338" y="224"/>
                    <a:pt x="385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17" name="Google Shape;37217;p16"/>
            <p:cNvSpPr/>
            <p:nvPr/>
          </p:nvSpPr>
          <p:spPr>
            <a:xfrm>
              <a:off x="1283479" y="3482864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5" y="0"/>
                  </a:moveTo>
                  <a:cubicBezTo>
                    <a:pt x="235" y="21"/>
                    <a:pt x="4" y="3"/>
                    <a:pt x="0" y="90"/>
                  </a:cubicBezTo>
                  <a:cubicBezTo>
                    <a:pt x="151" y="74"/>
                    <a:pt x="380" y="89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18" name="Google Shape;37218;p16"/>
            <p:cNvSpPr/>
            <p:nvPr/>
          </p:nvSpPr>
          <p:spPr>
            <a:xfrm>
              <a:off x="762021" y="3474735"/>
              <a:ext cx="27198" cy="10960"/>
            </a:xfrm>
            <a:custGeom>
              <a:avLst/>
              <a:gdLst/>
              <a:ahLst/>
              <a:cxnLst/>
              <a:rect l="l" t="t" r="r" b="b"/>
              <a:pathLst>
                <a:path w="762" h="364" extrusionOk="0">
                  <a:moveTo>
                    <a:pt x="533" y="363"/>
                  </a:moveTo>
                  <a:cubicBezTo>
                    <a:pt x="650" y="358"/>
                    <a:pt x="762" y="350"/>
                    <a:pt x="724" y="273"/>
                  </a:cubicBezTo>
                  <a:cubicBezTo>
                    <a:pt x="408" y="269"/>
                    <a:pt x="618" y="20"/>
                    <a:pt x="339" y="0"/>
                  </a:cubicBezTo>
                  <a:cubicBezTo>
                    <a:pt x="1" y="186"/>
                    <a:pt x="480" y="178"/>
                    <a:pt x="144" y="3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19" name="Google Shape;37219;p16"/>
            <p:cNvSpPr/>
            <p:nvPr/>
          </p:nvSpPr>
          <p:spPr>
            <a:xfrm>
              <a:off x="4511592" y="3476722"/>
              <a:ext cx="13920" cy="7437"/>
            </a:xfrm>
            <a:custGeom>
              <a:avLst/>
              <a:gdLst/>
              <a:ahLst/>
              <a:cxnLst/>
              <a:rect l="l" t="t" r="r" b="b"/>
              <a:pathLst>
                <a:path w="390" h="247" extrusionOk="0">
                  <a:moveTo>
                    <a:pt x="389" y="116"/>
                  </a:moveTo>
                  <a:cubicBezTo>
                    <a:pt x="384" y="22"/>
                    <a:pt x="50" y="1"/>
                    <a:pt x="0" y="116"/>
                  </a:cubicBezTo>
                  <a:cubicBezTo>
                    <a:pt x="220" y="105"/>
                    <a:pt x="303" y="246"/>
                    <a:pt x="389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20" name="Google Shape;37220;p16"/>
            <p:cNvSpPr/>
            <p:nvPr/>
          </p:nvSpPr>
          <p:spPr>
            <a:xfrm>
              <a:off x="874486" y="3471935"/>
              <a:ext cx="25592" cy="10960"/>
            </a:xfrm>
            <a:custGeom>
              <a:avLst/>
              <a:gdLst/>
              <a:ahLst/>
              <a:cxnLst/>
              <a:rect l="l" t="t" r="r" b="b"/>
              <a:pathLst>
                <a:path w="717" h="364" extrusionOk="0">
                  <a:moveTo>
                    <a:pt x="83" y="363"/>
                  </a:moveTo>
                  <a:lnTo>
                    <a:pt x="660" y="363"/>
                  </a:lnTo>
                  <a:cubicBezTo>
                    <a:pt x="716" y="157"/>
                    <a:pt x="614" y="21"/>
                    <a:pt x="275" y="1"/>
                  </a:cubicBezTo>
                  <a:cubicBezTo>
                    <a:pt x="215" y="125"/>
                    <a:pt x="1" y="173"/>
                    <a:pt x="83" y="3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21" name="Google Shape;37221;p16"/>
            <p:cNvSpPr/>
            <p:nvPr/>
          </p:nvSpPr>
          <p:spPr>
            <a:xfrm>
              <a:off x="4619595" y="3466816"/>
              <a:ext cx="36621" cy="18006"/>
            </a:xfrm>
            <a:custGeom>
              <a:avLst/>
              <a:gdLst/>
              <a:ahLst/>
              <a:cxnLst/>
              <a:rect l="l" t="t" r="r" b="b"/>
              <a:pathLst>
                <a:path w="1026" h="598" extrusionOk="0">
                  <a:moveTo>
                    <a:pt x="1026" y="171"/>
                  </a:moveTo>
                  <a:cubicBezTo>
                    <a:pt x="411" y="224"/>
                    <a:pt x="429" y="1"/>
                    <a:pt x="61" y="171"/>
                  </a:cubicBezTo>
                  <a:cubicBezTo>
                    <a:pt x="0" y="597"/>
                    <a:pt x="953" y="413"/>
                    <a:pt x="1026" y="1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22" name="Google Shape;37222;p16"/>
            <p:cNvSpPr/>
            <p:nvPr/>
          </p:nvSpPr>
          <p:spPr>
            <a:xfrm>
              <a:off x="1214593" y="3474343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4" y="103"/>
                  </a:moveTo>
                  <a:cubicBezTo>
                    <a:pt x="197" y="54"/>
                    <a:pt x="39" y="0"/>
                    <a:pt x="1" y="103"/>
                  </a:cubicBezTo>
                  <a:cubicBezTo>
                    <a:pt x="1" y="152"/>
                    <a:pt x="159" y="206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23" name="Google Shape;37223;p16"/>
            <p:cNvSpPr/>
            <p:nvPr/>
          </p:nvSpPr>
          <p:spPr>
            <a:xfrm>
              <a:off x="5826301" y="3469225"/>
              <a:ext cx="20737" cy="8250"/>
            </a:xfrm>
            <a:custGeom>
              <a:avLst/>
              <a:gdLst/>
              <a:ahLst/>
              <a:cxnLst/>
              <a:rect l="l" t="t" r="r" b="b"/>
              <a:pathLst>
                <a:path w="581" h="274" extrusionOk="0">
                  <a:moveTo>
                    <a:pt x="580" y="0"/>
                  </a:moveTo>
                  <a:lnTo>
                    <a:pt x="1" y="0"/>
                  </a:lnTo>
                  <a:lnTo>
                    <a:pt x="1" y="273"/>
                  </a:lnTo>
                  <a:lnTo>
                    <a:pt x="580" y="2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24" name="Google Shape;37224;p16"/>
            <p:cNvSpPr/>
            <p:nvPr/>
          </p:nvSpPr>
          <p:spPr>
            <a:xfrm>
              <a:off x="4717177" y="3469255"/>
              <a:ext cx="14812" cy="9485"/>
            </a:xfrm>
            <a:custGeom>
              <a:avLst/>
              <a:gdLst/>
              <a:ahLst/>
              <a:cxnLst/>
              <a:rect l="l" t="t" r="r" b="b"/>
              <a:pathLst>
                <a:path w="415" h="315" extrusionOk="0">
                  <a:moveTo>
                    <a:pt x="414" y="272"/>
                  </a:moveTo>
                  <a:lnTo>
                    <a:pt x="414" y="91"/>
                  </a:lnTo>
                  <a:cubicBezTo>
                    <a:pt x="219" y="91"/>
                    <a:pt x="185" y="18"/>
                    <a:pt x="27" y="1"/>
                  </a:cubicBezTo>
                  <a:cubicBezTo>
                    <a:pt x="46" y="143"/>
                    <a:pt x="1" y="314"/>
                    <a:pt x="414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25" name="Google Shape;37225;p16"/>
            <p:cNvSpPr/>
            <p:nvPr/>
          </p:nvSpPr>
          <p:spPr>
            <a:xfrm>
              <a:off x="860066" y="3471182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4" y="26"/>
                  </a:moveTo>
                  <a:cubicBezTo>
                    <a:pt x="240" y="1"/>
                    <a:pt x="0" y="70"/>
                    <a:pt x="98" y="117"/>
                  </a:cubicBezTo>
                  <a:cubicBezTo>
                    <a:pt x="154" y="143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26" name="Google Shape;37226;p16"/>
            <p:cNvSpPr/>
            <p:nvPr/>
          </p:nvSpPr>
          <p:spPr>
            <a:xfrm>
              <a:off x="8834195" y="3465883"/>
              <a:ext cx="13884" cy="6835"/>
            </a:xfrm>
            <a:custGeom>
              <a:avLst/>
              <a:gdLst/>
              <a:ahLst/>
              <a:cxnLst/>
              <a:rect l="l" t="t" r="r" b="b"/>
              <a:pathLst>
                <a:path w="389" h="227" extrusionOk="0">
                  <a:moveTo>
                    <a:pt x="388" y="111"/>
                  </a:moveTo>
                  <a:cubicBezTo>
                    <a:pt x="346" y="1"/>
                    <a:pt x="173" y="57"/>
                    <a:pt x="0" y="111"/>
                  </a:cubicBezTo>
                  <a:cubicBezTo>
                    <a:pt x="6" y="203"/>
                    <a:pt x="337" y="226"/>
                    <a:pt x="388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27" name="Google Shape;37227;p16"/>
            <p:cNvSpPr/>
            <p:nvPr/>
          </p:nvSpPr>
          <p:spPr>
            <a:xfrm>
              <a:off x="9050916" y="3462962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2" y="26"/>
                  </a:moveTo>
                  <a:cubicBezTo>
                    <a:pt x="240" y="1"/>
                    <a:pt x="1" y="70"/>
                    <a:pt x="100" y="117"/>
                  </a:cubicBezTo>
                  <a:cubicBezTo>
                    <a:pt x="152" y="143"/>
                    <a:pt x="394" y="73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28" name="Google Shape;37228;p16"/>
            <p:cNvSpPr/>
            <p:nvPr/>
          </p:nvSpPr>
          <p:spPr>
            <a:xfrm>
              <a:off x="8968289" y="3462962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5" y="26"/>
                  </a:moveTo>
                  <a:cubicBezTo>
                    <a:pt x="242" y="1"/>
                    <a:pt x="0" y="70"/>
                    <a:pt x="103" y="117"/>
                  </a:cubicBezTo>
                  <a:cubicBezTo>
                    <a:pt x="155" y="143"/>
                    <a:pt x="393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29" name="Google Shape;37229;p16"/>
            <p:cNvSpPr/>
            <p:nvPr/>
          </p:nvSpPr>
          <p:spPr>
            <a:xfrm>
              <a:off x="8625790" y="3451973"/>
              <a:ext cx="22665" cy="11773"/>
            </a:xfrm>
            <a:custGeom>
              <a:avLst/>
              <a:gdLst/>
              <a:ahLst/>
              <a:cxnLst/>
              <a:rect l="l" t="t" r="r" b="b"/>
              <a:pathLst>
                <a:path w="635" h="391" extrusionOk="0">
                  <a:moveTo>
                    <a:pt x="635" y="391"/>
                  </a:moveTo>
                  <a:lnTo>
                    <a:pt x="635" y="28"/>
                  </a:lnTo>
                  <a:cubicBezTo>
                    <a:pt x="125" y="0"/>
                    <a:pt x="1" y="154"/>
                    <a:pt x="54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30" name="Google Shape;37230;p16"/>
            <p:cNvSpPr/>
            <p:nvPr/>
          </p:nvSpPr>
          <p:spPr>
            <a:xfrm>
              <a:off x="1768602" y="3460253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6"/>
                  </a:moveTo>
                  <a:cubicBezTo>
                    <a:pt x="239" y="1"/>
                    <a:pt x="1" y="70"/>
                    <a:pt x="100" y="117"/>
                  </a:cubicBezTo>
                  <a:cubicBezTo>
                    <a:pt x="153" y="142"/>
                    <a:pt x="395" y="74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31" name="Google Shape;37231;p16"/>
            <p:cNvSpPr/>
            <p:nvPr/>
          </p:nvSpPr>
          <p:spPr>
            <a:xfrm>
              <a:off x="1744689" y="3447366"/>
              <a:ext cx="22986" cy="13670"/>
            </a:xfrm>
            <a:custGeom>
              <a:avLst/>
              <a:gdLst/>
              <a:ahLst/>
              <a:cxnLst/>
              <a:rect l="l" t="t" r="r" b="b"/>
              <a:pathLst>
                <a:path w="644" h="454" extrusionOk="0">
                  <a:moveTo>
                    <a:pt x="1" y="91"/>
                  </a:moveTo>
                  <a:lnTo>
                    <a:pt x="1" y="454"/>
                  </a:lnTo>
                  <a:lnTo>
                    <a:pt x="578" y="454"/>
                  </a:lnTo>
                  <a:cubicBezTo>
                    <a:pt x="629" y="217"/>
                    <a:pt x="643" y="1"/>
                    <a:pt x="1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32" name="Google Shape;37232;p16"/>
            <p:cNvSpPr/>
            <p:nvPr/>
          </p:nvSpPr>
          <p:spPr>
            <a:xfrm>
              <a:off x="8118324" y="3447366"/>
              <a:ext cx="26948" cy="13038"/>
            </a:xfrm>
            <a:custGeom>
              <a:avLst/>
              <a:gdLst/>
              <a:ahLst/>
              <a:cxnLst/>
              <a:rect l="l" t="t" r="r" b="b"/>
              <a:pathLst>
                <a:path w="755" h="433" extrusionOk="0">
                  <a:moveTo>
                    <a:pt x="194" y="1"/>
                  </a:moveTo>
                  <a:cubicBezTo>
                    <a:pt x="212" y="159"/>
                    <a:pt x="154" y="283"/>
                    <a:pt x="1" y="362"/>
                  </a:cubicBezTo>
                  <a:cubicBezTo>
                    <a:pt x="660" y="433"/>
                    <a:pt x="754" y="16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33" name="Google Shape;37233;p16"/>
            <p:cNvSpPr/>
            <p:nvPr/>
          </p:nvSpPr>
          <p:spPr>
            <a:xfrm>
              <a:off x="3905901" y="3452123"/>
              <a:ext cx="13777" cy="7467"/>
            </a:xfrm>
            <a:custGeom>
              <a:avLst/>
              <a:gdLst/>
              <a:ahLst/>
              <a:cxnLst/>
              <a:rect l="l" t="t" r="r" b="b"/>
              <a:pathLst>
                <a:path w="386" h="248" extrusionOk="0">
                  <a:moveTo>
                    <a:pt x="386" y="113"/>
                  </a:moveTo>
                  <a:cubicBezTo>
                    <a:pt x="383" y="22"/>
                    <a:pt x="49" y="1"/>
                    <a:pt x="1" y="113"/>
                  </a:cubicBezTo>
                  <a:cubicBezTo>
                    <a:pt x="216" y="105"/>
                    <a:pt x="304" y="247"/>
                    <a:pt x="386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34" name="Google Shape;37234;p16"/>
            <p:cNvSpPr/>
            <p:nvPr/>
          </p:nvSpPr>
          <p:spPr>
            <a:xfrm>
              <a:off x="1541388" y="3454803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5" y="24"/>
                  </a:moveTo>
                  <a:cubicBezTo>
                    <a:pt x="242" y="0"/>
                    <a:pt x="0" y="68"/>
                    <a:pt x="102" y="115"/>
                  </a:cubicBezTo>
                  <a:cubicBezTo>
                    <a:pt x="157" y="141"/>
                    <a:pt x="395" y="72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35" name="Google Shape;37235;p16"/>
            <p:cNvSpPr/>
            <p:nvPr/>
          </p:nvSpPr>
          <p:spPr>
            <a:xfrm>
              <a:off x="560719" y="3452454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5" y="102"/>
                  </a:moveTo>
                  <a:cubicBezTo>
                    <a:pt x="195" y="54"/>
                    <a:pt x="34" y="0"/>
                    <a:pt x="0" y="102"/>
                  </a:cubicBezTo>
                  <a:cubicBezTo>
                    <a:pt x="0" y="154"/>
                    <a:pt x="158" y="206"/>
                    <a:pt x="19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36" name="Google Shape;37236;p16"/>
            <p:cNvSpPr/>
            <p:nvPr/>
          </p:nvSpPr>
          <p:spPr>
            <a:xfrm>
              <a:off x="271615" y="3449233"/>
              <a:ext cx="27662" cy="9966"/>
            </a:xfrm>
            <a:custGeom>
              <a:avLst/>
              <a:gdLst/>
              <a:ahLst/>
              <a:cxnLst/>
              <a:rect l="l" t="t" r="r" b="b"/>
              <a:pathLst>
                <a:path w="775" h="331" extrusionOk="0">
                  <a:moveTo>
                    <a:pt x="775" y="120"/>
                  </a:moveTo>
                  <a:cubicBezTo>
                    <a:pt x="515" y="0"/>
                    <a:pt x="54" y="0"/>
                    <a:pt x="1" y="209"/>
                  </a:cubicBezTo>
                  <a:cubicBezTo>
                    <a:pt x="257" y="329"/>
                    <a:pt x="719" y="330"/>
                    <a:pt x="775" y="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37" name="Google Shape;37237;p16"/>
            <p:cNvSpPr/>
            <p:nvPr/>
          </p:nvSpPr>
          <p:spPr>
            <a:xfrm>
              <a:off x="4135935" y="3438966"/>
              <a:ext cx="37120" cy="16561"/>
            </a:xfrm>
            <a:custGeom>
              <a:avLst/>
              <a:gdLst/>
              <a:ahLst/>
              <a:cxnLst/>
              <a:rect l="l" t="t" r="r" b="b"/>
              <a:pathLst>
                <a:path w="1040" h="550" extrusionOk="0">
                  <a:moveTo>
                    <a:pt x="884" y="550"/>
                  </a:moveTo>
                  <a:cubicBezTo>
                    <a:pt x="1039" y="0"/>
                    <a:pt x="0" y="490"/>
                    <a:pt x="884" y="5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38" name="Google Shape;37238;p16"/>
            <p:cNvSpPr/>
            <p:nvPr/>
          </p:nvSpPr>
          <p:spPr>
            <a:xfrm>
              <a:off x="860887" y="3447487"/>
              <a:ext cx="34086" cy="8852"/>
            </a:xfrm>
            <a:custGeom>
              <a:avLst/>
              <a:gdLst/>
              <a:ahLst/>
              <a:cxnLst/>
              <a:rect l="l" t="t" r="r" b="b"/>
              <a:pathLst>
                <a:path w="955" h="294" extrusionOk="0">
                  <a:moveTo>
                    <a:pt x="75" y="178"/>
                  </a:moveTo>
                  <a:cubicBezTo>
                    <a:pt x="322" y="182"/>
                    <a:pt x="344" y="293"/>
                    <a:pt x="656" y="267"/>
                  </a:cubicBezTo>
                  <a:cubicBezTo>
                    <a:pt x="955" y="45"/>
                    <a:pt x="1" y="1"/>
                    <a:pt x="75" y="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39" name="Google Shape;37239;p16"/>
            <p:cNvSpPr/>
            <p:nvPr/>
          </p:nvSpPr>
          <p:spPr>
            <a:xfrm>
              <a:off x="6958482" y="3449323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3" y="26"/>
                  </a:moveTo>
                  <a:cubicBezTo>
                    <a:pt x="239" y="1"/>
                    <a:pt x="1" y="69"/>
                    <a:pt x="97" y="117"/>
                  </a:cubicBezTo>
                  <a:cubicBezTo>
                    <a:pt x="153" y="141"/>
                    <a:pt x="391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40" name="Google Shape;37240;p16"/>
            <p:cNvSpPr/>
            <p:nvPr/>
          </p:nvSpPr>
          <p:spPr>
            <a:xfrm>
              <a:off x="5981739" y="3441856"/>
              <a:ext cx="25556" cy="11020"/>
            </a:xfrm>
            <a:custGeom>
              <a:avLst/>
              <a:gdLst/>
              <a:ahLst/>
              <a:cxnLst/>
              <a:rect l="l" t="t" r="r" b="b"/>
              <a:pathLst>
                <a:path w="716" h="366" extrusionOk="0">
                  <a:moveTo>
                    <a:pt x="662" y="365"/>
                  </a:moveTo>
                  <a:cubicBezTo>
                    <a:pt x="715" y="158"/>
                    <a:pt x="612" y="22"/>
                    <a:pt x="277" y="1"/>
                  </a:cubicBezTo>
                  <a:cubicBezTo>
                    <a:pt x="214" y="124"/>
                    <a:pt x="0" y="176"/>
                    <a:pt x="84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41" name="Google Shape;37241;p16"/>
            <p:cNvSpPr/>
            <p:nvPr/>
          </p:nvSpPr>
          <p:spPr>
            <a:xfrm>
              <a:off x="2912347" y="3438183"/>
              <a:ext cx="39726" cy="15778"/>
            </a:xfrm>
            <a:custGeom>
              <a:avLst/>
              <a:gdLst/>
              <a:ahLst/>
              <a:cxnLst/>
              <a:rect l="l" t="t" r="r" b="b"/>
              <a:pathLst>
                <a:path w="1113" h="524" extrusionOk="0">
                  <a:moveTo>
                    <a:pt x="648" y="306"/>
                  </a:moveTo>
                  <a:cubicBezTo>
                    <a:pt x="1112" y="0"/>
                    <a:pt x="0" y="524"/>
                    <a:pt x="648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42" name="Google Shape;37242;p16"/>
            <p:cNvSpPr/>
            <p:nvPr/>
          </p:nvSpPr>
          <p:spPr>
            <a:xfrm>
              <a:off x="2177345" y="3439146"/>
              <a:ext cx="14705" cy="9515"/>
            </a:xfrm>
            <a:custGeom>
              <a:avLst/>
              <a:gdLst/>
              <a:ahLst/>
              <a:cxnLst/>
              <a:rect l="l" t="t" r="r" b="b"/>
              <a:pathLst>
                <a:path w="412" h="316" extrusionOk="0">
                  <a:moveTo>
                    <a:pt x="411" y="274"/>
                  </a:moveTo>
                  <a:lnTo>
                    <a:pt x="411" y="92"/>
                  </a:lnTo>
                  <a:cubicBezTo>
                    <a:pt x="218" y="92"/>
                    <a:pt x="182" y="19"/>
                    <a:pt x="26" y="1"/>
                  </a:cubicBezTo>
                  <a:cubicBezTo>
                    <a:pt x="46" y="143"/>
                    <a:pt x="0" y="315"/>
                    <a:pt x="411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43" name="Google Shape;37243;p16"/>
            <p:cNvSpPr/>
            <p:nvPr/>
          </p:nvSpPr>
          <p:spPr>
            <a:xfrm>
              <a:off x="1909763" y="3444626"/>
              <a:ext cx="13920" cy="2770"/>
            </a:xfrm>
            <a:custGeom>
              <a:avLst/>
              <a:gdLst/>
              <a:ahLst/>
              <a:cxnLst/>
              <a:rect l="l" t="t" r="r" b="b"/>
              <a:pathLst>
                <a:path w="390" h="92" extrusionOk="0">
                  <a:moveTo>
                    <a:pt x="390" y="0"/>
                  </a:moveTo>
                  <a:cubicBezTo>
                    <a:pt x="240" y="20"/>
                    <a:pt x="6" y="2"/>
                    <a:pt x="1" y="92"/>
                  </a:cubicBezTo>
                  <a:cubicBezTo>
                    <a:pt x="153" y="72"/>
                    <a:pt x="384" y="88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44" name="Google Shape;37244;p16"/>
            <p:cNvSpPr/>
            <p:nvPr/>
          </p:nvSpPr>
          <p:spPr>
            <a:xfrm>
              <a:off x="3998736" y="3441134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1" y="26"/>
                  </a:moveTo>
                  <a:cubicBezTo>
                    <a:pt x="242" y="0"/>
                    <a:pt x="0" y="69"/>
                    <a:pt x="99" y="118"/>
                  </a:cubicBezTo>
                  <a:cubicBezTo>
                    <a:pt x="153" y="142"/>
                    <a:pt x="392" y="72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45" name="Google Shape;37245;p16"/>
            <p:cNvSpPr/>
            <p:nvPr/>
          </p:nvSpPr>
          <p:spPr>
            <a:xfrm>
              <a:off x="804994" y="3441134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1" y="26"/>
                  </a:moveTo>
                  <a:cubicBezTo>
                    <a:pt x="238" y="0"/>
                    <a:pt x="0" y="69"/>
                    <a:pt x="99" y="118"/>
                  </a:cubicBezTo>
                  <a:cubicBezTo>
                    <a:pt x="153" y="142"/>
                    <a:pt x="392" y="72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46" name="Google Shape;37246;p16"/>
            <p:cNvSpPr/>
            <p:nvPr/>
          </p:nvSpPr>
          <p:spPr>
            <a:xfrm>
              <a:off x="6982645" y="3436407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387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47" name="Google Shape;37247;p16"/>
            <p:cNvSpPr/>
            <p:nvPr/>
          </p:nvSpPr>
          <p:spPr>
            <a:xfrm>
              <a:off x="3155694" y="3433697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6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48" name="Google Shape;37248;p16"/>
            <p:cNvSpPr/>
            <p:nvPr/>
          </p:nvSpPr>
          <p:spPr>
            <a:xfrm>
              <a:off x="2086081" y="3431107"/>
              <a:ext cx="34086" cy="8822"/>
            </a:xfrm>
            <a:custGeom>
              <a:avLst/>
              <a:gdLst/>
              <a:ahLst/>
              <a:cxnLst/>
              <a:rect l="l" t="t" r="r" b="b"/>
              <a:pathLst>
                <a:path w="955" h="293" extrusionOk="0">
                  <a:moveTo>
                    <a:pt x="76" y="177"/>
                  </a:moveTo>
                  <a:cubicBezTo>
                    <a:pt x="321" y="182"/>
                    <a:pt x="341" y="293"/>
                    <a:pt x="654" y="268"/>
                  </a:cubicBezTo>
                  <a:cubicBezTo>
                    <a:pt x="954" y="45"/>
                    <a:pt x="0" y="0"/>
                    <a:pt x="76" y="1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49" name="Google Shape;37249;p16"/>
            <p:cNvSpPr/>
            <p:nvPr/>
          </p:nvSpPr>
          <p:spPr>
            <a:xfrm>
              <a:off x="3138455" y="3432914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0" y="26"/>
                  </a:moveTo>
                  <a:cubicBezTo>
                    <a:pt x="236" y="0"/>
                    <a:pt x="0" y="71"/>
                    <a:pt x="98" y="118"/>
                  </a:cubicBezTo>
                  <a:cubicBezTo>
                    <a:pt x="151" y="143"/>
                    <a:pt x="389" y="72"/>
                    <a:pt x="29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50" name="Google Shape;37250;p16"/>
            <p:cNvSpPr/>
            <p:nvPr/>
          </p:nvSpPr>
          <p:spPr>
            <a:xfrm>
              <a:off x="2226528" y="3433697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4" y="0"/>
                  </a:moveTo>
                  <a:cubicBezTo>
                    <a:pt x="236" y="20"/>
                    <a:pt x="2" y="3"/>
                    <a:pt x="1" y="92"/>
                  </a:cubicBezTo>
                  <a:cubicBezTo>
                    <a:pt x="148" y="71"/>
                    <a:pt x="377" y="88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51" name="Google Shape;37251;p16"/>
            <p:cNvSpPr/>
            <p:nvPr/>
          </p:nvSpPr>
          <p:spPr>
            <a:xfrm>
              <a:off x="2081869" y="4100751"/>
              <a:ext cx="50648" cy="16440"/>
            </a:xfrm>
            <a:custGeom>
              <a:avLst/>
              <a:gdLst/>
              <a:ahLst/>
              <a:cxnLst/>
              <a:rect l="l" t="t" r="r" b="b"/>
              <a:pathLst>
                <a:path w="1419" h="546" extrusionOk="0">
                  <a:moveTo>
                    <a:pt x="194" y="545"/>
                  </a:moveTo>
                  <a:cubicBezTo>
                    <a:pt x="1418" y="479"/>
                    <a:pt x="207" y="1"/>
                    <a:pt x="1" y="274"/>
                  </a:cubicBezTo>
                  <a:cubicBezTo>
                    <a:pt x="228" y="289"/>
                    <a:pt x="209" y="419"/>
                    <a:pt x="194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52" name="Google Shape;37252;p16"/>
            <p:cNvSpPr/>
            <p:nvPr/>
          </p:nvSpPr>
          <p:spPr>
            <a:xfrm>
              <a:off x="8772305" y="3810957"/>
              <a:ext cx="34443" cy="10990"/>
            </a:xfrm>
            <a:custGeom>
              <a:avLst/>
              <a:gdLst/>
              <a:ahLst/>
              <a:cxnLst/>
              <a:rect l="l" t="t" r="r" b="b"/>
              <a:pathLst>
                <a:path w="965" h="365" extrusionOk="0">
                  <a:moveTo>
                    <a:pt x="964" y="365"/>
                  </a:moveTo>
                  <a:cubicBezTo>
                    <a:pt x="898" y="123"/>
                    <a:pt x="459" y="59"/>
                    <a:pt x="1" y="0"/>
                  </a:cubicBezTo>
                  <a:cubicBezTo>
                    <a:pt x="79" y="237"/>
                    <a:pt x="601" y="263"/>
                    <a:pt x="964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53" name="Google Shape;37253;p16"/>
            <p:cNvSpPr/>
            <p:nvPr/>
          </p:nvSpPr>
          <p:spPr>
            <a:xfrm>
              <a:off x="9095424" y="3584089"/>
              <a:ext cx="36728" cy="16290"/>
            </a:xfrm>
            <a:custGeom>
              <a:avLst/>
              <a:gdLst/>
              <a:ahLst/>
              <a:cxnLst/>
              <a:rect l="l" t="t" r="r" b="b"/>
              <a:pathLst>
                <a:path w="1029" h="541" extrusionOk="0">
                  <a:moveTo>
                    <a:pt x="204" y="454"/>
                  </a:moveTo>
                  <a:cubicBezTo>
                    <a:pt x="793" y="540"/>
                    <a:pt x="1029" y="9"/>
                    <a:pt x="780" y="1"/>
                  </a:cubicBezTo>
                  <a:cubicBezTo>
                    <a:pt x="610" y="160"/>
                    <a:pt x="0" y="115"/>
                    <a:pt x="204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54" name="Google Shape;37254;p16"/>
            <p:cNvSpPr/>
            <p:nvPr/>
          </p:nvSpPr>
          <p:spPr>
            <a:xfrm>
              <a:off x="835332" y="3511678"/>
              <a:ext cx="35193" cy="10087"/>
            </a:xfrm>
            <a:custGeom>
              <a:avLst/>
              <a:gdLst/>
              <a:ahLst/>
              <a:cxnLst/>
              <a:rect l="l" t="t" r="r" b="b"/>
              <a:pathLst>
                <a:path w="986" h="335" extrusionOk="0">
                  <a:moveTo>
                    <a:pt x="406" y="315"/>
                  </a:moveTo>
                  <a:cubicBezTo>
                    <a:pt x="484" y="161"/>
                    <a:pt x="655" y="334"/>
                    <a:pt x="986" y="315"/>
                  </a:cubicBezTo>
                  <a:lnTo>
                    <a:pt x="986" y="43"/>
                  </a:lnTo>
                  <a:cubicBezTo>
                    <a:pt x="612" y="0"/>
                    <a:pt x="0" y="287"/>
                    <a:pt x="406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55" name="Google Shape;37255;p16"/>
            <p:cNvSpPr/>
            <p:nvPr/>
          </p:nvSpPr>
          <p:spPr>
            <a:xfrm>
              <a:off x="808813" y="3448028"/>
              <a:ext cx="37549" cy="11171"/>
            </a:xfrm>
            <a:custGeom>
              <a:avLst/>
              <a:gdLst/>
              <a:ahLst/>
              <a:cxnLst/>
              <a:rect l="l" t="t" r="r" b="b"/>
              <a:pathLst>
                <a:path w="1052" h="371" extrusionOk="0">
                  <a:moveTo>
                    <a:pt x="960" y="249"/>
                  </a:moveTo>
                  <a:cubicBezTo>
                    <a:pt x="573" y="249"/>
                    <a:pt x="713" y="1"/>
                    <a:pt x="187" y="69"/>
                  </a:cubicBezTo>
                  <a:cubicBezTo>
                    <a:pt x="0" y="291"/>
                    <a:pt x="1051" y="370"/>
                    <a:pt x="960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56" name="Google Shape;37256;p16"/>
            <p:cNvSpPr/>
            <p:nvPr/>
          </p:nvSpPr>
          <p:spPr>
            <a:xfrm>
              <a:off x="8669406" y="5136575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5" y="110"/>
                  </a:moveTo>
                  <a:cubicBezTo>
                    <a:pt x="345" y="0"/>
                    <a:pt x="171" y="54"/>
                    <a:pt x="0" y="110"/>
                  </a:cubicBezTo>
                  <a:cubicBezTo>
                    <a:pt x="3" y="201"/>
                    <a:pt x="338" y="223"/>
                    <a:pt x="385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57" name="Google Shape;37257;p16"/>
            <p:cNvSpPr/>
            <p:nvPr/>
          </p:nvSpPr>
          <p:spPr>
            <a:xfrm>
              <a:off x="8066999" y="5139134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6"/>
                  </a:moveTo>
                  <a:cubicBezTo>
                    <a:pt x="156" y="140"/>
                    <a:pt x="393" y="72"/>
                    <a:pt x="294" y="25"/>
                  </a:cubicBezTo>
                  <a:cubicBezTo>
                    <a:pt x="242" y="0"/>
                    <a:pt x="0" y="68"/>
                    <a:pt x="100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58" name="Google Shape;37258;p16"/>
            <p:cNvSpPr/>
            <p:nvPr/>
          </p:nvSpPr>
          <p:spPr>
            <a:xfrm>
              <a:off x="3244567" y="5137147"/>
              <a:ext cx="21665" cy="6353"/>
            </a:xfrm>
            <a:custGeom>
              <a:avLst/>
              <a:gdLst/>
              <a:ahLst/>
              <a:cxnLst/>
              <a:rect l="l" t="t" r="r" b="b"/>
              <a:pathLst>
                <a:path w="607" h="211" extrusionOk="0">
                  <a:moveTo>
                    <a:pt x="606" y="1"/>
                  </a:moveTo>
                  <a:lnTo>
                    <a:pt x="29" y="1"/>
                  </a:lnTo>
                  <a:cubicBezTo>
                    <a:pt x="1" y="163"/>
                    <a:pt x="221" y="211"/>
                    <a:pt x="6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59" name="Google Shape;37259;p16"/>
            <p:cNvSpPr/>
            <p:nvPr/>
          </p:nvSpPr>
          <p:spPr>
            <a:xfrm>
              <a:off x="113821" y="5136996"/>
              <a:ext cx="23843" cy="5962"/>
            </a:xfrm>
            <a:custGeom>
              <a:avLst/>
              <a:gdLst/>
              <a:ahLst/>
              <a:cxnLst/>
              <a:rect l="l" t="t" r="r" b="b"/>
              <a:pathLst>
                <a:path w="668" h="198" extrusionOk="0">
                  <a:moveTo>
                    <a:pt x="579" y="6"/>
                  </a:moveTo>
                  <a:cubicBezTo>
                    <a:pt x="246" y="1"/>
                    <a:pt x="83" y="74"/>
                    <a:pt x="1" y="187"/>
                  </a:cubicBezTo>
                  <a:cubicBezTo>
                    <a:pt x="302" y="178"/>
                    <a:pt x="668" y="198"/>
                    <a:pt x="579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60" name="Google Shape;37260;p16"/>
            <p:cNvSpPr/>
            <p:nvPr/>
          </p:nvSpPr>
          <p:spPr>
            <a:xfrm>
              <a:off x="2670678" y="5136364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2" y="27"/>
                  </a:moveTo>
                  <a:cubicBezTo>
                    <a:pt x="242" y="1"/>
                    <a:pt x="0" y="69"/>
                    <a:pt x="102" y="117"/>
                  </a:cubicBezTo>
                  <a:cubicBezTo>
                    <a:pt x="155" y="140"/>
                    <a:pt x="395" y="72"/>
                    <a:pt x="292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61" name="Google Shape;37261;p16"/>
            <p:cNvSpPr/>
            <p:nvPr/>
          </p:nvSpPr>
          <p:spPr>
            <a:xfrm>
              <a:off x="6889989" y="5133624"/>
              <a:ext cx="14170" cy="4306"/>
            </a:xfrm>
            <a:custGeom>
              <a:avLst/>
              <a:gdLst/>
              <a:ahLst/>
              <a:cxnLst/>
              <a:rect l="l" t="t" r="r" b="b"/>
              <a:pathLst>
                <a:path w="397" h="143" extrusionOk="0">
                  <a:moveTo>
                    <a:pt x="101" y="118"/>
                  </a:moveTo>
                  <a:cubicBezTo>
                    <a:pt x="155" y="143"/>
                    <a:pt x="396" y="73"/>
                    <a:pt x="293" y="25"/>
                  </a:cubicBezTo>
                  <a:cubicBezTo>
                    <a:pt x="240" y="0"/>
                    <a:pt x="1" y="71"/>
                    <a:pt x="101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62" name="Google Shape;37262;p16"/>
            <p:cNvSpPr/>
            <p:nvPr/>
          </p:nvSpPr>
          <p:spPr>
            <a:xfrm>
              <a:off x="5196732" y="5133624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5"/>
                  </a:moveTo>
                  <a:cubicBezTo>
                    <a:pt x="241" y="0"/>
                    <a:pt x="1" y="68"/>
                    <a:pt x="102" y="118"/>
                  </a:cubicBezTo>
                  <a:cubicBezTo>
                    <a:pt x="155" y="143"/>
                    <a:pt x="395" y="73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63" name="Google Shape;37263;p16"/>
            <p:cNvSpPr/>
            <p:nvPr/>
          </p:nvSpPr>
          <p:spPr>
            <a:xfrm>
              <a:off x="1827636" y="5120738"/>
              <a:ext cx="39761" cy="13700"/>
            </a:xfrm>
            <a:custGeom>
              <a:avLst/>
              <a:gdLst/>
              <a:ahLst/>
              <a:cxnLst/>
              <a:rect l="l" t="t" r="r" b="b"/>
              <a:pathLst>
                <a:path w="1114" h="455" extrusionOk="0">
                  <a:moveTo>
                    <a:pt x="577" y="0"/>
                  </a:moveTo>
                  <a:cubicBezTo>
                    <a:pt x="405" y="161"/>
                    <a:pt x="113" y="265"/>
                    <a:pt x="0" y="454"/>
                  </a:cubicBezTo>
                  <a:cubicBezTo>
                    <a:pt x="388" y="447"/>
                    <a:pt x="1114" y="141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64" name="Google Shape;37264;p16"/>
            <p:cNvSpPr/>
            <p:nvPr/>
          </p:nvSpPr>
          <p:spPr>
            <a:xfrm>
              <a:off x="1665738" y="5130914"/>
              <a:ext cx="14134" cy="4185"/>
            </a:xfrm>
            <a:custGeom>
              <a:avLst/>
              <a:gdLst/>
              <a:ahLst/>
              <a:cxnLst/>
              <a:rect l="l" t="t" r="r" b="b"/>
              <a:pathLst>
                <a:path w="396" h="139" extrusionOk="0">
                  <a:moveTo>
                    <a:pt x="101" y="115"/>
                  </a:moveTo>
                  <a:cubicBezTo>
                    <a:pt x="154" y="139"/>
                    <a:pt x="396" y="72"/>
                    <a:pt x="291" y="25"/>
                  </a:cubicBezTo>
                  <a:cubicBezTo>
                    <a:pt x="239" y="0"/>
                    <a:pt x="0" y="69"/>
                    <a:pt x="101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65" name="Google Shape;37265;p16"/>
            <p:cNvSpPr/>
            <p:nvPr/>
          </p:nvSpPr>
          <p:spPr>
            <a:xfrm>
              <a:off x="1087602" y="512814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7"/>
                  </a:moveTo>
                  <a:cubicBezTo>
                    <a:pt x="151" y="142"/>
                    <a:pt x="393" y="73"/>
                    <a:pt x="290" y="27"/>
                  </a:cubicBezTo>
                  <a:cubicBezTo>
                    <a:pt x="241" y="1"/>
                    <a:pt x="0" y="71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66" name="Google Shape;37266;p16"/>
            <p:cNvSpPr/>
            <p:nvPr/>
          </p:nvSpPr>
          <p:spPr>
            <a:xfrm>
              <a:off x="2732675" y="5125435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100" y="117"/>
                  </a:moveTo>
                  <a:cubicBezTo>
                    <a:pt x="152" y="142"/>
                    <a:pt x="391" y="73"/>
                    <a:pt x="295" y="26"/>
                  </a:cubicBezTo>
                  <a:cubicBezTo>
                    <a:pt x="237" y="1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67" name="Google Shape;37267;p16"/>
            <p:cNvSpPr/>
            <p:nvPr/>
          </p:nvSpPr>
          <p:spPr>
            <a:xfrm>
              <a:off x="2867019" y="5120738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68" name="Google Shape;37268;p16"/>
            <p:cNvSpPr/>
            <p:nvPr/>
          </p:nvSpPr>
          <p:spPr>
            <a:xfrm>
              <a:off x="6556306" y="5117667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2"/>
                  </a:moveTo>
                  <a:cubicBezTo>
                    <a:pt x="193" y="53"/>
                    <a:pt x="36" y="0"/>
                    <a:pt x="1" y="102"/>
                  </a:cubicBezTo>
                  <a:cubicBezTo>
                    <a:pt x="1" y="153"/>
                    <a:pt x="157" y="205"/>
                    <a:pt x="19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69" name="Google Shape;37269;p16"/>
            <p:cNvSpPr/>
            <p:nvPr/>
          </p:nvSpPr>
          <p:spPr>
            <a:xfrm>
              <a:off x="4222952" y="5117667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4" y="102"/>
                  </a:moveTo>
                  <a:cubicBezTo>
                    <a:pt x="194" y="53"/>
                    <a:pt x="37" y="0"/>
                    <a:pt x="1" y="102"/>
                  </a:cubicBezTo>
                  <a:cubicBezTo>
                    <a:pt x="1" y="153"/>
                    <a:pt x="155" y="205"/>
                    <a:pt x="194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70" name="Google Shape;37270;p16"/>
            <p:cNvSpPr/>
            <p:nvPr/>
          </p:nvSpPr>
          <p:spPr>
            <a:xfrm>
              <a:off x="536948" y="5120015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3" y="24"/>
                  </a:moveTo>
                  <a:cubicBezTo>
                    <a:pt x="237" y="1"/>
                    <a:pt x="1" y="67"/>
                    <a:pt x="100" y="114"/>
                  </a:cubicBezTo>
                  <a:cubicBezTo>
                    <a:pt x="152" y="140"/>
                    <a:pt x="394" y="72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71" name="Google Shape;37271;p16"/>
            <p:cNvSpPr/>
            <p:nvPr/>
          </p:nvSpPr>
          <p:spPr>
            <a:xfrm>
              <a:off x="5475664" y="5112488"/>
              <a:ext cx="20737" cy="8220"/>
            </a:xfrm>
            <a:custGeom>
              <a:avLst/>
              <a:gdLst/>
              <a:ahLst/>
              <a:cxnLst/>
              <a:rect l="l" t="t" r="r" b="b"/>
              <a:pathLst>
                <a:path w="581" h="273" extrusionOk="0">
                  <a:moveTo>
                    <a:pt x="580" y="91"/>
                  </a:moveTo>
                  <a:cubicBezTo>
                    <a:pt x="387" y="91"/>
                    <a:pt x="349" y="18"/>
                    <a:pt x="195" y="0"/>
                  </a:cubicBezTo>
                  <a:cubicBezTo>
                    <a:pt x="195" y="91"/>
                    <a:pt x="36" y="108"/>
                    <a:pt x="1" y="181"/>
                  </a:cubicBezTo>
                  <a:cubicBezTo>
                    <a:pt x="195" y="181"/>
                    <a:pt x="230" y="255"/>
                    <a:pt x="388" y="273"/>
                  </a:cubicBezTo>
                  <a:cubicBezTo>
                    <a:pt x="387" y="183"/>
                    <a:pt x="542" y="166"/>
                    <a:pt x="580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72" name="Google Shape;37272;p16"/>
            <p:cNvSpPr/>
            <p:nvPr/>
          </p:nvSpPr>
          <p:spPr>
            <a:xfrm>
              <a:off x="4844918" y="5112067"/>
              <a:ext cx="33551" cy="15838"/>
            </a:xfrm>
            <a:custGeom>
              <a:avLst/>
              <a:gdLst/>
              <a:ahLst/>
              <a:cxnLst/>
              <a:rect l="l" t="t" r="r" b="b"/>
              <a:pathLst>
                <a:path w="940" h="526" extrusionOk="0">
                  <a:moveTo>
                    <a:pt x="895" y="197"/>
                  </a:moveTo>
                  <a:cubicBezTo>
                    <a:pt x="939" y="142"/>
                    <a:pt x="604" y="1"/>
                    <a:pt x="510" y="17"/>
                  </a:cubicBezTo>
                  <a:cubicBezTo>
                    <a:pt x="1" y="90"/>
                    <a:pt x="633" y="526"/>
                    <a:pt x="895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73" name="Google Shape;37273;p16"/>
            <p:cNvSpPr/>
            <p:nvPr/>
          </p:nvSpPr>
          <p:spPr>
            <a:xfrm>
              <a:off x="416667" y="5103696"/>
              <a:ext cx="40333" cy="14694"/>
            </a:xfrm>
            <a:custGeom>
              <a:avLst/>
              <a:gdLst/>
              <a:ahLst/>
              <a:cxnLst/>
              <a:rect l="l" t="t" r="r" b="b"/>
              <a:pathLst>
                <a:path w="1130" h="488" extrusionOk="0">
                  <a:moveTo>
                    <a:pt x="770" y="383"/>
                  </a:moveTo>
                  <a:cubicBezTo>
                    <a:pt x="1129" y="81"/>
                    <a:pt x="79" y="1"/>
                    <a:pt x="0" y="201"/>
                  </a:cubicBezTo>
                  <a:cubicBezTo>
                    <a:pt x="302" y="242"/>
                    <a:pt x="165" y="488"/>
                    <a:pt x="770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74" name="Google Shape;37274;p16"/>
            <p:cNvSpPr/>
            <p:nvPr/>
          </p:nvSpPr>
          <p:spPr>
            <a:xfrm>
              <a:off x="822733" y="5093369"/>
              <a:ext cx="50398" cy="17494"/>
            </a:xfrm>
            <a:custGeom>
              <a:avLst/>
              <a:gdLst/>
              <a:ahLst/>
              <a:cxnLst/>
              <a:rect l="l" t="t" r="r" b="b"/>
              <a:pathLst>
                <a:path w="1412" h="581" extrusionOk="0">
                  <a:moveTo>
                    <a:pt x="1157" y="546"/>
                  </a:moveTo>
                  <a:cubicBezTo>
                    <a:pt x="1320" y="442"/>
                    <a:pt x="1412" y="302"/>
                    <a:pt x="1350" y="92"/>
                  </a:cubicBezTo>
                  <a:cubicBezTo>
                    <a:pt x="721" y="146"/>
                    <a:pt x="451" y="32"/>
                    <a:pt x="1" y="1"/>
                  </a:cubicBezTo>
                  <a:cubicBezTo>
                    <a:pt x="229" y="255"/>
                    <a:pt x="314" y="580"/>
                    <a:pt x="1157" y="5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75" name="Google Shape;37275;p16"/>
            <p:cNvSpPr/>
            <p:nvPr/>
          </p:nvSpPr>
          <p:spPr>
            <a:xfrm>
              <a:off x="1189645" y="5090659"/>
              <a:ext cx="71992" cy="13941"/>
            </a:xfrm>
            <a:custGeom>
              <a:avLst/>
              <a:gdLst/>
              <a:ahLst/>
              <a:cxnLst/>
              <a:rect l="l" t="t" r="r" b="b"/>
              <a:pathLst>
                <a:path w="2017" h="463" extrusionOk="0">
                  <a:moveTo>
                    <a:pt x="713" y="455"/>
                  </a:moveTo>
                  <a:cubicBezTo>
                    <a:pt x="658" y="125"/>
                    <a:pt x="2017" y="463"/>
                    <a:pt x="1677" y="1"/>
                  </a:cubicBezTo>
                  <a:cubicBezTo>
                    <a:pt x="1136" y="49"/>
                    <a:pt x="675" y="134"/>
                    <a:pt x="133" y="182"/>
                  </a:cubicBezTo>
                  <a:cubicBezTo>
                    <a:pt x="0" y="425"/>
                    <a:pt x="531" y="357"/>
                    <a:pt x="713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76" name="Google Shape;37276;p16"/>
            <p:cNvSpPr/>
            <p:nvPr/>
          </p:nvSpPr>
          <p:spPr>
            <a:xfrm>
              <a:off x="6690364" y="5098096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101" y="116"/>
                  </a:moveTo>
                  <a:cubicBezTo>
                    <a:pt x="156" y="141"/>
                    <a:pt x="395" y="72"/>
                    <a:pt x="293" y="25"/>
                  </a:cubicBezTo>
                  <a:cubicBezTo>
                    <a:pt x="244" y="0"/>
                    <a:pt x="0" y="69"/>
                    <a:pt x="101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77" name="Google Shape;37277;p16"/>
            <p:cNvSpPr/>
            <p:nvPr/>
          </p:nvSpPr>
          <p:spPr>
            <a:xfrm>
              <a:off x="6611343" y="5093339"/>
              <a:ext cx="13813" cy="5540"/>
            </a:xfrm>
            <a:custGeom>
              <a:avLst/>
              <a:gdLst/>
              <a:ahLst/>
              <a:cxnLst/>
              <a:rect l="l" t="t" r="r" b="b"/>
              <a:pathLst>
                <a:path w="387" h="184" extrusionOk="0">
                  <a:moveTo>
                    <a:pt x="0" y="183"/>
                  </a:moveTo>
                  <a:lnTo>
                    <a:pt x="387" y="183"/>
                  </a:lnTo>
                  <a:lnTo>
                    <a:pt x="3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78" name="Google Shape;37278;p16"/>
            <p:cNvSpPr/>
            <p:nvPr/>
          </p:nvSpPr>
          <p:spPr>
            <a:xfrm>
              <a:off x="5234673" y="5092797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5" y="110"/>
                  </a:moveTo>
                  <a:cubicBezTo>
                    <a:pt x="346" y="0"/>
                    <a:pt x="174" y="54"/>
                    <a:pt x="0" y="110"/>
                  </a:cubicBezTo>
                  <a:cubicBezTo>
                    <a:pt x="5" y="202"/>
                    <a:pt x="341" y="226"/>
                    <a:pt x="385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79" name="Google Shape;37279;p16"/>
            <p:cNvSpPr/>
            <p:nvPr/>
          </p:nvSpPr>
          <p:spPr>
            <a:xfrm>
              <a:off x="8006537" y="5082500"/>
              <a:ext cx="44687" cy="16380"/>
            </a:xfrm>
            <a:custGeom>
              <a:avLst/>
              <a:gdLst/>
              <a:ahLst/>
              <a:cxnLst/>
              <a:rect l="l" t="t" r="r" b="b"/>
              <a:pathLst>
                <a:path w="1252" h="544" extrusionOk="0">
                  <a:moveTo>
                    <a:pt x="638" y="0"/>
                  </a:moveTo>
                  <a:cubicBezTo>
                    <a:pt x="616" y="171"/>
                    <a:pt x="0" y="63"/>
                    <a:pt x="59" y="272"/>
                  </a:cubicBezTo>
                  <a:cubicBezTo>
                    <a:pt x="397" y="543"/>
                    <a:pt x="1252" y="141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80" name="Google Shape;37280;p16"/>
            <p:cNvSpPr/>
            <p:nvPr/>
          </p:nvSpPr>
          <p:spPr>
            <a:xfrm>
              <a:off x="6683547" y="508987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2" y="27"/>
                  </a:moveTo>
                  <a:cubicBezTo>
                    <a:pt x="242" y="0"/>
                    <a:pt x="1" y="70"/>
                    <a:pt x="103" y="117"/>
                  </a:cubicBezTo>
                  <a:cubicBezTo>
                    <a:pt x="152" y="141"/>
                    <a:pt x="392" y="72"/>
                    <a:pt x="292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81" name="Google Shape;37281;p16"/>
            <p:cNvSpPr/>
            <p:nvPr/>
          </p:nvSpPr>
          <p:spPr>
            <a:xfrm>
              <a:off x="9075543" y="5085149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5" y="1"/>
                  </a:moveTo>
                  <a:lnTo>
                    <a:pt x="0" y="1"/>
                  </a:lnTo>
                  <a:lnTo>
                    <a:pt x="0" y="184"/>
                  </a:lnTo>
                  <a:lnTo>
                    <a:pt x="385" y="1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82" name="Google Shape;37282;p16"/>
            <p:cNvSpPr/>
            <p:nvPr/>
          </p:nvSpPr>
          <p:spPr>
            <a:xfrm>
              <a:off x="5841969" y="5075334"/>
              <a:ext cx="22165" cy="16229"/>
            </a:xfrm>
            <a:custGeom>
              <a:avLst/>
              <a:gdLst/>
              <a:ahLst/>
              <a:cxnLst/>
              <a:rect l="l" t="t" r="r" b="b"/>
              <a:pathLst>
                <a:path w="621" h="539" extrusionOk="0">
                  <a:moveTo>
                    <a:pt x="343" y="510"/>
                  </a:moveTo>
                  <a:cubicBezTo>
                    <a:pt x="403" y="386"/>
                    <a:pt x="620" y="336"/>
                    <a:pt x="538" y="144"/>
                  </a:cubicBezTo>
                  <a:cubicBezTo>
                    <a:pt x="0" y="0"/>
                    <a:pt x="4" y="538"/>
                    <a:pt x="343" y="5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83" name="Google Shape;37283;p16"/>
            <p:cNvSpPr/>
            <p:nvPr/>
          </p:nvSpPr>
          <p:spPr>
            <a:xfrm>
              <a:off x="5410169" y="5084457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291" y="24"/>
                  </a:moveTo>
                  <a:cubicBezTo>
                    <a:pt x="238" y="0"/>
                    <a:pt x="0" y="68"/>
                    <a:pt x="98" y="115"/>
                  </a:cubicBezTo>
                  <a:cubicBezTo>
                    <a:pt x="150" y="140"/>
                    <a:pt x="394" y="72"/>
                    <a:pt x="291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84" name="Google Shape;37284;p16"/>
            <p:cNvSpPr/>
            <p:nvPr/>
          </p:nvSpPr>
          <p:spPr>
            <a:xfrm>
              <a:off x="2537012" y="5075304"/>
              <a:ext cx="47757" cy="17404"/>
            </a:xfrm>
            <a:custGeom>
              <a:avLst/>
              <a:gdLst/>
              <a:ahLst/>
              <a:cxnLst/>
              <a:rect l="l" t="t" r="r" b="b"/>
              <a:pathLst>
                <a:path w="1338" h="578" extrusionOk="0">
                  <a:moveTo>
                    <a:pt x="182" y="328"/>
                  </a:moveTo>
                  <a:cubicBezTo>
                    <a:pt x="478" y="577"/>
                    <a:pt x="1314" y="324"/>
                    <a:pt x="1337" y="145"/>
                  </a:cubicBezTo>
                  <a:cubicBezTo>
                    <a:pt x="940" y="202"/>
                    <a:pt x="0" y="0"/>
                    <a:pt x="182" y="3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85" name="Google Shape;37285;p16"/>
            <p:cNvSpPr/>
            <p:nvPr/>
          </p:nvSpPr>
          <p:spPr>
            <a:xfrm>
              <a:off x="1440273" y="5070216"/>
              <a:ext cx="26591" cy="12315"/>
            </a:xfrm>
            <a:custGeom>
              <a:avLst/>
              <a:gdLst/>
              <a:ahLst/>
              <a:cxnLst/>
              <a:rect l="l" t="t" r="r" b="b"/>
              <a:pathLst>
                <a:path w="745" h="409" extrusionOk="0">
                  <a:moveTo>
                    <a:pt x="439" y="408"/>
                  </a:moveTo>
                  <a:cubicBezTo>
                    <a:pt x="745" y="272"/>
                    <a:pt x="655" y="1"/>
                    <a:pt x="54" y="44"/>
                  </a:cubicBezTo>
                  <a:cubicBezTo>
                    <a:pt x="1" y="251"/>
                    <a:pt x="100" y="385"/>
                    <a:pt x="439" y="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86" name="Google Shape;37286;p16"/>
            <p:cNvSpPr/>
            <p:nvPr/>
          </p:nvSpPr>
          <p:spPr>
            <a:xfrm>
              <a:off x="8886091" y="5076237"/>
              <a:ext cx="14170" cy="4246"/>
            </a:xfrm>
            <a:custGeom>
              <a:avLst/>
              <a:gdLst/>
              <a:ahLst/>
              <a:cxnLst/>
              <a:rect l="l" t="t" r="r" b="b"/>
              <a:pathLst>
                <a:path w="397" h="141" extrusionOk="0">
                  <a:moveTo>
                    <a:pt x="100" y="114"/>
                  </a:moveTo>
                  <a:cubicBezTo>
                    <a:pt x="155" y="140"/>
                    <a:pt x="396" y="72"/>
                    <a:pt x="293" y="25"/>
                  </a:cubicBezTo>
                  <a:cubicBezTo>
                    <a:pt x="242" y="0"/>
                    <a:pt x="1" y="68"/>
                    <a:pt x="100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87" name="Google Shape;37287;p16"/>
            <p:cNvSpPr/>
            <p:nvPr/>
          </p:nvSpPr>
          <p:spPr>
            <a:xfrm>
              <a:off x="8941270" y="5073497"/>
              <a:ext cx="13956" cy="4215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292" y="25"/>
                  </a:moveTo>
                  <a:cubicBezTo>
                    <a:pt x="236" y="0"/>
                    <a:pt x="0" y="68"/>
                    <a:pt x="98" y="116"/>
                  </a:cubicBezTo>
                  <a:cubicBezTo>
                    <a:pt x="151" y="140"/>
                    <a:pt x="390" y="73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88" name="Google Shape;37288;p16"/>
            <p:cNvSpPr/>
            <p:nvPr/>
          </p:nvSpPr>
          <p:spPr>
            <a:xfrm>
              <a:off x="6907335" y="5063863"/>
              <a:ext cx="26591" cy="15326"/>
            </a:xfrm>
            <a:custGeom>
              <a:avLst/>
              <a:gdLst/>
              <a:ahLst/>
              <a:cxnLst/>
              <a:rect l="l" t="t" r="r" b="b"/>
              <a:pathLst>
                <a:path w="745" h="509" extrusionOk="0">
                  <a:moveTo>
                    <a:pt x="0" y="436"/>
                  </a:moveTo>
                  <a:cubicBezTo>
                    <a:pt x="744" y="508"/>
                    <a:pt x="744" y="0"/>
                    <a:pt x="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89" name="Google Shape;37289;p16"/>
            <p:cNvSpPr/>
            <p:nvPr/>
          </p:nvSpPr>
          <p:spPr>
            <a:xfrm>
              <a:off x="2619139" y="5070788"/>
              <a:ext cx="13777" cy="7497"/>
            </a:xfrm>
            <a:custGeom>
              <a:avLst/>
              <a:gdLst/>
              <a:ahLst/>
              <a:cxnLst/>
              <a:rect l="l" t="t" r="r" b="b"/>
              <a:pathLst>
                <a:path w="386" h="249" extrusionOk="0">
                  <a:moveTo>
                    <a:pt x="386" y="115"/>
                  </a:moveTo>
                  <a:cubicBezTo>
                    <a:pt x="385" y="24"/>
                    <a:pt x="50" y="0"/>
                    <a:pt x="1" y="115"/>
                  </a:cubicBezTo>
                  <a:cubicBezTo>
                    <a:pt x="217" y="106"/>
                    <a:pt x="300" y="248"/>
                    <a:pt x="386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90" name="Google Shape;37290;p16"/>
            <p:cNvSpPr/>
            <p:nvPr/>
          </p:nvSpPr>
          <p:spPr>
            <a:xfrm>
              <a:off x="865599" y="5055101"/>
              <a:ext cx="41653" cy="18819"/>
            </a:xfrm>
            <a:custGeom>
              <a:avLst/>
              <a:gdLst/>
              <a:ahLst/>
              <a:cxnLst/>
              <a:rect l="l" t="t" r="r" b="b"/>
              <a:pathLst>
                <a:path w="1167" h="625" extrusionOk="0">
                  <a:moveTo>
                    <a:pt x="725" y="546"/>
                  </a:moveTo>
                  <a:cubicBezTo>
                    <a:pt x="1166" y="340"/>
                    <a:pt x="596" y="146"/>
                    <a:pt x="340" y="0"/>
                  </a:cubicBezTo>
                  <a:cubicBezTo>
                    <a:pt x="45" y="137"/>
                    <a:pt x="1" y="624"/>
                    <a:pt x="725" y="5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91" name="Google Shape;37291;p16"/>
            <p:cNvSpPr/>
            <p:nvPr/>
          </p:nvSpPr>
          <p:spPr>
            <a:xfrm>
              <a:off x="6132858" y="5062508"/>
              <a:ext cx="14170" cy="4336"/>
            </a:xfrm>
            <a:custGeom>
              <a:avLst/>
              <a:gdLst/>
              <a:ahLst/>
              <a:cxnLst/>
              <a:rect l="l" t="t" r="r" b="b"/>
              <a:pathLst>
                <a:path w="397" h="144" extrusionOk="0">
                  <a:moveTo>
                    <a:pt x="296" y="27"/>
                  </a:moveTo>
                  <a:cubicBezTo>
                    <a:pt x="241" y="1"/>
                    <a:pt x="1" y="71"/>
                    <a:pt x="102" y="117"/>
                  </a:cubicBezTo>
                  <a:cubicBezTo>
                    <a:pt x="155" y="143"/>
                    <a:pt x="396" y="73"/>
                    <a:pt x="296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92" name="Google Shape;37292;p16"/>
            <p:cNvSpPr/>
            <p:nvPr/>
          </p:nvSpPr>
          <p:spPr>
            <a:xfrm>
              <a:off x="6052908" y="5060551"/>
              <a:ext cx="21665" cy="6444"/>
            </a:xfrm>
            <a:custGeom>
              <a:avLst/>
              <a:gdLst/>
              <a:ahLst/>
              <a:cxnLst/>
              <a:rect l="l" t="t" r="r" b="b"/>
              <a:pathLst>
                <a:path w="607" h="214" extrusionOk="0">
                  <a:moveTo>
                    <a:pt x="606" y="182"/>
                  </a:moveTo>
                  <a:lnTo>
                    <a:pt x="606" y="1"/>
                  </a:lnTo>
                  <a:lnTo>
                    <a:pt x="27" y="1"/>
                  </a:lnTo>
                  <a:cubicBezTo>
                    <a:pt x="1" y="164"/>
                    <a:pt x="217" y="213"/>
                    <a:pt x="6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93" name="Google Shape;37293;p16"/>
            <p:cNvSpPr/>
            <p:nvPr/>
          </p:nvSpPr>
          <p:spPr>
            <a:xfrm>
              <a:off x="1387485" y="5050856"/>
              <a:ext cx="20238" cy="13580"/>
            </a:xfrm>
            <a:custGeom>
              <a:avLst/>
              <a:gdLst/>
              <a:ahLst/>
              <a:cxnLst/>
              <a:rect l="l" t="t" r="r" b="b"/>
              <a:pathLst>
                <a:path w="567" h="451" extrusionOk="0">
                  <a:moveTo>
                    <a:pt x="376" y="414"/>
                  </a:moveTo>
                  <a:cubicBezTo>
                    <a:pt x="386" y="359"/>
                    <a:pt x="403" y="304"/>
                    <a:pt x="566" y="323"/>
                  </a:cubicBezTo>
                  <a:lnTo>
                    <a:pt x="566" y="141"/>
                  </a:lnTo>
                  <a:cubicBezTo>
                    <a:pt x="95" y="0"/>
                    <a:pt x="1" y="451"/>
                    <a:pt x="376" y="4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94" name="Google Shape;37294;p16"/>
            <p:cNvSpPr/>
            <p:nvPr/>
          </p:nvSpPr>
          <p:spPr>
            <a:xfrm>
              <a:off x="5244988" y="5057149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5" y="24"/>
                  </a:moveTo>
                  <a:cubicBezTo>
                    <a:pt x="240" y="0"/>
                    <a:pt x="1" y="68"/>
                    <a:pt x="96" y="115"/>
                  </a:cubicBezTo>
                  <a:cubicBezTo>
                    <a:pt x="154" y="140"/>
                    <a:pt x="394" y="69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95" name="Google Shape;37295;p16"/>
            <p:cNvSpPr/>
            <p:nvPr/>
          </p:nvSpPr>
          <p:spPr>
            <a:xfrm>
              <a:off x="84304" y="5052301"/>
              <a:ext cx="22629" cy="8280"/>
            </a:xfrm>
            <a:custGeom>
              <a:avLst/>
              <a:gdLst/>
              <a:ahLst/>
              <a:cxnLst/>
              <a:rect l="l" t="t" r="r" b="b"/>
              <a:pathLst>
                <a:path w="634" h="275" extrusionOk="0">
                  <a:moveTo>
                    <a:pt x="633" y="275"/>
                  </a:moveTo>
                  <a:lnTo>
                    <a:pt x="633" y="1"/>
                  </a:lnTo>
                  <a:lnTo>
                    <a:pt x="247" y="1"/>
                  </a:lnTo>
                  <a:cubicBezTo>
                    <a:pt x="236" y="118"/>
                    <a:pt x="0" y="128"/>
                    <a:pt x="55" y="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96" name="Google Shape;37296;p16"/>
            <p:cNvSpPr/>
            <p:nvPr/>
          </p:nvSpPr>
          <p:spPr>
            <a:xfrm>
              <a:off x="8428486" y="5052030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2" y="102"/>
                  </a:moveTo>
                  <a:cubicBezTo>
                    <a:pt x="194" y="50"/>
                    <a:pt x="37" y="0"/>
                    <a:pt x="0" y="102"/>
                  </a:cubicBezTo>
                  <a:cubicBezTo>
                    <a:pt x="0" y="152"/>
                    <a:pt x="157" y="205"/>
                    <a:pt x="192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97" name="Google Shape;37297;p16"/>
            <p:cNvSpPr/>
            <p:nvPr/>
          </p:nvSpPr>
          <p:spPr>
            <a:xfrm>
              <a:off x="5282892" y="5046972"/>
              <a:ext cx="22629" cy="13640"/>
            </a:xfrm>
            <a:custGeom>
              <a:avLst/>
              <a:gdLst/>
              <a:ahLst/>
              <a:cxnLst/>
              <a:rect l="l" t="t" r="r" b="b"/>
              <a:pathLst>
                <a:path w="634" h="453" extrusionOk="0">
                  <a:moveTo>
                    <a:pt x="580" y="362"/>
                  </a:moveTo>
                  <a:cubicBezTo>
                    <a:pt x="633" y="155"/>
                    <a:pt x="534" y="21"/>
                    <a:pt x="195" y="0"/>
                  </a:cubicBezTo>
                  <a:cubicBezTo>
                    <a:pt x="239" y="159"/>
                    <a:pt x="0" y="453"/>
                    <a:pt x="580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98" name="Google Shape;37298;p16"/>
            <p:cNvSpPr/>
            <p:nvPr/>
          </p:nvSpPr>
          <p:spPr>
            <a:xfrm>
              <a:off x="3965685" y="5035982"/>
              <a:ext cx="57358" cy="21890"/>
            </a:xfrm>
            <a:custGeom>
              <a:avLst/>
              <a:gdLst/>
              <a:ahLst/>
              <a:cxnLst/>
              <a:rect l="l" t="t" r="r" b="b"/>
              <a:pathLst>
                <a:path w="1607" h="727" extrusionOk="0">
                  <a:moveTo>
                    <a:pt x="1037" y="727"/>
                  </a:moveTo>
                  <a:cubicBezTo>
                    <a:pt x="1606" y="370"/>
                    <a:pt x="632" y="112"/>
                    <a:pt x="72" y="1"/>
                  </a:cubicBezTo>
                  <a:cubicBezTo>
                    <a:pt x="1" y="429"/>
                    <a:pt x="418" y="625"/>
                    <a:pt x="1037" y="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99" name="Google Shape;37299;p16"/>
            <p:cNvSpPr/>
            <p:nvPr/>
          </p:nvSpPr>
          <p:spPr>
            <a:xfrm>
              <a:off x="8452542" y="5048869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99" y="116"/>
                  </a:moveTo>
                  <a:cubicBezTo>
                    <a:pt x="153" y="142"/>
                    <a:pt x="393" y="73"/>
                    <a:pt x="292" y="27"/>
                  </a:cubicBezTo>
                  <a:cubicBezTo>
                    <a:pt x="238" y="1"/>
                    <a:pt x="0" y="69"/>
                    <a:pt x="99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00" name="Google Shape;37300;p16"/>
            <p:cNvSpPr/>
            <p:nvPr/>
          </p:nvSpPr>
          <p:spPr>
            <a:xfrm>
              <a:off x="578244" y="5048869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101" y="116"/>
                  </a:moveTo>
                  <a:cubicBezTo>
                    <a:pt x="154" y="142"/>
                    <a:pt x="394" y="73"/>
                    <a:pt x="294" y="27"/>
                  </a:cubicBezTo>
                  <a:cubicBezTo>
                    <a:pt x="240" y="1"/>
                    <a:pt x="0" y="69"/>
                    <a:pt x="101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01" name="Google Shape;37301;p16"/>
            <p:cNvSpPr/>
            <p:nvPr/>
          </p:nvSpPr>
          <p:spPr>
            <a:xfrm>
              <a:off x="5196732" y="5046129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7"/>
                  </a:moveTo>
                  <a:cubicBezTo>
                    <a:pt x="241" y="1"/>
                    <a:pt x="1" y="70"/>
                    <a:pt x="102" y="115"/>
                  </a:cubicBezTo>
                  <a:cubicBezTo>
                    <a:pt x="155" y="142"/>
                    <a:pt x="395" y="74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02" name="Google Shape;37302;p16"/>
            <p:cNvSpPr/>
            <p:nvPr/>
          </p:nvSpPr>
          <p:spPr>
            <a:xfrm>
              <a:off x="1655495" y="5037518"/>
              <a:ext cx="34872" cy="15236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773" y="404"/>
                  </a:moveTo>
                  <a:cubicBezTo>
                    <a:pt x="977" y="173"/>
                    <a:pt x="122" y="1"/>
                    <a:pt x="0" y="221"/>
                  </a:cubicBezTo>
                  <a:cubicBezTo>
                    <a:pt x="307" y="260"/>
                    <a:pt x="166" y="506"/>
                    <a:pt x="773" y="4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03" name="Google Shape;37303;p16"/>
            <p:cNvSpPr/>
            <p:nvPr/>
          </p:nvSpPr>
          <p:spPr>
            <a:xfrm>
              <a:off x="323796" y="5043810"/>
              <a:ext cx="23985" cy="5902"/>
            </a:xfrm>
            <a:custGeom>
              <a:avLst/>
              <a:gdLst/>
              <a:ahLst/>
              <a:cxnLst/>
              <a:rect l="l" t="t" r="r" b="b"/>
              <a:pathLst>
                <a:path w="672" h="196" extrusionOk="0">
                  <a:moveTo>
                    <a:pt x="479" y="195"/>
                  </a:moveTo>
                  <a:cubicBezTo>
                    <a:pt x="479" y="104"/>
                    <a:pt x="634" y="87"/>
                    <a:pt x="672" y="12"/>
                  </a:cubicBezTo>
                  <a:cubicBezTo>
                    <a:pt x="368" y="21"/>
                    <a:pt x="1" y="1"/>
                    <a:pt x="92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04" name="Google Shape;37304;p16"/>
            <p:cNvSpPr/>
            <p:nvPr/>
          </p:nvSpPr>
          <p:spPr>
            <a:xfrm>
              <a:off x="2564138" y="5044172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0" y="92"/>
                  </a:moveTo>
                  <a:cubicBezTo>
                    <a:pt x="149" y="70"/>
                    <a:pt x="379" y="88"/>
                    <a:pt x="385" y="0"/>
                  </a:cubicBezTo>
                  <a:cubicBezTo>
                    <a:pt x="238" y="21"/>
                    <a:pt x="5" y="3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05" name="Google Shape;37305;p16"/>
            <p:cNvSpPr/>
            <p:nvPr/>
          </p:nvSpPr>
          <p:spPr>
            <a:xfrm>
              <a:off x="1934177" y="5043419"/>
              <a:ext cx="14170" cy="4306"/>
            </a:xfrm>
            <a:custGeom>
              <a:avLst/>
              <a:gdLst/>
              <a:ahLst/>
              <a:cxnLst/>
              <a:rect l="l" t="t" r="r" b="b"/>
              <a:pathLst>
                <a:path w="397" h="143" extrusionOk="0">
                  <a:moveTo>
                    <a:pt x="294" y="25"/>
                  </a:moveTo>
                  <a:cubicBezTo>
                    <a:pt x="240" y="1"/>
                    <a:pt x="1" y="68"/>
                    <a:pt x="103" y="117"/>
                  </a:cubicBezTo>
                  <a:cubicBezTo>
                    <a:pt x="155" y="143"/>
                    <a:pt x="396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06" name="Google Shape;37306;p16"/>
            <p:cNvSpPr/>
            <p:nvPr/>
          </p:nvSpPr>
          <p:spPr>
            <a:xfrm>
              <a:off x="7013875" y="503246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7"/>
                  </a:moveTo>
                  <a:cubicBezTo>
                    <a:pt x="157" y="141"/>
                    <a:pt x="393" y="72"/>
                    <a:pt x="296" y="25"/>
                  </a:cubicBezTo>
                  <a:cubicBezTo>
                    <a:pt x="242" y="0"/>
                    <a:pt x="1" y="71"/>
                    <a:pt x="102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07" name="Google Shape;37307;p16"/>
            <p:cNvSpPr/>
            <p:nvPr/>
          </p:nvSpPr>
          <p:spPr>
            <a:xfrm>
              <a:off x="5503218" y="5025023"/>
              <a:ext cx="33622" cy="17283"/>
            </a:xfrm>
            <a:custGeom>
              <a:avLst/>
              <a:gdLst/>
              <a:ahLst/>
              <a:cxnLst/>
              <a:rect l="l" t="t" r="r" b="b"/>
              <a:pathLst>
                <a:path w="942" h="574" extrusionOk="0">
                  <a:moveTo>
                    <a:pt x="0" y="91"/>
                  </a:moveTo>
                  <a:lnTo>
                    <a:pt x="0" y="272"/>
                  </a:lnTo>
                  <a:cubicBezTo>
                    <a:pt x="355" y="574"/>
                    <a:pt x="941" y="1"/>
                    <a:pt x="0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08" name="Google Shape;37308;p16"/>
            <p:cNvSpPr/>
            <p:nvPr/>
          </p:nvSpPr>
          <p:spPr>
            <a:xfrm>
              <a:off x="4453450" y="503249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39" y="1"/>
                    <a:pt x="0" y="70"/>
                    <a:pt x="98" y="117"/>
                  </a:cubicBezTo>
                  <a:cubicBezTo>
                    <a:pt x="154" y="142"/>
                    <a:pt x="393" y="71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09" name="Google Shape;37309;p16"/>
            <p:cNvSpPr/>
            <p:nvPr/>
          </p:nvSpPr>
          <p:spPr>
            <a:xfrm>
              <a:off x="2494396" y="5027733"/>
              <a:ext cx="21594" cy="9515"/>
            </a:xfrm>
            <a:custGeom>
              <a:avLst/>
              <a:gdLst/>
              <a:ahLst/>
              <a:cxnLst/>
              <a:rect l="l" t="t" r="r" b="b"/>
              <a:pathLst>
                <a:path w="605" h="316" extrusionOk="0">
                  <a:moveTo>
                    <a:pt x="411" y="274"/>
                  </a:moveTo>
                  <a:cubicBezTo>
                    <a:pt x="405" y="148"/>
                    <a:pt x="503" y="74"/>
                    <a:pt x="604" y="1"/>
                  </a:cubicBezTo>
                  <a:lnTo>
                    <a:pt x="26" y="1"/>
                  </a:lnTo>
                  <a:cubicBezTo>
                    <a:pt x="42" y="144"/>
                    <a:pt x="0" y="315"/>
                    <a:pt x="411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10" name="Google Shape;37310;p16"/>
            <p:cNvSpPr/>
            <p:nvPr/>
          </p:nvSpPr>
          <p:spPr>
            <a:xfrm>
              <a:off x="5244988" y="5029690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5" y="26"/>
                  </a:moveTo>
                  <a:cubicBezTo>
                    <a:pt x="240" y="1"/>
                    <a:pt x="1" y="70"/>
                    <a:pt x="96" y="117"/>
                  </a:cubicBezTo>
                  <a:cubicBezTo>
                    <a:pt x="154" y="143"/>
                    <a:pt x="394" y="74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11" name="Google Shape;37311;p16"/>
            <p:cNvSpPr/>
            <p:nvPr/>
          </p:nvSpPr>
          <p:spPr>
            <a:xfrm>
              <a:off x="3073496" y="5026980"/>
              <a:ext cx="13777" cy="7497"/>
            </a:xfrm>
            <a:custGeom>
              <a:avLst/>
              <a:gdLst/>
              <a:ahLst/>
              <a:cxnLst/>
              <a:rect l="l" t="t" r="r" b="b"/>
              <a:pathLst>
                <a:path w="386" h="249" extrusionOk="0">
                  <a:moveTo>
                    <a:pt x="385" y="116"/>
                  </a:moveTo>
                  <a:cubicBezTo>
                    <a:pt x="384" y="24"/>
                    <a:pt x="46" y="1"/>
                    <a:pt x="0" y="116"/>
                  </a:cubicBezTo>
                  <a:cubicBezTo>
                    <a:pt x="216" y="108"/>
                    <a:pt x="302" y="249"/>
                    <a:pt x="385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12" name="Google Shape;37312;p16"/>
            <p:cNvSpPr/>
            <p:nvPr/>
          </p:nvSpPr>
          <p:spPr>
            <a:xfrm>
              <a:off x="2990905" y="5027793"/>
              <a:ext cx="13706" cy="5480"/>
            </a:xfrm>
            <a:custGeom>
              <a:avLst/>
              <a:gdLst/>
              <a:ahLst/>
              <a:cxnLst/>
              <a:rect l="l" t="t" r="r" b="b"/>
              <a:pathLst>
                <a:path w="384" h="182" extrusionOk="0">
                  <a:moveTo>
                    <a:pt x="0" y="181"/>
                  </a:moveTo>
                  <a:lnTo>
                    <a:pt x="384" y="181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13" name="Google Shape;37313;p16"/>
            <p:cNvSpPr/>
            <p:nvPr/>
          </p:nvSpPr>
          <p:spPr>
            <a:xfrm>
              <a:off x="2521593" y="5025023"/>
              <a:ext cx="21915" cy="8762"/>
            </a:xfrm>
            <a:custGeom>
              <a:avLst/>
              <a:gdLst/>
              <a:ahLst/>
              <a:cxnLst/>
              <a:rect l="l" t="t" r="r" b="b"/>
              <a:pathLst>
                <a:path w="614" h="291" extrusionOk="0">
                  <a:moveTo>
                    <a:pt x="614" y="273"/>
                  </a:moveTo>
                  <a:lnTo>
                    <a:pt x="614" y="1"/>
                  </a:lnTo>
                  <a:lnTo>
                    <a:pt x="34" y="1"/>
                  </a:lnTo>
                  <a:cubicBezTo>
                    <a:pt x="0" y="199"/>
                    <a:pt x="192" y="290"/>
                    <a:pt x="614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14" name="Google Shape;37314;p16"/>
            <p:cNvSpPr/>
            <p:nvPr/>
          </p:nvSpPr>
          <p:spPr>
            <a:xfrm>
              <a:off x="1903339" y="5024631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4" y="104"/>
                  </a:moveTo>
                  <a:cubicBezTo>
                    <a:pt x="194" y="53"/>
                    <a:pt x="37" y="1"/>
                    <a:pt x="2" y="104"/>
                  </a:cubicBezTo>
                  <a:cubicBezTo>
                    <a:pt x="1" y="155"/>
                    <a:pt x="157" y="208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15" name="Google Shape;37315;p16"/>
            <p:cNvSpPr/>
            <p:nvPr/>
          </p:nvSpPr>
          <p:spPr>
            <a:xfrm>
              <a:off x="8813922" y="5022283"/>
              <a:ext cx="13920" cy="5480"/>
            </a:xfrm>
            <a:custGeom>
              <a:avLst/>
              <a:gdLst/>
              <a:ahLst/>
              <a:cxnLst/>
              <a:rect l="l" t="t" r="r" b="b"/>
              <a:pathLst>
                <a:path w="390" h="182" extrusionOk="0">
                  <a:moveTo>
                    <a:pt x="1" y="182"/>
                  </a:moveTo>
                  <a:lnTo>
                    <a:pt x="390" y="182"/>
                  </a:lnTo>
                  <a:lnTo>
                    <a:pt x="39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16" name="Google Shape;37316;p16"/>
            <p:cNvSpPr/>
            <p:nvPr/>
          </p:nvSpPr>
          <p:spPr>
            <a:xfrm>
              <a:off x="5609794" y="501882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4"/>
                  </a:moveTo>
                  <a:cubicBezTo>
                    <a:pt x="240" y="0"/>
                    <a:pt x="1" y="68"/>
                    <a:pt x="101" y="115"/>
                  </a:cubicBezTo>
                  <a:cubicBezTo>
                    <a:pt x="153" y="141"/>
                    <a:pt x="394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17" name="Google Shape;37317;p16"/>
            <p:cNvSpPr/>
            <p:nvPr/>
          </p:nvSpPr>
          <p:spPr>
            <a:xfrm>
              <a:off x="2509065" y="5014063"/>
              <a:ext cx="20630" cy="8250"/>
            </a:xfrm>
            <a:custGeom>
              <a:avLst/>
              <a:gdLst/>
              <a:ahLst/>
              <a:cxnLst/>
              <a:rect l="l" t="t" r="r" b="b"/>
              <a:pathLst>
                <a:path w="578" h="274" extrusionOk="0">
                  <a:moveTo>
                    <a:pt x="385" y="273"/>
                  </a:moveTo>
                  <a:cubicBezTo>
                    <a:pt x="385" y="182"/>
                    <a:pt x="542" y="166"/>
                    <a:pt x="577" y="91"/>
                  </a:cubicBezTo>
                  <a:cubicBezTo>
                    <a:pt x="385" y="93"/>
                    <a:pt x="347" y="17"/>
                    <a:pt x="195" y="0"/>
                  </a:cubicBezTo>
                  <a:cubicBezTo>
                    <a:pt x="195" y="93"/>
                    <a:pt x="38" y="109"/>
                    <a:pt x="0" y="182"/>
                  </a:cubicBezTo>
                  <a:cubicBezTo>
                    <a:pt x="195" y="182"/>
                    <a:pt x="230" y="258"/>
                    <a:pt x="385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18" name="Google Shape;37318;p16"/>
            <p:cNvSpPr/>
            <p:nvPr/>
          </p:nvSpPr>
          <p:spPr>
            <a:xfrm>
              <a:off x="1807007" y="5007349"/>
              <a:ext cx="28911" cy="16922"/>
            </a:xfrm>
            <a:custGeom>
              <a:avLst/>
              <a:gdLst/>
              <a:ahLst/>
              <a:cxnLst/>
              <a:rect l="l" t="t" r="r" b="b"/>
              <a:pathLst>
                <a:path w="810" h="562" extrusionOk="0">
                  <a:moveTo>
                    <a:pt x="770" y="496"/>
                  </a:moveTo>
                  <a:cubicBezTo>
                    <a:pt x="809" y="238"/>
                    <a:pt x="796" y="0"/>
                    <a:pt x="195" y="42"/>
                  </a:cubicBezTo>
                  <a:cubicBezTo>
                    <a:pt x="201" y="167"/>
                    <a:pt x="102" y="242"/>
                    <a:pt x="0" y="314"/>
                  </a:cubicBezTo>
                  <a:cubicBezTo>
                    <a:pt x="384" y="317"/>
                    <a:pt x="247" y="562"/>
                    <a:pt x="770" y="4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19" name="Google Shape;37319;p16"/>
            <p:cNvSpPr/>
            <p:nvPr/>
          </p:nvSpPr>
          <p:spPr>
            <a:xfrm>
              <a:off x="8810531" y="5016081"/>
              <a:ext cx="13849" cy="4246"/>
            </a:xfrm>
            <a:custGeom>
              <a:avLst/>
              <a:gdLst/>
              <a:ahLst/>
              <a:cxnLst/>
              <a:rect l="l" t="t" r="r" b="b"/>
              <a:pathLst>
                <a:path w="388" h="141" extrusionOk="0">
                  <a:moveTo>
                    <a:pt x="289" y="24"/>
                  </a:moveTo>
                  <a:cubicBezTo>
                    <a:pt x="239" y="0"/>
                    <a:pt x="0" y="68"/>
                    <a:pt x="96" y="115"/>
                  </a:cubicBezTo>
                  <a:cubicBezTo>
                    <a:pt x="152" y="141"/>
                    <a:pt x="388" y="72"/>
                    <a:pt x="289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20" name="Google Shape;37320;p16"/>
            <p:cNvSpPr/>
            <p:nvPr/>
          </p:nvSpPr>
          <p:spPr>
            <a:xfrm>
              <a:off x="8597058" y="5016081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98" y="115"/>
                  </a:moveTo>
                  <a:cubicBezTo>
                    <a:pt x="153" y="140"/>
                    <a:pt x="392" y="72"/>
                    <a:pt x="291" y="24"/>
                  </a:cubicBezTo>
                  <a:cubicBezTo>
                    <a:pt x="239" y="0"/>
                    <a:pt x="0" y="69"/>
                    <a:pt x="98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21" name="Google Shape;37321;p16"/>
            <p:cNvSpPr/>
            <p:nvPr/>
          </p:nvSpPr>
          <p:spPr>
            <a:xfrm>
              <a:off x="5372336" y="5013732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3" y="102"/>
                  </a:moveTo>
                  <a:cubicBezTo>
                    <a:pt x="0" y="154"/>
                    <a:pt x="157" y="206"/>
                    <a:pt x="195" y="102"/>
                  </a:cubicBezTo>
                  <a:cubicBezTo>
                    <a:pt x="196" y="53"/>
                    <a:pt x="38" y="1"/>
                    <a:pt x="3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22" name="Google Shape;37322;p16"/>
            <p:cNvSpPr/>
            <p:nvPr/>
          </p:nvSpPr>
          <p:spPr>
            <a:xfrm>
              <a:off x="3204628" y="5004368"/>
              <a:ext cx="20309" cy="13580"/>
            </a:xfrm>
            <a:custGeom>
              <a:avLst/>
              <a:gdLst/>
              <a:ahLst/>
              <a:cxnLst/>
              <a:rect l="l" t="t" r="r" b="b"/>
              <a:pathLst>
                <a:path w="569" h="451" extrusionOk="0">
                  <a:moveTo>
                    <a:pt x="376" y="413"/>
                  </a:moveTo>
                  <a:cubicBezTo>
                    <a:pt x="387" y="358"/>
                    <a:pt x="402" y="307"/>
                    <a:pt x="569" y="324"/>
                  </a:cubicBezTo>
                  <a:lnTo>
                    <a:pt x="569" y="142"/>
                  </a:lnTo>
                  <a:cubicBezTo>
                    <a:pt x="95" y="0"/>
                    <a:pt x="1" y="450"/>
                    <a:pt x="376" y="4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23" name="Google Shape;37323;p16"/>
            <p:cNvSpPr/>
            <p:nvPr/>
          </p:nvSpPr>
          <p:spPr>
            <a:xfrm>
              <a:off x="8056827" y="5011384"/>
              <a:ext cx="13742" cy="2740"/>
            </a:xfrm>
            <a:custGeom>
              <a:avLst/>
              <a:gdLst/>
              <a:ahLst/>
              <a:cxnLst/>
              <a:rect l="l" t="t" r="r" b="b"/>
              <a:pathLst>
                <a:path w="385" h="91" extrusionOk="0">
                  <a:moveTo>
                    <a:pt x="385" y="1"/>
                  </a:moveTo>
                  <a:cubicBezTo>
                    <a:pt x="236" y="22"/>
                    <a:pt x="6" y="3"/>
                    <a:pt x="1" y="91"/>
                  </a:cubicBezTo>
                  <a:cubicBezTo>
                    <a:pt x="151" y="71"/>
                    <a:pt x="382" y="87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24" name="Google Shape;37324;p16"/>
            <p:cNvSpPr/>
            <p:nvPr/>
          </p:nvSpPr>
          <p:spPr>
            <a:xfrm>
              <a:off x="5489441" y="5005543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4" y="103"/>
                  </a:moveTo>
                  <a:cubicBezTo>
                    <a:pt x="194" y="54"/>
                    <a:pt x="37" y="0"/>
                    <a:pt x="1" y="103"/>
                  </a:cubicBezTo>
                  <a:cubicBezTo>
                    <a:pt x="1" y="154"/>
                    <a:pt x="156" y="206"/>
                    <a:pt x="194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25" name="Google Shape;37325;p16"/>
            <p:cNvSpPr/>
            <p:nvPr/>
          </p:nvSpPr>
          <p:spPr>
            <a:xfrm>
              <a:off x="1452729" y="5003134"/>
              <a:ext cx="23914" cy="10328"/>
            </a:xfrm>
            <a:custGeom>
              <a:avLst/>
              <a:gdLst/>
              <a:ahLst/>
              <a:cxnLst/>
              <a:rect l="l" t="t" r="r" b="b"/>
              <a:pathLst>
                <a:path w="670" h="343" extrusionOk="0">
                  <a:moveTo>
                    <a:pt x="670" y="92"/>
                  </a:moveTo>
                  <a:cubicBezTo>
                    <a:pt x="404" y="95"/>
                    <a:pt x="247" y="49"/>
                    <a:pt x="90" y="1"/>
                  </a:cubicBezTo>
                  <a:cubicBezTo>
                    <a:pt x="0" y="283"/>
                    <a:pt x="610" y="343"/>
                    <a:pt x="67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26" name="Google Shape;37326;p16"/>
            <p:cNvSpPr/>
            <p:nvPr/>
          </p:nvSpPr>
          <p:spPr>
            <a:xfrm>
              <a:off x="4205677" y="5005091"/>
              <a:ext cx="13956" cy="4336"/>
            </a:xfrm>
            <a:custGeom>
              <a:avLst/>
              <a:gdLst/>
              <a:ahLst/>
              <a:cxnLst/>
              <a:rect l="l" t="t" r="r" b="b"/>
              <a:pathLst>
                <a:path w="391" h="144" extrusionOk="0">
                  <a:moveTo>
                    <a:pt x="291" y="27"/>
                  </a:moveTo>
                  <a:cubicBezTo>
                    <a:pt x="237" y="1"/>
                    <a:pt x="0" y="71"/>
                    <a:pt x="98" y="117"/>
                  </a:cubicBezTo>
                  <a:cubicBezTo>
                    <a:pt x="152" y="143"/>
                    <a:pt x="391" y="74"/>
                    <a:pt x="29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27" name="Google Shape;37327;p16"/>
            <p:cNvSpPr/>
            <p:nvPr/>
          </p:nvSpPr>
          <p:spPr>
            <a:xfrm>
              <a:off x="1522614" y="4987447"/>
              <a:ext cx="50434" cy="18548"/>
            </a:xfrm>
            <a:custGeom>
              <a:avLst/>
              <a:gdLst/>
              <a:ahLst/>
              <a:cxnLst/>
              <a:rect l="l" t="t" r="r" b="b"/>
              <a:pathLst>
                <a:path w="1413" h="616" extrusionOk="0">
                  <a:moveTo>
                    <a:pt x="62" y="522"/>
                  </a:moveTo>
                  <a:cubicBezTo>
                    <a:pt x="607" y="616"/>
                    <a:pt x="865" y="616"/>
                    <a:pt x="1413" y="522"/>
                  </a:cubicBezTo>
                  <a:cubicBezTo>
                    <a:pt x="1253" y="263"/>
                    <a:pt x="1102" y="1"/>
                    <a:pt x="252" y="67"/>
                  </a:cubicBezTo>
                  <a:cubicBezTo>
                    <a:pt x="90" y="174"/>
                    <a:pt x="0" y="311"/>
                    <a:pt x="62" y="5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28" name="Google Shape;37328;p16"/>
            <p:cNvSpPr/>
            <p:nvPr/>
          </p:nvSpPr>
          <p:spPr>
            <a:xfrm>
              <a:off x="2020337" y="4994643"/>
              <a:ext cx="6889" cy="6173"/>
            </a:xfrm>
            <a:custGeom>
              <a:avLst/>
              <a:gdLst/>
              <a:ahLst/>
              <a:cxnLst/>
              <a:rect l="l" t="t" r="r" b="b"/>
              <a:pathLst>
                <a:path w="193" h="205" extrusionOk="0">
                  <a:moveTo>
                    <a:pt x="192" y="102"/>
                  </a:moveTo>
                  <a:cubicBezTo>
                    <a:pt x="192" y="50"/>
                    <a:pt x="39" y="1"/>
                    <a:pt x="2" y="102"/>
                  </a:cubicBezTo>
                  <a:cubicBezTo>
                    <a:pt x="0" y="152"/>
                    <a:pt x="157" y="204"/>
                    <a:pt x="192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29" name="Google Shape;37329;p16"/>
            <p:cNvSpPr/>
            <p:nvPr/>
          </p:nvSpPr>
          <p:spPr>
            <a:xfrm>
              <a:off x="4863121" y="4994914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5" y="1"/>
                  </a:moveTo>
                  <a:cubicBezTo>
                    <a:pt x="235" y="22"/>
                    <a:pt x="5" y="5"/>
                    <a:pt x="0" y="92"/>
                  </a:cubicBezTo>
                  <a:cubicBezTo>
                    <a:pt x="149" y="73"/>
                    <a:pt x="379" y="91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30" name="Google Shape;37330;p16"/>
            <p:cNvSpPr/>
            <p:nvPr/>
          </p:nvSpPr>
          <p:spPr>
            <a:xfrm>
              <a:off x="2116740" y="4991813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3" y="104"/>
                  </a:moveTo>
                  <a:cubicBezTo>
                    <a:pt x="193" y="55"/>
                    <a:pt x="37" y="1"/>
                    <a:pt x="1" y="104"/>
                  </a:cubicBezTo>
                  <a:cubicBezTo>
                    <a:pt x="0" y="155"/>
                    <a:pt x="154" y="208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31" name="Google Shape;37331;p16"/>
            <p:cNvSpPr/>
            <p:nvPr/>
          </p:nvSpPr>
          <p:spPr>
            <a:xfrm>
              <a:off x="1707105" y="4994252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101" y="115"/>
                  </a:moveTo>
                  <a:cubicBezTo>
                    <a:pt x="151" y="142"/>
                    <a:pt x="391" y="71"/>
                    <a:pt x="293" y="24"/>
                  </a:cubicBezTo>
                  <a:cubicBezTo>
                    <a:pt x="239" y="1"/>
                    <a:pt x="1" y="67"/>
                    <a:pt x="101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32" name="Google Shape;37332;p16"/>
            <p:cNvSpPr/>
            <p:nvPr/>
          </p:nvSpPr>
          <p:spPr>
            <a:xfrm>
              <a:off x="5027339" y="4986785"/>
              <a:ext cx="21630" cy="6383"/>
            </a:xfrm>
            <a:custGeom>
              <a:avLst/>
              <a:gdLst/>
              <a:ahLst/>
              <a:cxnLst/>
              <a:rect l="l" t="t" r="r" b="b"/>
              <a:pathLst>
                <a:path w="606" h="212" extrusionOk="0">
                  <a:moveTo>
                    <a:pt x="606" y="181"/>
                  </a:moveTo>
                  <a:lnTo>
                    <a:pt x="606" y="1"/>
                  </a:lnTo>
                  <a:lnTo>
                    <a:pt x="26" y="1"/>
                  </a:lnTo>
                  <a:cubicBezTo>
                    <a:pt x="0" y="164"/>
                    <a:pt x="218" y="212"/>
                    <a:pt x="606" y="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33" name="Google Shape;37333;p16"/>
            <p:cNvSpPr/>
            <p:nvPr/>
          </p:nvSpPr>
          <p:spPr>
            <a:xfrm>
              <a:off x="3975179" y="4989525"/>
              <a:ext cx="13706" cy="2710"/>
            </a:xfrm>
            <a:custGeom>
              <a:avLst/>
              <a:gdLst/>
              <a:ahLst/>
              <a:cxnLst/>
              <a:rect l="l" t="t" r="r" b="b"/>
              <a:pathLst>
                <a:path w="384" h="90" extrusionOk="0">
                  <a:moveTo>
                    <a:pt x="1" y="90"/>
                  </a:moveTo>
                  <a:cubicBezTo>
                    <a:pt x="151" y="70"/>
                    <a:pt x="379" y="87"/>
                    <a:pt x="383" y="1"/>
                  </a:cubicBezTo>
                  <a:cubicBezTo>
                    <a:pt x="236" y="20"/>
                    <a:pt x="7" y="2"/>
                    <a:pt x="1" y="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34" name="Google Shape;37334;p16"/>
            <p:cNvSpPr/>
            <p:nvPr/>
          </p:nvSpPr>
          <p:spPr>
            <a:xfrm>
              <a:off x="2216428" y="4988742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100" y="116"/>
                  </a:moveTo>
                  <a:cubicBezTo>
                    <a:pt x="153" y="140"/>
                    <a:pt x="392" y="73"/>
                    <a:pt x="292" y="27"/>
                  </a:cubicBezTo>
                  <a:cubicBezTo>
                    <a:pt x="238" y="1"/>
                    <a:pt x="0" y="69"/>
                    <a:pt x="100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35" name="Google Shape;37335;p16"/>
            <p:cNvSpPr/>
            <p:nvPr/>
          </p:nvSpPr>
          <p:spPr>
            <a:xfrm>
              <a:off x="8531814" y="4986695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1"/>
                  </a:moveTo>
                  <a:cubicBezTo>
                    <a:pt x="236" y="23"/>
                    <a:pt x="5" y="5"/>
                    <a:pt x="1" y="92"/>
                  </a:cubicBezTo>
                  <a:cubicBezTo>
                    <a:pt x="150" y="73"/>
                    <a:pt x="379" y="91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36" name="Google Shape;37336;p16"/>
            <p:cNvSpPr/>
            <p:nvPr/>
          </p:nvSpPr>
          <p:spPr>
            <a:xfrm>
              <a:off x="5537625" y="4978174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3" y="104"/>
                  </a:moveTo>
                  <a:cubicBezTo>
                    <a:pt x="195" y="54"/>
                    <a:pt x="39" y="1"/>
                    <a:pt x="1" y="104"/>
                  </a:cubicBezTo>
                  <a:cubicBezTo>
                    <a:pt x="1" y="156"/>
                    <a:pt x="156" y="208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37" name="Google Shape;37337;p16"/>
            <p:cNvSpPr/>
            <p:nvPr/>
          </p:nvSpPr>
          <p:spPr>
            <a:xfrm>
              <a:off x="2075409" y="4978565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8" y="1"/>
                  </a:moveTo>
                  <a:cubicBezTo>
                    <a:pt x="235" y="20"/>
                    <a:pt x="5" y="2"/>
                    <a:pt x="0" y="91"/>
                  </a:cubicBezTo>
                  <a:cubicBezTo>
                    <a:pt x="149" y="71"/>
                    <a:pt x="383" y="88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38" name="Google Shape;37338;p16"/>
            <p:cNvSpPr/>
            <p:nvPr/>
          </p:nvSpPr>
          <p:spPr>
            <a:xfrm>
              <a:off x="1497166" y="4975434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6" y="105"/>
                  </a:moveTo>
                  <a:cubicBezTo>
                    <a:pt x="196" y="54"/>
                    <a:pt x="39" y="0"/>
                    <a:pt x="3" y="105"/>
                  </a:cubicBezTo>
                  <a:cubicBezTo>
                    <a:pt x="1" y="153"/>
                    <a:pt x="159" y="208"/>
                    <a:pt x="196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39" name="Google Shape;37339;p16"/>
            <p:cNvSpPr/>
            <p:nvPr/>
          </p:nvSpPr>
          <p:spPr>
            <a:xfrm>
              <a:off x="4357046" y="497507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1" y="1"/>
                    <a:pt x="0" y="70"/>
                    <a:pt x="101" y="117"/>
                  </a:cubicBezTo>
                  <a:cubicBezTo>
                    <a:pt x="153" y="142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40" name="Google Shape;37340;p16"/>
            <p:cNvSpPr/>
            <p:nvPr/>
          </p:nvSpPr>
          <p:spPr>
            <a:xfrm>
              <a:off x="2488971" y="4966341"/>
              <a:ext cx="20131" cy="16259"/>
            </a:xfrm>
            <a:custGeom>
              <a:avLst/>
              <a:gdLst/>
              <a:ahLst/>
              <a:cxnLst/>
              <a:rect l="l" t="t" r="r" b="b"/>
              <a:pathLst>
                <a:path w="564" h="540" extrusionOk="0">
                  <a:moveTo>
                    <a:pt x="563" y="134"/>
                  </a:moveTo>
                  <a:cubicBezTo>
                    <a:pt x="1" y="1"/>
                    <a:pt x="1" y="540"/>
                    <a:pt x="563" y="4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41" name="Google Shape;37341;p16"/>
            <p:cNvSpPr/>
            <p:nvPr/>
          </p:nvSpPr>
          <p:spPr>
            <a:xfrm>
              <a:off x="6600921" y="4972333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2" y="26"/>
                  </a:moveTo>
                  <a:cubicBezTo>
                    <a:pt x="239" y="0"/>
                    <a:pt x="0" y="69"/>
                    <a:pt x="98" y="116"/>
                  </a:cubicBezTo>
                  <a:cubicBezTo>
                    <a:pt x="154" y="142"/>
                    <a:pt x="392" y="72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42" name="Google Shape;37342;p16"/>
            <p:cNvSpPr/>
            <p:nvPr/>
          </p:nvSpPr>
          <p:spPr>
            <a:xfrm>
              <a:off x="6249856" y="4972333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3" y="26"/>
                  </a:moveTo>
                  <a:cubicBezTo>
                    <a:pt x="241" y="0"/>
                    <a:pt x="0" y="69"/>
                    <a:pt x="102" y="116"/>
                  </a:cubicBezTo>
                  <a:cubicBezTo>
                    <a:pt x="156" y="142"/>
                    <a:pt x="395" y="72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43" name="Google Shape;37343;p16"/>
            <p:cNvSpPr/>
            <p:nvPr/>
          </p:nvSpPr>
          <p:spPr>
            <a:xfrm>
              <a:off x="2271250" y="4964896"/>
              <a:ext cx="25734" cy="8250"/>
            </a:xfrm>
            <a:custGeom>
              <a:avLst/>
              <a:gdLst/>
              <a:ahLst/>
              <a:cxnLst/>
              <a:rect l="l" t="t" r="r" b="b"/>
              <a:pathLst>
                <a:path w="721" h="274" extrusionOk="0">
                  <a:moveTo>
                    <a:pt x="105" y="273"/>
                  </a:moveTo>
                  <a:lnTo>
                    <a:pt x="685" y="273"/>
                  </a:lnTo>
                  <a:cubicBezTo>
                    <a:pt x="655" y="166"/>
                    <a:pt x="720" y="16"/>
                    <a:pt x="492" y="0"/>
                  </a:cubicBezTo>
                  <a:cubicBezTo>
                    <a:pt x="477" y="143"/>
                    <a:pt x="1" y="71"/>
                    <a:pt x="105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44" name="Google Shape;37344;p16"/>
            <p:cNvSpPr/>
            <p:nvPr/>
          </p:nvSpPr>
          <p:spPr>
            <a:xfrm>
              <a:off x="2670678" y="4966853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2" y="26"/>
                  </a:moveTo>
                  <a:cubicBezTo>
                    <a:pt x="242" y="1"/>
                    <a:pt x="0" y="70"/>
                    <a:pt x="102" y="116"/>
                  </a:cubicBezTo>
                  <a:cubicBezTo>
                    <a:pt x="155" y="142"/>
                    <a:pt x="395" y="73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45" name="Google Shape;37345;p16"/>
            <p:cNvSpPr/>
            <p:nvPr/>
          </p:nvSpPr>
          <p:spPr>
            <a:xfrm>
              <a:off x="4317214" y="4956044"/>
              <a:ext cx="29625" cy="12375"/>
            </a:xfrm>
            <a:custGeom>
              <a:avLst/>
              <a:gdLst/>
              <a:ahLst/>
              <a:cxnLst/>
              <a:rect l="l" t="t" r="r" b="b"/>
              <a:pathLst>
                <a:path w="830" h="411" extrusionOk="0">
                  <a:moveTo>
                    <a:pt x="829" y="385"/>
                  </a:moveTo>
                  <a:lnTo>
                    <a:pt x="829" y="23"/>
                  </a:lnTo>
                  <a:cubicBezTo>
                    <a:pt x="465" y="1"/>
                    <a:pt x="405" y="123"/>
                    <a:pt x="59" y="112"/>
                  </a:cubicBezTo>
                  <a:cubicBezTo>
                    <a:pt x="0" y="352"/>
                    <a:pt x="327" y="411"/>
                    <a:pt x="829" y="3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46" name="Google Shape;37346;p16"/>
            <p:cNvSpPr/>
            <p:nvPr/>
          </p:nvSpPr>
          <p:spPr>
            <a:xfrm>
              <a:off x="1414718" y="4958362"/>
              <a:ext cx="27519" cy="11291"/>
            </a:xfrm>
            <a:custGeom>
              <a:avLst/>
              <a:gdLst/>
              <a:ahLst/>
              <a:cxnLst/>
              <a:rect l="l" t="t" r="r" b="b"/>
              <a:pathLst>
                <a:path w="771" h="375" extrusionOk="0">
                  <a:moveTo>
                    <a:pt x="770" y="308"/>
                  </a:moveTo>
                  <a:lnTo>
                    <a:pt x="770" y="33"/>
                  </a:lnTo>
                  <a:cubicBezTo>
                    <a:pt x="483" y="50"/>
                    <a:pt x="58" y="1"/>
                    <a:pt x="0" y="125"/>
                  </a:cubicBezTo>
                  <a:cubicBezTo>
                    <a:pt x="383" y="129"/>
                    <a:pt x="243" y="374"/>
                    <a:pt x="770" y="3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47" name="Google Shape;37347;p16"/>
            <p:cNvSpPr/>
            <p:nvPr/>
          </p:nvSpPr>
          <p:spPr>
            <a:xfrm>
              <a:off x="1855119" y="4947915"/>
              <a:ext cx="41332" cy="16982"/>
            </a:xfrm>
            <a:custGeom>
              <a:avLst/>
              <a:gdLst/>
              <a:ahLst/>
              <a:cxnLst/>
              <a:rect l="l" t="t" r="r" b="b"/>
              <a:pathLst>
                <a:path w="1158" h="564" extrusionOk="0">
                  <a:moveTo>
                    <a:pt x="1" y="199"/>
                  </a:moveTo>
                  <a:cubicBezTo>
                    <a:pt x="211" y="404"/>
                    <a:pt x="524" y="561"/>
                    <a:pt x="1157" y="563"/>
                  </a:cubicBezTo>
                  <a:lnTo>
                    <a:pt x="1157" y="110"/>
                  </a:lnTo>
                  <a:cubicBezTo>
                    <a:pt x="819" y="164"/>
                    <a:pt x="27" y="1"/>
                    <a:pt x="1" y="1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48" name="Google Shape;37348;p16"/>
            <p:cNvSpPr/>
            <p:nvPr/>
          </p:nvSpPr>
          <p:spPr>
            <a:xfrm>
              <a:off x="857033" y="4948457"/>
              <a:ext cx="45865" cy="16741"/>
            </a:xfrm>
            <a:custGeom>
              <a:avLst/>
              <a:gdLst/>
              <a:ahLst/>
              <a:cxnLst/>
              <a:rect l="l" t="t" r="r" b="b"/>
              <a:pathLst>
                <a:path w="1285" h="556" extrusionOk="0">
                  <a:moveTo>
                    <a:pt x="965" y="1"/>
                  </a:moveTo>
                  <a:cubicBezTo>
                    <a:pt x="361" y="18"/>
                    <a:pt x="38" y="171"/>
                    <a:pt x="0" y="454"/>
                  </a:cubicBezTo>
                  <a:cubicBezTo>
                    <a:pt x="365" y="433"/>
                    <a:pt x="426" y="556"/>
                    <a:pt x="776" y="545"/>
                  </a:cubicBezTo>
                  <a:cubicBezTo>
                    <a:pt x="901" y="355"/>
                    <a:pt x="1285" y="142"/>
                    <a:pt x="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49" name="Google Shape;37349;p16"/>
            <p:cNvSpPr/>
            <p:nvPr/>
          </p:nvSpPr>
          <p:spPr>
            <a:xfrm>
              <a:off x="5613399" y="4953967"/>
              <a:ext cx="14919" cy="9184"/>
            </a:xfrm>
            <a:custGeom>
              <a:avLst/>
              <a:gdLst/>
              <a:ahLst/>
              <a:cxnLst/>
              <a:rect l="l" t="t" r="r" b="b"/>
              <a:pathLst>
                <a:path w="418" h="305" extrusionOk="0">
                  <a:moveTo>
                    <a:pt x="383" y="272"/>
                  </a:moveTo>
                  <a:cubicBezTo>
                    <a:pt x="357" y="165"/>
                    <a:pt x="418" y="15"/>
                    <a:pt x="193" y="1"/>
                  </a:cubicBezTo>
                  <a:cubicBezTo>
                    <a:pt x="180" y="57"/>
                    <a:pt x="163" y="108"/>
                    <a:pt x="0" y="93"/>
                  </a:cubicBezTo>
                  <a:cubicBezTo>
                    <a:pt x="21" y="200"/>
                    <a:pt x="56" y="305"/>
                    <a:pt x="383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50" name="Google Shape;37350;p16"/>
            <p:cNvSpPr/>
            <p:nvPr/>
          </p:nvSpPr>
          <p:spPr>
            <a:xfrm>
              <a:off x="2477942" y="495869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4"/>
                  </a:moveTo>
                  <a:cubicBezTo>
                    <a:pt x="240" y="0"/>
                    <a:pt x="0" y="68"/>
                    <a:pt x="102" y="115"/>
                  </a:cubicBezTo>
                  <a:cubicBezTo>
                    <a:pt x="154" y="141"/>
                    <a:pt x="393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51" name="Google Shape;37351;p16"/>
            <p:cNvSpPr/>
            <p:nvPr/>
          </p:nvSpPr>
          <p:spPr>
            <a:xfrm>
              <a:off x="4119731" y="4953575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3" y="105"/>
                  </a:moveTo>
                  <a:cubicBezTo>
                    <a:pt x="193" y="51"/>
                    <a:pt x="38" y="1"/>
                    <a:pt x="0" y="105"/>
                  </a:cubicBezTo>
                  <a:cubicBezTo>
                    <a:pt x="0" y="153"/>
                    <a:pt x="157" y="207"/>
                    <a:pt x="193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52" name="Google Shape;37352;p16"/>
            <p:cNvSpPr/>
            <p:nvPr/>
          </p:nvSpPr>
          <p:spPr>
            <a:xfrm>
              <a:off x="2264540" y="4953184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4"/>
                  </a:moveTo>
                  <a:cubicBezTo>
                    <a:pt x="241" y="0"/>
                    <a:pt x="1" y="68"/>
                    <a:pt x="104" y="118"/>
                  </a:cubicBezTo>
                  <a:cubicBezTo>
                    <a:pt x="155" y="141"/>
                    <a:pt x="395" y="74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53" name="Google Shape;37353;p16"/>
            <p:cNvSpPr/>
            <p:nvPr/>
          </p:nvSpPr>
          <p:spPr>
            <a:xfrm>
              <a:off x="3706633" y="4951227"/>
              <a:ext cx="13849" cy="2680"/>
            </a:xfrm>
            <a:custGeom>
              <a:avLst/>
              <a:gdLst/>
              <a:ahLst/>
              <a:cxnLst/>
              <a:rect l="l" t="t" r="r" b="b"/>
              <a:pathLst>
                <a:path w="388" h="89" extrusionOk="0">
                  <a:moveTo>
                    <a:pt x="387" y="0"/>
                  </a:moveTo>
                  <a:cubicBezTo>
                    <a:pt x="241" y="21"/>
                    <a:pt x="7" y="3"/>
                    <a:pt x="1" y="89"/>
                  </a:cubicBezTo>
                  <a:cubicBezTo>
                    <a:pt x="154" y="69"/>
                    <a:pt x="382" y="89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54" name="Google Shape;37354;p16"/>
            <p:cNvSpPr/>
            <p:nvPr/>
          </p:nvSpPr>
          <p:spPr>
            <a:xfrm>
              <a:off x="4501669" y="4947734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99" y="116"/>
                  </a:moveTo>
                  <a:cubicBezTo>
                    <a:pt x="153" y="140"/>
                    <a:pt x="392" y="73"/>
                    <a:pt x="291" y="25"/>
                  </a:cubicBezTo>
                  <a:cubicBezTo>
                    <a:pt x="238" y="0"/>
                    <a:pt x="0" y="68"/>
                    <a:pt x="99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55" name="Google Shape;37355;p16"/>
            <p:cNvSpPr/>
            <p:nvPr/>
          </p:nvSpPr>
          <p:spPr>
            <a:xfrm>
              <a:off x="3414103" y="4947734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3" y="25"/>
                  </a:moveTo>
                  <a:cubicBezTo>
                    <a:pt x="241" y="0"/>
                    <a:pt x="1" y="68"/>
                    <a:pt x="100" y="116"/>
                  </a:cubicBezTo>
                  <a:cubicBezTo>
                    <a:pt x="152" y="140"/>
                    <a:pt x="392" y="73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56" name="Google Shape;37356;p16"/>
            <p:cNvSpPr/>
            <p:nvPr/>
          </p:nvSpPr>
          <p:spPr>
            <a:xfrm>
              <a:off x="7082796" y="4942224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0" y="26"/>
                  </a:moveTo>
                  <a:cubicBezTo>
                    <a:pt x="238" y="0"/>
                    <a:pt x="0" y="71"/>
                    <a:pt x="99" y="116"/>
                  </a:cubicBezTo>
                  <a:cubicBezTo>
                    <a:pt x="153" y="143"/>
                    <a:pt x="392" y="73"/>
                    <a:pt x="29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57" name="Google Shape;37357;p16"/>
            <p:cNvSpPr/>
            <p:nvPr/>
          </p:nvSpPr>
          <p:spPr>
            <a:xfrm>
              <a:off x="2457348" y="4942224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38" y="0"/>
                    <a:pt x="0" y="71"/>
                    <a:pt x="100" y="116"/>
                  </a:cubicBezTo>
                  <a:cubicBezTo>
                    <a:pt x="152" y="143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58" name="Google Shape;37358;p16"/>
            <p:cNvSpPr/>
            <p:nvPr/>
          </p:nvSpPr>
          <p:spPr>
            <a:xfrm>
              <a:off x="5640810" y="4937497"/>
              <a:ext cx="13884" cy="5540"/>
            </a:xfrm>
            <a:custGeom>
              <a:avLst/>
              <a:gdLst/>
              <a:ahLst/>
              <a:cxnLst/>
              <a:rect l="l" t="t" r="r" b="b"/>
              <a:pathLst>
                <a:path w="389" h="184" extrusionOk="0">
                  <a:moveTo>
                    <a:pt x="1" y="183"/>
                  </a:moveTo>
                  <a:lnTo>
                    <a:pt x="389" y="183"/>
                  </a:lnTo>
                  <a:lnTo>
                    <a:pt x="3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59" name="Google Shape;37359;p16"/>
            <p:cNvSpPr/>
            <p:nvPr/>
          </p:nvSpPr>
          <p:spPr>
            <a:xfrm>
              <a:off x="4487357" y="4926658"/>
              <a:ext cx="26591" cy="12255"/>
            </a:xfrm>
            <a:custGeom>
              <a:avLst/>
              <a:gdLst/>
              <a:ahLst/>
              <a:cxnLst/>
              <a:rect l="l" t="t" r="r" b="b"/>
              <a:pathLst>
                <a:path w="745" h="407" extrusionOk="0">
                  <a:moveTo>
                    <a:pt x="306" y="0"/>
                  </a:moveTo>
                  <a:cubicBezTo>
                    <a:pt x="0" y="135"/>
                    <a:pt x="89" y="406"/>
                    <a:pt x="692" y="362"/>
                  </a:cubicBezTo>
                  <a:cubicBezTo>
                    <a:pt x="745" y="154"/>
                    <a:pt x="647" y="21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60" name="Google Shape;37360;p16"/>
            <p:cNvSpPr/>
            <p:nvPr/>
          </p:nvSpPr>
          <p:spPr>
            <a:xfrm>
              <a:off x="3352142" y="4934035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100" y="117"/>
                  </a:moveTo>
                  <a:cubicBezTo>
                    <a:pt x="151" y="143"/>
                    <a:pt x="392" y="73"/>
                    <a:pt x="293" y="26"/>
                  </a:cubicBezTo>
                  <a:cubicBezTo>
                    <a:pt x="242" y="1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61" name="Google Shape;37361;p16"/>
            <p:cNvSpPr/>
            <p:nvPr/>
          </p:nvSpPr>
          <p:spPr>
            <a:xfrm>
              <a:off x="7844246" y="4916271"/>
              <a:ext cx="35478" cy="19090"/>
            </a:xfrm>
            <a:custGeom>
              <a:avLst/>
              <a:gdLst/>
              <a:ahLst/>
              <a:cxnLst/>
              <a:rect l="l" t="t" r="r" b="b"/>
              <a:pathLst>
                <a:path w="994" h="634" extrusionOk="0">
                  <a:moveTo>
                    <a:pt x="558" y="616"/>
                  </a:moveTo>
                  <a:cubicBezTo>
                    <a:pt x="506" y="349"/>
                    <a:pt x="994" y="336"/>
                    <a:pt x="943" y="71"/>
                  </a:cubicBezTo>
                  <a:cubicBezTo>
                    <a:pt x="1" y="1"/>
                    <a:pt x="75" y="634"/>
                    <a:pt x="558" y="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62" name="Google Shape;37362;p16"/>
            <p:cNvSpPr/>
            <p:nvPr/>
          </p:nvSpPr>
          <p:spPr>
            <a:xfrm>
              <a:off x="2677566" y="4931385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99" y="114"/>
                  </a:moveTo>
                  <a:cubicBezTo>
                    <a:pt x="156" y="140"/>
                    <a:pt x="395" y="69"/>
                    <a:pt x="294" y="22"/>
                  </a:cubicBezTo>
                  <a:cubicBezTo>
                    <a:pt x="242" y="0"/>
                    <a:pt x="1" y="67"/>
                    <a:pt x="99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63" name="Google Shape;37363;p16"/>
            <p:cNvSpPr/>
            <p:nvPr/>
          </p:nvSpPr>
          <p:spPr>
            <a:xfrm>
              <a:off x="1872216" y="4931385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294" y="24"/>
                  </a:moveTo>
                  <a:cubicBezTo>
                    <a:pt x="242" y="0"/>
                    <a:pt x="1" y="68"/>
                    <a:pt x="104" y="115"/>
                  </a:cubicBezTo>
                  <a:cubicBezTo>
                    <a:pt x="157" y="140"/>
                    <a:pt x="396" y="72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64" name="Google Shape;37364;p16"/>
            <p:cNvSpPr/>
            <p:nvPr/>
          </p:nvSpPr>
          <p:spPr>
            <a:xfrm>
              <a:off x="4920656" y="4915699"/>
              <a:ext cx="34229" cy="17193"/>
            </a:xfrm>
            <a:custGeom>
              <a:avLst/>
              <a:gdLst/>
              <a:ahLst/>
              <a:cxnLst/>
              <a:rect l="l" t="t" r="r" b="b"/>
              <a:pathLst>
                <a:path w="959" h="571" extrusionOk="0">
                  <a:moveTo>
                    <a:pt x="704" y="545"/>
                  </a:moveTo>
                  <a:cubicBezTo>
                    <a:pt x="863" y="440"/>
                    <a:pt x="958" y="302"/>
                    <a:pt x="894" y="92"/>
                  </a:cubicBezTo>
                  <a:cubicBezTo>
                    <a:pt x="627" y="94"/>
                    <a:pt x="469" y="47"/>
                    <a:pt x="313" y="0"/>
                  </a:cubicBezTo>
                  <a:cubicBezTo>
                    <a:pt x="0" y="146"/>
                    <a:pt x="82" y="571"/>
                    <a:pt x="704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65" name="Google Shape;37365;p16"/>
            <p:cNvSpPr/>
            <p:nvPr/>
          </p:nvSpPr>
          <p:spPr>
            <a:xfrm>
              <a:off x="2716149" y="4919854"/>
              <a:ext cx="20131" cy="16259"/>
            </a:xfrm>
            <a:custGeom>
              <a:avLst/>
              <a:gdLst/>
              <a:ahLst/>
              <a:cxnLst/>
              <a:rect l="l" t="t" r="r" b="b"/>
              <a:pathLst>
                <a:path w="564" h="540" extrusionOk="0">
                  <a:moveTo>
                    <a:pt x="563" y="407"/>
                  </a:moveTo>
                  <a:lnTo>
                    <a:pt x="563" y="135"/>
                  </a:lnTo>
                  <a:cubicBezTo>
                    <a:pt x="0" y="1"/>
                    <a:pt x="0" y="540"/>
                    <a:pt x="563" y="4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66" name="Google Shape;37366;p16"/>
            <p:cNvSpPr/>
            <p:nvPr/>
          </p:nvSpPr>
          <p:spPr>
            <a:xfrm>
              <a:off x="6518365" y="4925875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4" y="26"/>
                  </a:moveTo>
                  <a:cubicBezTo>
                    <a:pt x="236" y="0"/>
                    <a:pt x="0" y="69"/>
                    <a:pt x="101" y="115"/>
                  </a:cubicBezTo>
                  <a:cubicBezTo>
                    <a:pt x="151" y="140"/>
                    <a:pt x="392" y="72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67" name="Google Shape;37367;p16"/>
            <p:cNvSpPr/>
            <p:nvPr/>
          </p:nvSpPr>
          <p:spPr>
            <a:xfrm>
              <a:off x="2631667" y="4921148"/>
              <a:ext cx="21951" cy="8732"/>
            </a:xfrm>
            <a:custGeom>
              <a:avLst/>
              <a:gdLst/>
              <a:ahLst/>
              <a:cxnLst/>
              <a:rect l="l" t="t" r="r" b="b"/>
              <a:pathLst>
                <a:path w="615" h="290" extrusionOk="0">
                  <a:moveTo>
                    <a:pt x="614" y="272"/>
                  </a:moveTo>
                  <a:lnTo>
                    <a:pt x="614" y="1"/>
                  </a:lnTo>
                  <a:lnTo>
                    <a:pt x="34" y="1"/>
                  </a:lnTo>
                  <a:cubicBezTo>
                    <a:pt x="1" y="199"/>
                    <a:pt x="194" y="289"/>
                    <a:pt x="614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68" name="Google Shape;37368;p16"/>
            <p:cNvSpPr/>
            <p:nvPr/>
          </p:nvSpPr>
          <p:spPr>
            <a:xfrm>
              <a:off x="1833597" y="4918439"/>
              <a:ext cx="14670" cy="9515"/>
            </a:xfrm>
            <a:custGeom>
              <a:avLst/>
              <a:gdLst/>
              <a:ahLst/>
              <a:cxnLst/>
              <a:rect l="l" t="t" r="r" b="b"/>
              <a:pathLst>
                <a:path w="411" h="316" extrusionOk="0">
                  <a:moveTo>
                    <a:pt x="410" y="273"/>
                  </a:moveTo>
                  <a:lnTo>
                    <a:pt x="410" y="91"/>
                  </a:lnTo>
                  <a:cubicBezTo>
                    <a:pt x="220" y="91"/>
                    <a:pt x="182" y="16"/>
                    <a:pt x="25" y="1"/>
                  </a:cubicBezTo>
                  <a:cubicBezTo>
                    <a:pt x="45" y="143"/>
                    <a:pt x="0" y="315"/>
                    <a:pt x="410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69" name="Google Shape;37369;p16"/>
            <p:cNvSpPr/>
            <p:nvPr/>
          </p:nvSpPr>
          <p:spPr>
            <a:xfrm>
              <a:off x="1600565" y="4923888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49" y="70"/>
                    <a:pt x="380" y="88"/>
                    <a:pt x="385" y="1"/>
                  </a:cubicBezTo>
                  <a:cubicBezTo>
                    <a:pt x="235" y="21"/>
                    <a:pt x="5" y="2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70" name="Google Shape;37370;p16"/>
            <p:cNvSpPr/>
            <p:nvPr/>
          </p:nvSpPr>
          <p:spPr>
            <a:xfrm>
              <a:off x="8380302" y="4918047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3" y="104"/>
                  </a:moveTo>
                  <a:cubicBezTo>
                    <a:pt x="195" y="53"/>
                    <a:pt x="39" y="0"/>
                    <a:pt x="1" y="104"/>
                  </a:cubicBezTo>
                  <a:cubicBezTo>
                    <a:pt x="1" y="153"/>
                    <a:pt x="159" y="205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71" name="Google Shape;37371;p16"/>
            <p:cNvSpPr/>
            <p:nvPr/>
          </p:nvSpPr>
          <p:spPr>
            <a:xfrm>
              <a:off x="7447531" y="492036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7"/>
                  </a:moveTo>
                  <a:cubicBezTo>
                    <a:pt x="240" y="1"/>
                    <a:pt x="1" y="70"/>
                    <a:pt x="100" y="115"/>
                  </a:cubicBezTo>
                  <a:cubicBezTo>
                    <a:pt x="153" y="141"/>
                    <a:pt x="394" y="74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72" name="Google Shape;37372;p16"/>
            <p:cNvSpPr/>
            <p:nvPr/>
          </p:nvSpPr>
          <p:spPr>
            <a:xfrm>
              <a:off x="2288775" y="4918258"/>
              <a:ext cx="20737" cy="5781"/>
            </a:xfrm>
            <a:custGeom>
              <a:avLst/>
              <a:gdLst/>
              <a:ahLst/>
              <a:cxnLst/>
              <a:rect l="l" t="t" r="r" b="b"/>
              <a:pathLst>
                <a:path w="581" h="192" extrusionOk="0">
                  <a:moveTo>
                    <a:pt x="1" y="185"/>
                  </a:moveTo>
                  <a:cubicBezTo>
                    <a:pt x="333" y="192"/>
                    <a:pt x="497" y="118"/>
                    <a:pt x="580" y="5"/>
                  </a:cubicBezTo>
                  <a:cubicBezTo>
                    <a:pt x="249" y="0"/>
                    <a:pt x="85" y="74"/>
                    <a:pt x="1" y="1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73" name="Google Shape;37373;p16"/>
            <p:cNvSpPr/>
            <p:nvPr/>
          </p:nvSpPr>
          <p:spPr>
            <a:xfrm>
              <a:off x="2653688" y="4912929"/>
              <a:ext cx="20666" cy="8250"/>
            </a:xfrm>
            <a:custGeom>
              <a:avLst/>
              <a:gdLst/>
              <a:ahLst/>
              <a:cxnLst/>
              <a:rect l="l" t="t" r="r" b="b"/>
              <a:pathLst>
                <a:path w="579" h="274" extrusionOk="0">
                  <a:moveTo>
                    <a:pt x="578" y="92"/>
                  </a:moveTo>
                  <a:cubicBezTo>
                    <a:pt x="382" y="93"/>
                    <a:pt x="349" y="19"/>
                    <a:pt x="192" y="1"/>
                  </a:cubicBezTo>
                  <a:cubicBezTo>
                    <a:pt x="192" y="92"/>
                    <a:pt x="35" y="108"/>
                    <a:pt x="0" y="184"/>
                  </a:cubicBezTo>
                  <a:cubicBezTo>
                    <a:pt x="192" y="182"/>
                    <a:pt x="230" y="257"/>
                    <a:pt x="385" y="274"/>
                  </a:cubicBezTo>
                  <a:cubicBezTo>
                    <a:pt x="382" y="182"/>
                    <a:pt x="542" y="165"/>
                    <a:pt x="578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74" name="Google Shape;37374;p16"/>
            <p:cNvSpPr/>
            <p:nvPr/>
          </p:nvSpPr>
          <p:spPr>
            <a:xfrm>
              <a:off x="6129967" y="4905462"/>
              <a:ext cx="26520" cy="15236"/>
            </a:xfrm>
            <a:custGeom>
              <a:avLst/>
              <a:gdLst/>
              <a:ahLst/>
              <a:cxnLst/>
              <a:rect l="l" t="t" r="r" b="b"/>
              <a:pathLst>
                <a:path w="743" h="506" extrusionOk="0">
                  <a:moveTo>
                    <a:pt x="1" y="73"/>
                  </a:moveTo>
                  <a:lnTo>
                    <a:pt x="1" y="437"/>
                  </a:lnTo>
                  <a:cubicBezTo>
                    <a:pt x="742" y="506"/>
                    <a:pt x="742" y="1"/>
                    <a:pt x="1" y="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75" name="Google Shape;37375;p16"/>
            <p:cNvSpPr/>
            <p:nvPr/>
          </p:nvSpPr>
          <p:spPr>
            <a:xfrm>
              <a:off x="5500577" y="4901999"/>
              <a:ext cx="35086" cy="16470"/>
            </a:xfrm>
            <a:custGeom>
              <a:avLst/>
              <a:gdLst/>
              <a:ahLst/>
              <a:cxnLst/>
              <a:rect l="l" t="t" r="r" b="b"/>
              <a:pathLst>
                <a:path w="983" h="547" extrusionOk="0">
                  <a:moveTo>
                    <a:pt x="844" y="1"/>
                  </a:moveTo>
                  <a:lnTo>
                    <a:pt x="74" y="1"/>
                  </a:lnTo>
                  <a:cubicBezTo>
                    <a:pt x="1" y="308"/>
                    <a:pt x="408" y="389"/>
                    <a:pt x="654" y="547"/>
                  </a:cubicBezTo>
                  <a:cubicBezTo>
                    <a:pt x="647" y="331"/>
                    <a:pt x="983" y="279"/>
                    <a:pt x="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76" name="Google Shape;37376;p16"/>
            <p:cNvSpPr/>
            <p:nvPr/>
          </p:nvSpPr>
          <p:spPr>
            <a:xfrm>
              <a:off x="2904781" y="4909466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2" y="26"/>
                  </a:moveTo>
                  <a:cubicBezTo>
                    <a:pt x="237" y="1"/>
                    <a:pt x="1" y="70"/>
                    <a:pt x="99" y="116"/>
                  </a:cubicBezTo>
                  <a:cubicBezTo>
                    <a:pt x="152" y="142"/>
                    <a:pt x="390" y="71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77" name="Google Shape;37377;p16"/>
            <p:cNvSpPr/>
            <p:nvPr/>
          </p:nvSpPr>
          <p:spPr>
            <a:xfrm>
              <a:off x="7588799" y="4901999"/>
              <a:ext cx="20773" cy="8250"/>
            </a:xfrm>
            <a:custGeom>
              <a:avLst/>
              <a:gdLst/>
              <a:ahLst/>
              <a:cxnLst/>
              <a:rect l="l" t="t" r="r" b="b"/>
              <a:pathLst>
                <a:path w="582" h="274" extrusionOk="0">
                  <a:moveTo>
                    <a:pt x="581" y="1"/>
                  </a:moveTo>
                  <a:lnTo>
                    <a:pt x="0" y="1"/>
                  </a:lnTo>
                  <a:lnTo>
                    <a:pt x="0" y="274"/>
                  </a:lnTo>
                  <a:lnTo>
                    <a:pt x="581" y="2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78" name="Google Shape;37378;p16"/>
            <p:cNvSpPr/>
            <p:nvPr/>
          </p:nvSpPr>
          <p:spPr>
            <a:xfrm>
              <a:off x="8270157" y="4901578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195" y="105"/>
                  </a:moveTo>
                  <a:cubicBezTo>
                    <a:pt x="197" y="54"/>
                    <a:pt x="39" y="1"/>
                    <a:pt x="1" y="105"/>
                  </a:cubicBezTo>
                  <a:cubicBezTo>
                    <a:pt x="1" y="156"/>
                    <a:pt x="158" y="208"/>
                    <a:pt x="195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79" name="Google Shape;37379;p16"/>
            <p:cNvSpPr/>
            <p:nvPr/>
          </p:nvSpPr>
          <p:spPr>
            <a:xfrm>
              <a:off x="5079699" y="4898477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4" y="118"/>
                  </a:moveTo>
                  <a:cubicBezTo>
                    <a:pt x="157" y="143"/>
                    <a:pt x="393" y="75"/>
                    <a:pt x="296" y="27"/>
                  </a:cubicBezTo>
                  <a:cubicBezTo>
                    <a:pt x="242" y="0"/>
                    <a:pt x="1" y="70"/>
                    <a:pt x="104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80" name="Google Shape;37380;p16"/>
            <p:cNvSpPr/>
            <p:nvPr/>
          </p:nvSpPr>
          <p:spPr>
            <a:xfrm>
              <a:off x="1336624" y="4876046"/>
              <a:ext cx="52218" cy="28002"/>
            </a:xfrm>
            <a:custGeom>
              <a:avLst/>
              <a:gdLst/>
              <a:ahLst/>
              <a:cxnLst/>
              <a:rect l="l" t="t" r="r" b="b"/>
              <a:pathLst>
                <a:path w="1463" h="930" extrusionOk="0">
                  <a:moveTo>
                    <a:pt x="450" y="591"/>
                  </a:moveTo>
                  <a:cubicBezTo>
                    <a:pt x="587" y="701"/>
                    <a:pt x="336" y="929"/>
                    <a:pt x="836" y="863"/>
                  </a:cubicBezTo>
                  <a:cubicBezTo>
                    <a:pt x="1462" y="634"/>
                    <a:pt x="634" y="0"/>
                    <a:pt x="63" y="317"/>
                  </a:cubicBezTo>
                  <a:cubicBezTo>
                    <a:pt x="0" y="497"/>
                    <a:pt x="336" y="495"/>
                    <a:pt x="450" y="5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81" name="Google Shape;37381;p16"/>
            <p:cNvSpPr/>
            <p:nvPr/>
          </p:nvSpPr>
          <p:spPr>
            <a:xfrm>
              <a:off x="7003667" y="4893840"/>
              <a:ext cx="13884" cy="5450"/>
            </a:xfrm>
            <a:custGeom>
              <a:avLst/>
              <a:gdLst/>
              <a:ahLst/>
              <a:cxnLst/>
              <a:rect l="l" t="t" r="r" b="b"/>
              <a:pathLst>
                <a:path w="389" h="181" extrusionOk="0">
                  <a:moveTo>
                    <a:pt x="1" y="181"/>
                  </a:moveTo>
                  <a:lnTo>
                    <a:pt x="388" y="181"/>
                  </a:lnTo>
                  <a:lnTo>
                    <a:pt x="38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82" name="Google Shape;37382;p16"/>
            <p:cNvSpPr/>
            <p:nvPr/>
          </p:nvSpPr>
          <p:spPr>
            <a:xfrm>
              <a:off x="2917987" y="4891100"/>
              <a:ext cx="29482" cy="9846"/>
            </a:xfrm>
            <a:custGeom>
              <a:avLst/>
              <a:gdLst/>
              <a:ahLst/>
              <a:cxnLst/>
              <a:rect l="l" t="t" r="r" b="b"/>
              <a:pathLst>
                <a:path w="826" h="327" extrusionOk="0">
                  <a:moveTo>
                    <a:pt x="692" y="272"/>
                  </a:moveTo>
                  <a:cubicBezTo>
                    <a:pt x="825" y="27"/>
                    <a:pt x="294" y="95"/>
                    <a:pt x="115" y="0"/>
                  </a:cubicBezTo>
                  <a:cubicBezTo>
                    <a:pt x="0" y="235"/>
                    <a:pt x="192" y="326"/>
                    <a:pt x="692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83" name="Google Shape;37383;p16"/>
            <p:cNvSpPr/>
            <p:nvPr/>
          </p:nvSpPr>
          <p:spPr>
            <a:xfrm>
              <a:off x="1610666" y="489579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102" y="116"/>
                  </a:moveTo>
                  <a:cubicBezTo>
                    <a:pt x="153" y="142"/>
                    <a:pt x="392" y="72"/>
                    <a:pt x="294" y="24"/>
                  </a:cubicBezTo>
                  <a:cubicBezTo>
                    <a:pt x="239" y="1"/>
                    <a:pt x="0" y="69"/>
                    <a:pt x="102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84" name="Google Shape;37384;p16"/>
            <p:cNvSpPr/>
            <p:nvPr/>
          </p:nvSpPr>
          <p:spPr>
            <a:xfrm>
              <a:off x="2818835" y="4890739"/>
              <a:ext cx="6924" cy="6142"/>
            </a:xfrm>
            <a:custGeom>
              <a:avLst/>
              <a:gdLst/>
              <a:ahLst/>
              <a:cxnLst/>
              <a:rect l="l" t="t" r="r" b="b"/>
              <a:pathLst>
                <a:path w="194" h="204" extrusionOk="0">
                  <a:moveTo>
                    <a:pt x="191" y="103"/>
                  </a:moveTo>
                  <a:cubicBezTo>
                    <a:pt x="194" y="53"/>
                    <a:pt x="36" y="0"/>
                    <a:pt x="0" y="103"/>
                  </a:cubicBezTo>
                  <a:cubicBezTo>
                    <a:pt x="0" y="153"/>
                    <a:pt x="154" y="204"/>
                    <a:pt x="191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85" name="Google Shape;37385;p16"/>
            <p:cNvSpPr/>
            <p:nvPr/>
          </p:nvSpPr>
          <p:spPr>
            <a:xfrm>
              <a:off x="1004940" y="4893057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6" y="26"/>
                  </a:moveTo>
                  <a:cubicBezTo>
                    <a:pt x="240" y="0"/>
                    <a:pt x="1" y="69"/>
                    <a:pt x="101" y="115"/>
                  </a:cubicBezTo>
                  <a:cubicBezTo>
                    <a:pt x="152" y="141"/>
                    <a:pt x="394" y="73"/>
                    <a:pt x="296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86" name="Google Shape;37386;p16"/>
            <p:cNvSpPr/>
            <p:nvPr/>
          </p:nvSpPr>
          <p:spPr>
            <a:xfrm>
              <a:off x="660834" y="4893057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5"/>
                  </a:moveTo>
                  <a:cubicBezTo>
                    <a:pt x="156" y="140"/>
                    <a:pt x="393" y="71"/>
                    <a:pt x="294" y="26"/>
                  </a:cubicBezTo>
                  <a:cubicBezTo>
                    <a:pt x="242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87" name="Google Shape;37387;p16"/>
            <p:cNvSpPr/>
            <p:nvPr/>
          </p:nvSpPr>
          <p:spPr>
            <a:xfrm>
              <a:off x="492262" y="4884837"/>
              <a:ext cx="28483" cy="11713"/>
            </a:xfrm>
            <a:custGeom>
              <a:avLst/>
              <a:gdLst/>
              <a:ahLst/>
              <a:cxnLst/>
              <a:rect l="l" t="t" r="r" b="b"/>
              <a:pathLst>
                <a:path w="798" h="389" extrusionOk="0">
                  <a:moveTo>
                    <a:pt x="771" y="25"/>
                  </a:moveTo>
                  <a:cubicBezTo>
                    <a:pt x="336" y="0"/>
                    <a:pt x="49" y="47"/>
                    <a:pt x="1" y="208"/>
                  </a:cubicBezTo>
                  <a:cubicBezTo>
                    <a:pt x="279" y="229"/>
                    <a:pt x="326" y="358"/>
                    <a:pt x="580" y="388"/>
                  </a:cubicBezTo>
                  <a:cubicBezTo>
                    <a:pt x="539" y="218"/>
                    <a:pt x="797" y="188"/>
                    <a:pt x="771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88" name="Google Shape;37388;p16"/>
            <p:cNvSpPr/>
            <p:nvPr/>
          </p:nvSpPr>
          <p:spPr>
            <a:xfrm>
              <a:off x="2089293" y="4883543"/>
              <a:ext cx="38726" cy="12616"/>
            </a:xfrm>
            <a:custGeom>
              <a:avLst/>
              <a:gdLst/>
              <a:ahLst/>
              <a:cxnLst/>
              <a:rect l="l" t="t" r="r" b="b"/>
              <a:pathLst>
                <a:path w="1085" h="419" extrusionOk="0">
                  <a:moveTo>
                    <a:pt x="962" y="342"/>
                  </a:moveTo>
                  <a:cubicBezTo>
                    <a:pt x="1085" y="122"/>
                    <a:pt x="42" y="0"/>
                    <a:pt x="0" y="158"/>
                  </a:cubicBezTo>
                  <a:cubicBezTo>
                    <a:pt x="366" y="199"/>
                    <a:pt x="347" y="418"/>
                    <a:pt x="962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89" name="Google Shape;37389;p16"/>
            <p:cNvSpPr/>
            <p:nvPr/>
          </p:nvSpPr>
          <p:spPr>
            <a:xfrm>
              <a:off x="8662517" y="4888330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5" y="1"/>
                  </a:moveTo>
                  <a:cubicBezTo>
                    <a:pt x="238" y="22"/>
                    <a:pt x="5" y="3"/>
                    <a:pt x="0" y="92"/>
                  </a:cubicBezTo>
                  <a:cubicBezTo>
                    <a:pt x="150" y="72"/>
                    <a:pt x="381" y="88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90" name="Google Shape;37390;p16"/>
            <p:cNvSpPr/>
            <p:nvPr/>
          </p:nvSpPr>
          <p:spPr>
            <a:xfrm>
              <a:off x="216150" y="4885590"/>
              <a:ext cx="21558" cy="6444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603" y="0"/>
                  </a:moveTo>
                  <a:lnTo>
                    <a:pt x="25" y="0"/>
                  </a:lnTo>
                  <a:cubicBezTo>
                    <a:pt x="0" y="163"/>
                    <a:pt x="216" y="213"/>
                    <a:pt x="60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91" name="Google Shape;37391;p16"/>
            <p:cNvSpPr/>
            <p:nvPr/>
          </p:nvSpPr>
          <p:spPr>
            <a:xfrm>
              <a:off x="5585845" y="4879779"/>
              <a:ext cx="6853" cy="6233"/>
            </a:xfrm>
            <a:custGeom>
              <a:avLst/>
              <a:gdLst/>
              <a:ahLst/>
              <a:cxnLst/>
              <a:rect l="l" t="t" r="r" b="b"/>
              <a:pathLst>
                <a:path w="192" h="207" extrusionOk="0">
                  <a:moveTo>
                    <a:pt x="191" y="103"/>
                  </a:moveTo>
                  <a:cubicBezTo>
                    <a:pt x="191" y="52"/>
                    <a:pt x="36" y="0"/>
                    <a:pt x="1" y="103"/>
                  </a:cubicBezTo>
                  <a:cubicBezTo>
                    <a:pt x="1" y="154"/>
                    <a:pt x="156" y="206"/>
                    <a:pt x="191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92" name="Google Shape;37392;p16"/>
            <p:cNvSpPr/>
            <p:nvPr/>
          </p:nvSpPr>
          <p:spPr>
            <a:xfrm>
              <a:off x="4711609" y="4880110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388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93" name="Google Shape;37393;p16"/>
            <p:cNvSpPr/>
            <p:nvPr/>
          </p:nvSpPr>
          <p:spPr>
            <a:xfrm>
              <a:off x="2436575" y="4866592"/>
              <a:ext cx="40404" cy="18548"/>
            </a:xfrm>
            <a:custGeom>
              <a:avLst/>
              <a:gdLst/>
              <a:ahLst/>
              <a:cxnLst/>
              <a:rect l="l" t="t" r="r" b="b"/>
              <a:pathLst>
                <a:path w="1132" h="616" extrusionOk="0">
                  <a:moveTo>
                    <a:pt x="1068" y="450"/>
                  </a:moveTo>
                  <a:cubicBezTo>
                    <a:pt x="1132" y="1"/>
                    <a:pt x="0" y="214"/>
                    <a:pt x="102" y="540"/>
                  </a:cubicBezTo>
                  <a:cubicBezTo>
                    <a:pt x="648" y="616"/>
                    <a:pt x="601" y="412"/>
                    <a:pt x="1068" y="4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94" name="Google Shape;37394;p16"/>
            <p:cNvSpPr/>
            <p:nvPr/>
          </p:nvSpPr>
          <p:spPr>
            <a:xfrm>
              <a:off x="96404" y="4879328"/>
              <a:ext cx="14063" cy="4366"/>
            </a:xfrm>
            <a:custGeom>
              <a:avLst/>
              <a:gdLst/>
              <a:ahLst/>
              <a:cxnLst/>
              <a:rect l="l" t="t" r="r" b="b"/>
              <a:pathLst>
                <a:path w="394" h="145" extrusionOk="0">
                  <a:moveTo>
                    <a:pt x="294" y="27"/>
                  </a:moveTo>
                  <a:cubicBezTo>
                    <a:pt x="239" y="1"/>
                    <a:pt x="0" y="71"/>
                    <a:pt x="101" y="117"/>
                  </a:cubicBezTo>
                  <a:cubicBezTo>
                    <a:pt x="154" y="144"/>
                    <a:pt x="393" y="74"/>
                    <a:pt x="294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95" name="Google Shape;37395;p16"/>
            <p:cNvSpPr/>
            <p:nvPr/>
          </p:nvSpPr>
          <p:spPr>
            <a:xfrm>
              <a:off x="7664466" y="4874661"/>
              <a:ext cx="13813" cy="5540"/>
            </a:xfrm>
            <a:custGeom>
              <a:avLst/>
              <a:gdLst/>
              <a:ahLst/>
              <a:cxnLst/>
              <a:rect l="l" t="t" r="r" b="b"/>
              <a:pathLst>
                <a:path w="387" h="184" extrusionOk="0">
                  <a:moveTo>
                    <a:pt x="38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96" name="Google Shape;37396;p16"/>
            <p:cNvSpPr/>
            <p:nvPr/>
          </p:nvSpPr>
          <p:spPr>
            <a:xfrm>
              <a:off x="5224358" y="4876648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2" y="26"/>
                  </a:moveTo>
                  <a:cubicBezTo>
                    <a:pt x="238" y="1"/>
                    <a:pt x="1" y="70"/>
                    <a:pt x="100" y="117"/>
                  </a:cubicBezTo>
                  <a:cubicBezTo>
                    <a:pt x="152" y="142"/>
                    <a:pt x="391" y="71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97" name="Google Shape;37397;p16"/>
            <p:cNvSpPr/>
            <p:nvPr/>
          </p:nvSpPr>
          <p:spPr>
            <a:xfrm>
              <a:off x="4645900" y="4866441"/>
              <a:ext cx="28268" cy="13700"/>
            </a:xfrm>
            <a:custGeom>
              <a:avLst/>
              <a:gdLst/>
              <a:ahLst/>
              <a:cxnLst/>
              <a:rect l="l" t="t" r="r" b="b"/>
              <a:pathLst>
                <a:path w="792" h="455" extrusionOk="0">
                  <a:moveTo>
                    <a:pt x="493" y="455"/>
                  </a:moveTo>
                  <a:cubicBezTo>
                    <a:pt x="758" y="339"/>
                    <a:pt x="792" y="10"/>
                    <a:pt x="301" y="1"/>
                  </a:cubicBezTo>
                  <a:cubicBezTo>
                    <a:pt x="36" y="117"/>
                    <a:pt x="1" y="447"/>
                    <a:pt x="493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98" name="Google Shape;37398;p16"/>
            <p:cNvSpPr/>
            <p:nvPr/>
          </p:nvSpPr>
          <p:spPr>
            <a:xfrm>
              <a:off x="7213500" y="4865658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0" y="117"/>
                  </a:moveTo>
                  <a:cubicBezTo>
                    <a:pt x="155" y="143"/>
                    <a:pt x="394" y="72"/>
                    <a:pt x="295" y="27"/>
                  </a:cubicBezTo>
                  <a:cubicBezTo>
                    <a:pt x="240" y="0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99" name="Google Shape;37399;p16"/>
            <p:cNvSpPr/>
            <p:nvPr/>
          </p:nvSpPr>
          <p:spPr>
            <a:xfrm>
              <a:off x="3362600" y="4860931"/>
              <a:ext cx="34443" cy="9033"/>
            </a:xfrm>
            <a:custGeom>
              <a:avLst/>
              <a:gdLst/>
              <a:ahLst/>
              <a:cxnLst/>
              <a:rect l="l" t="t" r="r" b="b"/>
              <a:pathLst>
                <a:path w="965" h="300" extrusionOk="0">
                  <a:moveTo>
                    <a:pt x="192" y="274"/>
                  </a:moveTo>
                  <a:cubicBezTo>
                    <a:pt x="632" y="300"/>
                    <a:pt x="919" y="253"/>
                    <a:pt x="965" y="92"/>
                  </a:cubicBezTo>
                  <a:cubicBezTo>
                    <a:pt x="621" y="114"/>
                    <a:pt x="0" y="1"/>
                    <a:pt x="192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00" name="Google Shape;37400;p16"/>
            <p:cNvSpPr/>
            <p:nvPr/>
          </p:nvSpPr>
          <p:spPr>
            <a:xfrm>
              <a:off x="2429865" y="4865658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0" y="27"/>
                  </a:moveTo>
                  <a:cubicBezTo>
                    <a:pt x="236" y="0"/>
                    <a:pt x="0" y="70"/>
                    <a:pt x="98" y="117"/>
                  </a:cubicBezTo>
                  <a:cubicBezTo>
                    <a:pt x="150" y="143"/>
                    <a:pt x="392" y="75"/>
                    <a:pt x="29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01" name="Google Shape;37401;p16"/>
            <p:cNvSpPr/>
            <p:nvPr/>
          </p:nvSpPr>
          <p:spPr>
            <a:xfrm>
              <a:off x="1813895" y="4863370"/>
              <a:ext cx="6889" cy="6173"/>
            </a:xfrm>
            <a:custGeom>
              <a:avLst/>
              <a:gdLst/>
              <a:ahLst/>
              <a:cxnLst/>
              <a:rect l="l" t="t" r="r" b="b"/>
              <a:pathLst>
                <a:path w="193" h="205" extrusionOk="0">
                  <a:moveTo>
                    <a:pt x="2" y="103"/>
                  </a:moveTo>
                  <a:cubicBezTo>
                    <a:pt x="0" y="153"/>
                    <a:pt x="157" y="204"/>
                    <a:pt x="192" y="103"/>
                  </a:cubicBezTo>
                  <a:cubicBezTo>
                    <a:pt x="192" y="53"/>
                    <a:pt x="37" y="1"/>
                    <a:pt x="2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02" name="Google Shape;37402;p16"/>
            <p:cNvSpPr/>
            <p:nvPr/>
          </p:nvSpPr>
          <p:spPr>
            <a:xfrm>
              <a:off x="6449480" y="4862918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6"/>
                  </a:moveTo>
                  <a:cubicBezTo>
                    <a:pt x="241" y="0"/>
                    <a:pt x="1" y="69"/>
                    <a:pt x="103" y="118"/>
                  </a:cubicBezTo>
                  <a:cubicBezTo>
                    <a:pt x="155" y="142"/>
                    <a:pt x="395" y="75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03" name="Google Shape;37403;p16"/>
            <p:cNvSpPr/>
            <p:nvPr/>
          </p:nvSpPr>
          <p:spPr>
            <a:xfrm>
              <a:off x="5866989" y="4856626"/>
              <a:ext cx="8959" cy="11502"/>
            </a:xfrm>
            <a:custGeom>
              <a:avLst/>
              <a:gdLst/>
              <a:ahLst/>
              <a:cxnLst/>
              <a:rect l="l" t="t" r="r" b="b"/>
              <a:pathLst>
                <a:path w="251" h="382" extrusionOk="0">
                  <a:moveTo>
                    <a:pt x="223" y="235"/>
                  </a:moveTo>
                  <a:cubicBezTo>
                    <a:pt x="251" y="141"/>
                    <a:pt x="72" y="0"/>
                    <a:pt x="29" y="144"/>
                  </a:cubicBezTo>
                  <a:cubicBezTo>
                    <a:pt x="0" y="240"/>
                    <a:pt x="179" y="381"/>
                    <a:pt x="223" y="2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04" name="Google Shape;37404;p16"/>
            <p:cNvSpPr/>
            <p:nvPr/>
          </p:nvSpPr>
          <p:spPr>
            <a:xfrm>
              <a:off x="0" y="4860269"/>
              <a:ext cx="14170" cy="4246"/>
            </a:xfrm>
            <a:custGeom>
              <a:avLst/>
              <a:gdLst/>
              <a:ahLst/>
              <a:cxnLst/>
              <a:rect l="l" t="t" r="r" b="b"/>
              <a:pathLst>
                <a:path w="397" h="141" extrusionOk="0">
                  <a:moveTo>
                    <a:pt x="294" y="25"/>
                  </a:moveTo>
                  <a:cubicBezTo>
                    <a:pt x="242" y="1"/>
                    <a:pt x="1" y="69"/>
                    <a:pt x="102" y="117"/>
                  </a:cubicBezTo>
                  <a:cubicBezTo>
                    <a:pt x="157" y="140"/>
                    <a:pt x="396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05" name="Google Shape;37405;p16"/>
            <p:cNvSpPr/>
            <p:nvPr/>
          </p:nvSpPr>
          <p:spPr>
            <a:xfrm>
              <a:off x="4477577" y="4858282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8" y="21"/>
                    <a:pt x="7" y="3"/>
                    <a:pt x="0" y="91"/>
                  </a:cubicBezTo>
                  <a:cubicBezTo>
                    <a:pt x="150" y="69"/>
                    <a:pt x="383" y="88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06" name="Google Shape;37406;p16"/>
            <p:cNvSpPr/>
            <p:nvPr/>
          </p:nvSpPr>
          <p:spPr>
            <a:xfrm>
              <a:off x="6645785" y="4849701"/>
              <a:ext cx="6960" cy="6173"/>
            </a:xfrm>
            <a:custGeom>
              <a:avLst/>
              <a:gdLst/>
              <a:ahLst/>
              <a:cxnLst/>
              <a:rect l="l" t="t" r="r" b="b"/>
              <a:pathLst>
                <a:path w="195" h="205" extrusionOk="0">
                  <a:moveTo>
                    <a:pt x="195" y="104"/>
                  </a:moveTo>
                  <a:cubicBezTo>
                    <a:pt x="195" y="53"/>
                    <a:pt x="39" y="1"/>
                    <a:pt x="1" y="104"/>
                  </a:cubicBezTo>
                  <a:cubicBezTo>
                    <a:pt x="0" y="152"/>
                    <a:pt x="157" y="204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07" name="Google Shape;37407;p16"/>
            <p:cNvSpPr/>
            <p:nvPr/>
          </p:nvSpPr>
          <p:spPr>
            <a:xfrm>
              <a:off x="4591006" y="4852019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5" y="27"/>
                  </a:moveTo>
                  <a:cubicBezTo>
                    <a:pt x="241" y="1"/>
                    <a:pt x="1" y="71"/>
                    <a:pt x="103" y="117"/>
                  </a:cubicBezTo>
                  <a:cubicBezTo>
                    <a:pt x="156" y="143"/>
                    <a:pt x="395" y="74"/>
                    <a:pt x="295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08" name="Google Shape;37408;p16"/>
            <p:cNvSpPr/>
            <p:nvPr/>
          </p:nvSpPr>
          <p:spPr>
            <a:xfrm>
              <a:off x="2626027" y="4847292"/>
              <a:ext cx="15134" cy="9274"/>
            </a:xfrm>
            <a:custGeom>
              <a:avLst/>
              <a:gdLst/>
              <a:ahLst/>
              <a:cxnLst/>
              <a:rect l="l" t="t" r="r" b="b"/>
              <a:pathLst>
                <a:path w="424" h="308" extrusionOk="0">
                  <a:moveTo>
                    <a:pt x="387" y="274"/>
                  </a:moveTo>
                  <a:cubicBezTo>
                    <a:pt x="357" y="165"/>
                    <a:pt x="424" y="15"/>
                    <a:pt x="194" y="1"/>
                  </a:cubicBezTo>
                  <a:cubicBezTo>
                    <a:pt x="184" y="56"/>
                    <a:pt x="165" y="108"/>
                    <a:pt x="1" y="92"/>
                  </a:cubicBezTo>
                  <a:cubicBezTo>
                    <a:pt x="24" y="203"/>
                    <a:pt x="58" y="308"/>
                    <a:pt x="387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09" name="Google Shape;37409;p16"/>
            <p:cNvSpPr/>
            <p:nvPr/>
          </p:nvSpPr>
          <p:spPr>
            <a:xfrm>
              <a:off x="2557178" y="4852802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7" y="1"/>
                  </a:moveTo>
                  <a:cubicBezTo>
                    <a:pt x="238" y="20"/>
                    <a:pt x="6" y="2"/>
                    <a:pt x="1" y="91"/>
                  </a:cubicBezTo>
                  <a:cubicBezTo>
                    <a:pt x="152" y="71"/>
                    <a:pt x="383" y="88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10" name="Google Shape;37410;p16"/>
            <p:cNvSpPr/>
            <p:nvPr/>
          </p:nvSpPr>
          <p:spPr>
            <a:xfrm>
              <a:off x="2515989" y="4841060"/>
              <a:ext cx="30410" cy="11773"/>
            </a:xfrm>
            <a:custGeom>
              <a:avLst/>
              <a:gdLst/>
              <a:ahLst/>
              <a:cxnLst/>
              <a:rect l="l" t="t" r="r" b="b"/>
              <a:pathLst>
                <a:path w="852" h="391" extrusionOk="0">
                  <a:moveTo>
                    <a:pt x="771" y="26"/>
                  </a:moveTo>
                  <a:cubicBezTo>
                    <a:pt x="334" y="0"/>
                    <a:pt x="48" y="47"/>
                    <a:pt x="1" y="208"/>
                  </a:cubicBezTo>
                  <a:cubicBezTo>
                    <a:pt x="275" y="229"/>
                    <a:pt x="324" y="358"/>
                    <a:pt x="578" y="391"/>
                  </a:cubicBezTo>
                  <a:cubicBezTo>
                    <a:pt x="638" y="268"/>
                    <a:pt x="852" y="216"/>
                    <a:pt x="77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11" name="Google Shape;37411;p16"/>
            <p:cNvSpPr/>
            <p:nvPr/>
          </p:nvSpPr>
          <p:spPr>
            <a:xfrm>
              <a:off x="4019794" y="4841090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6"/>
                  </a:moveTo>
                  <a:cubicBezTo>
                    <a:pt x="154" y="140"/>
                    <a:pt x="392" y="71"/>
                    <a:pt x="293" y="25"/>
                  </a:cubicBezTo>
                  <a:cubicBezTo>
                    <a:pt x="240" y="1"/>
                    <a:pt x="0" y="70"/>
                    <a:pt x="99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12" name="Google Shape;37412;p16"/>
            <p:cNvSpPr/>
            <p:nvPr/>
          </p:nvSpPr>
          <p:spPr>
            <a:xfrm>
              <a:off x="7210252" y="4835791"/>
              <a:ext cx="13777" cy="6775"/>
            </a:xfrm>
            <a:custGeom>
              <a:avLst/>
              <a:gdLst/>
              <a:ahLst/>
              <a:cxnLst/>
              <a:rect l="l" t="t" r="r" b="b"/>
              <a:pathLst>
                <a:path w="386" h="225" extrusionOk="0">
                  <a:moveTo>
                    <a:pt x="386" y="110"/>
                  </a:moveTo>
                  <a:cubicBezTo>
                    <a:pt x="345" y="0"/>
                    <a:pt x="170" y="55"/>
                    <a:pt x="1" y="110"/>
                  </a:cubicBezTo>
                  <a:cubicBezTo>
                    <a:pt x="1" y="203"/>
                    <a:pt x="339" y="225"/>
                    <a:pt x="386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13" name="Google Shape;37413;p16"/>
            <p:cNvSpPr/>
            <p:nvPr/>
          </p:nvSpPr>
          <p:spPr>
            <a:xfrm>
              <a:off x="5933233" y="4835670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4"/>
                  </a:moveTo>
                  <a:cubicBezTo>
                    <a:pt x="239" y="1"/>
                    <a:pt x="0" y="68"/>
                    <a:pt x="102" y="115"/>
                  </a:cubicBezTo>
                  <a:cubicBezTo>
                    <a:pt x="153" y="140"/>
                    <a:pt x="393" y="70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14" name="Google Shape;37414;p16"/>
            <p:cNvSpPr/>
            <p:nvPr/>
          </p:nvSpPr>
          <p:spPr>
            <a:xfrm>
              <a:off x="2897428" y="4828113"/>
              <a:ext cx="26591" cy="12345"/>
            </a:xfrm>
            <a:custGeom>
              <a:avLst/>
              <a:gdLst/>
              <a:ahLst/>
              <a:cxnLst/>
              <a:rect l="l" t="t" r="r" b="b"/>
              <a:pathLst>
                <a:path w="745" h="410" extrusionOk="0">
                  <a:moveTo>
                    <a:pt x="690" y="365"/>
                  </a:moveTo>
                  <a:cubicBezTo>
                    <a:pt x="745" y="158"/>
                    <a:pt x="644" y="24"/>
                    <a:pt x="305" y="1"/>
                  </a:cubicBezTo>
                  <a:cubicBezTo>
                    <a:pt x="1" y="138"/>
                    <a:pt x="89" y="409"/>
                    <a:pt x="690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15" name="Google Shape;37415;p16"/>
            <p:cNvSpPr/>
            <p:nvPr/>
          </p:nvSpPr>
          <p:spPr>
            <a:xfrm>
              <a:off x="2116348" y="4822663"/>
              <a:ext cx="38619" cy="16470"/>
            </a:xfrm>
            <a:custGeom>
              <a:avLst/>
              <a:gdLst/>
              <a:ahLst/>
              <a:cxnLst/>
              <a:rect l="l" t="t" r="r" b="b"/>
              <a:pathLst>
                <a:path w="1082" h="547" extrusionOk="0">
                  <a:moveTo>
                    <a:pt x="589" y="546"/>
                  </a:moveTo>
                  <a:cubicBezTo>
                    <a:pt x="608" y="402"/>
                    <a:pt x="1081" y="476"/>
                    <a:pt x="973" y="273"/>
                  </a:cubicBezTo>
                  <a:cubicBezTo>
                    <a:pt x="626" y="196"/>
                    <a:pt x="444" y="41"/>
                    <a:pt x="12" y="0"/>
                  </a:cubicBezTo>
                  <a:cubicBezTo>
                    <a:pt x="1" y="278"/>
                    <a:pt x="185" y="465"/>
                    <a:pt x="589" y="5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16" name="Google Shape;37416;p16"/>
            <p:cNvSpPr/>
            <p:nvPr/>
          </p:nvSpPr>
          <p:spPr>
            <a:xfrm>
              <a:off x="6807469" y="4832930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2" y="24"/>
                  </a:moveTo>
                  <a:cubicBezTo>
                    <a:pt x="237" y="0"/>
                    <a:pt x="1" y="68"/>
                    <a:pt x="100" y="115"/>
                  </a:cubicBezTo>
                  <a:cubicBezTo>
                    <a:pt x="152" y="140"/>
                    <a:pt x="391" y="72"/>
                    <a:pt x="292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17" name="Google Shape;37417;p16"/>
            <p:cNvSpPr/>
            <p:nvPr/>
          </p:nvSpPr>
          <p:spPr>
            <a:xfrm>
              <a:off x="8369880" y="4830160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6"/>
                  </a:moveTo>
                  <a:cubicBezTo>
                    <a:pt x="156" y="140"/>
                    <a:pt x="393" y="71"/>
                    <a:pt x="293" y="24"/>
                  </a:cubicBezTo>
                  <a:cubicBezTo>
                    <a:pt x="241" y="1"/>
                    <a:pt x="0" y="69"/>
                    <a:pt x="100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18" name="Google Shape;37418;p16"/>
            <p:cNvSpPr/>
            <p:nvPr/>
          </p:nvSpPr>
          <p:spPr>
            <a:xfrm>
              <a:off x="7341062" y="4819472"/>
              <a:ext cx="28661" cy="14182"/>
            </a:xfrm>
            <a:custGeom>
              <a:avLst/>
              <a:gdLst/>
              <a:ahLst/>
              <a:cxnLst/>
              <a:rect l="l" t="t" r="r" b="b"/>
              <a:pathLst>
                <a:path w="803" h="471" extrusionOk="0">
                  <a:moveTo>
                    <a:pt x="190" y="471"/>
                  </a:moveTo>
                  <a:lnTo>
                    <a:pt x="578" y="471"/>
                  </a:lnTo>
                  <a:cubicBezTo>
                    <a:pt x="472" y="339"/>
                    <a:pt x="802" y="1"/>
                    <a:pt x="383" y="18"/>
                  </a:cubicBezTo>
                  <a:cubicBezTo>
                    <a:pt x="524" y="266"/>
                    <a:pt x="2" y="200"/>
                    <a:pt x="1" y="382"/>
                  </a:cubicBezTo>
                  <a:cubicBezTo>
                    <a:pt x="118" y="384"/>
                    <a:pt x="227" y="392"/>
                    <a:pt x="190" y="4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19" name="Google Shape;37419;p16"/>
            <p:cNvSpPr/>
            <p:nvPr/>
          </p:nvSpPr>
          <p:spPr>
            <a:xfrm>
              <a:off x="4972123" y="4823868"/>
              <a:ext cx="9030" cy="11442"/>
            </a:xfrm>
            <a:custGeom>
              <a:avLst/>
              <a:gdLst/>
              <a:ahLst/>
              <a:cxnLst/>
              <a:rect l="l" t="t" r="r" b="b"/>
              <a:pathLst>
                <a:path w="253" h="380" extrusionOk="0">
                  <a:moveTo>
                    <a:pt x="224" y="233"/>
                  </a:moveTo>
                  <a:cubicBezTo>
                    <a:pt x="252" y="139"/>
                    <a:pt x="74" y="1"/>
                    <a:pt x="31" y="144"/>
                  </a:cubicBezTo>
                  <a:cubicBezTo>
                    <a:pt x="0" y="238"/>
                    <a:pt x="181" y="379"/>
                    <a:pt x="224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20" name="Google Shape;37420;p16"/>
            <p:cNvSpPr/>
            <p:nvPr/>
          </p:nvSpPr>
          <p:spPr>
            <a:xfrm>
              <a:off x="2333461" y="4824711"/>
              <a:ext cx="13956" cy="4215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292" y="25"/>
                  </a:moveTo>
                  <a:cubicBezTo>
                    <a:pt x="237" y="0"/>
                    <a:pt x="0" y="68"/>
                    <a:pt x="100" y="116"/>
                  </a:cubicBezTo>
                  <a:cubicBezTo>
                    <a:pt x="152" y="140"/>
                    <a:pt x="391" y="72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21" name="Google Shape;37421;p16"/>
            <p:cNvSpPr/>
            <p:nvPr/>
          </p:nvSpPr>
          <p:spPr>
            <a:xfrm>
              <a:off x="2061668" y="4822693"/>
              <a:ext cx="13777" cy="5450"/>
            </a:xfrm>
            <a:custGeom>
              <a:avLst/>
              <a:gdLst/>
              <a:ahLst/>
              <a:cxnLst/>
              <a:rect l="l" t="t" r="r" b="b"/>
              <a:pathLst>
                <a:path w="386" h="181" extrusionOk="0">
                  <a:moveTo>
                    <a:pt x="385" y="1"/>
                  </a:moveTo>
                  <a:lnTo>
                    <a:pt x="0" y="1"/>
                  </a:lnTo>
                  <a:lnTo>
                    <a:pt x="0" y="181"/>
                  </a:lnTo>
                  <a:lnTo>
                    <a:pt x="385" y="1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22" name="Google Shape;37422;p16"/>
            <p:cNvSpPr/>
            <p:nvPr/>
          </p:nvSpPr>
          <p:spPr>
            <a:xfrm>
              <a:off x="6212129" y="4814143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3" y="103"/>
                  </a:moveTo>
                  <a:cubicBezTo>
                    <a:pt x="195" y="52"/>
                    <a:pt x="37" y="0"/>
                    <a:pt x="3" y="103"/>
                  </a:cubicBezTo>
                  <a:cubicBezTo>
                    <a:pt x="0" y="154"/>
                    <a:pt x="157" y="206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23" name="Google Shape;37423;p16"/>
            <p:cNvSpPr/>
            <p:nvPr/>
          </p:nvSpPr>
          <p:spPr>
            <a:xfrm>
              <a:off x="3214015" y="4802551"/>
              <a:ext cx="52218" cy="22763"/>
            </a:xfrm>
            <a:custGeom>
              <a:avLst/>
              <a:gdLst/>
              <a:ahLst/>
              <a:cxnLst/>
              <a:rect l="l" t="t" r="r" b="b"/>
              <a:pathLst>
                <a:path w="1463" h="756" extrusionOk="0">
                  <a:moveTo>
                    <a:pt x="1462" y="397"/>
                  </a:moveTo>
                  <a:cubicBezTo>
                    <a:pt x="1345" y="273"/>
                    <a:pt x="720" y="384"/>
                    <a:pt x="691" y="214"/>
                  </a:cubicBezTo>
                  <a:cubicBezTo>
                    <a:pt x="670" y="105"/>
                    <a:pt x="635" y="0"/>
                    <a:pt x="306" y="33"/>
                  </a:cubicBezTo>
                  <a:cubicBezTo>
                    <a:pt x="0" y="477"/>
                    <a:pt x="1246" y="756"/>
                    <a:pt x="1462" y="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24" name="Google Shape;37424;p16"/>
            <p:cNvSpPr/>
            <p:nvPr/>
          </p:nvSpPr>
          <p:spPr>
            <a:xfrm>
              <a:off x="7770971" y="4811041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0" y="0"/>
                    <a:pt x="0" y="69"/>
                    <a:pt x="102" y="115"/>
                  </a:cubicBezTo>
                  <a:cubicBezTo>
                    <a:pt x="156" y="141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25" name="Google Shape;37425;p16"/>
            <p:cNvSpPr/>
            <p:nvPr/>
          </p:nvSpPr>
          <p:spPr>
            <a:xfrm>
              <a:off x="3279973" y="4808994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1" y="183"/>
                  </a:moveTo>
                  <a:lnTo>
                    <a:pt x="386" y="183"/>
                  </a:lnTo>
                  <a:lnTo>
                    <a:pt x="38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26" name="Google Shape;37426;p16"/>
            <p:cNvSpPr/>
            <p:nvPr/>
          </p:nvSpPr>
          <p:spPr>
            <a:xfrm>
              <a:off x="1841414" y="4811764"/>
              <a:ext cx="13742" cy="2740"/>
            </a:xfrm>
            <a:custGeom>
              <a:avLst/>
              <a:gdLst/>
              <a:ahLst/>
              <a:cxnLst/>
              <a:rect l="l" t="t" r="r" b="b"/>
              <a:pathLst>
                <a:path w="385" h="91" extrusionOk="0">
                  <a:moveTo>
                    <a:pt x="385" y="1"/>
                  </a:moveTo>
                  <a:cubicBezTo>
                    <a:pt x="236" y="20"/>
                    <a:pt x="6" y="5"/>
                    <a:pt x="1" y="91"/>
                  </a:cubicBezTo>
                  <a:cubicBezTo>
                    <a:pt x="150" y="73"/>
                    <a:pt x="379" y="90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27" name="Google Shape;37427;p16"/>
            <p:cNvSpPr/>
            <p:nvPr/>
          </p:nvSpPr>
          <p:spPr>
            <a:xfrm>
              <a:off x="6412361" y="4798185"/>
              <a:ext cx="29018" cy="10870"/>
            </a:xfrm>
            <a:custGeom>
              <a:avLst/>
              <a:gdLst/>
              <a:ahLst/>
              <a:cxnLst/>
              <a:rect l="l" t="t" r="r" b="b"/>
              <a:pathLst>
                <a:path w="813" h="361" extrusionOk="0">
                  <a:moveTo>
                    <a:pt x="563" y="360"/>
                  </a:moveTo>
                  <a:cubicBezTo>
                    <a:pt x="812" y="242"/>
                    <a:pt x="682" y="88"/>
                    <a:pt x="371" y="0"/>
                  </a:cubicBezTo>
                  <a:cubicBezTo>
                    <a:pt x="346" y="225"/>
                    <a:pt x="0" y="282"/>
                    <a:pt x="56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28" name="Google Shape;37428;p16"/>
            <p:cNvSpPr/>
            <p:nvPr/>
          </p:nvSpPr>
          <p:spPr>
            <a:xfrm>
              <a:off x="75774" y="4805592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3" y="24"/>
                  </a:moveTo>
                  <a:cubicBezTo>
                    <a:pt x="240" y="1"/>
                    <a:pt x="0" y="69"/>
                    <a:pt x="98" y="114"/>
                  </a:cubicBezTo>
                  <a:cubicBezTo>
                    <a:pt x="153" y="141"/>
                    <a:pt x="394" y="70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29" name="Google Shape;37429;p16"/>
            <p:cNvSpPr/>
            <p:nvPr/>
          </p:nvSpPr>
          <p:spPr>
            <a:xfrm>
              <a:off x="8335437" y="4802852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4" y="24"/>
                  </a:moveTo>
                  <a:cubicBezTo>
                    <a:pt x="240" y="1"/>
                    <a:pt x="1" y="68"/>
                    <a:pt x="103" y="115"/>
                  </a:cubicBezTo>
                  <a:cubicBezTo>
                    <a:pt x="153" y="140"/>
                    <a:pt x="392" y="70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30" name="Google Shape;37430;p16"/>
            <p:cNvSpPr/>
            <p:nvPr/>
          </p:nvSpPr>
          <p:spPr>
            <a:xfrm>
              <a:off x="4498243" y="4803575"/>
              <a:ext cx="13849" cy="2770"/>
            </a:xfrm>
            <a:custGeom>
              <a:avLst/>
              <a:gdLst/>
              <a:ahLst/>
              <a:cxnLst/>
              <a:rect l="l" t="t" r="r" b="b"/>
              <a:pathLst>
                <a:path w="388" h="92" extrusionOk="0">
                  <a:moveTo>
                    <a:pt x="387" y="0"/>
                  </a:moveTo>
                  <a:cubicBezTo>
                    <a:pt x="237" y="22"/>
                    <a:pt x="7" y="4"/>
                    <a:pt x="1" y="91"/>
                  </a:cubicBezTo>
                  <a:cubicBezTo>
                    <a:pt x="151" y="71"/>
                    <a:pt x="383" y="89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31" name="Google Shape;37431;p16"/>
            <p:cNvSpPr/>
            <p:nvPr/>
          </p:nvSpPr>
          <p:spPr>
            <a:xfrm>
              <a:off x="8600556" y="4797432"/>
              <a:ext cx="13849" cy="7407"/>
            </a:xfrm>
            <a:custGeom>
              <a:avLst/>
              <a:gdLst/>
              <a:ahLst/>
              <a:cxnLst/>
              <a:rect l="l" t="t" r="r" b="b"/>
              <a:pathLst>
                <a:path w="388" h="246" extrusionOk="0">
                  <a:moveTo>
                    <a:pt x="388" y="115"/>
                  </a:moveTo>
                  <a:cubicBezTo>
                    <a:pt x="384" y="24"/>
                    <a:pt x="50" y="0"/>
                    <a:pt x="0" y="115"/>
                  </a:cubicBezTo>
                  <a:cubicBezTo>
                    <a:pt x="215" y="105"/>
                    <a:pt x="303" y="246"/>
                    <a:pt x="388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32" name="Google Shape;37432;p16"/>
            <p:cNvSpPr/>
            <p:nvPr/>
          </p:nvSpPr>
          <p:spPr>
            <a:xfrm>
              <a:off x="8873991" y="4789935"/>
              <a:ext cx="25556" cy="10990"/>
            </a:xfrm>
            <a:custGeom>
              <a:avLst/>
              <a:gdLst/>
              <a:ahLst/>
              <a:cxnLst/>
              <a:rect l="l" t="t" r="r" b="b"/>
              <a:pathLst>
                <a:path w="716" h="365" extrusionOk="0">
                  <a:moveTo>
                    <a:pt x="439" y="364"/>
                  </a:moveTo>
                  <a:cubicBezTo>
                    <a:pt x="500" y="242"/>
                    <a:pt x="715" y="191"/>
                    <a:pt x="632" y="0"/>
                  </a:cubicBezTo>
                  <a:lnTo>
                    <a:pt x="54" y="0"/>
                  </a:lnTo>
                  <a:cubicBezTo>
                    <a:pt x="0" y="208"/>
                    <a:pt x="102" y="341"/>
                    <a:pt x="439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33" name="Google Shape;37433;p16"/>
            <p:cNvSpPr/>
            <p:nvPr/>
          </p:nvSpPr>
          <p:spPr>
            <a:xfrm>
              <a:off x="6246251" y="4791892"/>
              <a:ext cx="21023" cy="9033"/>
            </a:xfrm>
            <a:custGeom>
              <a:avLst/>
              <a:gdLst/>
              <a:ahLst/>
              <a:cxnLst/>
              <a:rect l="l" t="t" r="r" b="b"/>
              <a:pathLst>
                <a:path w="589" h="300" extrusionOk="0">
                  <a:moveTo>
                    <a:pt x="394" y="299"/>
                  </a:moveTo>
                  <a:cubicBezTo>
                    <a:pt x="394" y="208"/>
                    <a:pt x="549" y="191"/>
                    <a:pt x="588" y="117"/>
                  </a:cubicBezTo>
                  <a:cubicBezTo>
                    <a:pt x="339" y="113"/>
                    <a:pt x="321" y="0"/>
                    <a:pt x="9" y="26"/>
                  </a:cubicBezTo>
                  <a:cubicBezTo>
                    <a:pt x="1" y="182"/>
                    <a:pt x="157" y="258"/>
                    <a:pt x="394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34" name="Google Shape;37434;p16"/>
            <p:cNvSpPr/>
            <p:nvPr/>
          </p:nvSpPr>
          <p:spPr>
            <a:xfrm>
              <a:off x="8569504" y="479460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99" y="118"/>
                  </a:moveTo>
                  <a:cubicBezTo>
                    <a:pt x="155" y="141"/>
                    <a:pt x="394" y="74"/>
                    <a:pt x="293" y="27"/>
                  </a:cubicBezTo>
                  <a:cubicBezTo>
                    <a:pt x="240" y="0"/>
                    <a:pt x="1" y="70"/>
                    <a:pt x="99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35" name="Google Shape;37435;p16"/>
            <p:cNvSpPr/>
            <p:nvPr/>
          </p:nvSpPr>
          <p:spPr>
            <a:xfrm>
              <a:off x="4956990" y="4786202"/>
              <a:ext cx="39761" cy="15808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8" y="306"/>
                  </a:moveTo>
                  <a:cubicBezTo>
                    <a:pt x="1114" y="0"/>
                    <a:pt x="0" y="525"/>
                    <a:pt x="648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36" name="Google Shape;37436;p16"/>
            <p:cNvSpPr/>
            <p:nvPr/>
          </p:nvSpPr>
          <p:spPr>
            <a:xfrm>
              <a:off x="2743489" y="4783432"/>
              <a:ext cx="36335" cy="19090"/>
            </a:xfrm>
            <a:custGeom>
              <a:avLst/>
              <a:gdLst/>
              <a:ahLst/>
              <a:cxnLst/>
              <a:rect l="l" t="t" r="r" b="b"/>
              <a:pathLst>
                <a:path w="1018" h="634" extrusionOk="0">
                  <a:moveTo>
                    <a:pt x="760" y="489"/>
                  </a:moveTo>
                  <a:cubicBezTo>
                    <a:pt x="924" y="382"/>
                    <a:pt x="1018" y="244"/>
                    <a:pt x="954" y="33"/>
                  </a:cubicBezTo>
                  <a:cubicBezTo>
                    <a:pt x="664" y="48"/>
                    <a:pt x="245" y="1"/>
                    <a:pt x="181" y="125"/>
                  </a:cubicBezTo>
                  <a:cubicBezTo>
                    <a:pt x="695" y="95"/>
                    <a:pt x="1" y="634"/>
                    <a:pt x="760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37" name="Google Shape;37437;p16"/>
            <p:cNvSpPr/>
            <p:nvPr/>
          </p:nvSpPr>
          <p:spPr>
            <a:xfrm>
              <a:off x="3893980" y="4778946"/>
              <a:ext cx="37905" cy="18819"/>
            </a:xfrm>
            <a:custGeom>
              <a:avLst/>
              <a:gdLst/>
              <a:ahLst/>
              <a:cxnLst/>
              <a:rect l="l" t="t" r="r" b="b"/>
              <a:pathLst>
                <a:path w="1062" h="625" extrusionOk="0">
                  <a:moveTo>
                    <a:pt x="732" y="547"/>
                  </a:moveTo>
                  <a:cubicBezTo>
                    <a:pt x="1062" y="393"/>
                    <a:pt x="619" y="138"/>
                    <a:pt x="347" y="1"/>
                  </a:cubicBezTo>
                  <a:cubicBezTo>
                    <a:pt x="48" y="139"/>
                    <a:pt x="1" y="625"/>
                    <a:pt x="732" y="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38" name="Google Shape;37438;p16"/>
            <p:cNvSpPr/>
            <p:nvPr/>
          </p:nvSpPr>
          <p:spPr>
            <a:xfrm>
              <a:off x="2784249" y="4786804"/>
              <a:ext cx="7067" cy="6203"/>
            </a:xfrm>
            <a:custGeom>
              <a:avLst/>
              <a:gdLst/>
              <a:ahLst/>
              <a:cxnLst/>
              <a:rect l="l" t="t" r="r" b="b"/>
              <a:pathLst>
                <a:path w="198" h="206" extrusionOk="0">
                  <a:moveTo>
                    <a:pt x="5" y="104"/>
                  </a:moveTo>
                  <a:cubicBezTo>
                    <a:pt x="1" y="155"/>
                    <a:pt x="161" y="206"/>
                    <a:pt x="198" y="104"/>
                  </a:cubicBezTo>
                  <a:cubicBezTo>
                    <a:pt x="198" y="53"/>
                    <a:pt x="40" y="1"/>
                    <a:pt x="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39" name="Google Shape;37439;p16"/>
            <p:cNvSpPr/>
            <p:nvPr/>
          </p:nvSpPr>
          <p:spPr>
            <a:xfrm>
              <a:off x="332362" y="4776206"/>
              <a:ext cx="56751" cy="22582"/>
            </a:xfrm>
            <a:custGeom>
              <a:avLst/>
              <a:gdLst/>
              <a:ahLst/>
              <a:cxnLst/>
              <a:rect l="l" t="t" r="r" b="b"/>
              <a:pathLst>
                <a:path w="1590" h="750" extrusionOk="0">
                  <a:moveTo>
                    <a:pt x="1590" y="365"/>
                  </a:moveTo>
                  <a:cubicBezTo>
                    <a:pt x="1048" y="348"/>
                    <a:pt x="1061" y="67"/>
                    <a:pt x="624" y="1"/>
                  </a:cubicBezTo>
                  <a:cubicBezTo>
                    <a:pt x="861" y="294"/>
                    <a:pt x="1" y="70"/>
                    <a:pt x="239" y="365"/>
                  </a:cubicBezTo>
                  <a:cubicBezTo>
                    <a:pt x="962" y="280"/>
                    <a:pt x="1345" y="750"/>
                    <a:pt x="1590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40" name="Google Shape;37440;p16"/>
            <p:cNvSpPr/>
            <p:nvPr/>
          </p:nvSpPr>
          <p:spPr>
            <a:xfrm>
              <a:off x="3276404" y="4786413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5" y="26"/>
                  </a:moveTo>
                  <a:cubicBezTo>
                    <a:pt x="238" y="1"/>
                    <a:pt x="0" y="67"/>
                    <a:pt x="99" y="117"/>
                  </a:cubicBezTo>
                  <a:cubicBezTo>
                    <a:pt x="153" y="143"/>
                    <a:pt x="392" y="73"/>
                    <a:pt x="29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41" name="Google Shape;37441;p16"/>
            <p:cNvSpPr/>
            <p:nvPr/>
          </p:nvSpPr>
          <p:spPr>
            <a:xfrm>
              <a:off x="2096075" y="4783884"/>
              <a:ext cx="13742" cy="6684"/>
            </a:xfrm>
            <a:custGeom>
              <a:avLst/>
              <a:gdLst/>
              <a:ahLst/>
              <a:cxnLst/>
              <a:rect l="l" t="t" r="r" b="b"/>
              <a:pathLst>
                <a:path w="385" h="222" extrusionOk="0">
                  <a:moveTo>
                    <a:pt x="385" y="110"/>
                  </a:moveTo>
                  <a:cubicBezTo>
                    <a:pt x="345" y="0"/>
                    <a:pt x="172" y="54"/>
                    <a:pt x="1" y="110"/>
                  </a:cubicBezTo>
                  <a:cubicBezTo>
                    <a:pt x="2" y="201"/>
                    <a:pt x="339" y="222"/>
                    <a:pt x="385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42" name="Google Shape;37442;p16"/>
            <p:cNvSpPr/>
            <p:nvPr/>
          </p:nvSpPr>
          <p:spPr>
            <a:xfrm>
              <a:off x="2980412" y="478096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1" y="0"/>
                    <a:pt x="0" y="70"/>
                    <a:pt x="101" y="117"/>
                  </a:cubicBezTo>
                  <a:cubicBezTo>
                    <a:pt x="154" y="141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43" name="Google Shape;37443;p16"/>
            <p:cNvSpPr/>
            <p:nvPr/>
          </p:nvSpPr>
          <p:spPr>
            <a:xfrm>
              <a:off x="5627033" y="4778524"/>
              <a:ext cx="20773" cy="3643"/>
            </a:xfrm>
            <a:custGeom>
              <a:avLst/>
              <a:gdLst/>
              <a:ahLst/>
              <a:cxnLst/>
              <a:rect l="l" t="t" r="r" b="b"/>
              <a:pathLst>
                <a:path w="582" h="121" extrusionOk="0">
                  <a:moveTo>
                    <a:pt x="581" y="15"/>
                  </a:moveTo>
                  <a:cubicBezTo>
                    <a:pt x="354" y="29"/>
                    <a:pt x="35" y="1"/>
                    <a:pt x="1" y="106"/>
                  </a:cubicBezTo>
                  <a:cubicBezTo>
                    <a:pt x="229" y="92"/>
                    <a:pt x="550" y="121"/>
                    <a:pt x="581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44" name="Google Shape;37444;p16"/>
            <p:cNvSpPr/>
            <p:nvPr/>
          </p:nvSpPr>
          <p:spPr>
            <a:xfrm>
              <a:off x="2894501" y="4776236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1"/>
                  </a:moveTo>
                  <a:cubicBezTo>
                    <a:pt x="238" y="20"/>
                    <a:pt x="8" y="3"/>
                    <a:pt x="0" y="91"/>
                  </a:cubicBezTo>
                  <a:cubicBezTo>
                    <a:pt x="149" y="71"/>
                    <a:pt x="381" y="90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45" name="Google Shape;37445;p16"/>
            <p:cNvSpPr/>
            <p:nvPr/>
          </p:nvSpPr>
          <p:spPr>
            <a:xfrm>
              <a:off x="8881915" y="4765307"/>
              <a:ext cx="14634" cy="9515"/>
            </a:xfrm>
            <a:custGeom>
              <a:avLst/>
              <a:gdLst/>
              <a:ahLst/>
              <a:cxnLst/>
              <a:rect l="l" t="t" r="r" b="b"/>
              <a:pathLst>
                <a:path w="410" h="316" extrusionOk="0">
                  <a:moveTo>
                    <a:pt x="410" y="272"/>
                  </a:moveTo>
                  <a:lnTo>
                    <a:pt x="410" y="92"/>
                  </a:lnTo>
                  <a:cubicBezTo>
                    <a:pt x="217" y="92"/>
                    <a:pt x="181" y="18"/>
                    <a:pt x="25" y="1"/>
                  </a:cubicBezTo>
                  <a:cubicBezTo>
                    <a:pt x="44" y="145"/>
                    <a:pt x="0" y="316"/>
                    <a:pt x="410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46" name="Google Shape;37446;p16"/>
            <p:cNvSpPr/>
            <p:nvPr/>
          </p:nvSpPr>
          <p:spPr>
            <a:xfrm>
              <a:off x="5506609" y="4769943"/>
              <a:ext cx="13920" cy="4336"/>
            </a:xfrm>
            <a:custGeom>
              <a:avLst/>
              <a:gdLst/>
              <a:ahLst/>
              <a:cxnLst/>
              <a:rect l="l" t="t" r="r" b="b"/>
              <a:pathLst>
                <a:path w="390" h="144" extrusionOk="0">
                  <a:moveTo>
                    <a:pt x="291" y="27"/>
                  </a:moveTo>
                  <a:cubicBezTo>
                    <a:pt x="238" y="1"/>
                    <a:pt x="0" y="71"/>
                    <a:pt x="98" y="117"/>
                  </a:cubicBezTo>
                  <a:cubicBezTo>
                    <a:pt x="152" y="143"/>
                    <a:pt x="389" y="75"/>
                    <a:pt x="291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47" name="Google Shape;37447;p16"/>
            <p:cNvSpPr/>
            <p:nvPr/>
          </p:nvSpPr>
          <p:spPr>
            <a:xfrm>
              <a:off x="2105676" y="4765307"/>
              <a:ext cx="29518" cy="9876"/>
            </a:xfrm>
            <a:custGeom>
              <a:avLst/>
              <a:gdLst/>
              <a:ahLst/>
              <a:cxnLst/>
              <a:rect l="l" t="t" r="r" b="b"/>
              <a:pathLst>
                <a:path w="827" h="328" extrusionOk="0">
                  <a:moveTo>
                    <a:pt x="695" y="272"/>
                  </a:moveTo>
                  <a:cubicBezTo>
                    <a:pt x="827" y="30"/>
                    <a:pt x="294" y="99"/>
                    <a:pt x="116" y="1"/>
                  </a:cubicBezTo>
                  <a:cubicBezTo>
                    <a:pt x="1" y="237"/>
                    <a:pt x="195" y="327"/>
                    <a:pt x="695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48" name="Google Shape;37448;p16"/>
            <p:cNvSpPr/>
            <p:nvPr/>
          </p:nvSpPr>
          <p:spPr>
            <a:xfrm>
              <a:off x="8566149" y="4762597"/>
              <a:ext cx="34443" cy="8913"/>
            </a:xfrm>
            <a:custGeom>
              <a:avLst/>
              <a:gdLst/>
              <a:ahLst/>
              <a:cxnLst/>
              <a:rect l="l" t="t" r="r" b="b"/>
              <a:pathLst>
                <a:path w="965" h="296" extrusionOk="0">
                  <a:moveTo>
                    <a:pt x="193" y="271"/>
                  </a:moveTo>
                  <a:cubicBezTo>
                    <a:pt x="634" y="296"/>
                    <a:pt x="918" y="249"/>
                    <a:pt x="964" y="88"/>
                  </a:cubicBezTo>
                  <a:cubicBezTo>
                    <a:pt x="625" y="111"/>
                    <a:pt x="1" y="1"/>
                    <a:pt x="193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49" name="Google Shape;37449;p16"/>
            <p:cNvSpPr/>
            <p:nvPr/>
          </p:nvSpPr>
          <p:spPr>
            <a:xfrm>
              <a:off x="2658507" y="4759827"/>
              <a:ext cx="17703" cy="10960"/>
            </a:xfrm>
            <a:custGeom>
              <a:avLst/>
              <a:gdLst/>
              <a:ahLst/>
              <a:cxnLst/>
              <a:rect l="l" t="t" r="r" b="b"/>
              <a:pathLst>
                <a:path w="496" h="364" extrusionOk="0">
                  <a:moveTo>
                    <a:pt x="443" y="363"/>
                  </a:moveTo>
                  <a:cubicBezTo>
                    <a:pt x="496" y="156"/>
                    <a:pt x="395" y="22"/>
                    <a:pt x="57" y="0"/>
                  </a:cubicBezTo>
                  <a:cubicBezTo>
                    <a:pt x="1" y="206"/>
                    <a:pt x="103" y="342"/>
                    <a:pt x="443" y="3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50" name="Google Shape;37450;p16"/>
            <p:cNvSpPr/>
            <p:nvPr/>
          </p:nvSpPr>
          <p:spPr>
            <a:xfrm>
              <a:off x="7000170" y="4764584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99" y="114"/>
                  </a:moveTo>
                  <a:cubicBezTo>
                    <a:pt x="155" y="140"/>
                    <a:pt x="392" y="71"/>
                    <a:pt x="293" y="22"/>
                  </a:cubicBezTo>
                  <a:cubicBezTo>
                    <a:pt x="238" y="0"/>
                    <a:pt x="1" y="68"/>
                    <a:pt x="99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51" name="Google Shape;37451;p16"/>
            <p:cNvSpPr/>
            <p:nvPr/>
          </p:nvSpPr>
          <p:spPr>
            <a:xfrm>
              <a:off x="2285206" y="476452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4"/>
                  </a:moveTo>
                  <a:cubicBezTo>
                    <a:pt x="242" y="1"/>
                    <a:pt x="0" y="70"/>
                    <a:pt x="101" y="116"/>
                  </a:cubicBezTo>
                  <a:cubicBezTo>
                    <a:pt x="155" y="142"/>
                    <a:pt x="393" y="74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52" name="Google Shape;37452;p16"/>
            <p:cNvSpPr/>
            <p:nvPr/>
          </p:nvSpPr>
          <p:spPr>
            <a:xfrm>
              <a:off x="7367689" y="4754407"/>
              <a:ext cx="23414" cy="8220"/>
            </a:xfrm>
            <a:custGeom>
              <a:avLst/>
              <a:gdLst/>
              <a:ahLst/>
              <a:cxnLst/>
              <a:rect l="l" t="t" r="r" b="b"/>
              <a:pathLst>
                <a:path w="656" h="273" extrusionOk="0">
                  <a:moveTo>
                    <a:pt x="410" y="273"/>
                  </a:moveTo>
                  <a:cubicBezTo>
                    <a:pt x="421" y="157"/>
                    <a:pt x="656" y="145"/>
                    <a:pt x="602" y="0"/>
                  </a:cubicBezTo>
                  <a:lnTo>
                    <a:pt x="217" y="0"/>
                  </a:lnTo>
                  <a:cubicBezTo>
                    <a:pt x="0" y="129"/>
                    <a:pt x="7" y="221"/>
                    <a:pt x="410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53" name="Google Shape;37453;p16"/>
            <p:cNvSpPr/>
            <p:nvPr/>
          </p:nvSpPr>
          <p:spPr>
            <a:xfrm>
              <a:off x="1953664" y="4745164"/>
              <a:ext cx="46400" cy="9214"/>
            </a:xfrm>
            <a:custGeom>
              <a:avLst/>
              <a:gdLst/>
              <a:ahLst/>
              <a:cxnLst/>
              <a:rect l="l" t="t" r="r" b="b"/>
              <a:pathLst>
                <a:path w="1300" h="306" extrusionOk="0">
                  <a:moveTo>
                    <a:pt x="712" y="306"/>
                  </a:moveTo>
                  <a:cubicBezTo>
                    <a:pt x="1299" y="0"/>
                    <a:pt x="0" y="30"/>
                    <a:pt x="712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54" name="Google Shape;37454;p16"/>
            <p:cNvSpPr/>
            <p:nvPr/>
          </p:nvSpPr>
          <p:spPr>
            <a:xfrm>
              <a:off x="8894157" y="4737035"/>
              <a:ext cx="39761" cy="15778"/>
            </a:xfrm>
            <a:custGeom>
              <a:avLst/>
              <a:gdLst/>
              <a:ahLst/>
              <a:cxnLst/>
              <a:rect l="l" t="t" r="r" b="b"/>
              <a:pathLst>
                <a:path w="1114" h="524" extrusionOk="0">
                  <a:moveTo>
                    <a:pt x="648" y="303"/>
                  </a:moveTo>
                  <a:cubicBezTo>
                    <a:pt x="1114" y="0"/>
                    <a:pt x="0" y="524"/>
                    <a:pt x="648" y="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55" name="Google Shape;37455;p16"/>
            <p:cNvSpPr/>
            <p:nvPr/>
          </p:nvSpPr>
          <p:spPr>
            <a:xfrm>
              <a:off x="8018815" y="4745465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2" y="114"/>
                  </a:moveTo>
                  <a:cubicBezTo>
                    <a:pt x="157" y="139"/>
                    <a:pt x="394" y="70"/>
                    <a:pt x="294" y="23"/>
                  </a:cubicBezTo>
                  <a:cubicBezTo>
                    <a:pt x="242" y="1"/>
                    <a:pt x="1" y="67"/>
                    <a:pt x="102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56" name="Google Shape;37456;p16"/>
            <p:cNvSpPr/>
            <p:nvPr/>
          </p:nvSpPr>
          <p:spPr>
            <a:xfrm>
              <a:off x="5014490" y="4743418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0" y="182"/>
                  </a:moveTo>
                  <a:lnTo>
                    <a:pt x="388" y="182"/>
                  </a:lnTo>
                  <a:lnTo>
                    <a:pt x="38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57" name="Google Shape;37457;p16"/>
            <p:cNvSpPr/>
            <p:nvPr/>
          </p:nvSpPr>
          <p:spPr>
            <a:xfrm>
              <a:off x="2873907" y="4742846"/>
              <a:ext cx="13813" cy="6775"/>
            </a:xfrm>
            <a:custGeom>
              <a:avLst/>
              <a:gdLst/>
              <a:ahLst/>
              <a:cxnLst/>
              <a:rect l="l" t="t" r="r" b="b"/>
              <a:pathLst>
                <a:path w="387" h="225" extrusionOk="0">
                  <a:moveTo>
                    <a:pt x="0" y="110"/>
                  </a:moveTo>
                  <a:cubicBezTo>
                    <a:pt x="2" y="201"/>
                    <a:pt x="338" y="225"/>
                    <a:pt x="387" y="110"/>
                  </a:cubicBezTo>
                  <a:cubicBezTo>
                    <a:pt x="344" y="0"/>
                    <a:pt x="171" y="56"/>
                    <a:pt x="0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58" name="Google Shape;37458;p16"/>
            <p:cNvSpPr/>
            <p:nvPr/>
          </p:nvSpPr>
          <p:spPr>
            <a:xfrm>
              <a:off x="6763890" y="4733000"/>
              <a:ext cx="26448" cy="15326"/>
            </a:xfrm>
            <a:custGeom>
              <a:avLst/>
              <a:gdLst/>
              <a:ahLst/>
              <a:cxnLst/>
              <a:rect l="l" t="t" r="r" b="b"/>
              <a:pathLst>
                <a:path w="741" h="509" extrusionOk="0">
                  <a:moveTo>
                    <a:pt x="740" y="437"/>
                  </a:moveTo>
                  <a:lnTo>
                    <a:pt x="740" y="75"/>
                  </a:lnTo>
                  <a:cubicBezTo>
                    <a:pt x="0" y="1"/>
                    <a:pt x="0" y="509"/>
                    <a:pt x="740" y="4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59" name="Google Shape;37459;p16"/>
            <p:cNvSpPr/>
            <p:nvPr/>
          </p:nvSpPr>
          <p:spPr>
            <a:xfrm>
              <a:off x="2729284" y="4740286"/>
              <a:ext cx="6996" cy="6263"/>
            </a:xfrm>
            <a:custGeom>
              <a:avLst/>
              <a:gdLst/>
              <a:ahLst/>
              <a:cxnLst/>
              <a:rect l="l" t="t" r="r" b="b"/>
              <a:pathLst>
                <a:path w="196" h="208" extrusionOk="0">
                  <a:moveTo>
                    <a:pt x="195" y="105"/>
                  </a:moveTo>
                  <a:cubicBezTo>
                    <a:pt x="195" y="55"/>
                    <a:pt x="37" y="0"/>
                    <a:pt x="1" y="105"/>
                  </a:cubicBezTo>
                  <a:cubicBezTo>
                    <a:pt x="1" y="156"/>
                    <a:pt x="157" y="208"/>
                    <a:pt x="195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60" name="Google Shape;37460;p16"/>
            <p:cNvSpPr/>
            <p:nvPr/>
          </p:nvSpPr>
          <p:spPr>
            <a:xfrm>
              <a:off x="4126619" y="4737547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2" y="105"/>
                  </a:moveTo>
                  <a:cubicBezTo>
                    <a:pt x="193" y="55"/>
                    <a:pt x="37" y="0"/>
                    <a:pt x="2" y="105"/>
                  </a:cubicBezTo>
                  <a:cubicBezTo>
                    <a:pt x="0" y="155"/>
                    <a:pt x="154" y="208"/>
                    <a:pt x="192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61" name="Google Shape;37461;p16"/>
            <p:cNvSpPr/>
            <p:nvPr/>
          </p:nvSpPr>
          <p:spPr>
            <a:xfrm>
              <a:off x="2660506" y="4732488"/>
              <a:ext cx="22629" cy="11713"/>
            </a:xfrm>
            <a:custGeom>
              <a:avLst/>
              <a:gdLst/>
              <a:ahLst/>
              <a:cxnLst/>
              <a:rect l="l" t="t" r="r" b="b"/>
              <a:pathLst>
                <a:path w="634" h="389" extrusionOk="0">
                  <a:moveTo>
                    <a:pt x="194" y="1"/>
                  </a:moveTo>
                  <a:cubicBezTo>
                    <a:pt x="203" y="126"/>
                    <a:pt x="104" y="201"/>
                    <a:pt x="1" y="273"/>
                  </a:cubicBezTo>
                  <a:cubicBezTo>
                    <a:pt x="246" y="276"/>
                    <a:pt x="267" y="389"/>
                    <a:pt x="577" y="364"/>
                  </a:cubicBezTo>
                  <a:cubicBezTo>
                    <a:pt x="634" y="158"/>
                    <a:pt x="531" y="23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62" name="Google Shape;37462;p16"/>
            <p:cNvSpPr/>
            <p:nvPr/>
          </p:nvSpPr>
          <p:spPr>
            <a:xfrm>
              <a:off x="2546791" y="4737215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2" y="24"/>
                  </a:moveTo>
                  <a:cubicBezTo>
                    <a:pt x="241" y="1"/>
                    <a:pt x="1" y="69"/>
                    <a:pt x="100" y="116"/>
                  </a:cubicBezTo>
                  <a:cubicBezTo>
                    <a:pt x="153" y="140"/>
                    <a:pt x="393" y="72"/>
                    <a:pt x="292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63" name="Google Shape;37463;p16"/>
            <p:cNvSpPr/>
            <p:nvPr/>
          </p:nvSpPr>
          <p:spPr>
            <a:xfrm>
              <a:off x="1869003" y="4729748"/>
              <a:ext cx="20666" cy="8220"/>
            </a:xfrm>
            <a:custGeom>
              <a:avLst/>
              <a:gdLst/>
              <a:ahLst/>
              <a:cxnLst/>
              <a:rect l="l" t="t" r="r" b="b"/>
              <a:pathLst>
                <a:path w="579" h="273" extrusionOk="0">
                  <a:moveTo>
                    <a:pt x="1" y="183"/>
                  </a:moveTo>
                  <a:cubicBezTo>
                    <a:pt x="194" y="181"/>
                    <a:pt x="228" y="256"/>
                    <a:pt x="384" y="272"/>
                  </a:cubicBezTo>
                  <a:cubicBezTo>
                    <a:pt x="383" y="181"/>
                    <a:pt x="541" y="165"/>
                    <a:pt x="579" y="92"/>
                  </a:cubicBezTo>
                  <a:cubicBezTo>
                    <a:pt x="383" y="92"/>
                    <a:pt x="346" y="18"/>
                    <a:pt x="192" y="1"/>
                  </a:cubicBezTo>
                  <a:cubicBezTo>
                    <a:pt x="194" y="92"/>
                    <a:pt x="36" y="108"/>
                    <a:pt x="1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64" name="Google Shape;37464;p16"/>
            <p:cNvSpPr/>
            <p:nvPr/>
          </p:nvSpPr>
          <p:spPr>
            <a:xfrm>
              <a:off x="4449238" y="4727039"/>
              <a:ext cx="23486" cy="8250"/>
            </a:xfrm>
            <a:custGeom>
              <a:avLst/>
              <a:gdLst/>
              <a:ahLst/>
              <a:cxnLst/>
              <a:rect l="l" t="t" r="r" b="b"/>
              <a:pathLst>
                <a:path w="658" h="274" extrusionOk="0">
                  <a:moveTo>
                    <a:pt x="412" y="273"/>
                  </a:moveTo>
                  <a:cubicBezTo>
                    <a:pt x="422" y="157"/>
                    <a:pt x="657" y="147"/>
                    <a:pt x="604" y="1"/>
                  </a:cubicBezTo>
                  <a:lnTo>
                    <a:pt x="216" y="1"/>
                  </a:lnTo>
                  <a:cubicBezTo>
                    <a:pt x="1" y="131"/>
                    <a:pt x="10" y="221"/>
                    <a:pt x="412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65" name="Google Shape;37465;p16"/>
            <p:cNvSpPr/>
            <p:nvPr/>
          </p:nvSpPr>
          <p:spPr>
            <a:xfrm>
              <a:off x="2708690" y="4729387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4"/>
                  </a:moveTo>
                  <a:cubicBezTo>
                    <a:pt x="193" y="53"/>
                    <a:pt x="36" y="1"/>
                    <a:pt x="1" y="104"/>
                  </a:cubicBezTo>
                  <a:cubicBezTo>
                    <a:pt x="1" y="154"/>
                    <a:pt x="156" y="206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66" name="Google Shape;37466;p16"/>
            <p:cNvSpPr/>
            <p:nvPr/>
          </p:nvSpPr>
          <p:spPr>
            <a:xfrm>
              <a:off x="2550325" y="4729387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4"/>
                  </a:moveTo>
                  <a:cubicBezTo>
                    <a:pt x="193" y="53"/>
                    <a:pt x="36" y="1"/>
                    <a:pt x="1" y="104"/>
                  </a:cubicBezTo>
                  <a:cubicBezTo>
                    <a:pt x="1" y="154"/>
                    <a:pt x="156" y="206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67" name="Google Shape;37467;p16"/>
            <p:cNvSpPr/>
            <p:nvPr/>
          </p:nvSpPr>
          <p:spPr>
            <a:xfrm>
              <a:off x="8662517" y="4727039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5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68" name="Google Shape;37468;p16"/>
            <p:cNvSpPr/>
            <p:nvPr/>
          </p:nvSpPr>
          <p:spPr>
            <a:xfrm>
              <a:off x="2832576" y="4711202"/>
              <a:ext cx="26591" cy="15266"/>
            </a:xfrm>
            <a:custGeom>
              <a:avLst/>
              <a:gdLst/>
              <a:ahLst/>
              <a:cxnLst/>
              <a:rect l="l" t="t" r="r" b="b"/>
              <a:pathLst>
                <a:path w="745" h="507" extrusionOk="0">
                  <a:moveTo>
                    <a:pt x="1" y="72"/>
                  </a:moveTo>
                  <a:lnTo>
                    <a:pt x="1" y="435"/>
                  </a:lnTo>
                  <a:cubicBezTo>
                    <a:pt x="745" y="507"/>
                    <a:pt x="745" y="0"/>
                    <a:pt x="1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69" name="Google Shape;37469;p16"/>
            <p:cNvSpPr/>
            <p:nvPr/>
          </p:nvSpPr>
          <p:spPr>
            <a:xfrm>
              <a:off x="2912847" y="4703012"/>
              <a:ext cx="37156" cy="15838"/>
            </a:xfrm>
            <a:custGeom>
              <a:avLst/>
              <a:gdLst/>
              <a:ahLst/>
              <a:cxnLst/>
              <a:rect l="l" t="t" r="r" b="b"/>
              <a:pathLst>
                <a:path w="1041" h="526" extrusionOk="0">
                  <a:moveTo>
                    <a:pt x="836" y="526"/>
                  </a:moveTo>
                  <a:cubicBezTo>
                    <a:pt x="1041" y="1"/>
                    <a:pt x="1" y="488"/>
                    <a:pt x="836" y="5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70" name="Google Shape;37470;p16"/>
            <p:cNvSpPr/>
            <p:nvPr/>
          </p:nvSpPr>
          <p:spPr>
            <a:xfrm>
              <a:off x="7871051" y="4700603"/>
              <a:ext cx="34372" cy="16290"/>
            </a:xfrm>
            <a:custGeom>
              <a:avLst/>
              <a:gdLst/>
              <a:ahLst/>
              <a:cxnLst/>
              <a:rect l="l" t="t" r="r" b="b"/>
              <a:pathLst>
                <a:path w="963" h="541" extrusionOk="0">
                  <a:moveTo>
                    <a:pt x="0" y="424"/>
                  </a:moveTo>
                  <a:cubicBezTo>
                    <a:pt x="251" y="540"/>
                    <a:pt x="709" y="540"/>
                    <a:pt x="962" y="424"/>
                  </a:cubicBezTo>
                  <a:cubicBezTo>
                    <a:pt x="960" y="0"/>
                    <a:pt x="3" y="0"/>
                    <a:pt x="0" y="4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71" name="Google Shape;37471;p16"/>
            <p:cNvSpPr/>
            <p:nvPr/>
          </p:nvSpPr>
          <p:spPr>
            <a:xfrm>
              <a:off x="7733351" y="4713369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0"/>
                  </a:moveTo>
                  <a:cubicBezTo>
                    <a:pt x="236" y="22"/>
                    <a:pt x="5" y="3"/>
                    <a:pt x="1" y="90"/>
                  </a:cubicBezTo>
                  <a:cubicBezTo>
                    <a:pt x="148" y="71"/>
                    <a:pt x="381" y="89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72" name="Google Shape;37472;p16"/>
            <p:cNvSpPr/>
            <p:nvPr/>
          </p:nvSpPr>
          <p:spPr>
            <a:xfrm>
              <a:off x="8455183" y="4707950"/>
              <a:ext cx="21558" cy="6353"/>
            </a:xfrm>
            <a:custGeom>
              <a:avLst/>
              <a:gdLst/>
              <a:ahLst/>
              <a:cxnLst/>
              <a:rect l="l" t="t" r="r" b="b"/>
              <a:pathLst>
                <a:path w="604" h="211" extrusionOk="0">
                  <a:moveTo>
                    <a:pt x="604" y="180"/>
                  </a:moveTo>
                  <a:lnTo>
                    <a:pt x="604" y="0"/>
                  </a:lnTo>
                  <a:lnTo>
                    <a:pt x="25" y="0"/>
                  </a:lnTo>
                  <a:cubicBezTo>
                    <a:pt x="0" y="161"/>
                    <a:pt x="215" y="210"/>
                    <a:pt x="604" y="1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73" name="Google Shape;37473;p16"/>
            <p:cNvSpPr/>
            <p:nvPr/>
          </p:nvSpPr>
          <p:spPr>
            <a:xfrm>
              <a:off x="8538666" y="4701175"/>
              <a:ext cx="13813" cy="7467"/>
            </a:xfrm>
            <a:custGeom>
              <a:avLst/>
              <a:gdLst/>
              <a:ahLst/>
              <a:cxnLst/>
              <a:rect l="l" t="t" r="r" b="b"/>
              <a:pathLst>
                <a:path w="387" h="248" extrusionOk="0">
                  <a:moveTo>
                    <a:pt x="387" y="134"/>
                  </a:moveTo>
                  <a:cubicBezTo>
                    <a:pt x="170" y="143"/>
                    <a:pt x="88" y="1"/>
                    <a:pt x="2" y="134"/>
                  </a:cubicBezTo>
                  <a:cubicBezTo>
                    <a:pt x="1" y="225"/>
                    <a:pt x="337" y="247"/>
                    <a:pt x="387" y="1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74" name="Google Shape;37474;p16"/>
            <p:cNvSpPr/>
            <p:nvPr/>
          </p:nvSpPr>
          <p:spPr>
            <a:xfrm>
              <a:off x="3723873" y="4701687"/>
              <a:ext cx="13884" cy="4246"/>
            </a:xfrm>
            <a:custGeom>
              <a:avLst/>
              <a:gdLst/>
              <a:ahLst/>
              <a:cxnLst/>
              <a:rect l="l" t="t" r="r" b="b"/>
              <a:pathLst>
                <a:path w="389" h="141" extrusionOk="0">
                  <a:moveTo>
                    <a:pt x="289" y="25"/>
                  </a:moveTo>
                  <a:cubicBezTo>
                    <a:pt x="238" y="1"/>
                    <a:pt x="1" y="68"/>
                    <a:pt x="99" y="117"/>
                  </a:cubicBezTo>
                  <a:cubicBezTo>
                    <a:pt x="151" y="140"/>
                    <a:pt x="389" y="72"/>
                    <a:pt x="289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75" name="Google Shape;37475;p16"/>
            <p:cNvSpPr/>
            <p:nvPr/>
          </p:nvSpPr>
          <p:spPr>
            <a:xfrm>
              <a:off x="7857202" y="4694220"/>
              <a:ext cx="13884" cy="5510"/>
            </a:xfrm>
            <a:custGeom>
              <a:avLst/>
              <a:gdLst/>
              <a:ahLst/>
              <a:cxnLst/>
              <a:rect l="l" t="t" r="r" b="b"/>
              <a:pathLst>
                <a:path w="389" h="183" extrusionOk="0">
                  <a:moveTo>
                    <a:pt x="388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76" name="Google Shape;37476;p16"/>
            <p:cNvSpPr/>
            <p:nvPr/>
          </p:nvSpPr>
          <p:spPr>
            <a:xfrm>
              <a:off x="8007786" y="4691481"/>
              <a:ext cx="21558" cy="6383"/>
            </a:xfrm>
            <a:custGeom>
              <a:avLst/>
              <a:gdLst/>
              <a:ahLst/>
              <a:cxnLst/>
              <a:rect l="l" t="t" r="r" b="b"/>
              <a:pathLst>
                <a:path w="604" h="212" extrusionOk="0">
                  <a:moveTo>
                    <a:pt x="603" y="182"/>
                  </a:moveTo>
                  <a:lnTo>
                    <a:pt x="603" y="0"/>
                  </a:lnTo>
                  <a:lnTo>
                    <a:pt x="24" y="0"/>
                  </a:lnTo>
                  <a:cubicBezTo>
                    <a:pt x="0" y="163"/>
                    <a:pt x="217" y="212"/>
                    <a:pt x="603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77" name="Google Shape;37477;p16"/>
            <p:cNvSpPr/>
            <p:nvPr/>
          </p:nvSpPr>
          <p:spPr>
            <a:xfrm>
              <a:off x="7705797" y="4686061"/>
              <a:ext cx="20666" cy="8220"/>
            </a:xfrm>
            <a:custGeom>
              <a:avLst/>
              <a:gdLst/>
              <a:ahLst/>
              <a:cxnLst/>
              <a:rect l="l" t="t" r="r" b="b"/>
              <a:pathLst>
                <a:path w="579" h="273" extrusionOk="0">
                  <a:moveTo>
                    <a:pt x="578" y="90"/>
                  </a:moveTo>
                  <a:cubicBezTo>
                    <a:pt x="384" y="90"/>
                    <a:pt x="350" y="18"/>
                    <a:pt x="193" y="0"/>
                  </a:cubicBezTo>
                  <a:cubicBezTo>
                    <a:pt x="195" y="91"/>
                    <a:pt x="37" y="108"/>
                    <a:pt x="0" y="182"/>
                  </a:cubicBezTo>
                  <a:cubicBezTo>
                    <a:pt x="195" y="182"/>
                    <a:pt x="229" y="255"/>
                    <a:pt x="388" y="273"/>
                  </a:cubicBezTo>
                  <a:cubicBezTo>
                    <a:pt x="383" y="180"/>
                    <a:pt x="542" y="162"/>
                    <a:pt x="578" y="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78" name="Google Shape;37478;p16"/>
            <p:cNvSpPr/>
            <p:nvPr/>
          </p:nvSpPr>
          <p:spPr>
            <a:xfrm>
              <a:off x="7571525" y="4690728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0" y="25"/>
                  </a:moveTo>
                  <a:cubicBezTo>
                    <a:pt x="238" y="0"/>
                    <a:pt x="0" y="70"/>
                    <a:pt x="99" y="117"/>
                  </a:cubicBezTo>
                  <a:cubicBezTo>
                    <a:pt x="152" y="141"/>
                    <a:pt x="392" y="72"/>
                    <a:pt x="29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79" name="Google Shape;37479;p16"/>
            <p:cNvSpPr/>
            <p:nvPr/>
          </p:nvSpPr>
          <p:spPr>
            <a:xfrm>
              <a:off x="6703856" y="4679317"/>
              <a:ext cx="31481" cy="13911"/>
            </a:xfrm>
            <a:custGeom>
              <a:avLst/>
              <a:gdLst/>
              <a:ahLst/>
              <a:cxnLst/>
              <a:rect l="l" t="t" r="r" b="b"/>
              <a:pathLst>
                <a:path w="882" h="462" extrusionOk="0">
                  <a:moveTo>
                    <a:pt x="690" y="404"/>
                  </a:moveTo>
                  <a:cubicBezTo>
                    <a:pt x="703" y="404"/>
                    <a:pt x="678" y="321"/>
                    <a:pt x="690" y="313"/>
                  </a:cubicBezTo>
                  <a:cubicBezTo>
                    <a:pt x="710" y="302"/>
                    <a:pt x="872" y="125"/>
                    <a:pt x="882" y="130"/>
                  </a:cubicBezTo>
                  <a:cubicBezTo>
                    <a:pt x="672" y="1"/>
                    <a:pt x="1" y="462"/>
                    <a:pt x="690" y="4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80" name="Google Shape;37480;p16"/>
            <p:cNvSpPr/>
            <p:nvPr/>
          </p:nvSpPr>
          <p:spPr>
            <a:xfrm>
              <a:off x="7516773" y="4677480"/>
              <a:ext cx="23878" cy="5811"/>
            </a:xfrm>
            <a:custGeom>
              <a:avLst/>
              <a:gdLst/>
              <a:ahLst/>
              <a:cxnLst/>
              <a:rect l="l" t="t" r="r" b="b"/>
              <a:pathLst>
                <a:path w="669" h="193" extrusionOk="0">
                  <a:moveTo>
                    <a:pt x="477" y="192"/>
                  </a:moveTo>
                  <a:cubicBezTo>
                    <a:pt x="476" y="102"/>
                    <a:pt x="633" y="85"/>
                    <a:pt x="669" y="11"/>
                  </a:cubicBezTo>
                  <a:cubicBezTo>
                    <a:pt x="366" y="20"/>
                    <a:pt x="0" y="1"/>
                    <a:pt x="92" y="1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81" name="Google Shape;37481;p16"/>
            <p:cNvSpPr/>
            <p:nvPr/>
          </p:nvSpPr>
          <p:spPr>
            <a:xfrm>
              <a:off x="2639840" y="4677480"/>
              <a:ext cx="7031" cy="6173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192" y="102"/>
                  </a:moveTo>
                  <a:cubicBezTo>
                    <a:pt x="196" y="53"/>
                    <a:pt x="38" y="1"/>
                    <a:pt x="0" y="102"/>
                  </a:cubicBezTo>
                  <a:cubicBezTo>
                    <a:pt x="0" y="152"/>
                    <a:pt x="160" y="204"/>
                    <a:pt x="192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82" name="Google Shape;37482;p16"/>
            <p:cNvSpPr/>
            <p:nvPr/>
          </p:nvSpPr>
          <p:spPr>
            <a:xfrm>
              <a:off x="8724478" y="4655200"/>
              <a:ext cx="56251" cy="27942"/>
            </a:xfrm>
            <a:custGeom>
              <a:avLst/>
              <a:gdLst/>
              <a:ahLst/>
              <a:cxnLst/>
              <a:rect l="l" t="t" r="r" b="b"/>
              <a:pathLst>
                <a:path w="1576" h="928" extrusionOk="0">
                  <a:moveTo>
                    <a:pt x="1350" y="25"/>
                  </a:moveTo>
                  <a:cubicBezTo>
                    <a:pt x="337" y="0"/>
                    <a:pt x="143" y="365"/>
                    <a:pt x="0" y="751"/>
                  </a:cubicBezTo>
                  <a:cubicBezTo>
                    <a:pt x="819" y="927"/>
                    <a:pt x="1576" y="606"/>
                    <a:pt x="135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83" name="Google Shape;37483;p16"/>
            <p:cNvSpPr/>
            <p:nvPr/>
          </p:nvSpPr>
          <p:spPr>
            <a:xfrm>
              <a:off x="7864126" y="4677781"/>
              <a:ext cx="13813" cy="2800"/>
            </a:xfrm>
            <a:custGeom>
              <a:avLst/>
              <a:gdLst/>
              <a:ahLst/>
              <a:cxnLst/>
              <a:rect l="l" t="t" r="r" b="b"/>
              <a:pathLst>
                <a:path w="387" h="93" extrusionOk="0">
                  <a:moveTo>
                    <a:pt x="386" y="1"/>
                  </a:moveTo>
                  <a:cubicBezTo>
                    <a:pt x="236" y="23"/>
                    <a:pt x="6" y="5"/>
                    <a:pt x="1" y="92"/>
                  </a:cubicBezTo>
                  <a:cubicBezTo>
                    <a:pt x="150" y="71"/>
                    <a:pt x="379" y="90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84" name="Google Shape;37484;p16"/>
            <p:cNvSpPr/>
            <p:nvPr/>
          </p:nvSpPr>
          <p:spPr>
            <a:xfrm>
              <a:off x="2749985" y="4655952"/>
              <a:ext cx="51183" cy="19120"/>
            </a:xfrm>
            <a:custGeom>
              <a:avLst/>
              <a:gdLst/>
              <a:ahLst/>
              <a:cxnLst/>
              <a:rect l="l" t="t" r="r" b="b"/>
              <a:pathLst>
                <a:path w="1434" h="635" extrusionOk="0">
                  <a:moveTo>
                    <a:pt x="965" y="635"/>
                  </a:moveTo>
                  <a:cubicBezTo>
                    <a:pt x="1433" y="404"/>
                    <a:pt x="885" y="139"/>
                    <a:pt x="578" y="0"/>
                  </a:cubicBezTo>
                  <a:cubicBezTo>
                    <a:pt x="546" y="106"/>
                    <a:pt x="274" y="99"/>
                    <a:pt x="0" y="90"/>
                  </a:cubicBezTo>
                  <a:cubicBezTo>
                    <a:pt x="106" y="374"/>
                    <a:pt x="461" y="542"/>
                    <a:pt x="965" y="6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85" name="Google Shape;37485;p16"/>
            <p:cNvSpPr/>
            <p:nvPr/>
          </p:nvSpPr>
          <p:spPr>
            <a:xfrm>
              <a:off x="1998886" y="4666882"/>
              <a:ext cx="23450" cy="8190"/>
            </a:xfrm>
            <a:custGeom>
              <a:avLst/>
              <a:gdLst/>
              <a:ahLst/>
              <a:cxnLst/>
              <a:rect l="l" t="t" r="r" b="b"/>
              <a:pathLst>
                <a:path w="657" h="272" extrusionOk="0">
                  <a:moveTo>
                    <a:pt x="411" y="272"/>
                  </a:moveTo>
                  <a:cubicBezTo>
                    <a:pt x="420" y="157"/>
                    <a:pt x="656" y="146"/>
                    <a:pt x="603" y="0"/>
                  </a:cubicBezTo>
                  <a:lnTo>
                    <a:pt x="218" y="0"/>
                  </a:lnTo>
                  <a:cubicBezTo>
                    <a:pt x="1" y="131"/>
                    <a:pt x="9" y="223"/>
                    <a:pt x="411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86" name="Google Shape;37486;p16"/>
            <p:cNvSpPr/>
            <p:nvPr/>
          </p:nvSpPr>
          <p:spPr>
            <a:xfrm>
              <a:off x="5533984" y="4660649"/>
              <a:ext cx="14206" cy="4276"/>
            </a:xfrm>
            <a:custGeom>
              <a:avLst/>
              <a:gdLst/>
              <a:ahLst/>
              <a:cxnLst/>
              <a:rect l="l" t="t" r="r" b="b"/>
              <a:pathLst>
                <a:path w="398" h="142" extrusionOk="0">
                  <a:moveTo>
                    <a:pt x="103" y="117"/>
                  </a:moveTo>
                  <a:cubicBezTo>
                    <a:pt x="156" y="142"/>
                    <a:pt x="398" y="73"/>
                    <a:pt x="295" y="26"/>
                  </a:cubicBezTo>
                  <a:cubicBezTo>
                    <a:pt x="242" y="1"/>
                    <a:pt x="1" y="70"/>
                    <a:pt x="103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87" name="Google Shape;37487;p16"/>
            <p:cNvSpPr/>
            <p:nvPr/>
          </p:nvSpPr>
          <p:spPr>
            <a:xfrm>
              <a:off x="1603849" y="4660649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5" y="142"/>
                    <a:pt x="391" y="73"/>
                    <a:pt x="293" y="26"/>
                  </a:cubicBezTo>
                  <a:cubicBezTo>
                    <a:pt x="240" y="1"/>
                    <a:pt x="1" y="70"/>
                    <a:pt x="99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88" name="Google Shape;37488;p16"/>
            <p:cNvSpPr/>
            <p:nvPr/>
          </p:nvSpPr>
          <p:spPr>
            <a:xfrm>
              <a:off x="7770971" y="4652460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5"/>
                  </a:moveTo>
                  <a:cubicBezTo>
                    <a:pt x="240" y="0"/>
                    <a:pt x="0" y="69"/>
                    <a:pt x="102" y="116"/>
                  </a:cubicBezTo>
                  <a:cubicBezTo>
                    <a:pt x="156" y="141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89" name="Google Shape;37489;p16"/>
            <p:cNvSpPr/>
            <p:nvPr/>
          </p:nvSpPr>
          <p:spPr>
            <a:xfrm>
              <a:off x="4234266" y="4644060"/>
              <a:ext cx="39761" cy="15808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50" y="304"/>
                  </a:moveTo>
                  <a:cubicBezTo>
                    <a:pt x="1113" y="1"/>
                    <a:pt x="1" y="524"/>
                    <a:pt x="650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90" name="Google Shape;37490;p16"/>
            <p:cNvSpPr/>
            <p:nvPr/>
          </p:nvSpPr>
          <p:spPr>
            <a:xfrm>
              <a:off x="943728" y="4641019"/>
              <a:ext cx="31802" cy="16139"/>
            </a:xfrm>
            <a:custGeom>
              <a:avLst/>
              <a:gdLst/>
              <a:ahLst/>
              <a:cxnLst/>
              <a:rect l="l" t="t" r="r" b="b"/>
              <a:pathLst>
                <a:path w="891" h="536" extrusionOk="0">
                  <a:moveTo>
                    <a:pt x="853" y="496"/>
                  </a:moveTo>
                  <a:cubicBezTo>
                    <a:pt x="891" y="235"/>
                    <a:pt x="878" y="0"/>
                    <a:pt x="273" y="43"/>
                  </a:cubicBezTo>
                  <a:cubicBezTo>
                    <a:pt x="216" y="165"/>
                    <a:pt x="1" y="216"/>
                    <a:pt x="81" y="406"/>
                  </a:cubicBezTo>
                  <a:cubicBezTo>
                    <a:pt x="340" y="435"/>
                    <a:pt x="451" y="535"/>
                    <a:pt x="853" y="4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91" name="Google Shape;37491;p16"/>
            <p:cNvSpPr/>
            <p:nvPr/>
          </p:nvSpPr>
          <p:spPr>
            <a:xfrm>
              <a:off x="870952" y="4639543"/>
              <a:ext cx="13777" cy="5450"/>
            </a:xfrm>
            <a:custGeom>
              <a:avLst/>
              <a:gdLst/>
              <a:ahLst/>
              <a:cxnLst/>
              <a:rect l="l" t="t" r="r" b="b"/>
              <a:pathLst>
                <a:path w="386" h="181" extrusionOk="0">
                  <a:moveTo>
                    <a:pt x="1" y="181"/>
                  </a:moveTo>
                  <a:lnTo>
                    <a:pt x="386" y="181"/>
                  </a:lnTo>
                  <a:lnTo>
                    <a:pt x="38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92" name="Google Shape;37492;p16"/>
            <p:cNvSpPr/>
            <p:nvPr/>
          </p:nvSpPr>
          <p:spPr>
            <a:xfrm>
              <a:off x="8366560" y="4631354"/>
              <a:ext cx="22593" cy="11773"/>
            </a:xfrm>
            <a:custGeom>
              <a:avLst/>
              <a:gdLst/>
              <a:ahLst/>
              <a:cxnLst/>
              <a:rect l="l" t="t" r="r" b="b"/>
              <a:pathLst>
                <a:path w="633" h="391" extrusionOk="0">
                  <a:moveTo>
                    <a:pt x="193" y="0"/>
                  </a:moveTo>
                  <a:cubicBezTo>
                    <a:pt x="203" y="124"/>
                    <a:pt x="104" y="198"/>
                    <a:pt x="1" y="273"/>
                  </a:cubicBezTo>
                  <a:cubicBezTo>
                    <a:pt x="249" y="277"/>
                    <a:pt x="270" y="390"/>
                    <a:pt x="578" y="364"/>
                  </a:cubicBezTo>
                  <a:cubicBezTo>
                    <a:pt x="632" y="157"/>
                    <a:pt x="532" y="21"/>
                    <a:pt x="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93" name="Google Shape;37493;p16"/>
            <p:cNvSpPr/>
            <p:nvPr/>
          </p:nvSpPr>
          <p:spPr>
            <a:xfrm>
              <a:off x="7185731" y="4631354"/>
              <a:ext cx="31374" cy="13429"/>
            </a:xfrm>
            <a:custGeom>
              <a:avLst/>
              <a:gdLst/>
              <a:ahLst/>
              <a:cxnLst/>
              <a:rect l="l" t="t" r="r" b="b"/>
              <a:pathLst>
                <a:path w="879" h="446" extrusionOk="0">
                  <a:moveTo>
                    <a:pt x="878" y="181"/>
                  </a:moveTo>
                  <a:cubicBezTo>
                    <a:pt x="624" y="181"/>
                    <a:pt x="706" y="22"/>
                    <a:pt x="493" y="0"/>
                  </a:cubicBezTo>
                  <a:cubicBezTo>
                    <a:pt x="477" y="144"/>
                    <a:pt x="1" y="72"/>
                    <a:pt x="107" y="273"/>
                  </a:cubicBezTo>
                  <a:cubicBezTo>
                    <a:pt x="594" y="283"/>
                    <a:pt x="712" y="445"/>
                    <a:pt x="878" y="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94" name="Google Shape;37494;p16"/>
            <p:cNvSpPr/>
            <p:nvPr/>
          </p:nvSpPr>
          <p:spPr>
            <a:xfrm>
              <a:off x="3747965" y="4636442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4" y="104"/>
                  </a:moveTo>
                  <a:cubicBezTo>
                    <a:pt x="197" y="53"/>
                    <a:pt x="39" y="1"/>
                    <a:pt x="5" y="104"/>
                  </a:cubicBezTo>
                  <a:cubicBezTo>
                    <a:pt x="1" y="152"/>
                    <a:pt x="160" y="206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95" name="Google Shape;37495;p16"/>
            <p:cNvSpPr/>
            <p:nvPr/>
          </p:nvSpPr>
          <p:spPr>
            <a:xfrm>
              <a:off x="3331191" y="4624609"/>
              <a:ext cx="31445" cy="13911"/>
            </a:xfrm>
            <a:custGeom>
              <a:avLst/>
              <a:gdLst/>
              <a:ahLst/>
              <a:cxnLst/>
              <a:rect l="l" t="t" r="r" b="b"/>
              <a:pathLst>
                <a:path w="881" h="462" extrusionOk="0">
                  <a:moveTo>
                    <a:pt x="687" y="314"/>
                  </a:moveTo>
                  <a:cubicBezTo>
                    <a:pt x="705" y="304"/>
                    <a:pt x="872" y="126"/>
                    <a:pt x="880" y="131"/>
                  </a:cubicBezTo>
                  <a:cubicBezTo>
                    <a:pt x="671" y="1"/>
                    <a:pt x="0" y="462"/>
                    <a:pt x="687" y="403"/>
                  </a:cubicBezTo>
                  <a:cubicBezTo>
                    <a:pt x="697" y="405"/>
                    <a:pt x="676" y="322"/>
                    <a:pt x="687" y="3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96" name="Google Shape;37496;p16"/>
            <p:cNvSpPr/>
            <p:nvPr/>
          </p:nvSpPr>
          <p:spPr>
            <a:xfrm>
              <a:off x="4828642" y="4625874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5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97" name="Google Shape;37497;p16"/>
            <p:cNvSpPr/>
            <p:nvPr/>
          </p:nvSpPr>
          <p:spPr>
            <a:xfrm>
              <a:off x="3892552" y="4622773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4"/>
                  </a:moveTo>
                  <a:cubicBezTo>
                    <a:pt x="192" y="53"/>
                    <a:pt x="38" y="0"/>
                    <a:pt x="0" y="104"/>
                  </a:cubicBezTo>
                  <a:cubicBezTo>
                    <a:pt x="0" y="153"/>
                    <a:pt x="158" y="207"/>
                    <a:pt x="192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98" name="Google Shape;37498;p16"/>
            <p:cNvSpPr/>
            <p:nvPr/>
          </p:nvSpPr>
          <p:spPr>
            <a:xfrm>
              <a:off x="2385179" y="4625874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1"/>
                  </a:moveTo>
                  <a:cubicBezTo>
                    <a:pt x="237" y="21"/>
                    <a:pt x="6" y="2"/>
                    <a:pt x="0" y="91"/>
                  </a:cubicBezTo>
                  <a:cubicBezTo>
                    <a:pt x="149" y="71"/>
                    <a:pt x="379" y="89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99" name="Google Shape;37499;p16"/>
            <p:cNvSpPr/>
            <p:nvPr/>
          </p:nvSpPr>
          <p:spPr>
            <a:xfrm>
              <a:off x="5465171" y="4622381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5"/>
                  </a:moveTo>
                  <a:cubicBezTo>
                    <a:pt x="238" y="0"/>
                    <a:pt x="1" y="70"/>
                    <a:pt x="101" y="117"/>
                  </a:cubicBezTo>
                  <a:cubicBezTo>
                    <a:pt x="156" y="141"/>
                    <a:pt x="395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00" name="Google Shape;37500;p16"/>
            <p:cNvSpPr/>
            <p:nvPr/>
          </p:nvSpPr>
          <p:spPr>
            <a:xfrm>
              <a:off x="6687081" y="4620424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5" y="0"/>
                  </a:moveTo>
                  <a:cubicBezTo>
                    <a:pt x="236" y="21"/>
                    <a:pt x="6" y="3"/>
                    <a:pt x="1" y="92"/>
                  </a:cubicBezTo>
                  <a:cubicBezTo>
                    <a:pt x="151" y="69"/>
                    <a:pt x="379" y="89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01" name="Google Shape;37501;p16"/>
            <p:cNvSpPr/>
            <p:nvPr/>
          </p:nvSpPr>
          <p:spPr>
            <a:xfrm>
              <a:off x="2488400" y="4619973"/>
              <a:ext cx="20702" cy="3704"/>
            </a:xfrm>
            <a:custGeom>
              <a:avLst/>
              <a:gdLst/>
              <a:ahLst/>
              <a:cxnLst/>
              <a:rect l="l" t="t" r="r" b="b"/>
              <a:pathLst>
                <a:path w="580" h="123" extrusionOk="0">
                  <a:moveTo>
                    <a:pt x="579" y="15"/>
                  </a:moveTo>
                  <a:cubicBezTo>
                    <a:pt x="352" y="31"/>
                    <a:pt x="32" y="1"/>
                    <a:pt x="1" y="107"/>
                  </a:cubicBezTo>
                  <a:cubicBezTo>
                    <a:pt x="227" y="91"/>
                    <a:pt x="547" y="122"/>
                    <a:pt x="579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02" name="Google Shape;37502;p16"/>
            <p:cNvSpPr/>
            <p:nvPr/>
          </p:nvSpPr>
          <p:spPr>
            <a:xfrm>
              <a:off x="2402311" y="4619642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2" y="26"/>
                  </a:moveTo>
                  <a:cubicBezTo>
                    <a:pt x="238" y="0"/>
                    <a:pt x="1" y="71"/>
                    <a:pt x="100" y="118"/>
                  </a:cubicBezTo>
                  <a:cubicBezTo>
                    <a:pt x="152" y="141"/>
                    <a:pt x="391" y="72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03" name="Google Shape;37503;p16"/>
            <p:cNvSpPr/>
            <p:nvPr/>
          </p:nvSpPr>
          <p:spPr>
            <a:xfrm>
              <a:off x="1400762" y="4617353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5" y="102"/>
                  </a:moveTo>
                  <a:cubicBezTo>
                    <a:pt x="197" y="53"/>
                    <a:pt x="40" y="0"/>
                    <a:pt x="5" y="102"/>
                  </a:cubicBezTo>
                  <a:cubicBezTo>
                    <a:pt x="1" y="152"/>
                    <a:pt x="160" y="205"/>
                    <a:pt x="19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04" name="Google Shape;37504;p16"/>
            <p:cNvSpPr/>
            <p:nvPr/>
          </p:nvSpPr>
          <p:spPr>
            <a:xfrm>
              <a:off x="5475664" y="4612205"/>
              <a:ext cx="14991" cy="9214"/>
            </a:xfrm>
            <a:custGeom>
              <a:avLst/>
              <a:gdLst/>
              <a:ahLst/>
              <a:cxnLst/>
              <a:rect l="l" t="t" r="r" b="b"/>
              <a:pathLst>
                <a:path w="420" h="306" extrusionOk="0">
                  <a:moveTo>
                    <a:pt x="387" y="273"/>
                  </a:moveTo>
                  <a:cubicBezTo>
                    <a:pt x="358" y="166"/>
                    <a:pt x="420" y="16"/>
                    <a:pt x="195" y="0"/>
                  </a:cubicBezTo>
                  <a:cubicBezTo>
                    <a:pt x="182" y="56"/>
                    <a:pt x="165" y="109"/>
                    <a:pt x="1" y="93"/>
                  </a:cubicBezTo>
                  <a:cubicBezTo>
                    <a:pt x="23" y="201"/>
                    <a:pt x="61" y="306"/>
                    <a:pt x="387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05" name="Google Shape;37505;p16"/>
            <p:cNvSpPr/>
            <p:nvPr/>
          </p:nvSpPr>
          <p:spPr>
            <a:xfrm>
              <a:off x="5273612" y="4608501"/>
              <a:ext cx="39761" cy="15808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8" y="305"/>
                  </a:moveTo>
                  <a:cubicBezTo>
                    <a:pt x="1114" y="1"/>
                    <a:pt x="0" y="524"/>
                    <a:pt x="648" y="3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06" name="Google Shape;37506;p16"/>
            <p:cNvSpPr/>
            <p:nvPr/>
          </p:nvSpPr>
          <p:spPr>
            <a:xfrm>
              <a:off x="7743274" y="4603985"/>
              <a:ext cx="28233" cy="13700"/>
            </a:xfrm>
            <a:custGeom>
              <a:avLst/>
              <a:gdLst/>
              <a:ahLst/>
              <a:cxnLst/>
              <a:rect l="l" t="t" r="r" b="b"/>
              <a:pathLst>
                <a:path w="791" h="455" extrusionOk="0">
                  <a:moveTo>
                    <a:pt x="494" y="455"/>
                  </a:moveTo>
                  <a:cubicBezTo>
                    <a:pt x="755" y="340"/>
                    <a:pt x="791" y="10"/>
                    <a:pt x="301" y="1"/>
                  </a:cubicBezTo>
                  <a:cubicBezTo>
                    <a:pt x="39" y="115"/>
                    <a:pt x="1" y="446"/>
                    <a:pt x="494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07" name="Google Shape;37507;p16"/>
            <p:cNvSpPr/>
            <p:nvPr/>
          </p:nvSpPr>
          <p:spPr>
            <a:xfrm>
              <a:off x="6817891" y="4612175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0" y="91"/>
                  </a:moveTo>
                  <a:cubicBezTo>
                    <a:pt x="150" y="72"/>
                    <a:pt x="382" y="89"/>
                    <a:pt x="385" y="0"/>
                  </a:cubicBezTo>
                  <a:cubicBezTo>
                    <a:pt x="236" y="22"/>
                    <a:pt x="8" y="4"/>
                    <a:pt x="0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08" name="Google Shape;37508;p16"/>
            <p:cNvSpPr/>
            <p:nvPr/>
          </p:nvSpPr>
          <p:spPr>
            <a:xfrm>
              <a:off x="5802922" y="4609104"/>
              <a:ext cx="23843" cy="5841"/>
            </a:xfrm>
            <a:custGeom>
              <a:avLst/>
              <a:gdLst/>
              <a:ahLst/>
              <a:cxnLst/>
              <a:rect l="l" t="t" r="r" b="b"/>
              <a:pathLst>
                <a:path w="668" h="194" extrusionOk="0">
                  <a:moveTo>
                    <a:pt x="88" y="193"/>
                  </a:moveTo>
                  <a:lnTo>
                    <a:pt x="473" y="193"/>
                  </a:lnTo>
                  <a:cubicBezTo>
                    <a:pt x="473" y="102"/>
                    <a:pt x="631" y="86"/>
                    <a:pt x="667" y="13"/>
                  </a:cubicBezTo>
                  <a:cubicBezTo>
                    <a:pt x="363" y="21"/>
                    <a:pt x="0" y="0"/>
                    <a:pt x="88" y="1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09" name="Google Shape;37509;p16"/>
            <p:cNvSpPr/>
            <p:nvPr/>
          </p:nvSpPr>
          <p:spPr>
            <a:xfrm>
              <a:off x="8204983" y="4606394"/>
              <a:ext cx="23985" cy="5871"/>
            </a:xfrm>
            <a:custGeom>
              <a:avLst/>
              <a:gdLst/>
              <a:ahLst/>
              <a:cxnLst/>
              <a:rect l="l" t="t" r="r" b="b"/>
              <a:pathLst>
                <a:path w="672" h="195" extrusionOk="0">
                  <a:moveTo>
                    <a:pt x="477" y="195"/>
                  </a:moveTo>
                  <a:cubicBezTo>
                    <a:pt x="476" y="103"/>
                    <a:pt x="634" y="86"/>
                    <a:pt x="672" y="13"/>
                  </a:cubicBezTo>
                  <a:cubicBezTo>
                    <a:pt x="366" y="21"/>
                    <a:pt x="1" y="0"/>
                    <a:pt x="91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10" name="Google Shape;37510;p16"/>
            <p:cNvSpPr/>
            <p:nvPr/>
          </p:nvSpPr>
          <p:spPr>
            <a:xfrm>
              <a:off x="8251062" y="4594170"/>
              <a:ext cx="21987" cy="16199"/>
            </a:xfrm>
            <a:custGeom>
              <a:avLst/>
              <a:gdLst/>
              <a:ahLst/>
              <a:cxnLst/>
              <a:rect l="l" t="t" r="r" b="b"/>
              <a:pathLst>
                <a:path w="616" h="538" extrusionOk="0">
                  <a:moveTo>
                    <a:pt x="344" y="509"/>
                  </a:moveTo>
                  <a:cubicBezTo>
                    <a:pt x="404" y="387"/>
                    <a:pt x="616" y="334"/>
                    <a:pt x="536" y="145"/>
                  </a:cubicBezTo>
                  <a:cubicBezTo>
                    <a:pt x="1" y="0"/>
                    <a:pt x="6" y="538"/>
                    <a:pt x="344" y="5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11" name="Google Shape;37511;p16"/>
            <p:cNvSpPr/>
            <p:nvPr/>
          </p:nvSpPr>
          <p:spPr>
            <a:xfrm>
              <a:off x="8160119" y="4603985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1"/>
                  </a:moveTo>
                  <a:lnTo>
                    <a:pt x="1" y="1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12" name="Google Shape;37512;p16"/>
            <p:cNvSpPr/>
            <p:nvPr/>
          </p:nvSpPr>
          <p:spPr>
            <a:xfrm>
              <a:off x="8562580" y="4603232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3" y="26"/>
                  </a:moveTo>
                  <a:cubicBezTo>
                    <a:pt x="239" y="1"/>
                    <a:pt x="0" y="69"/>
                    <a:pt x="101" y="117"/>
                  </a:cubicBezTo>
                  <a:cubicBezTo>
                    <a:pt x="154" y="140"/>
                    <a:pt x="394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13" name="Google Shape;37513;p16"/>
            <p:cNvSpPr/>
            <p:nvPr/>
          </p:nvSpPr>
          <p:spPr>
            <a:xfrm>
              <a:off x="6329234" y="4598355"/>
              <a:ext cx="23807" cy="6052"/>
            </a:xfrm>
            <a:custGeom>
              <a:avLst/>
              <a:gdLst/>
              <a:ahLst/>
              <a:cxnLst/>
              <a:rect l="l" t="t" r="r" b="b"/>
              <a:pathLst>
                <a:path w="667" h="201" extrusionOk="0">
                  <a:moveTo>
                    <a:pt x="576" y="6"/>
                  </a:moveTo>
                  <a:cubicBezTo>
                    <a:pt x="246" y="1"/>
                    <a:pt x="84" y="77"/>
                    <a:pt x="1" y="188"/>
                  </a:cubicBezTo>
                  <a:cubicBezTo>
                    <a:pt x="302" y="178"/>
                    <a:pt x="666" y="201"/>
                    <a:pt x="57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14" name="Google Shape;37514;p16"/>
            <p:cNvSpPr/>
            <p:nvPr/>
          </p:nvSpPr>
          <p:spPr>
            <a:xfrm>
              <a:off x="5699238" y="4600493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5"/>
                  </a:moveTo>
                  <a:cubicBezTo>
                    <a:pt x="242" y="0"/>
                    <a:pt x="1" y="68"/>
                    <a:pt x="101" y="117"/>
                  </a:cubicBezTo>
                  <a:cubicBezTo>
                    <a:pt x="154" y="143"/>
                    <a:pt x="394" y="73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15" name="Google Shape;37515;p16"/>
            <p:cNvSpPr/>
            <p:nvPr/>
          </p:nvSpPr>
          <p:spPr>
            <a:xfrm>
              <a:off x="3765061" y="4600493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6" y="25"/>
                  </a:moveTo>
                  <a:cubicBezTo>
                    <a:pt x="242" y="0"/>
                    <a:pt x="1" y="68"/>
                    <a:pt x="100" y="117"/>
                  </a:cubicBezTo>
                  <a:cubicBezTo>
                    <a:pt x="154" y="143"/>
                    <a:pt x="395" y="73"/>
                    <a:pt x="296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16" name="Google Shape;37516;p16"/>
            <p:cNvSpPr/>
            <p:nvPr/>
          </p:nvSpPr>
          <p:spPr>
            <a:xfrm>
              <a:off x="8043050" y="4595224"/>
              <a:ext cx="13813" cy="6745"/>
            </a:xfrm>
            <a:custGeom>
              <a:avLst/>
              <a:gdLst/>
              <a:ahLst/>
              <a:cxnLst/>
              <a:rect l="l" t="t" r="r" b="b"/>
              <a:pathLst>
                <a:path w="387" h="224" extrusionOk="0">
                  <a:moveTo>
                    <a:pt x="387" y="110"/>
                  </a:moveTo>
                  <a:cubicBezTo>
                    <a:pt x="346" y="0"/>
                    <a:pt x="174" y="54"/>
                    <a:pt x="0" y="110"/>
                  </a:cubicBezTo>
                  <a:cubicBezTo>
                    <a:pt x="2" y="201"/>
                    <a:pt x="339" y="224"/>
                    <a:pt x="387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17" name="Google Shape;37517;p16"/>
            <p:cNvSpPr/>
            <p:nvPr/>
          </p:nvSpPr>
          <p:spPr>
            <a:xfrm>
              <a:off x="6818891" y="4588359"/>
              <a:ext cx="65282" cy="12917"/>
            </a:xfrm>
            <a:custGeom>
              <a:avLst/>
              <a:gdLst/>
              <a:ahLst/>
              <a:cxnLst/>
              <a:rect l="l" t="t" r="r" b="b"/>
              <a:pathLst>
                <a:path w="1829" h="429" extrusionOk="0">
                  <a:moveTo>
                    <a:pt x="1129" y="428"/>
                  </a:moveTo>
                  <a:cubicBezTo>
                    <a:pt x="1828" y="0"/>
                    <a:pt x="1" y="308"/>
                    <a:pt x="1129" y="4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18" name="Google Shape;37518;p16"/>
            <p:cNvSpPr/>
            <p:nvPr/>
          </p:nvSpPr>
          <p:spPr>
            <a:xfrm>
              <a:off x="8101477" y="459230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6"/>
                  </a:moveTo>
                  <a:cubicBezTo>
                    <a:pt x="238" y="1"/>
                    <a:pt x="0" y="70"/>
                    <a:pt x="98" y="117"/>
                  </a:cubicBezTo>
                  <a:cubicBezTo>
                    <a:pt x="153" y="142"/>
                    <a:pt x="393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19" name="Google Shape;37519;p16"/>
            <p:cNvSpPr/>
            <p:nvPr/>
          </p:nvSpPr>
          <p:spPr>
            <a:xfrm>
              <a:off x="5131452" y="4587606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20" name="Google Shape;37520;p16"/>
            <p:cNvSpPr/>
            <p:nvPr/>
          </p:nvSpPr>
          <p:spPr>
            <a:xfrm>
              <a:off x="48255" y="4589533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2" y="26"/>
                  </a:moveTo>
                  <a:cubicBezTo>
                    <a:pt x="240" y="0"/>
                    <a:pt x="1" y="71"/>
                    <a:pt x="102" y="116"/>
                  </a:cubicBezTo>
                  <a:cubicBezTo>
                    <a:pt x="154" y="142"/>
                    <a:pt x="391" y="73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21" name="Google Shape;37521;p16"/>
            <p:cNvSpPr/>
            <p:nvPr/>
          </p:nvSpPr>
          <p:spPr>
            <a:xfrm>
              <a:off x="1144388" y="4576707"/>
              <a:ext cx="24378" cy="11321"/>
            </a:xfrm>
            <a:custGeom>
              <a:avLst/>
              <a:gdLst/>
              <a:ahLst/>
              <a:cxnLst/>
              <a:rect l="l" t="t" r="r" b="b"/>
              <a:pathLst>
                <a:path w="683" h="376" extrusionOk="0">
                  <a:moveTo>
                    <a:pt x="630" y="362"/>
                  </a:moveTo>
                  <a:cubicBezTo>
                    <a:pt x="682" y="156"/>
                    <a:pt x="584" y="22"/>
                    <a:pt x="245" y="1"/>
                  </a:cubicBezTo>
                  <a:cubicBezTo>
                    <a:pt x="1" y="105"/>
                    <a:pt x="89" y="375"/>
                    <a:pt x="630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22" name="Google Shape;37522;p16"/>
            <p:cNvSpPr/>
            <p:nvPr/>
          </p:nvSpPr>
          <p:spPr>
            <a:xfrm>
              <a:off x="5379332" y="4567644"/>
              <a:ext cx="27590" cy="17223"/>
            </a:xfrm>
            <a:custGeom>
              <a:avLst/>
              <a:gdLst/>
              <a:ahLst/>
              <a:cxnLst/>
              <a:rect l="l" t="t" r="r" b="b"/>
              <a:pathLst>
                <a:path w="773" h="572" extrusionOk="0">
                  <a:moveTo>
                    <a:pt x="773" y="572"/>
                  </a:moveTo>
                  <a:lnTo>
                    <a:pt x="773" y="29"/>
                  </a:lnTo>
                  <a:cubicBezTo>
                    <a:pt x="63" y="0"/>
                    <a:pt x="188" y="360"/>
                    <a:pt x="0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23" name="Google Shape;37523;p16"/>
            <p:cNvSpPr/>
            <p:nvPr/>
          </p:nvSpPr>
          <p:spPr>
            <a:xfrm>
              <a:off x="4000270" y="4572973"/>
              <a:ext cx="39761" cy="15808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6" y="303"/>
                  </a:moveTo>
                  <a:cubicBezTo>
                    <a:pt x="1114" y="1"/>
                    <a:pt x="0" y="524"/>
                    <a:pt x="646" y="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24" name="Google Shape;37524;p16"/>
            <p:cNvSpPr/>
            <p:nvPr/>
          </p:nvSpPr>
          <p:spPr>
            <a:xfrm>
              <a:off x="852892" y="4568487"/>
              <a:ext cx="43973" cy="19030"/>
            </a:xfrm>
            <a:custGeom>
              <a:avLst/>
              <a:gdLst/>
              <a:ahLst/>
              <a:cxnLst/>
              <a:rect l="l" t="t" r="r" b="b"/>
              <a:pathLst>
                <a:path w="1232" h="632" extrusionOk="0">
                  <a:moveTo>
                    <a:pt x="696" y="544"/>
                  </a:moveTo>
                  <a:cubicBezTo>
                    <a:pt x="567" y="207"/>
                    <a:pt x="1231" y="13"/>
                    <a:pt x="312" y="1"/>
                  </a:cubicBezTo>
                  <a:cubicBezTo>
                    <a:pt x="430" y="187"/>
                    <a:pt x="0" y="631"/>
                    <a:pt x="696" y="5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25" name="Google Shape;37525;p16"/>
            <p:cNvSpPr/>
            <p:nvPr/>
          </p:nvSpPr>
          <p:spPr>
            <a:xfrm>
              <a:off x="3104298" y="4578634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5"/>
                  </a:moveTo>
                  <a:cubicBezTo>
                    <a:pt x="156" y="140"/>
                    <a:pt x="393" y="71"/>
                    <a:pt x="294" y="24"/>
                  </a:cubicBezTo>
                  <a:cubicBezTo>
                    <a:pt x="242" y="1"/>
                    <a:pt x="0" y="68"/>
                    <a:pt x="102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26" name="Google Shape;37526;p16"/>
            <p:cNvSpPr/>
            <p:nvPr/>
          </p:nvSpPr>
          <p:spPr>
            <a:xfrm>
              <a:off x="709018" y="4578664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294" y="26"/>
                  </a:moveTo>
                  <a:cubicBezTo>
                    <a:pt x="239" y="1"/>
                    <a:pt x="0" y="67"/>
                    <a:pt x="99" y="117"/>
                  </a:cubicBezTo>
                  <a:cubicBezTo>
                    <a:pt x="152" y="141"/>
                    <a:pt x="392" y="71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27" name="Google Shape;37527;p16"/>
            <p:cNvSpPr/>
            <p:nvPr/>
          </p:nvSpPr>
          <p:spPr>
            <a:xfrm>
              <a:off x="3971574" y="4573184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4" y="25"/>
                  </a:moveTo>
                  <a:cubicBezTo>
                    <a:pt x="240" y="0"/>
                    <a:pt x="0" y="68"/>
                    <a:pt x="102" y="116"/>
                  </a:cubicBezTo>
                  <a:cubicBezTo>
                    <a:pt x="154" y="140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28" name="Google Shape;37528;p16"/>
            <p:cNvSpPr/>
            <p:nvPr/>
          </p:nvSpPr>
          <p:spPr>
            <a:xfrm>
              <a:off x="309769" y="4573184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5" y="25"/>
                  </a:moveTo>
                  <a:cubicBezTo>
                    <a:pt x="241" y="0"/>
                    <a:pt x="1" y="68"/>
                    <a:pt x="101" y="116"/>
                  </a:cubicBezTo>
                  <a:cubicBezTo>
                    <a:pt x="154" y="140"/>
                    <a:pt x="394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29" name="Google Shape;37529;p16"/>
            <p:cNvSpPr/>
            <p:nvPr/>
          </p:nvSpPr>
          <p:spPr>
            <a:xfrm>
              <a:off x="6029637" y="4570414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101" y="117"/>
                  </a:moveTo>
                  <a:cubicBezTo>
                    <a:pt x="153" y="143"/>
                    <a:pt x="394" y="73"/>
                    <a:pt x="294" y="27"/>
                  </a:cubicBezTo>
                  <a:cubicBezTo>
                    <a:pt x="242" y="1"/>
                    <a:pt x="0" y="71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30" name="Google Shape;37530;p16"/>
            <p:cNvSpPr/>
            <p:nvPr/>
          </p:nvSpPr>
          <p:spPr>
            <a:xfrm>
              <a:off x="3361386" y="4562194"/>
              <a:ext cx="35657" cy="11743"/>
            </a:xfrm>
            <a:custGeom>
              <a:avLst/>
              <a:gdLst/>
              <a:ahLst/>
              <a:cxnLst/>
              <a:rect l="l" t="t" r="r" b="b"/>
              <a:pathLst>
                <a:path w="999" h="390" extrusionOk="0">
                  <a:moveTo>
                    <a:pt x="34" y="118"/>
                  </a:moveTo>
                  <a:cubicBezTo>
                    <a:pt x="63" y="224"/>
                    <a:pt x="0" y="377"/>
                    <a:pt x="226" y="390"/>
                  </a:cubicBezTo>
                  <a:cubicBezTo>
                    <a:pt x="245" y="158"/>
                    <a:pt x="979" y="261"/>
                    <a:pt x="999" y="27"/>
                  </a:cubicBezTo>
                  <a:cubicBezTo>
                    <a:pt x="393" y="130"/>
                    <a:pt x="487" y="1"/>
                    <a:pt x="34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31" name="Google Shape;37531;p16"/>
            <p:cNvSpPr/>
            <p:nvPr/>
          </p:nvSpPr>
          <p:spPr>
            <a:xfrm>
              <a:off x="635672" y="4563007"/>
              <a:ext cx="31659" cy="10930"/>
            </a:xfrm>
            <a:custGeom>
              <a:avLst/>
              <a:gdLst/>
              <a:ahLst/>
              <a:cxnLst/>
              <a:rect l="l" t="t" r="r" b="b"/>
              <a:pathLst>
                <a:path w="887" h="363" extrusionOk="0">
                  <a:moveTo>
                    <a:pt x="613" y="363"/>
                  </a:moveTo>
                  <a:cubicBezTo>
                    <a:pt x="672" y="240"/>
                    <a:pt x="887" y="189"/>
                    <a:pt x="803" y="0"/>
                  </a:cubicBezTo>
                  <a:lnTo>
                    <a:pt x="33" y="0"/>
                  </a:lnTo>
                  <a:cubicBezTo>
                    <a:pt x="1" y="227"/>
                    <a:pt x="328" y="285"/>
                    <a:pt x="613" y="3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32" name="Google Shape;37532;p16"/>
            <p:cNvSpPr/>
            <p:nvPr/>
          </p:nvSpPr>
          <p:spPr>
            <a:xfrm>
              <a:off x="2199331" y="4562014"/>
              <a:ext cx="32587" cy="9214"/>
            </a:xfrm>
            <a:custGeom>
              <a:avLst/>
              <a:gdLst/>
              <a:ahLst/>
              <a:cxnLst/>
              <a:rect l="l" t="t" r="r" b="b"/>
              <a:pathLst>
                <a:path w="913" h="306" extrusionOk="0">
                  <a:moveTo>
                    <a:pt x="388" y="306"/>
                  </a:moveTo>
                  <a:cubicBezTo>
                    <a:pt x="913" y="158"/>
                    <a:pt x="104" y="0"/>
                    <a:pt x="0" y="215"/>
                  </a:cubicBezTo>
                  <a:cubicBezTo>
                    <a:pt x="194" y="215"/>
                    <a:pt x="228" y="288"/>
                    <a:pt x="388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33" name="Google Shape;37533;p16"/>
            <p:cNvSpPr/>
            <p:nvPr/>
          </p:nvSpPr>
          <p:spPr>
            <a:xfrm>
              <a:off x="1490384" y="4568457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0" y="92"/>
                  </a:moveTo>
                  <a:cubicBezTo>
                    <a:pt x="150" y="71"/>
                    <a:pt x="380" y="88"/>
                    <a:pt x="386" y="1"/>
                  </a:cubicBezTo>
                  <a:cubicBezTo>
                    <a:pt x="236" y="20"/>
                    <a:pt x="7" y="2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34" name="Google Shape;37534;p16"/>
            <p:cNvSpPr/>
            <p:nvPr/>
          </p:nvSpPr>
          <p:spPr>
            <a:xfrm>
              <a:off x="257267" y="4561382"/>
              <a:ext cx="8995" cy="11442"/>
            </a:xfrm>
            <a:custGeom>
              <a:avLst/>
              <a:gdLst/>
              <a:ahLst/>
              <a:cxnLst/>
              <a:rect l="l" t="t" r="r" b="b"/>
              <a:pathLst>
                <a:path w="252" h="380" extrusionOk="0">
                  <a:moveTo>
                    <a:pt x="29" y="145"/>
                  </a:moveTo>
                  <a:cubicBezTo>
                    <a:pt x="1" y="241"/>
                    <a:pt x="180" y="379"/>
                    <a:pt x="221" y="236"/>
                  </a:cubicBezTo>
                  <a:cubicBezTo>
                    <a:pt x="251" y="139"/>
                    <a:pt x="71" y="1"/>
                    <a:pt x="29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35" name="Google Shape;37535;p16"/>
            <p:cNvSpPr/>
            <p:nvPr/>
          </p:nvSpPr>
          <p:spPr>
            <a:xfrm>
              <a:off x="3248921" y="4564964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88" y="26"/>
                  </a:moveTo>
                  <a:cubicBezTo>
                    <a:pt x="238" y="0"/>
                    <a:pt x="0" y="70"/>
                    <a:pt x="98" y="117"/>
                  </a:cubicBezTo>
                  <a:cubicBezTo>
                    <a:pt x="153" y="141"/>
                    <a:pt x="393" y="72"/>
                    <a:pt x="288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36" name="Google Shape;37536;p16"/>
            <p:cNvSpPr/>
            <p:nvPr/>
          </p:nvSpPr>
          <p:spPr>
            <a:xfrm>
              <a:off x="7537118" y="4562194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99" y="118"/>
                  </a:moveTo>
                  <a:cubicBezTo>
                    <a:pt x="150" y="143"/>
                    <a:pt x="391" y="74"/>
                    <a:pt x="292" y="27"/>
                  </a:cubicBezTo>
                  <a:cubicBezTo>
                    <a:pt x="238" y="1"/>
                    <a:pt x="1" y="70"/>
                    <a:pt x="99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37" name="Google Shape;37537;p16"/>
            <p:cNvSpPr/>
            <p:nvPr/>
          </p:nvSpPr>
          <p:spPr>
            <a:xfrm>
              <a:off x="5359273" y="4556655"/>
              <a:ext cx="31481" cy="9665"/>
            </a:xfrm>
            <a:custGeom>
              <a:avLst/>
              <a:gdLst/>
              <a:ahLst/>
              <a:cxnLst/>
              <a:rect l="l" t="t" r="r" b="b"/>
              <a:pathLst>
                <a:path w="882" h="321" extrusionOk="0">
                  <a:moveTo>
                    <a:pt x="755" y="211"/>
                  </a:moveTo>
                  <a:cubicBezTo>
                    <a:pt x="882" y="1"/>
                    <a:pt x="1" y="15"/>
                    <a:pt x="174" y="211"/>
                  </a:cubicBezTo>
                  <a:cubicBezTo>
                    <a:pt x="240" y="284"/>
                    <a:pt x="689" y="321"/>
                    <a:pt x="755" y="2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38" name="Google Shape;37538;p16"/>
            <p:cNvSpPr/>
            <p:nvPr/>
          </p:nvSpPr>
          <p:spPr>
            <a:xfrm>
              <a:off x="5288603" y="4549248"/>
              <a:ext cx="24307" cy="16530"/>
            </a:xfrm>
            <a:custGeom>
              <a:avLst/>
              <a:gdLst/>
              <a:ahLst/>
              <a:cxnLst/>
              <a:rect l="l" t="t" r="r" b="b"/>
              <a:pathLst>
                <a:path w="681" h="549" extrusionOk="0">
                  <a:moveTo>
                    <a:pt x="420" y="548"/>
                  </a:moveTo>
                  <a:cubicBezTo>
                    <a:pt x="335" y="377"/>
                    <a:pt x="681" y="0"/>
                    <a:pt x="35" y="93"/>
                  </a:cubicBezTo>
                  <a:cubicBezTo>
                    <a:pt x="5" y="319"/>
                    <a:pt x="1" y="534"/>
                    <a:pt x="420" y="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39" name="Google Shape;37539;p16"/>
            <p:cNvSpPr/>
            <p:nvPr/>
          </p:nvSpPr>
          <p:spPr>
            <a:xfrm>
              <a:off x="7674674" y="455674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1" y="117"/>
                  </a:moveTo>
                  <a:cubicBezTo>
                    <a:pt x="154" y="143"/>
                    <a:pt x="393" y="72"/>
                    <a:pt x="295" y="25"/>
                  </a:cubicBezTo>
                  <a:cubicBezTo>
                    <a:pt x="239" y="1"/>
                    <a:pt x="0" y="70"/>
                    <a:pt x="101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40" name="Google Shape;37540;p16"/>
            <p:cNvSpPr/>
            <p:nvPr/>
          </p:nvSpPr>
          <p:spPr>
            <a:xfrm>
              <a:off x="8700243" y="4551325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101" y="115"/>
                  </a:moveTo>
                  <a:cubicBezTo>
                    <a:pt x="153" y="141"/>
                    <a:pt x="396" y="72"/>
                    <a:pt x="293" y="24"/>
                  </a:cubicBezTo>
                  <a:cubicBezTo>
                    <a:pt x="241" y="0"/>
                    <a:pt x="1" y="68"/>
                    <a:pt x="101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41" name="Google Shape;37541;p16"/>
            <p:cNvSpPr/>
            <p:nvPr/>
          </p:nvSpPr>
          <p:spPr>
            <a:xfrm>
              <a:off x="7110279" y="4548585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6"/>
                  </a:moveTo>
                  <a:cubicBezTo>
                    <a:pt x="240" y="0"/>
                    <a:pt x="0" y="69"/>
                    <a:pt x="101" y="115"/>
                  </a:cubicBezTo>
                  <a:cubicBezTo>
                    <a:pt x="152" y="141"/>
                    <a:pt x="393" y="72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42" name="Google Shape;37542;p16"/>
            <p:cNvSpPr/>
            <p:nvPr/>
          </p:nvSpPr>
          <p:spPr>
            <a:xfrm>
              <a:off x="1548776" y="4548585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1" y="26"/>
                  </a:moveTo>
                  <a:cubicBezTo>
                    <a:pt x="239" y="0"/>
                    <a:pt x="1" y="69"/>
                    <a:pt x="99" y="115"/>
                  </a:cubicBezTo>
                  <a:cubicBezTo>
                    <a:pt x="154" y="141"/>
                    <a:pt x="394" y="72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43" name="Google Shape;37543;p16"/>
            <p:cNvSpPr/>
            <p:nvPr/>
          </p:nvSpPr>
          <p:spPr>
            <a:xfrm>
              <a:off x="4429358" y="4540366"/>
              <a:ext cx="27626" cy="9334"/>
            </a:xfrm>
            <a:custGeom>
              <a:avLst/>
              <a:gdLst/>
              <a:ahLst/>
              <a:cxnLst/>
              <a:rect l="l" t="t" r="r" b="b"/>
              <a:pathLst>
                <a:path w="774" h="310" extrusionOk="0">
                  <a:moveTo>
                    <a:pt x="773" y="26"/>
                  </a:moveTo>
                  <a:cubicBezTo>
                    <a:pt x="333" y="0"/>
                    <a:pt x="49" y="47"/>
                    <a:pt x="0" y="208"/>
                  </a:cubicBezTo>
                  <a:cubicBezTo>
                    <a:pt x="368" y="186"/>
                    <a:pt x="427" y="310"/>
                    <a:pt x="773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44" name="Google Shape;37544;p16"/>
            <p:cNvSpPr/>
            <p:nvPr/>
          </p:nvSpPr>
          <p:spPr>
            <a:xfrm>
              <a:off x="3982032" y="4543497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4" y="104"/>
                  </a:moveTo>
                  <a:cubicBezTo>
                    <a:pt x="194" y="53"/>
                    <a:pt x="40" y="1"/>
                    <a:pt x="2" y="104"/>
                  </a:cubicBezTo>
                  <a:cubicBezTo>
                    <a:pt x="1" y="153"/>
                    <a:pt x="155" y="206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45" name="Google Shape;37545;p16"/>
            <p:cNvSpPr/>
            <p:nvPr/>
          </p:nvSpPr>
          <p:spPr>
            <a:xfrm>
              <a:off x="1596924" y="4545815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3" y="27"/>
                  </a:moveTo>
                  <a:cubicBezTo>
                    <a:pt x="241" y="1"/>
                    <a:pt x="0" y="70"/>
                    <a:pt x="102" y="118"/>
                  </a:cubicBezTo>
                  <a:cubicBezTo>
                    <a:pt x="154" y="142"/>
                    <a:pt x="392" y="74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46" name="Google Shape;37546;p16"/>
            <p:cNvSpPr/>
            <p:nvPr/>
          </p:nvSpPr>
          <p:spPr>
            <a:xfrm>
              <a:off x="526740" y="4537596"/>
              <a:ext cx="29732" cy="11984"/>
            </a:xfrm>
            <a:custGeom>
              <a:avLst/>
              <a:gdLst/>
              <a:ahLst/>
              <a:cxnLst/>
              <a:rect l="l" t="t" r="r" b="b"/>
              <a:pathLst>
                <a:path w="833" h="398" extrusionOk="0">
                  <a:moveTo>
                    <a:pt x="1" y="391"/>
                  </a:moveTo>
                  <a:cubicBezTo>
                    <a:pt x="338" y="398"/>
                    <a:pt x="601" y="372"/>
                    <a:pt x="771" y="300"/>
                  </a:cubicBezTo>
                  <a:cubicBezTo>
                    <a:pt x="832" y="60"/>
                    <a:pt x="503" y="1"/>
                    <a:pt x="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47" name="Google Shape;37547;p16"/>
            <p:cNvSpPr/>
            <p:nvPr/>
          </p:nvSpPr>
          <p:spPr>
            <a:xfrm>
              <a:off x="8930991" y="4540757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3"/>
                  </a:moveTo>
                  <a:cubicBezTo>
                    <a:pt x="193" y="52"/>
                    <a:pt x="36" y="0"/>
                    <a:pt x="1" y="103"/>
                  </a:cubicBezTo>
                  <a:cubicBezTo>
                    <a:pt x="1" y="153"/>
                    <a:pt x="158" y="205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48" name="Google Shape;37548;p16"/>
            <p:cNvSpPr/>
            <p:nvPr/>
          </p:nvSpPr>
          <p:spPr>
            <a:xfrm>
              <a:off x="3341934" y="4535669"/>
              <a:ext cx="41368" cy="13730"/>
            </a:xfrm>
            <a:custGeom>
              <a:avLst/>
              <a:gdLst/>
              <a:ahLst/>
              <a:cxnLst/>
              <a:rect l="l" t="t" r="r" b="b"/>
              <a:pathLst>
                <a:path w="1159" h="456" extrusionOk="0">
                  <a:moveTo>
                    <a:pt x="1159" y="1"/>
                  </a:moveTo>
                  <a:lnTo>
                    <a:pt x="194" y="1"/>
                  </a:lnTo>
                  <a:cubicBezTo>
                    <a:pt x="210" y="159"/>
                    <a:pt x="151" y="283"/>
                    <a:pt x="1" y="365"/>
                  </a:cubicBezTo>
                  <a:cubicBezTo>
                    <a:pt x="839" y="455"/>
                    <a:pt x="860" y="163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49" name="Google Shape;37549;p16"/>
            <p:cNvSpPr/>
            <p:nvPr/>
          </p:nvSpPr>
          <p:spPr>
            <a:xfrm>
              <a:off x="1978220" y="4541149"/>
              <a:ext cx="21594" cy="6383"/>
            </a:xfrm>
            <a:custGeom>
              <a:avLst/>
              <a:gdLst/>
              <a:ahLst/>
              <a:cxnLst/>
              <a:rect l="l" t="t" r="r" b="b"/>
              <a:pathLst>
                <a:path w="605" h="212" extrusionOk="0">
                  <a:moveTo>
                    <a:pt x="605" y="182"/>
                  </a:moveTo>
                  <a:lnTo>
                    <a:pt x="605" y="0"/>
                  </a:lnTo>
                  <a:lnTo>
                    <a:pt x="24" y="0"/>
                  </a:lnTo>
                  <a:cubicBezTo>
                    <a:pt x="0" y="163"/>
                    <a:pt x="216" y="212"/>
                    <a:pt x="605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50" name="Google Shape;37550;p16"/>
            <p:cNvSpPr/>
            <p:nvPr/>
          </p:nvSpPr>
          <p:spPr>
            <a:xfrm>
              <a:off x="1904267" y="4530189"/>
              <a:ext cx="45222" cy="14573"/>
            </a:xfrm>
            <a:custGeom>
              <a:avLst/>
              <a:gdLst/>
              <a:ahLst/>
              <a:cxnLst/>
              <a:rect l="l" t="t" r="r" b="b"/>
              <a:pathLst>
                <a:path w="1267" h="484" extrusionOk="0">
                  <a:moveTo>
                    <a:pt x="361" y="454"/>
                  </a:moveTo>
                  <a:cubicBezTo>
                    <a:pt x="1267" y="483"/>
                    <a:pt x="877" y="34"/>
                    <a:pt x="361" y="0"/>
                  </a:cubicBezTo>
                  <a:cubicBezTo>
                    <a:pt x="1" y="174"/>
                    <a:pt x="475" y="165"/>
                    <a:pt x="361" y="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51" name="Google Shape;37551;p16"/>
            <p:cNvSpPr/>
            <p:nvPr/>
          </p:nvSpPr>
          <p:spPr>
            <a:xfrm>
              <a:off x="4565129" y="4532929"/>
              <a:ext cx="22665" cy="8250"/>
            </a:xfrm>
            <a:custGeom>
              <a:avLst/>
              <a:gdLst/>
              <a:ahLst/>
              <a:cxnLst/>
              <a:rect l="l" t="t" r="r" b="b"/>
              <a:pathLst>
                <a:path w="635" h="274" extrusionOk="0">
                  <a:moveTo>
                    <a:pt x="634" y="0"/>
                  </a:moveTo>
                  <a:lnTo>
                    <a:pt x="248" y="0"/>
                  </a:lnTo>
                  <a:cubicBezTo>
                    <a:pt x="239" y="117"/>
                    <a:pt x="0" y="126"/>
                    <a:pt x="58" y="273"/>
                  </a:cubicBezTo>
                  <a:lnTo>
                    <a:pt x="634" y="2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52" name="Google Shape;37552;p16"/>
            <p:cNvSpPr/>
            <p:nvPr/>
          </p:nvSpPr>
          <p:spPr>
            <a:xfrm>
              <a:off x="1813931" y="4538379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4" y="1"/>
                  </a:moveTo>
                  <a:cubicBezTo>
                    <a:pt x="234" y="22"/>
                    <a:pt x="3" y="4"/>
                    <a:pt x="1" y="92"/>
                  </a:cubicBezTo>
                  <a:cubicBezTo>
                    <a:pt x="149" y="71"/>
                    <a:pt x="379" y="88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53" name="Google Shape;37553;p16"/>
            <p:cNvSpPr/>
            <p:nvPr/>
          </p:nvSpPr>
          <p:spPr>
            <a:xfrm>
              <a:off x="1057121" y="4525884"/>
              <a:ext cx="20309" cy="13610"/>
            </a:xfrm>
            <a:custGeom>
              <a:avLst/>
              <a:gdLst/>
              <a:ahLst/>
              <a:cxnLst/>
              <a:rect l="l" t="t" r="r" b="b"/>
              <a:pathLst>
                <a:path w="569" h="452" extrusionOk="0">
                  <a:moveTo>
                    <a:pt x="374" y="416"/>
                  </a:moveTo>
                  <a:cubicBezTo>
                    <a:pt x="386" y="360"/>
                    <a:pt x="404" y="308"/>
                    <a:pt x="569" y="326"/>
                  </a:cubicBezTo>
                  <a:lnTo>
                    <a:pt x="569" y="143"/>
                  </a:lnTo>
                  <a:cubicBezTo>
                    <a:pt x="93" y="1"/>
                    <a:pt x="1" y="451"/>
                    <a:pt x="374" y="4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54" name="Google Shape;37554;p16"/>
            <p:cNvSpPr/>
            <p:nvPr/>
          </p:nvSpPr>
          <p:spPr>
            <a:xfrm>
              <a:off x="6993281" y="4532176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2" y="25"/>
                  </a:moveTo>
                  <a:cubicBezTo>
                    <a:pt x="239" y="1"/>
                    <a:pt x="1" y="70"/>
                    <a:pt x="101" y="117"/>
                  </a:cubicBezTo>
                  <a:cubicBezTo>
                    <a:pt x="153" y="140"/>
                    <a:pt x="392" y="71"/>
                    <a:pt x="292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55" name="Google Shape;37555;p16"/>
            <p:cNvSpPr/>
            <p:nvPr/>
          </p:nvSpPr>
          <p:spPr>
            <a:xfrm>
              <a:off x="6894593" y="4522752"/>
              <a:ext cx="65282" cy="12947"/>
            </a:xfrm>
            <a:custGeom>
              <a:avLst/>
              <a:gdLst/>
              <a:ahLst/>
              <a:cxnLst/>
              <a:rect l="l" t="t" r="r" b="b"/>
              <a:pathLst>
                <a:path w="1829" h="430" extrusionOk="0">
                  <a:moveTo>
                    <a:pt x="1130" y="430"/>
                  </a:moveTo>
                  <a:cubicBezTo>
                    <a:pt x="1828" y="0"/>
                    <a:pt x="1" y="307"/>
                    <a:pt x="1130" y="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56" name="Google Shape;37556;p16"/>
            <p:cNvSpPr/>
            <p:nvPr/>
          </p:nvSpPr>
          <p:spPr>
            <a:xfrm>
              <a:off x="5798390" y="4527479"/>
              <a:ext cx="23414" cy="8220"/>
            </a:xfrm>
            <a:custGeom>
              <a:avLst/>
              <a:gdLst/>
              <a:ahLst/>
              <a:cxnLst/>
              <a:rect l="l" t="t" r="r" b="b"/>
              <a:pathLst>
                <a:path w="656" h="273" extrusionOk="0">
                  <a:moveTo>
                    <a:pt x="407" y="273"/>
                  </a:moveTo>
                  <a:cubicBezTo>
                    <a:pt x="418" y="155"/>
                    <a:pt x="656" y="148"/>
                    <a:pt x="600" y="0"/>
                  </a:cubicBezTo>
                  <a:lnTo>
                    <a:pt x="215" y="0"/>
                  </a:lnTo>
                  <a:cubicBezTo>
                    <a:pt x="1" y="129"/>
                    <a:pt x="10" y="221"/>
                    <a:pt x="407" y="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57" name="Google Shape;37557;p16"/>
            <p:cNvSpPr/>
            <p:nvPr/>
          </p:nvSpPr>
          <p:spPr>
            <a:xfrm>
              <a:off x="120638" y="4526456"/>
              <a:ext cx="32623" cy="9244"/>
            </a:xfrm>
            <a:custGeom>
              <a:avLst/>
              <a:gdLst/>
              <a:ahLst/>
              <a:cxnLst/>
              <a:rect l="l" t="t" r="r" b="b"/>
              <a:pathLst>
                <a:path w="914" h="307" extrusionOk="0">
                  <a:moveTo>
                    <a:pt x="0" y="215"/>
                  </a:moveTo>
                  <a:cubicBezTo>
                    <a:pt x="192" y="215"/>
                    <a:pt x="230" y="289"/>
                    <a:pt x="388" y="307"/>
                  </a:cubicBezTo>
                  <a:cubicBezTo>
                    <a:pt x="914" y="161"/>
                    <a:pt x="103" y="0"/>
                    <a:pt x="0" y="2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58" name="Google Shape;37558;p16"/>
            <p:cNvSpPr/>
            <p:nvPr/>
          </p:nvSpPr>
          <p:spPr>
            <a:xfrm>
              <a:off x="7172240" y="4529436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5"/>
                  </a:moveTo>
                  <a:cubicBezTo>
                    <a:pt x="238" y="0"/>
                    <a:pt x="0" y="69"/>
                    <a:pt x="100" y="116"/>
                  </a:cubicBezTo>
                  <a:cubicBezTo>
                    <a:pt x="153" y="141"/>
                    <a:pt x="395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59" name="Google Shape;37559;p16"/>
            <p:cNvSpPr/>
            <p:nvPr/>
          </p:nvSpPr>
          <p:spPr>
            <a:xfrm>
              <a:off x="5912675" y="4529436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5"/>
                  </a:moveTo>
                  <a:cubicBezTo>
                    <a:pt x="240" y="0"/>
                    <a:pt x="1" y="69"/>
                    <a:pt x="100" y="116"/>
                  </a:cubicBezTo>
                  <a:cubicBezTo>
                    <a:pt x="152" y="141"/>
                    <a:pt x="392" y="72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60" name="Google Shape;37560;p16"/>
            <p:cNvSpPr/>
            <p:nvPr/>
          </p:nvSpPr>
          <p:spPr>
            <a:xfrm>
              <a:off x="2491755" y="452943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5"/>
                  </a:moveTo>
                  <a:cubicBezTo>
                    <a:pt x="239" y="0"/>
                    <a:pt x="1" y="69"/>
                    <a:pt x="101" y="116"/>
                  </a:cubicBezTo>
                  <a:cubicBezTo>
                    <a:pt x="154" y="141"/>
                    <a:pt x="394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61" name="Google Shape;37561;p16"/>
            <p:cNvSpPr/>
            <p:nvPr/>
          </p:nvSpPr>
          <p:spPr>
            <a:xfrm>
              <a:off x="7014982" y="4518236"/>
              <a:ext cx="39869" cy="15868"/>
            </a:xfrm>
            <a:custGeom>
              <a:avLst/>
              <a:gdLst/>
              <a:ahLst/>
              <a:cxnLst/>
              <a:rect l="l" t="t" r="r" b="b"/>
              <a:pathLst>
                <a:path w="1117" h="527" extrusionOk="0">
                  <a:moveTo>
                    <a:pt x="648" y="306"/>
                  </a:moveTo>
                  <a:cubicBezTo>
                    <a:pt x="1117" y="0"/>
                    <a:pt x="1" y="526"/>
                    <a:pt x="648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62" name="Google Shape;37562;p16"/>
            <p:cNvSpPr/>
            <p:nvPr/>
          </p:nvSpPr>
          <p:spPr>
            <a:xfrm>
              <a:off x="4849272" y="4524017"/>
              <a:ext cx="13849" cy="7407"/>
            </a:xfrm>
            <a:custGeom>
              <a:avLst/>
              <a:gdLst/>
              <a:ahLst/>
              <a:cxnLst/>
              <a:rect l="l" t="t" r="r" b="b"/>
              <a:pathLst>
                <a:path w="388" h="246" extrusionOk="0">
                  <a:moveTo>
                    <a:pt x="388" y="114"/>
                  </a:moveTo>
                  <a:cubicBezTo>
                    <a:pt x="387" y="22"/>
                    <a:pt x="47" y="0"/>
                    <a:pt x="0" y="114"/>
                  </a:cubicBezTo>
                  <a:cubicBezTo>
                    <a:pt x="221" y="105"/>
                    <a:pt x="301" y="246"/>
                    <a:pt x="388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63" name="Google Shape;37563;p16"/>
            <p:cNvSpPr/>
            <p:nvPr/>
          </p:nvSpPr>
          <p:spPr>
            <a:xfrm>
              <a:off x="4591113" y="4526666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100" y="117"/>
                  </a:moveTo>
                  <a:cubicBezTo>
                    <a:pt x="153" y="142"/>
                    <a:pt x="389" y="73"/>
                    <a:pt x="292" y="26"/>
                  </a:cubicBezTo>
                  <a:cubicBezTo>
                    <a:pt x="238" y="1"/>
                    <a:pt x="0" y="70"/>
                    <a:pt x="100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64" name="Google Shape;37564;p16"/>
            <p:cNvSpPr/>
            <p:nvPr/>
          </p:nvSpPr>
          <p:spPr>
            <a:xfrm>
              <a:off x="196377" y="4527419"/>
              <a:ext cx="13849" cy="2800"/>
            </a:xfrm>
            <a:custGeom>
              <a:avLst/>
              <a:gdLst/>
              <a:ahLst/>
              <a:cxnLst/>
              <a:rect l="l" t="t" r="r" b="b"/>
              <a:pathLst>
                <a:path w="388" h="93" extrusionOk="0">
                  <a:moveTo>
                    <a:pt x="387" y="1"/>
                  </a:moveTo>
                  <a:cubicBezTo>
                    <a:pt x="236" y="20"/>
                    <a:pt x="5" y="2"/>
                    <a:pt x="1" y="92"/>
                  </a:cubicBezTo>
                  <a:cubicBezTo>
                    <a:pt x="149" y="73"/>
                    <a:pt x="381" y="89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65" name="Google Shape;37565;p16"/>
            <p:cNvSpPr/>
            <p:nvPr/>
          </p:nvSpPr>
          <p:spPr>
            <a:xfrm>
              <a:off x="7298910" y="4519200"/>
              <a:ext cx="23414" cy="8250"/>
            </a:xfrm>
            <a:custGeom>
              <a:avLst/>
              <a:gdLst/>
              <a:ahLst/>
              <a:cxnLst/>
              <a:rect l="l" t="t" r="r" b="b"/>
              <a:pathLst>
                <a:path w="656" h="274" extrusionOk="0">
                  <a:moveTo>
                    <a:pt x="409" y="274"/>
                  </a:moveTo>
                  <a:cubicBezTo>
                    <a:pt x="418" y="158"/>
                    <a:pt x="656" y="147"/>
                    <a:pt x="602" y="1"/>
                  </a:cubicBezTo>
                  <a:lnTo>
                    <a:pt x="213" y="1"/>
                  </a:lnTo>
                  <a:cubicBezTo>
                    <a:pt x="1" y="131"/>
                    <a:pt x="8" y="223"/>
                    <a:pt x="409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66" name="Google Shape;37566;p16"/>
            <p:cNvSpPr/>
            <p:nvPr/>
          </p:nvSpPr>
          <p:spPr>
            <a:xfrm>
              <a:off x="2147578" y="4523927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5"/>
                  </a:moveTo>
                  <a:cubicBezTo>
                    <a:pt x="239" y="1"/>
                    <a:pt x="0" y="70"/>
                    <a:pt x="98" y="117"/>
                  </a:cubicBezTo>
                  <a:cubicBezTo>
                    <a:pt x="154" y="143"/>
                    <a:pt x="392" y="75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67" name="Google Shape;37567;p16"/>
            <p:cNvSpPr/>
            <p:nvPr/>
          </p:nvSpPr>
          <p:spPr>
            <a:xfrm>
              <a:off x="1810290" y="4521187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3" y="26"/>
                  </a:moveTo>
                  <a:cubicBezTo>
                    <a:pt x="240" y="0"/>
                    <a:pt x="1" y="71"/>
                    <a:pt x="103" y="116"/>
                  </a:cubicBezTo>
                  <a:cubicBezTo>
                    <a:pt x="155" y="144"/>
                    <a:pt x="391" y="75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68" name="Google Shape;37568;p16"/>
            <p:cNvSpPr/>
            <p:nvPr/>
          </p:nvSpPr>
          <p:spPr>
            <a:xfrm>
              <a:off x="1455942" y="4517995"/>
              <a:ext cx="13813" cy="7467"/>
            </a:xfrm>
            <a:custGeom>
              <a:avLst/>
              <a:gdLst/>
              <a:ahLst/>
              <a:cxnLst/>
              <a:rect l="l" t="t" r="r" b="b"/>
              <a:pathLst>
                <a:path w="387" h="248" extrusionOk="0">
                  <a:moveTo>
                    <a:pt x="387" y="132"/>
                  </a:moveTo>
                  <a:cubicBezTo>
                    <a:pt x="171" y="141"/>
                    <a:pt x="87" y="0"/>
                    <a:pt x="0" y="132"/>
                  </a:cubicBezTo>
                  <a:cubicBezTo>
                    <a:pt x="2" y="224"/>
                    <a:pt x="340" y="247"/>
                    <a:pt x="38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69" name="Google Shape;37569;p16"/>
            <p:cNvSpPr/>
            <p:nvPr/>
          </p:nvSpPr>
          <p:spPr>
            <a:xfrm>
              <a:off x="4284913" y="4516550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70" name="Google Shape;37570;p16"/>
            <p:cNvSpPr/>
            <p:nvPr/>
          </p:nvSpPr>
          <p:spPr>
            <a:xfrm>
              <a:off x="1524791" y="4516550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387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71" name="Google Shape;37571;p16"/>
            <p:cNvSpPr/>
            <p:nvPr/>
          </p:nvSpPr>
          <p:spPr>
            <a:xfrm>
              <a:off x="7932869" y="4516068"/>
              <a:ext cx="20702" cy="3673"/>
            </a:xfrm>
            <a:custGeom>
              <a:avLst/>
              <a:gdLst/>
              <a:ahLst/>
              <a:cxnLst/>
              <a:rect l="l" t="t" r="r" b="b"/>
              <a:pathLst>
                <a:path w="580" h="122" extrusionOk="0">
                  <a:moveTo>
                    <a:pt x="580" y="16"/>
                  </a:moveTo>
                  <a:cubicBezTo>
                    <a:pt x="353" y="31"/>
                    <a:pt x="34" y="0"/>
                    <a:pt x="0" y="108"/>
                  </a:cubicBezTo>
                  <a:cubicBezTo>
                    <a:pt x="229" y="92"/>
                    <a:pt x="549" y="122"/>
                    <a:pt x="580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72" name="Google Shape;37572;p16"/>
            <p:cNvSpPr/>
            <p:nvPr/>
          </p:nvSpPr>
          <p:spPr>
            <a:xfrm>
              <a:off x="4470689" y="4513389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3" y="105"/>
                  </a:moveTo>
                  <a:cubicBezTo>
                    <a:pt x="0" y="155"/>
                    <a:pt x="157" y="207"/>
                    <a:pt x="193" y="105"/>
                  </a:cubicBezTo>
                  <a:cubicBezTo>
                    <a:pt x="196" y="54"/>
                    <a:pt x="41" y="1"/>
                    <a:pt x="3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73" name="Google Shape;37573;p16"/>
            <p:cNvSpPr/>
            <p:nvPr/>
          </p:nvSpPr>
          <p:spPr>
            <a:xfrm>
              <a:off x="630032" y="4509776"/>
              <a:ext cx="13849" cy="7467"/>
            </a:xfrm>
            <a:custGeom>
              <a:avLst/>
              <a:gdLst/>
              <a:ahLst/>
              <a:cxnLst/>
              <a:rect l="l" t="t" r="r" b="b"/>
              <a:pathLst>
                <a:path w="388" h="248" extrusionOk="0">
                  <a:moveTo>
                    <a:pt x="387" y="134"/>
                  </a:moveTo>
                  <a:cubicBezTo>
                    <a:pt x="168" y="143"/>
                    <a:pt x="86" y="1"/>
                    <a:pt x="1" y="134"/>
                  </a:cubicBezTo>
                  <a:cubicBezTo>
                    <a:pt x="2" y="225"/>
                    <a:pt x="336" y="247"/>
                    <a:pt x="387" y="1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74" name="Google Shape;37574;p16"/>
            <p:cNvSpPr/>
            <p:nvPr/>
          </p:nvSpPr>
          <p:spPr>
            <a:xfrm>
              <a:off x="1180579" y="4507969"/>
              <a:ext cx="7031" cy="6173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197" y="102"/>
                  </a:moveTo>
                  <a:cubicBezTo>
                    <a:pt x="197" y="53"/>
                    <a:pt x="36" y="1"/>
                    <a:pt x="2" y="102"/>
                  </a:cubicBezTo>
                  <a:cubicBezTo>
                    <a:pt x="1" y="152"/>
                    <a:pt x="156" y="204"/>
                    <a:pt x="197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75" name="Google Shape;37575;p16"/>
            <p:cNvSpPr/>
            <p:nvPr/>
          </p:nvSpPr>
          <p:spPr>
            <a:xfrm>
              <a:off x="3534563" y="4505229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6" y="103"/>
                  </a:moveTo>
                  <a:cubicBezTo>
                    <a:pt x="196" y="52"/>
                    <a:pt x="38" y="0"/>
                    <a:pt x="4" y="103"/>
                  </a:cubicBezTo>
                  <a:cubicBezTo>
                    <a:pt x="0" y="154"/>
                    <a:pt x="162" y="206"/>
                    <a:pt x="196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76" name="Google Shape;37576;p16"/>
            <p:cNvSpPr/>
            <p:nvPr/>
          </p:nvSpPr>
          <p:spPr>
            <a:xfrm>
              <a:off x="7533763" y="4502248"/>
              <a:ext cx="13777" cy="6775"/>
            </a:xfrm>
            <a:custGeom>
              <a:avLst/>
              <a:gdLst/>
              <a:ahLst/>
              <a:cxnLst/>
              <a:rect l="l" t="t" r="r" b="b"/>
              <a:pathLst>
                <a:path w="386" h="225" extrusionOk="0">
                  <a:moveTo>
                    <a:pt x="386" y="111"/>
                  </a:moveTo>
                  <a:cubicBezTo>
                    <a:pt x="342" y="0"/>
                    <a:pt x="171" y="54"/>
                    <a:pt x="1" y="111"/>
                  </a:cubicBezTo>
                  <a:cubicBezTo>
                    <a:pt x="1" y="202"/>
                    <a:pt x="336" y="225"/>
                    <a:pt x="386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77" name="Google Shape;37577;p16"/>
            <p:cNvSpPr/>
            <p:nvPr/>
          </p:nvSpPr>
          <p:spPr>
            <a:xfrm>
              <a:off x="4222952" y="4502820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1"/>
                  </a:moveTo>
                  <a:lnTo>
                    <a:pt x="1" y="1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78" name="Google Shape;37578;p16"/>
            <p:cNvSpPr/>
            <p:nvPr/>
          </p:nvSpPr>
          <p:spPr>
            <a:xfrm>
              <a:off x="2780823" y="4504838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101" y="116"/>
                  </a:moveTo>
                  <a:cubicBezTo>
                    <a:pt x="154" y="141"/>
                    <a:pt x="392" y="72"/>
                    <a:pt x="294" y="26"/>
                  </a:cubicBezTo>
                  <a:cubicBezTo>
                    <a:pt x="240" y="0"/>
                    <a:pt x="0" y="69"/>
                    <a:pt x="101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79" name="Google Shape;37579;p16"/>
            <p:cNvSpPr/>
            <p:nvPr/>
          </p:nvSpPr>
          <p:spPr>
            <a:xfrm>
              <a:off x="2502248" y="4502459"/>
              <a:ext cx="6853" cy="6263"/>
            </a:xfrm>
            <a:custGeom>
              <a:avLst/>
              <a:gdLst/>
              <a:ahLst/>
              <a:cxnLst/>
              <a:rect l="l" t="t" r="r" b="b"/>
              <a:pathLst>
                <a:path w="192" h="208" extrusionOk="0">
                  <a:moveTo>
                    <a:pt x="1" y="104"/>
                  </a:moveTo>
                  <a:cubicBezTo>
                    <a:pt x="1" y="152"/>
                    <a:pt x="155" y="207"/>
                    <a:pt x="191" y="104"/>
                  </a:cubicBezTo>
                  <a:cubicBezTo>
                    <a:pt x="191" y="53"/>
                    <a:pt x="35" y="1"/>
                    <a:pt x="1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80" name="Google Shape;37580;p16"/>
            <p:cNvSpPr/>
            <p:nvPr/>
          </p:nvSpPr>
          <p:spPr>
            <a:xfrm>
              <a:off x="1868896" y="4502429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197" y="105"/>
                  </a:moveTo>
                  <a:cubicBezTo>
                    <a:pt x="197" y="54"/>
                    <a:pt x="40" y="1"/>
                    <a:pt x="4" y="105"/>
                  </a:cubicBezTo>
                  <a:cubicBezTo>
                    <a:pt x="1" y="156"/>
                    <a:pt x="158" y="208"/>
                    <a:pt x="197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81" name="Google Shape;37581;p16"/>
            <p:cNvSpPr/>
            <p:nvPr/>
          </p:nvSpPr>
          <p:spPr>
            <a:xfrm>
              <a:off x="512999" y="4505560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1"/>
                  </a:moveTo>
                  <a:cubicBezTo>
                    <a:pt x="236" y="21"/>
                    <a:pt x="5" y="2"/>
                    <a:pt x="1" y="91"/>
                  </a:cubicBezTo>
                  <a:cubicBezTo>
                    <a:pt x="150" y="73"/>
                    <a:pt x="379" y="88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82" name="Google Shape;37582;p16"/>
            <p:cNvSpPr/>
            <p:nvPr/>
          </p:nvSpPr>
          <p:spPr>
            <a:xfrm>
              <a:off x="6666451" y="4496799"/>
              <a:ext cx="13849" cy="6805"/>
            </a:xfrm>
            <a:custGeom>
              <a:avLst/>
              <a:gdLst/>
              <a:ahLst/>
              <a:cxnLst/>
              <a:rect l="l" t="t" r="r" b="b"/>
              <a:pathLst>
                <a:path w="388" h="226" extrusionOk="0">
                  <a:moveTo>
                    <a:pt x="387" y="111"/>
                  </a:moveTo>
                  <a:cubicBezTo>
                    <a:pt x="347" y="1"/>
                    <a:pt x="173" y="53"/>
                    <a:pt x="1" y="111"/>
                  </a:cubicBezTo>
                  <a:cubicBezTo>
                    <a:pt x="2" y="202"/>
                    <a:pt x="336" y="225"/>
                    <a:pt x="387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83" name="Google Shape;37583;p16"/>
            <p:cNvSpPr/>
            <p:nvPr/>
          </p:nvSpPr>
          <p:spPr>
            <a:xfrm>
              <a:off x="6112264" y="4499358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0" y="26"/>
                  </a:moveTo>
                  <a:cubicBezTo>
                    <a:pt x="238" y="1"/>
                    <a:pt x="1" y="70"/>
                    <a:pt x="100" y="116"/>
                  </a:cubicBezTo>
                  <a:cubicBezTo>
                    <a:pt x="153" y="142"/>
                    <a:pt x="392" y="73"/>
                    <a:pt x="29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84" name="Google Shape;37584;p16"/>
            <p:cNvSpPr/>
            <p:nvPr/>
          </p:nvSpPr>
          <p:spPr>
            <a:xfrm>
              <a:off x="4993931" y="4494661"/>
              <a:ext cx="20595" cy="8973"/>
            </a:xfrm>
            <a:custGeom>
              <a:avLst/>
              <a:gdLst/>
              <a:ahLst/>
              <a:cxnLst/>
              <a:rect l="l" t="t" r="r" b="b"/>
              <a:pathLst>
                <a:path w="577" h="298" extrusionOk="0">
                  <a:moveTo>
                    <a:pt x="576" y="0"/>
                  </a:moveTo>
                  <a:lnTo>
                    <a:pt x="192" y="0"/>
                  </a:lnTo>
                  <a:cubicBezTo>
                    <a:pt x="192" y="90"/>
                    <a:pt x="37" y="108"/>
                    <a:pt x="0" y="182"/>
                  </a:cubicBezTo>
                  <a:cubicBezTo>
                    <a:pt x="243" y="187"/>
                    <a:pt x="265" y="298"/>
                    <a:pt x="576" y="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85" name="Google Shape;37585;p16"/>
            <p:cNvSpPr/>
            <p:nvPr/>
          </p:nvSpPr>
          <p:spPr>
            <a:xfrm>
              <a:off x="2767438" y="4494270"/>
              <a:ext cx="23878" cy="5871"/>
            </a:xfrm>
            <a:custGeom>
              <a:avLst/>
              <a:gdLst/>
              <a:ahLst/>
              <a:cxnLst/>
              <a:rect l="l" t="t" r="r" b="b"/>
              <a:pathLst>
                <a:path w="669" h="195" extrusionOk="0">
                  <a:moveTo>
                    <a:pt x="476" y="195"/>
                  </a:moveTo>
                  <a:cubicBezTo>
                    <a:pt x="472" y="103"/>
                    <a:pt x="632" y="87"/>
                    <a:pt x="669" y="13"/>
                  </a:cubicBezTo>
                  <a:cubicBezTo>
                    <a:pt x="365" y="22"/>
                    <a:pt x="1" y="0"/>
                    <a:pt x="88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86" name="Google Shape;37586;p16"/>
            <p:cNvSpPr/>
            <p:nvPr/>
          </p:nvSpPr>
          <p:spPr>
            <a:xfrm>
              <a:off x="6883136" y="4493938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4"/>
                  </a:moveTo>
                  <a:cubicBezTo>
                    <a:pt x="238" y="1"/>
                    <a:pt x="1" y="68"/>
                    <a:pt x="100" y="114"/>
                  </a:cubicBezTo>
                  <a:cubicBezTo>
                    <a:pt x="154" y="140"/>
                    <a:pt x="392" y="70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87" name="Google Shape;37587;p16"/>
            <p:cNvSpPr/>
            <p:nvPr/>
          </p:nvSpPr>
          <p:spPr>
            <a:xfrm>
              <a:off x="4460659" y="4483732"/>
              <a:ext cx="40368" cy="13670"/>
            </a:xfrm>
            <a:custGeom>
              <a:avLst/>
              <a:gdLst/>
              <a:ahLst/>
              <a:cxnLst/>
              <a:rect l="l" t="t" r="r" b="b"/>
              <a:pathLst>
                <a:path w="1131" h="454" extrusionOk="0">
                  <a:moveTo>
                    <a:pt x="284" y="453"/>
                  </a:moveTo>
                  <a:lnTo>
                    <a:pt x="1054" y="453"/>
                  </a:lnTo>
                  <a:cubicBezTo>
                    <a:pt x="1131" y="235"/>
                    <a:pt x="700" y="256"/>
                    <a:pt x="859" y="0"/>
                  </a:cubicBezTo>
                  <a:cubicBezTo>
                    <a:pt x="1" y="39"/>
                    <a:pt x="576" y="191"/>
                    <a:pt x="284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88" name="Google Shape;37588;p16"/>
            <p:cNvSpPr/>
            <p:nvPr/>
          </p:nvSpPr>
          <p:spPr>
            <a:xfrm>
              <a:off x="2498572" y="449393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4"/>
                  </a:moveTo>
                  <a:cubicBezTo>
                    <a:pt x="242" y="1"/>
                    <a:pt x="1" y="68"/>
                    <a:pt x="104" y="114"/>
                  </a:cubicBezTo>
                  <a:cubicBezTo>
                    <a:pt x="156" y="140"/>
                    <a:pt x="393" y="70"/>
                    <a:pt x="29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89" name="Google Shape;37589;p16"/>
            <p:cNvSpPr/>
            <p:nvPr/>
          </p:nvSpPr>
          <p:spPr>
            <a:xfrm>
              <a:off x="1865363" y="4493938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3" y="114"/>
                  </a:moveTo>
                  <a:cubicBezTo>
                    <a:pt x="153" y="140"/>
                    <a:pt x="395" y="70"/>
                    <a:pt x="296" y="24"/>
                  </a:cubicBezTo>
                  <a:cubicBezTo>
                    <a:pt x="237" y="1"/>
                    <a:pt x="1" y="67"/>
                    <a:pt x="103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90" name="Google Shape;37590;p16"/>
            <p:cNvSpPr/>
            <p:nvPr/>
          </p:nvSpPr>
          <p:spPr>
            <a:xfrm>
              <a:off x="170750" y="4481293"/>
              <a:ext cx="46293" cy="18759"/>
            </a:xfrm>
            <a:custGeom>
              <a:avLst/>
              <a:gdLst/>
              <a:ahLst/>
              <a:cxnLst/>
              <a:rect l="l" t="t" r="r" b="b"/>
              <a:pathLst>
                <a:path w="1297" h="623" extrusionOk="0">
                  <a:moveTo>
                    <a:pt x="1297" y="353"/>
                  </a:moveTo>
                  <a:cubicBezTo>
                    <a:pt x="926" y="316"/>
                    <a:pt x="1144" y="0"/>
                    <a:pt x="524" y="81"/>
                  </a:cubicBezTo>
                  <a:cubicBezTo>
                    <a:pt x="1" y="225"/>
                    <a:pt x="1001" y="623"/>
                    <a:pt x="1297" y="3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91" name="Google Shape;37591;p16"/>
            <p:cNvSpPr/>
            <p:nvPr/>
          </p:nvSpPr>
          <p:spPr>
            <a:xfrm>
              <a:off x="8576393" y="4488429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5" y="24"/>
                  </a:moveTo>
                  <a:cubicBezTo>
                    <a:pt x="240" y="1"/>
                    <a:pt x="1" y="69"/>
                    <a:pt x="101" y="116"/>
                  </a:cubicBezTo>
                  <a:cubicBezTo>
                    <a:pt x="152" y="141"/>
                    <a:pt x="393" y="73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92" name="Google Shape;37592;p16"/>
            <p:cNvSpPr/>
            <p:nvPr/>
          </p:nvSpPr>
          <p:spPr>
            <a:xfrm>
              <a:off x="7086330" y="4489151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4" y="0"/>
                  </a:moveTo>
                  <a:cubicBezTo>
                    <a:pt x="234" y="23"/>
                    <a:pt x="4" y="4"/>
                    <a:pt x="0" y="92"/>
                  </a:cubicBezTo>
                  <a:cubicBezTo>
                    <a:pt x="149" y="71"/>
                    <a:pt x="380" y="89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93" name="Google Shape;37593;p16"/>
            <p:cNvSpPr/>
            <p:nvPr/>
          </p:nvSpPr>
          <p:spPr>
            <a:xfrm>
              <a:off x="4215171" y="4481022"/>
              <a:ext cx="21558" cy="6353"/>
            </a:xfrm>
            <a:custGeom>
              <a:avLst/>
              <a:gdLst/>
              <a:ahLst/>
              <a:cxnLst/>
              <a:rect l="l" t="t" r="r" b="b"/>
              <a:pathLst>
                <a:path w="604" h="211" extrusionOk="0">
                  <a:moveTo>
                    <a:pt x="604" y="182"/>
                  </a:moveTo>
                  <a:lnTo>
                    <a:pt x="604" y="0"/>
                  </a:lnTo>
                  <a:lnTo>
                    <a:pt x="25" y="0"/>
                  </a:lnTo>
                  <a:cubicBezTo>
                    <a:pt x="1" y="162"/>
                    <a:pt x="219" y="210"/>
                    <a:pt x="604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94" name="Google Shape;37594;p16"/>
            <p:cNvSpPr/>
            <p:nvPr/>
          </p:nvSpPr>
          <p:spPr>
            <a:xfrm>
              <a:off x="3049297" y="4482949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3" y="26"/>
                  </a:moveTo>
                  <a:cubicBezTo>
                    <a:pt x="240" y="0"/>
                    <a:pt x="1" y="69"/>
                    <a:pt x="100" y="118"/>
                  </a:cubicBezTo>
                  <a:cubicBezTo>
                    <a:pt x="151" y="141"/>
                    <a:pt x="390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95" name="Google Shape;37595;p16"/>
            <p:cNvSpPr/>
            <p:nvPr/>
          </p:nvSpPr>
          <p:spPr>
            <a:xfrm>
              <a:off x="1383487" y="448294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6" y="26"/>
                  </a:moveTo>
                  <a:cubicBezTo>
                    <a:pt x="241" y="0"/>
                    <a:pt x="1" y="69"/>
                    <a:pt x="101" y="118"/>
                  </a:cubicBezTo>
                  <a:cubicBezTo>
                    <a:pt x="157" y="141"/>
                    <a:pt x="394" y="73"/>
                    <a:pt x="296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96" name="Google Shape;37596;p16"/>
            <p:cNvSpPr/>
            <p:nvPr/>
          </p:nvSpPr>
          <p:spPr>
            <a:xfrm>
              <a:off x="254768" y="448294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1" y="26"/>
                  </a:moveTo>
                  <a:cubicBezTo>
                    <a:pt x="238" y="0"/>
                    <a:pt x="0" y="69"/>
                    <a:pt x="99" y="118"/>
                  </a:cubicBezTo>
                  <a:cubicBezTo>
                    <a:pt x="152" y="141"/>
                    <a:pt x="393" y="73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97" name="Google Shape;37597;p16"/>
            <p:cNvSpPr/>
            <p:nvPr/>
          </p:nvSpPr>
          <p:spPr>
            <a:xfrm>
              <a:off x="4529188" y="4480239"/>
              <a:ext cx="13956" cy="4215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290" y="25"/>
                  </a:moveTo>
                  <a:cubicBezTo>
                    <a:pt x="237" y="0"/>
                    <a:pt x="1" y="68"/>
                    <a:pt x="99" y="116"/>
                  </a:cubicBezTo>
                  <a:cubicBezTo>
                    <a:pt x="151" y="140"/>
                    <a:pt x="391" y="72"/>
                    <a:pt x="29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98" name="Google Shape;37598;p16"/>
            <p:cNvSpPr/>
            <p:nvPr/>
          </p:nvSpPr>
          <p:spPr>
            <a:xfrm>
              <a:off x="2144259" y="4474609"/>
              <a:ext cx="27626" cy="9966"/>
            </a:xfrm>
            <a:custGeom>
              <a:avLst/>
              <a:gdLst/>
              <a:ahLst/>
              <a:cxnLst/>
              <a:rect l="l" t="t" r="r" b="b"/>
              <a:pathLst>
                <a:path w="774" h="331" extrusionOk="0">
                  <a:moveTo>
                    <a:pt x="0" y="212"/>
                  </a:moveTo>
                  <a:cubicBezTo>
                    <a:pt x="258" y="329"/>
                    <a:pt x="717" y="331"/>
                    <a:pt x="773" y="120"/>
                  </a:cubicBezTo>
                  <a:cubicBezTo>
                    <a:pt x="516" y="3"/>
                    <a:pt x="54" y="0"/>
                    <a:pt x="0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99" name="Google Shape;37599;p16"/>
            <p:cNvSpPr/>
            <p:nvPr/>
          </p:nvSpPr>
          <p:spPr>
            <a:xfrm>
              <a:off x="8442263" y="4474970"/>
              <a:ext cx="13849" cy="6745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87" y="110"/>
                  </a:moveTo>
                  <a:cubicBezTo>
                    <a:pt x="347" y="0"/>
                    <a:pt x="173" y="54"/>
                    <a:pt x="1" y="110"/>
                  </a:cubicBezTo>
                  <a:cubicBezTo>
                    <a:pt x="3" y="201"/>
                    <a:pt x="339" y="223"/>
                    <a:pt x="387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00" name="Google Shape;37600;p16"/>
            <p:cNvSpPr/>
            <p:nvPr/>
          </p:nvSpPr>
          <p:spPr>
            <a:xfrm>
              <a:off x="7747093" y="4475121"/>
              <a:ext cx="6960" cy="6263"/>
            </a:xfrm>
            <a:custGeom>
              <a:avLst/>
              <a:gdLst/>
              <a:ahLst/>
              <a:cxnLst/>
              <a:rect l="l" t="t" r="r" b="b"/>
              <a:pathLst>
                <a:path w="195" h="208" extrusionOk="0">
                  <a:moveTo>
                    <a:pt x="194" y="105"/>
                  </a:moveTo>
                  <a:cubicBezTo>
                    <a:pt x="194" y="54"/>
                    <a:pt x="36" y="0"/>
                    <a:pt x="1" y="105"/>
                  </a:cubicBezTo>
                  <a:cubicBezTo>
                    <a:pt x="1" y="153"/>
                    <a:pt x="155" y="208"/>
                    <a:pt x="194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01" name="Google Shape;37601;p16"/>
            <p:cNvSpPr/>
            <p:nvPr/>
          </p:nvSpPr>
          <p:spPr>
            <a:xfrm>
              <a:off x="4587758" y="4475512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02" name="Google Shape;37602;p16"/>
            <p:cNvSpPr/>
            <p:nvPr/>
          </p:nvSpPr>
          <p:spPr>
            <a:xfrm>
              <a:off x="1383487" y="4477469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6" y="27"/>
                  </a:moveTo>
                  <a:cubicBezTo>
                    <a:pt x="241" y="1"/>
                    <a:pt x="1" y="71"/>
                    <a:pt x="101" y="118"/>
                  </a:cubicBezTo>
                  <a:cubicBezTo>
                    <a:pt x="157" y="143"/>
                    <a:pt x="394" y="72"/>
                    <a:pt x="296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03" name="Google Shape;37603;p16"/>
            <p:cNvSpPr/>
            <p:nvPr/>
          </p:nvSpPr>
          <p:spPr>
            <a:xfrm>
              <a:off x="1352685" y="4475362"/>
              <a:ext cx="23914" cy="6022"/>
            </a:xfrm>
            <a:custGeom>
              <a:avLst/>
              <a:gdLst/>
              <a:ahLst/>
              <a:cxnLst/>
              <a:rect l="l" t="t" r="r" b="b"/>
              <a:pathLst>
                <a:path w="670" h="200" extrusionOk="0">
                  <a:moveTo>
                    <a:pt x="578" y="5"/>
                  </a:moveTo>
                  <a:cubicBezTo>
                    <a:pt x="246" y="0"/>
                    <a:pt x="86" y="75"/>
                    <a:pt x="1" y="188"/>
                  </a:cubicBezTo>
                  <a:cubicBezTo>
                    <a:pt x="304" y="178"/>
                    <a:pt x="669" y="200"/>
                    <a:pt x="578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04" name="Google Shape;37604;p16"/>
            <p:cNvSpPr/>
            <p:nvPr/>
          </p:nvSpPr>
          <p:spPr>
            <a:xfrm>
              <a:off x="172142" y="4477469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3" y="27"/>
                  </a:moveTo>
                  <a:cubicBezTo>
                    <a:pt x="240" y="1"/>
                    <a:pt x="1" y="71"/>
                    <a:pt x="100" y="118"/>
                  </a:cubicBezTo>
                  <a:cubicBezTo>
                    <a:pt x="152" y="143"/>
                    <a:pt x="394" y="72"/>
                    <a:pt x="293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05" name="Google Shape;37605;p16"/>
            <p:cNvSpPr/>
            <p:nvPr/>
          </p:nvSpPr>
          <p:spPr>
            <a:xfrm>
              <a:off x="8593739" y="4469249"/>
              <a:ext cx="27555" cy="10177"/>
            </a:xfrm>
            <a:custGeom>
              <a:avLst/>
              <a:gdLst/>
              <a:ahLst/>
              <a:cxnLst/>
              <a:rect l="l" t="t" r="r" b="b"/>
              <a:pathLst>
                <a:path w="772" h="338" extrusionOk="0">
                  <a:moveTo>
                    <a:pt x="772" y="300"/>
                  </a:moveTo>
                  <a:lnTo>
                    <a:pt x="772" y="27"/>
                  </a:lnTo>
                  <a:cubicBezTo>
                    <a:pt x="332" y="1"/>
                    <a:pt x="48" y="48"/>
                    <a:pt x="1" y="208"/>
                  </a:cubicBezTo>
                  <a:cubicBezTo>
                    <a:pt x="260" y="237"/>
                    <a:pt x="367" y="338"/>
                    <a:pt x="772" y="3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06" name="Google Shape;37606;p16"/>
            <p:cNvSpPr/>
            <p:nvPr/>
          </p:nvSpPr>
          <p:spPr>
            <a:xfrm>
              <a:off x="7967347" y="4472411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3" y="103"/>
                  </a:moveTo>
                  <a:cubicBezTo>
                    <a:pt x="193" y="52"/>
                    <a:pt x="38" y="0"/>
                    <a:pt x="0" y="103"/>
                  </a:cubicBezTo>
                  <a:cubicBezTo>
                    <a:pt x="0" y="154"/>
                    <a:pt x="156" y="207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07" name="Google Shape;37607;p16"/>
            <p:cNvSpPr/>
            <p:nvPr/>
          </p:nvSpPr>
          <p:spPr>
            <a:xfrm>
              <a:off x="7664395" y="4464553"/>
              <a:ext cx="29910" cy="13730"/>
            </a:xfrm>
            <a:custGeom>
              <a:avLst/>
              <a:gdLst/>
              <a:ahLst/>
              <a:cxnLst/>
              <a:rect l="l" t="t" r="r" b="b"/>
              <a:pathLst>
                <a:path w="838" h="456" extrusionOk="0">
                  <a:moveTo>
                    <a:pt x="197" y="456"/>
                  </a:moveTo>
                  <a:lnTo>
                    <a:pt x="582" y="456"/>
                  </a:lnTo>
                  <a:cubicBezTo>
                    <a:pt x="682" y="223"/>
                    <a:pt x="838" y="137"/>
                    <a:pt x="387" y="0"/>
                  </a:cubicBezTo>
                  <a:cubicBezTo>
                    <a:pt x="530" y="248"/>
                    <a:pt x="5" y="183"/>
                    <a:pt x="1" y="364"/>
                  </a:cubicBezTo>
                  <a:cubicBezTo>
                    <a:pt x="121" y="370"/>
                    <a:pt x="232" y="377"/>
                    <a:pt x="197" y="4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08" name="Google Shape;37608;p16"/>
            <p:cNvSpPr/>
            <p:nvPr/>
          </p:nvSpPr>
          <p:spPr>
            <a:xfrm>
              <a:off x="7595581" y="4469641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4"/>
                  </a:moveTo>
                  <a:cubicBezTo>
                    <a:pt x="197" y="53"/>
                    <a:pt x="39" y="1"/>
                    <a:pt x="1" y="104"/>
                  </a:cubicBezTo>
                  <a:cubicBezTo>
                    <a:pt x="4" y="155"/>
                    <a:pt x="160" y="207"/>
                    <a:pt x="195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09" name="Google Shape;37609;p16"/>
            <p:cNvSpPr/>
            <p:nvPr/>
          </p:nvSpPr>
          <p:spPr>
            <a:xfrm>
              <a:off x="4274669" y="4462746"/>
              <a:ext cx="58821" cy="12797"/>
            </a:xfrm>
            <a:custGeom>
              <a:avLst/>
              <a:gdLst/>
              <a:ahLst/>
              <a:cxnLst/>
              <a:rect l="l" t="t" r="r" b="b"/>
              <a:pathLst>
                <a:path w="1648" h="425" extrusionOk="0">
                  <a:moveTo>
                    <a:pt x="673" y="424"/>
                  </a:moveTo>
                  <a:cubicBezTo>
                    <a:pt x="1648" y="59"/>
                    <a:pt x="1" y="0"/>
                    <a:pt x="673" y="4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10" name="Google Shape;37610;p16"/>
            <p:cNvSpPr/>
            <p:nvPr/>
          </p:nvSpPr>
          <p:spPr>
            <a:xfrm>
              <a:off x="4615241" y="4470032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1"/>
                  </a:moveTo>
                  <a:cubicBezTo>
                    <a:pt x="236" y="21"/>
                    <a:pt x="6" y="2"/>
                    <a:pt x="1" y="92"/>
                  </a:cubicBezTo>
                  <a:cubicBezTo>
                    <a:pt x="151" y="71"/>
                    <a:pt x="382" y="90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11" name="Google Shape;37611;p16"/>
            <p:cNvSpPr/>
            <p:nvPr/>
          </p:nvSpPr>
          <p:spPr>
            <a:xfrm>
              <a:off x="4078435" y="4467292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12" name="Google Shape;37612;p16"/>
            <p:cNvSpPr/>
            <p:nvPr/>
          </p:nvSpPr>
          <p:spPr>
            <a:xfrm>
              <a:off x="3059719" y="4466931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3" y="104"/>
                  </a:moveTo>
                  <a:cubicBezTo>
                    <a:pt x="193" y="53"/>
                    <a:pt x="37" y="1"/>
                    <a:pt x="0" y="104"/>
                  </a:cubicBezTo>
                  <a:cubicBezTo>
                    <a:pt x="0" y="154"/>
                    <a:pt x="158" y="206"/>
                    <a:pt x="193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13" name="Google Shape;37613;p16"/>
            <p:cNvSpPr/>
            <p:nvPr/>
          </p:nvSpPr>
          <p:spPr>
            <a:xfrm>
              <a:off x="1352649" y="4464191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4" y="104"/>
                  </a:moveTo>
                  <a:cubicBezTo>
                    <a:pt x="196" y="53"/>
                    <a:pt x="40" y="0"/>
                    <a:pt x="2" y="104"/>
                  </a:cubicBezTo>
                  <a:cubicBezTo>
                    <a:pt x="1" y="154"/>
                    <a:pt x="157" y="208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14" name="Google Shape;37614;p16"/>
            <p:cNvSpPr/>
            <p:nvPr/>
          </p:nvSpPr>
          <p:spPr>
            <a:xfrm>
              <a:off x="8786439" y="4455731"/>
              <a:ext cx="27840" cy="18457"/>
            </a:xfrm>
            <a:custGeom>
              <a:avLst/>
              <a:gdLst/>
              <a:ahLst/>
              <a:cxnLst/>
              <a:rect l="l" t="t" r="r" b="b"/>
              <a:pathLst>
                <a:path w="780" h="613" extrusionOk="0">
                  <a:moveTo>
                    <a:pt x="0" y="293"/>
                  </a:moveTo>
                  <a:cubicBezTo>
                    <a:pt x="780" y="613"/>
                    <a:pt x="455" y="1"/>
                    <a:pt x="0" y="2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15" name="Google Shape;37615;p16"/>
            <p:cNvSpPr/>
            <p:nvPr/>
          </p:nvSpPr>
          <p:spPr>
            <a:xfrm>
              <a:off x="6508158" y="4461451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1" y="103"/>
                  </a:moveTo>
                  <a:cubicBezTo>
                    <a:pt x="193" y="52"/>
                    <a:pt x="38" y="0"/>
                    <a:pt x="0" y="103"/>
                  </a:cubicBezTo>
                  <a:cubicBezTo>
                    <a:pt x="0" y="154"/>
                    <a:pt x="158" y="206"/>
                    <a:pt x="191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16" name="Google Shape;37616;p16"/>
            <p:cNvSpPr/>
            <p:nvPr/>
          </p:nvSpPr>
          <p:spPr>
            <a:xfrm>
              <a:off x="8755352" y="4461060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100" y="116"/>
                  </a:moveTo>
                  <a:cubicBezTo>
                    <a:pt x="153" y="141"/>
                    <a:pt x="392" y="72"/>
                    <a:pt x="293" y="26"/>
                  </a:cubicBezTo>
                  <a:cubicBezTo>
                    <a:pt x="241" y="0"/>
                    <a:pt x="1" y="71"/>
                    <a:pt x="100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17" name="Google Shape;37617;p16"/>
            <p:cNvSpPr/>
            <p:nvPr/>
          </p:nvSpPr>
          <p:spPr>
            <a:xfrm>
              <a:off x="2188838" y="4461060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6"/>
                  </a:moveTo>
                  <a:cubicBezTo>
                    <a:pt x="241" y="0"/>
                    <a:pt x="1" y="71"/>
                    <a:pt x="104" y="116"/>
                  </a:cubicBezTo>
                  <a:cubicBezTo>
                    <a:pt x="155" y="141"/>
                    <a:pt x="395" y="72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18" name="Google Shape;37618;p16"/>
            <p:cNvSpPr/>
            <p:nvPr/>
          </p:nvSpPr>
          <p:spPr>
            <a:xfrm>
              <a:off x="1111837" y="4461843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5" y="0"/>
                  </a:moveTo>
                  <a:cubicBezTo>
                    <a:pt x="235" y="20"/>
                    <a:pt x="5" y="3"/>
                    <a:pt x="0" y="90"/>
                  </a:cubicBezTo>
                  <a:cubicBezTo>
                    <a:pt x="150" y="71"/>
                    <a:pt x="379" y="89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19" name="Google Shape;37619;p16"/>
            <p:cNvSpPr/>
            <p:nvPr/>
          </p:nvSpPr>
          <p:spPr>
            <a:xfrm>
              <a:off x="798462" y="4461060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6"/>
                  </a:moveTo>
                  <a:cubicBezTo>
                    <a:pt x="155" y="141"/>
                    <a:pt x="393" y="72"/>
                    <a:pt x="294" y="26"/>
                  </a:cubicBezTo>
                  <a:cubicBezTo>
                    <a:pt x="242" y="0"/>
                    <a:pt x="1" y="71"/>
                    <a:pt x="102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20" name="Google Shape;37620;p16"/>
            <p:cNvSpPr/>
            <p:nvPr/>
          </p:nvSpPr>
          <p:spPr>
            <a:xfrm>
              <a:off x="8889624" y="4453503"/>
              <a:ext cx="23950" cy="5962"/>
            </a:xfrm>
            <a:custGeom>
              <a:avLst/>
              <a:gdLst/>
              <a:ahLst/>
              <a:cxnLst/>
              <a:rect l="l" t="t" r="r" b="b"/>
              <a:pathLst>
                <a:path w="671" h="198" extrusionOk="0">
                  <a:moveTo>
                    <a:pt x="582" y="6"/>
                  </a:moveTo>
                  <a:cubicBezTo>
                    <a:pt x="249" y="0"/>
                    <a:pt x="88" y="75"/>
                    <a:pt x="1" y="186"/>
                  </a:cubicBezTo>
                  <a:cubicBezTo>
                    <a:pt x="305" y="178"/>
                    <a:pt x="670" y="197"/>
                    <a:pt x="582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21" name="Google Shape;37621;p16"/>
            <p:cNvSpPr/>
            <p:nvPr/>
          </p:nvSpPr>
          <p:spPr>
            <a:xfrm>
              <a:off x="8769521" y="4453292"/>
              <a:ext cx="23878" cy="5811"/>
            </a:xfrm>
            <a:custGeom>
              <a:avLst/>
              <a:gdLst/>
              <a:ahLst/>
              <a:cxnLst/>
              <a:rect l="l" t="t" r="r" b="b"/>
              <a:pathLst>
                <a:path w="669" h="193" extrusionOk="0">
                  <a:moveTo>
                    <a:pt x="474" y="193"/>
                  </a:moveTo>
                  <a:cubicBezTo>
                    <a:pt x="474" y="101"/>
                    <a:pt x="630" y="86"/>
                    <a:pt x="669" y="13"/>
                  </a:cubicBezTo>
                  <a:cubicBezTo>
                    <a:pt x="363" y="22"/>
                    <a:pt x="1" y="1"/>
                    <a:pt x="88" y="1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22" name="Google Shape;37622;p16"/>
            <p:cNvSpPr/>
            <p:nvPr/>
          </p:nvSpPr>
          <p:spPr>
            <a:xfrm>
              <a:off x="2894501" y="4448204"/>
              <a:ext cx="13813" cy="10900"/>
            </a:xfrm>
            <a:custGeom>
              <a:avLst/>
              <a:gdLst/>
              <a:ahLst/>
              <a:cxnLst/>
              <a:rect l="l" t="t" r="r" b="b"/>
              <a:pathLst>
                <a:path w="387" h="362" extrusionOk="0">
                  <a:moveTo>
                    <a:pt x="387" y="0"/>
                  </a:moveTo>
                  <a:lnTo>
                    <a:pt x="0" y="0"/>
                  </a:lnTo>
                  <a:lnTo>
                    <a:pt x="0" y="362"/>
                  </a:lnTo>
                  <a:lnTo>
                    <a:pt x="387" y="3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23" name="Google Shape;37623;p16"/>
            <p:cNvSpPr/>
            <p:nvPr/>
          </p:nvSpPr>
          <p:spPr>
            <a:xfrm>
              <a:off x="6738584" y="4452901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6"/>
                  </a:moveTo>
                  <a:cubicBezTo>
                    <a:pt x="241" y="1"/>
                    <a:pt x="0" y="69"/>
                    <a:pt x="98" y="117"/>
                  </a:cubicBezTo>
                  <a:cubicBezTo>
                    <a:pt x="154" y="140"/>
                    <a:pt x="395" y="73"/>
                    <a:pt x="294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24" name="Google Shape;37624;p16"/>
            <p:cNvSpPr/>
            <p:nvPr/>
          </p:nvSpPr>
          <p:spPr>
            <a:xfrm>
              <a:off x="8222008" y="4450913"/>
              <a:ext cx="13777" cy="2680"/>
            </a:xfrm>
            <a:custGeom>
              <a:avLst/>
              <a:gdLst/>
              <a:ahLst/>
              <a:cxnLst/>
              <a:rect l="l" t="t" r="r" b="b"/>
              <a:pathLst>
                <a:path w="386" h="89" extrusionOk="0">
                  <a:moveTo>
                    <a:pt x="385" y="0"/>
                  </a:moveTo>
                  <a:cubicBezTo>
                    <a:pt x="238" y="21"/>
                    <a:pt x="7" y="3"/>
                    <a:pt x="0" y="89"/>
                  </a:cubicBezTo>
                  <a:cubicBezTo>
                    <a:pt x="149" y="69"/>
                    <a:pt x="383" y="89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25" name="Google Shape;37625;p16"/>
            <p:cNvSpPr/>
            <p:nvPr/>
          </p:nvSpPr>
          <p:spPr>
            <a:xfrm>
              <a:off x="6521935" y="4450402"/>
              <a:ext cx="20666" cy="3704"/>
            </a:xfrm>
            <a:custGeom>
              <a:avLst/>
              <a:gdLst/>
              <a:ahLst/>
              <a:cxnLst/>
              <a:rect l="l" t="t" r="r" b="b"/>
              <a:pathLst>
                <a:path w="579" h="123" extrusionOk="0">
                  <a:moveTo>
                    <a:pt x="579" y="17"/>
                  </a:moveTo>
                  <a:cubicBezTo>
                    <a:pt x="352" y="30"/>
                    <a:pt x="31" y="0"/>
                    <a:pt x="1" y="106"/>
                  </a:cubicBezTo>
                  <a:cubicBezTo>
                    <a:pt x="226" y="93"/>
                    <a:pt x="547" y="123"/>
                    <a:pt x="579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26" name="Google Shape;37626;p16"/>
            <p:cNvSpPr/>
            <p:nvPr/>
          </p:nvSpPr>
          <p:spPr>
            <a:xfrm>
              <a:off x="8841547" y="4445042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2" y="105"/>
                  </a:moveTo>
                  <a:cubicBezTo>
                    <a:pt x="192" y="54"/>
                    <a:pt x="38" y="1"/>
                    <a:pt x="1" y="105"/>
                  </a:cubicBezTo>
                  <a:cubicBezTo>
                    <a:pt x="1" y="153"/>
                    <a:pt x="153" y="206"/>
                    <a:pt x="192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27" name="Google Shape;37627;p16"/>
            <p:cNvSpPr/>
            <p:nvPr/>
          </p:nvSpPr>
          <p:spPr>
            <a:xfrm>
              <a:off x="8689143" y="4445404"/>
              <a:ext cx="21523" cy="6504"/>
            </a:xfrm>
            <a:custGeom>
              <a:avLst/>
              <a:gdLst/>
              <a:ahLst/>
              <a:cxnLst/>
              <a:rect l="l" t="t" r="r" b="b"/>
              <a:pathLst>
                <a:path w="603" h="216" extrusionOk="0">
                  <a:moveTo>
                    <a:pt x="603" y="183"/>
                  </a:moveTo>
                  <a:lnTo>
                    <a:pt x="603" y="0"/>
                  </a:lnTo>
                  <a:lnTo>
                    <a:pt x="27" y="0"/>
                  </a:lnTo>
                  <a:cubicBezTo>
                    <a:pt x="1" y="164"/>
                    <a:pt x="219" y="216"/>
                    <a:pt x="60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28" name="Google Shape;37628;p16"/>
            <p:cNvSpPr/>
            <p:nvPr/>
          </p:nvSpPr>
          <p:spPr>
            <a:xfrm>
              <a:off x="1398585" y="4432306"/>
              <a:ext cx="37120" cy="15928"/>
            </a:xfrm>
            <a:custGeom>
              <a:avLst/>
              <a:gdLst/>
              <a:ahLst/>
              <a:cxnLst/>
              <a:rect l="l" t="t" r="r" b="b"/>
              <a:pathLst>
                <a:path w="1040" h="529" extrusionOk="0">
                  <a:moveTo>
                    <a:pt x="837" y="528"/>
                  </a:moveTo>
                  <a:cubicBezTo>
                    <a:pt x="1040" y="1"/>
                    <a:pt x="1" y="489"/>
                    <a:pt x="837" y="5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29" name="Google Shape;37629;p16"/>
            <p:cNvSpPr/>
            <p:nvPr/>
          </p:nvSpPr>
          <p:spPr>
            <a:xfrm>
              <a:off x="8160190" y="4434474"/>
              <a:ext cx="29946" cy="10990"/>
            </a:xfrm>
            <a:custGeom>
              <a:avLst/>
              <a:gdLst/>
              <a:ahLst/>
              <a:cxnLst/>
              <a:rect l="l" t="t" r="r" b="b"/>
              <a:pathLst>
                <a:path w="839" h="365" extrusionOk="0">
                  <a:moveTo>
                    <a:pt x="576" y="1"/>
                  </a:moveTo>
                  <a:cubicBezTo>
                    <a:pt x="744" y="290"/>
                    <a:pt x="77" y="189"/>
                    <a:pt x="0" y="365"/>
                  </a:cubicBezTo>
                  <a:lnTo>
                    <a:pt x="770" y="365"/>
                  </a:lnTo>
                  <a:cubicBezTo>
                    <a:pt x="736" y="229"/>
                    <a:pt x="838" y="31"/>
                    <a:pt x="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30" name="Google Shape;37630;p16"/>
            <p:cNvSpPr/>
            <p:nvPr/>
          </p:nvSpPr>
          <p:spPr>
            <a:xfrm>
              <a:off x="6535676" y="4442694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38" y="20"/>
                    <a:pt x="6" y="3"/>
                    <a:pt x="1" y="92"/>
                  </a:cubicBezTo>
                  <a:cubicBezTo>
                    <a:pt x="149" y="71"/>
                    <a:pt x="383" y="88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31" name="Google Shape;37631;p16"/>
            <p:cNvSpPr/>
            <p:nvPr/>
          </p:nvSpPr>
          <p:spPr>
            <a:xfrm>
              <a:off x="5072882" y="4441941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5" y="25"/>
                  </a:moveTo>
                  <a:cubicBezTo>
                    <a:pt x="242" y="1"/>
                    <a:pt x="1" y="67"/>
                    <a:pt x="101" y="117"/>
                  </a:cubicBezTo>
                  <a:cubicBezTo>
                    <a:pt x="154" y="143"/>
                    <a:pt x="393" y="72"/>
                    <a:pt x="29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32" name="Google Shape;37632;p16"/>
            <p:cNvSpPr/>
            <p:nvPr/>
          </p:nvSpPr>
          <p:spPr>
            <a:xfrm>
              <a:off x="2137299" y="4437214"/>
              <a:ext cx="22700" cy="8250"/>
            </a:xfrm>
            <a:custGeom>
              <a:avLst/>
              <a:gdLst/>
              <a:ahLst/>
              <a:cxnLst/>
              <a:rect l="l" t="t" r="r" b="b"/>
              <a:pathLst>
                <a:path w="636" h="274" extrusionOk="0">
                  <a:moveTo>
                    <a:pt x="2" y="274"/>
                  </a:moveTo>
                  <a:lnTo>
                    <a:pt x="386" y="274"/>
                  </a:lnTo>
                  <a:cubicBezTo>
                    <a:pt x="399" y="158"/>
                    <a:pt x="635" y="148"/>
                    <a:pt x="581" y="1"/>
                  </a:cubicBezTo>
                  <a:lnTo>
                    <a:pt x="1" y="1"/>
                  </a:lnTo>
                  <a:cubicBezTo>
                    <a:pt x="2" y="91"/>
                    <a:pt x="2" y="182"/>
                    <a:pt x="2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33" name="Google Shape;37633;p16"/>
            <p:cNvSpPr/>
            <p:nvPr/>
          </p:nvSpPr>
          <p:spPr>
            <a:xfrm>
              <a:off x="8748427" y="443920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2" y="116"/>
                  </a:moveTo>
                  <a:cubicBezTo>
                    <a:pt x="156" y="143"/>
                    <a:pt x="393" y="72"/>
                    <a:pt x="294" y="25"/>
                  </a:cubicBezTo>
                  <a:cubicBezTo>
                    <a:pt x="240" y="0"/>
                    <a:pt x="0" y="69"/>
                    <a:pt x="102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34" name="Google Shape;37634;p16"/>
            <p:cNvSpPr/>
            <p:nvPr/>
          </p:nvSpPr>
          <p:spPr>
            <a:xfrm>
              <a:off x="6880209" y="4430259"/>
              <a:ext cx="20273" cy="13519"/>
            </a:xfrm>
            <a:custGeom>
              <a:avLst/>
              <a:gdLst/>
              <a:ahLst/>
              <a:cxnLst/>
              <a:rect l="l" t="t" r="r" b="b"/>
              <a:pathLst>
                <a:path w="568" h="449" extrusionOk="0">
                  <a:moveTo>
                    <a:pt x="375" y="413"/>
                  </a:moveTo>
                  <a:cubicBezTo>
                    <a:pt x="386" y="357"/>
                    <a:pt x="404" y="305"/>
                    <a:pt x="567" y="322"/>
                  </a:cubicBezTo>
                  <a:lnTo>
                    <a:pt x="567" y="141"/>
                  </a:lnTo>
                  <a:cubicBezTo>
                    <a:pt x="92" y="1"/>
                    <a:pt x="1" y="449"/>
                    <a:pt x="375" y="4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35" name="Google Shape;37635;p16"/>
            <p:cNvSpPr/>
            <p:nvPr/>
          </p:nvSpPr>
          <p:spPr>
            <a:xfrm>
              <a:off x="6081319" y="4437063"/>
              <a:ext cx="23985" cy="6052"/>
            </a:xfrm>
            <a:custGeom>
              <a:avLst/>
              <a:gdLst/>
              <a:ahLst/>
              <a:cxnLst/>
              <a:rect l="l" t="t" r="r" b="b"/>
              <a:pathLst>
                <a:path w="672" h="201" extrusionOk="0">
                  <a:moveTo>
                    <a:pt x="582" y="6"/>
                  </a:moveTo>
                  <a:cubicBezTo>
                    <a:pt x="250" y="1"/>
                    <a:pt x="84" y="76"/>
                    <a:pt x="1" y="187"/>
                  </a:cubicBezTo>
                  <a:cubicBezTo>
                    <a:pt x="306" y="180"/>
                    <a:pt x="672" y="200"/>
                    <a:pt x="582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36" name="Google Shape;37636;p16"/>
            <p:cNvSpPr/>
            <p:nvPr/>
          </p:nvSpPr>
          <p:spPr>
            <a:xfrm>
              <a:off x="7809090" y="4429024"/>
              <a:ext cx="33551" cy="17283"/>
            </a:xfrm>
            <a:custGeom>
              <a:avLst/>
              <a:gdLst/>
              <a:ahLst/>
              <a:cxnLst/>
              <a:rect l="l" t="t" r="r" b="b"/>
              <a:pathLst>
                <a:path w="940" h="574" extrusionOk="0">
                  <a:moveTo>
                    <a:pt x="0" y="90"/>
                  </a:moveTo>
                  <a:lnTo>
                    <a:pt x="0" y="273"/>
                  </a:lnTo>
                  <a:cubicBezTo>
                    <a:pt x="354" y="573"/>
                    <a:pt x="940" y="0"/>
                    <a:pt x="0" y="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37" name="Google Shape;37637;p16"/>
            <p:cNvSpPr/>
            <p:nvPr/>
          </p:nvSpPr>
          <p:spPr>
            <a:xfrm>
              <a:off x="6497700" y="4436491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5"/>
                  </a:moveTo>
                  <a:cubicBezTo>
                    <a:pt x="240" y="0"/>
                    <a:pt x="1" y="69"/>
                    <a:pt x="101" y="115"/>
                  </a:cubicBezTo>
                  <a:cubicBezTo>
                    <a:pt x="153" y="141"/>
                    <a:pt x="392" y="71"/>
                    <a:pt x="29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38" name="Google Shape;37638;p16"/>
            <p:cNvSpPr/>
            <p:nvPr/>
          </p:nvSpPr>
          <p:spPr>
            <a:xfrm>
              <a:off x="4315893" y="4417975"/>
              <a:ext cx="37870" cy="26858"/>
            </a:xfrm>
            <a:custGeom>
              <a:avLst/>
              <a:gdLst/>
              <a:ahLst/>
              <a:cxnLst/>
              <a:rect l="l" t="t" r="r" b="b"/>
              <a:pathLst>
                <a:path w="1061" h="892" extrusionOk="0">
                  <a:moveTo>
                    <a:pt x="1061" y="549"/>
                  </a:moveTo>
                  <a:lnTo>
                    <a:pt x="1061" y="367"/>
                  </a:lnTo>
                  <a:cubicBezTo>
                    <a:pt x="280" y="0"/>
                    <a:pt x="1" y="892"/>
                    <a:pt x="1061" y="5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39" name="Google Shape;37639;p16"/>
            <p:cNvSpPr/>
            <p:nvPr/>
          </p:nvSpPr>
          <p:spPr>
            <a:xfrm>
              <a:off x="9025396" y="4426254"/>
              <a:ext cx="22629" cy="8250"/>
            </a:xfrm>
            <a:custGeom>
              <a:avLst/>
              <a:gdLst/>
              <a:ahLst/>
              <a:cxnLst/>
              <a:rect l="l" t="t" r="r" b="b"/>
              <a:pathLst>
                <a:path w="634" h="274" extrusionOk="0">
                  <a:moveTo>
                    <a:pt x="634" y="1"/>
                  </a:moveTo>
                  <a:lnTo>
                    <a:pt x="248" y="1"/>
                  </a:lnTo>
                  <a:cubicBezTo>
                    <a:pt x="235" y="117"/>
                    <a:pt x="0" y="127"/>
                    <a:pt x="54" y="274"/>
                  </a:cubicBezTo>
                  <a:lnTo>
                    <a:pt x="634" y="2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40" name="Google Shape;37640;p16"/>
            <p:cNvSpPr/>
            <p:nvPr/>
          </p:nvSpPr>
          <p:spPr>
            <a:xfrm>
              <a:off x="17418" y="4428633"/>
              <a:ext cx="6889" cy="6263"/>
            </a:xfrm>
            <a:custGeom>
              <a:avLst/>
              <a:gdLst/>
              <a:ahLst/>
              <a:cxnLst/>
              <a:rect l="l" t="t" r="r" b="b"/>
              <a:pathLst>
                <a:path w="193" h="208" extrusionOk="0">
                  <a:moveTo>
                    <a:pt x="193" y="103"/>
                  </a:moveTo>
                  <a:cubicBezTo>
                    <a:pt x="193" y="52"/>
                    <a:pt x="39" y="0"/>
                    <a:pt x="1" y="103"/>
                  </a:cubicBezTo>
                  <a:cubicBezTo>
                    <a:pt x="1" y="154"/>
                    <a:pt x="156" y="208"/>
                    <a:pt x="193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41" name="Google Shape;37641;p16"/>
            <p:cNvSpPr/>
            <p:nvPr/>
          </p:nvSpPr>
          <p:spPr>
            <a:xfrm>
              <a:off x="8669441" y="4425953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1" y="102"/>
                  </a:moveTo>
                  <a:cubicBezTo>
                    <a:pt x="194" y="53"/>
                    <a:pt x="37" y="0"/>
                    <a:pt x="1" y="102"/>
                  </a:cubicBezTo>
                  <a:cubicBezTo>
                    <a:pt x="1" y="153"/>
                    <a:pt x="157" y="205"/>
                    <a:pt x="191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42" name="Google Shape;37642;p16"/>
            <p:cNvSpPr/>
            <p:nvPr/>
          </p:nvSpPr>
          <p:spPr>
            <a:xfrm>
              <a:off x="8318769" y="4418095"/>
              <a:ext cx="39547" cy="16771"/>
            </a:xfrm>
            <a:custGeom>
              <a:avLst/>
              <a:gdLst/>
              <a:ahLst/>
              <a:cxnLst/>
              <a:rect l="l" t="t" r="r" b="b"/>
              <a:pathLst>
                <a:path w="1108" h="557" extrusionOk="0">
                  <a:moveTo>
                    <a:pt x="955" y="453"/>
                  </a:moveTo>
                  <a:cubicBezTo>
                    <a:pt x="1107" y="140"/>
                    <a:pt x="774" y="55"/>
                    <a:pt x="375" y="0"/>
                  </a:cubicBezTo>
                  <a:cubicBezTo>
                    <a:pt x="0" y="174"/>
                    <a:pt x="173" y="556"/>
                    <a:pt x="955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43" name="Google Shape;37643;p16"/>
            <p:cNvSpPr/>
            <p:nvPr/>
          </p:nvSpPr>
          <p:spPr>
            <a:xfrm>
              <a:off x="5664759" y="4428302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5" y="24"/>
                  </a:moveTo>
                  <a:cubicBezTo>
                    <a:pt x="244" y="1"/>
                    <a:pt x="1" y="69"/>
                    <a:pt x="103" y="116"/>
                  </a:cubicBezTo>
                  <a:cubicBezTo>
                    <a:pt x="158" y="140"/>
                    <a:pt x="394" y="72"/>
                    <a:pt x="29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44" name="Google Shape;37644;p16"/>
            <p:cNvSpPr/>
            <p:nvPr/>
          </p:nvSpPr>
          <p:spPr>
            <a:xfrm>
              <a:off x="695313" y="4428302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3" y="24"/>
                  </a:moveTo>
                  <a:cubicBezTo>
                    <a:pt x="238" y="1"/>
                    <a:pt x="1" y="69"/>
                    <a:pt x="97" y="116"/>
                  </a:cubicBezTo>
                  <a:cubicBezTo>
                    <a:pt x="153" y="140"/>
                    <a:pt x="391" y="72"/>
                    <a:pt x="293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45" name="Google Shape;37645;p16"/>
            <p:cNvSpPr/>
            <p:nvPr/>
          </p:nvSpPr>
          <p:spPr>
            <a:xfrm>
              <a:off x="8745108" y="4426254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1"/>
                  </a:moveTo>
                  <a:cubicBezTo>
                    <a:pt x="237" y="20"/>
                    <a:pt x="7" y="3"/>
                    <a:pt x="1" y="91"/>
                  </a:cubicBezTo>
                  <a:cubicBezTo>
                    <a:pt x="151" y="71"/>
                    <a:pt x="382" y="90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46" name="Google Shape;37646;p16"/>
            <p:cNvSpPr/>
            <p:nvPr/>
          </p:nvSpPr>
          <p:spPr>
            <a:xfrm>
              <a:off x="6404865" y="4404576"/>
              <a:ext cx="52754" cy="24479"/>
            </a:xfrm>
            <a:custGeom>
              <a:avLst/>
              <a:gdLst/>
              <a:ahLst/>
              <a:cxnLst/>
              <a:rect l="l" t="t" r="r" b="b"/>
              <a:pathLst>
                <a:path w="1478" h="813" extrusionOk="0">
                  <a:moveTo>
                    <a:pt x="0" y="812"/>
                  </a:moveTo>
                  <a:cubicBezTo>
                    <a:pt x="1478" y="679"/>
                    <a:pt x="33" y="0"/>
                    <a:pt x="0" y="8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47" name="Google Shape;37647;p16"/>
            <p:cNvSpPr/>
            <p:nvPr/>
          </p:nvSpPr>
          <p:spPr>
            <a:xfrm>
              <a:off x="674576" y="442556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2" y="24"/>
                  </a:moveTo>
                  <a:cubicBezTo>
                    <a:pt x="242" y="0"/>
                    <a:pt x="1" y="67"/>
                    <a:pt x="100" y="114"/>
                  </a:cubicBezTo>
                  <a:cubicBezTo>
                    <a:pt x="156" y="141"/>
                    <a:pt x="394" y="72"/>
                    <a:pt x="292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48" name="Google Shape;37648;p16"/>
            <p:cNvSpPr/>
            <p:nvPr/>
          </p:nvSpPr>
          <p:spPr>
            <a:xfrm>
              <a:off x="3218012" y="4417704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4" y="102"/>
                  </a:moveTo>
                  <a:cubicBezTo>
                    <a:pt x="196" y="54"/>
                    <a:pt x="38" y="0"/>
                    <a:pt x="1" y="102"/>
                  </a:cubicBezTo>
                  <a:cubicBezTo>
                    <a:pt x="1" y="154"/>
                    <a:pt x="160" y="206"/>
                    <a:pt x="194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49" name="Google Shape;37649;p16"/>
            <p:cNvSpPr/>
            <p:nvPr/>
          </p:nvSpPr>
          <p:spPr>
            <a:xfrm>
              <a:off x="6962443" y="4412615"/>
              <a:ext cx="22522" cy="8190"/>
            </a:xfrm>
            <a:custGeom>
              <a:avLst/>
              <a:gdLst/>
              <a:ahLst/>
              <a:cxnLst/>
              <a:rect l="l" t="t" r="r" b="b"/>
              <a:pathLst>
                <a:path w="631" h="272" extrusionOk="0">
                  <a:moveTo>
                    <a:pt x="577" y="1"/>
                  </a:moveTo>
                  <a:lnTo>
                    <a:pt x="0" y="1"/>
                  </a:lnTo>
                  <a:lnTo>
                    <a:pt x="0" y="271"/>
                  </a:lnTo>
                  <a:lnTo>
                    <a:pt x="384" y="271"/>
                  </a:lnTo>
                  <a:cubicBezTo>
                    <a:pt x="396" y="157"/>
                    <a:pt x="631" y="147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50" name="Google Shape;37650;p16"/>
            <p:cNvSpPr/>
            <p:nvPr/>
          </p:nvSpPr>
          <p:spPr>
            <a:xfrm>
              <a:off x="6645821" y="4412676"/>
              <a:ext cx="20666" cy="8190"/>
            </a:xfrm>
            <a:custGeom>
              <a:avLst/>
              <a:gdLst/>
              <a:ahLst/>
              <a:cxnLst/>
              <a:rect l="l" t="t" r="r" b="b"/>
              <a:pathLst>
                <a:path w="579" h="272" extrusionOk="0">
                  <a:moveTo>
                    <a:pt x="579" y="90"/>
                  </a:moveTo>
                  <a:cubicBezTo>
                    <a:pt x="385" y="90"/>
                    <a:pt x="348" y="17"/>
                    <a:pt x="194" y="0"/>
                  </a:cubicBezTo>
                  <a:cubicBezTo>
                    <a:pt x="194" y="92"/>
                    <a:pt x="38" y="108"/>
                    <a:pt x="0" y="182"/>
                  </a:cubicBezTo>
                  <a:cubicBezTo>
                    <a:pt x="194" y="182"/>
                    <a:pt x="230" y="255"/>
                    <a:pt x="385" y="272"/>
                  </a:cubicBezTo>
                  <a:cubicBezTo>
                    <a:pt x="385" y="180"/>
                    <a:pt x="541" y="163"/>
                    <a:pt x="579" y="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51" name="Google Shape;37651;p16"/>
            <p:cNvSpPr/>
            <p:nvPr/>
          </p:nvSpPr>
          <p:spPr>
            <a:xfrm>
              <a:off x="3613656" y="4417312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2" y="26"/>
                  </a:moveTo>
                  <a:cubicBezTo>
                    <a:pt x="238" y="0"/>
                    <a:pt x="0" y="69"/>
                    <a:pt x="102" y="115"/>
                  </a:cubicBezTo>
                  <a:cubicBezTo>
                    <a:pt x="153" y="141"/>
                    <a:pt x="395" y="73"/>
                    <a:pt x="29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52" name="Google Shape;37652;p16"/>
            <p:cNvSpPr/>
            <p:nvPr/>
          </p:nvSpPr>
          <p:spPr>
            <a:xfrm>
              <a:off x="2213180" y="4414994"/>
              <a:ext cx="6853" cy="6263"/>
            </a:xfrm>
            <a:custGeom>
              <a:avLst/>
              <a:gdLst/>
              <a:ahLst/>
              <a:cxnLst/>
              <a:rect l="l" t="t" r="r" b="b"/>
              <a:pathLst>
                <a:path w="192" h="208" extrusionOk="0">
                  <a:moveTo>
                    <a:pt x="191" y="103"/>
                  </a:moveTo>
                  <a:cubicBezTo>
                    <a:pt x="192" y="52"/>
                    <a:pt x="35" y="0"/>
                    <a:pt x="0" y="103"/>
                  </a:cubicBezTo>
                  <a:cubicBezTo>
                    <a:pt x="0" y="153"/>
                    <a:pt x="154" y="208"/>
                    <a:pt x="191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53" name="Google Shape;37653;p16"/>
            <p:cNvSpPr/>
            <p:nvPr/>
          </p:nvSpPr>
          <p:spPr>
            <a:xfrm>
              <a:off x="8115218" y="441463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2" y="0"/>
                    <a:pt x="0" y="70"/>
                    <a:pt x="101" y="117"/>
                  </a:cubicBezTo>
                  <a:cubicBezTo>
                    <a:pt x="156" y="141"/>
                    <a:pt x="393" y="71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54" name="Google Shape;37654;p16"/>
            <p:cNvSpPr/>
            <p:nvPr/>
          </p:nvSpPr>
          <p:spPr>
            <a:xfrm>
              <a:off x="275363" y="441463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0" y="0"/>
                    <a:pt x="0" y="70"/>
                    <a:pt x="99" y="117"/>
                  </a:cubicBezTo>
                  <a:cubicBezTo>
                    <a:pt x="154" y="141"/>
                    <a:pt x="392" y="71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55" name="Google Shape;37655;p16"/>
            <p:cNvSpPr/>
            <p:nvPr/>
          </p:nvSpPr>
          <p:spPr>
            <a:xfrm>
              <a:off x="6800509" y="4411833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7"/>
                  </a:moveTo>
                  <a:cubicBezTo>
                    <a:pt x="240" y="1"/>
                    <a:pt x="0" y="71"/>
                    <a:pt x="102" y="117"/>
                  </a:cubicBezTo>
                  <a:cubicBezTo>
                    <a:pt x="154" y="143"/>
                    <a:pt x="393" y="74"/>
                    <a:pt x="295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56" name="Google Shape;37656;p16"/>
            <p:cNvSpPr/>
            <p:nvPr/>
          </p:nvSpPr>
          <p:spPr>
            <a:xfrm>
              <a:off x="6539352" y="4406774"/>
              <a:ext cx="23843" cy="5871"/>
            </a:xfrm>
            <a:custGeom>
              <a:avLst/>
              <a:gdLst/>
              <a:ahLst/>
              <a:cxnLst/>
              <a:rect l="l" t="t" r="r" b="b"/>
              <a:pathLst>
                <a:path w="668" h="195" extrusionOk="0">
                  <a:moveTo>
                    <a:pt x="476" y="195"/>
                  </a:moveTo>
                  <a:cubicBezTo>
                    <a:pt x="476" y="103"/>
                    <a:pt x="632" y="86"/>
                    <a:pt x="668" y="12"/>
                  </a:cubicBezTo>
                  <a:cubicBezTo>
                    <a:pt x="368" y="20"/>
                    <a:pt x="1" y="0"/>
                    <a:pt x="91" y="1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57" name="Google Shape;37657;p16"/>
            <p:cNvSpPr/>
            <p:nvPr/>
          </p:nvSpPr>
          <p:spPr>
            <a:xfrm>
              <a:off x="6026211" y="4404065"/>
              <a:ext cx="7139" cy="6233"/>
            </a:xfrm>
            <a:custGeom>
              <a:avLst/>
              <a:gdLst/>
              <a:ahLst/>
              <a:cxnLst/>
              <a:rect l="l" t="t" r="r" b="b"/>
              <a:pathLst>
                <a:path w="200" h="207" extrusionOk="0">
                  <a:moveTo>
                    <a:pt x="197" y="103"/>
                  </a:moveTo>
                  <a:cubicBezTo>
                    <a:pt x="199" y="52"/>
                    <a:pt x="40" y="0"/>
                    <a:pt x="5" y="103"/>
                  </a:cubicBezTo>
                  <a:cubicBezTo>
                    <a:pt x="1" y="154"/>
                    <a:pt x="157" y="207"/>
                    <a:pt x="197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58" name="Google Shape;37658;p16"/>
            <p:cNvSpPr/>
            <p:nvPr/>
          </p:nvSpPr>
          <p:spPr>
            <a:xfrm>
              <a:off x="5523884" y="4401686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59" name="Google Shape;37659;p16"/>
            <p:cNvSpPr/>
            <p:nvPr/>
          </p:nvSpPr>
          <p:spPr>
            <a:xfrm>
              <a:off x="2133837" y="440367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6"/>
                  </a:moveTo>
                  <a:cubicBezTo>
                    <a:pt x="154" y="141"/>
                    <a:pt x="392" y="72"/>
                    <a:pt x="292" y="25"/>
                  </a:cubicBezTo>
                  <a:cubicBezTo>
                    <a:pt x="240" y="0"/>
                    <a:pt x="0" y="69"/>
                    <a:pt x="99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60" name="Google Shape;37660;p16"/>
            <p:cNvSpPr/>
            <p:nvPr/>
          </p:nvSpPr>
          <p:spPr>
            <a:xfrm>
              <a:off x="560255" y="4398946"/>
              <a:ext cx="21594" cy="6444"/>
            </a:xfrm>
            <a:custGeom>
              <a:avLst/>
              <a:gdLst/>
              <a:ahLst/>
              <a:cxnLst/>
              <a:rect l="l" t="t" r="r" b="b"/>
              <a:pathLst>
                <a:path w="605" h="214" extrusionOk="0">
                  <a:moveTo>
                    <a:pt x="605" y="182"/>
                  </a:moveTo>
                  <a:lnTo>
                    <a:pt x="605" y="1"/>
                  </a:lnTo>
                  <a:lnTo>
                    <a:pt x="25" y="1"/>
                  </a:lnTo>
                  <a:cubicBezTo>
                    <a:pt x="0" y="164"/>
                    <a:pt x="217" y="213"/>
                    <a:pt x="605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61" name="Google Shape;37661;p16"/>
            <p:cNvSpPr/>
            <p:nvPr/>
          </p:nvSpPr>
          <p:spPr>
            <a:xfrm>
              <a:off x="5224358" y="4395484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2" y="24"/>
                  </a:moveTo>
                  <a:cubicBezTo>
                    <a:pt x="238" y="1"/>
                    <a:pt x="1" y="69"/>
                    <a:pt x="100" y="116"/>
                  </a:cubicBezTo>
                  <a:cubicBezTo>
                    <a:pt x="152" y="140"/>
                    <a:pt x="391" y="73"/>
                    <a:pt x="292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62" name="Google Shape;37662;p16"/>
            <p:cNvSpPr/>
            <p:nvPr/>
          </p:nvSpPr>
          <p:spPr>
            <a:xfrm>
              <a:off x="1976293" y="4390877"/>
              <a:ext cx="34158" cy="8852"/>
            </a:xfrm>
            <a:custGeom>
              <a:avLst/>
              <a:gdLst/>
              <a:ahLst/>
              <a:cxnLst/>
              <a:rect l="l" t="t" r="r" b="b"/>
              <a:pathLst>
                <a:path w="957" h="294" extrusionOk="0">
                  <a:moveTo>
                    <a:pt x="78" y="177"/>
                  </a:moveTo>
                  <a:cubicBezTo>
                    <a:pt x="323" y="182"/>
                    <a:pt x="347" y="293"/>
                    <a:pt x="659" y="269"/>
                  </a:cubicBezTo>
                  <a:cubicBezTo>
                    <a:pt x="956" y="45"/>
                    <a:pt x="1" y="1"/>
                    <a:pt x="78" y="1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63" name="Google Shape;37663;p16"/>
            <p:cNvSpPr/>
            <p:nvPr/>
          </p:nvSpPr>
          <p:spPr>
            <a:xfrm>
              <a:off x="4673704" y="4392744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99" y="115"/>
                  </a:moveTo>
                  <a:cubicBezTo>
                    <a:pt x="154" y="140"/>
                    <a:pt x="391" y="72"/>
                    <a:pt x="292" y="24"/>
                  </a:cubicBezTo>
                  <a:cubicBezTo>
                    <a:pt x="240" y="0"/>
                    <a:pt x="1" y="68"/>
                    <a:pt x="99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64" name="Google Shape;37664;p16"/>
            <p:cNvSpPr/>
            <p:nvPr/>
          </p:nvSpPr>
          <p:spPr>
            <a:xfrm>
              <a:off x="4050953" y="4390154"/>
              <a:ext cx="13777" cy="6775"/>
            </a:xfrm>
            <a:custGeom>
              <a:avLst/>
              <a:gdLst/>
              <a:ahLst/>
              <a:cxnLst/>
              <a:rect l="l" t="t" r="r" b="b"/>
              <a:pathLst>
                <a:path w="386" h="225" extrusionOk="0">
                  <a:moveTo>
                    <a:pt x="385" y="110"/>
                  </a:moveTo>
                  <a:cubicBezTo>
                    <a:pt x="345" y="0"/>
                    <a:pt x="171" y="55"/>
                    <a:pt x="0" y="110"/>
                  </a:cubicBezTo>
                  <a:cubicBezTo>
                    <a:pt x="0" y="204"/>
                    <a:pt x="336" y="225"/>
                    <a:pt x="385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65" name="Google Shape;37665;p16"/>
            <p:cNvSpPr/>
            <p:nvPr/>
          </p:nvSpPr>
          <p:spPr>
            <a:xfrm>
              <a:off x="1228799" y="4390787"/>
              <a:ext cx="13777" cy="2680"/>
            </a:xfrm>
            <a:custGeom>
              <a:avLst/>
              <a:gdLst/>
              <a:ahLst/>
              <a:cxnLst/>
              <a:rect l="l" t="t" r="r" b="b"/>
              <a:pathLst>
                <a:path w="386" h="89" extrusionOk="0">
                  <a:moveTo>
                    <a:pt x="386" y="0"/>
                  </a:moveTo>
                  <a:cubicBezTo>
                    <a:pt x="236" y="20"/>
                    <a:pt x="6" y="1"/>
                    <a:pt x="1" y="89"/>
                  </a:cubicBezTo>
                  <a:cubicBezTo>
                    <a:pt x="151" y="69"/>
                    <a:pt x="381" y="88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66" name="Google Shape;37666;p16"/>
            <p:cNvSpPr/>
            <p:nvPr/>
          </p:nvSpPr>
          <p:spPr>
            <a:xfrm>
              <a:off x="707377" y="4382567"/>
              <a:ext cx="27162" cy="10900"/>
            </a:xfrm>
            <a:custGeom>
              <a:avLst/>
              <a:gdLst/>
              <a:ahLst/>
              <a:cxnLst/>
              <a:rect l="l" t="t" r="r" b="b"/>
              <a:pathLst>
                <a:path w="761" h="362" extrusionOk="0">
                  <a:moveTo>
                    <a:pt x="532" y="362"/>
                  </a:moveTo>
                  <a:cubicBezTo>
                    <a:pt x="648" y="358"/>
                    <a:pt x="760" y="349"/>
                    <a:pt x="722" y="273"/>
                  </a:cubicBezTo>
                  <a:cubicBezTo>
                    <a:pt x="405" y="269"/>
                    <a:pt x="615" y="20"/>
                    <a:pt x="337" y="0"/>
                  </a:cubicBezTo>
                  <a:cubicBezTo>
                    <a:pt x="1" y="184"/>
                    <a:pt x="478" y="178"/>
                    <a:pt x="144" y="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67" name="Google Shape;37667;p16"/>
            <p:cNvSpPr/>
            <p:nvPr/>
          </p:nvSpPr>
          <p:spPr>
            <a:xfrm>
              <a:off x="4456947" y="4384614"/>
              <a:ext cx="13849" cy="7407"/>
            </a:xfrm>
            <a:custGeom>
              <a:avLst/>
              <a:gdLst/>
              <a:ahLst/>
              <a:cxnLst/>
              <a:rect l="l" t="t" r="r" b="b"/>
              <a:pathLst>
                <a:path w="388" h="246" extrusionOk="0">
                  <a:moveTo>
                    <a:pt x="388" y="115"/>
                  </a:moveTo>
                  <a:cubicBezTo>
                    <a:pt x="385" y="21"/>
                    <a:pt x="48" y="0"/>
                    <a:pt x="0" y="115"/>
                  </a:cubicBezTo>
                  <a:cubicBezTo>
                    <a:pt x="219" y="105"/>
                    <a:pt x="303" y="246"/>
                    <a:pt x="388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68" name="Google Shape;37668;p16"/>
            <p:cNvSpPr/>
            <p:nvPr/>
          </p:nvSpPr>
          <p:spPr>
            <a:xfrm>
              <a:off x="819806" y="4379797"/>
              <a:ext cx="25556" cy="11020"/>
            </a:xfrm>
            <a:custGeom>
              <a:avLst/>
              <a:gdLst/>
              <a:ahLst/>
              <a:cxnLst/>
              <a:rect l="l" t="t" r="r" b="b"/>
              <a:pathLst>
                <a:path w="716" h="366" extrusionOk="0">
                  <a:moveTo>
                    <a:pt x="83" y="365"/>
                  </a:moveTo>
                  <a:lnTo>
                    <a:pt x="660" y="365"/>
                  </a:lnTo>
                  <a:cubicBezTo>
                    <a:pt x="716" y="158"/>
                    <a:pt x="614" y="22"/>
                    <a:pt x="274" y="1"/>
                  </a:cubicBezTo>
                  <a:cubicBezTo>
                    <a:pt x="214" y="125"/>
                    <a:pt x="0" y="173"/>
                    <a:pt x="83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69" name="Google Shape;37669;p16"/>
            <p:cNvSpPr/>
            <p:nvPr/>
          </p:nvSpPr>
          <p:spPr>
            <a:xfrm>
              <a:off x="4564915" y="4374709"/>
              <a:ext cx="36621" cy="17946"/>
            </a:xfrm>
            <a:custGeom>
              <a:avLst/>
              <a:gdLst/>
              <a:ahLst/>
              <a:cxnLst/>
              <a:rect l="l" t="t" r="r" b="b"/>
              <a:pathLst>
                <a:path w="1026" h="596" extrusionOk="0">
                  <a:moveTo>
                    <a:pt x="1026" y="170"/>
                  </a:moveTo>
                  <a:cubicBezTo>
                    <a:pt x="411" y="225"/>
                    <a:pt x="429" y="0"/>
                    <a:pt x="64" y="170"/>
                  </a:cubicBezTo>
                  <a:cubicBezTo>
                    <a:pt x="1" y="595"/>
                    <a:pt x="954" y="413"/>
                    <a:pt x="1026" y="1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70" name="Google Shape;37670;p16"/>
            <p:cNvSpPr/>
            <p:nvPr/>
          </p:nvSpPr>
          <p:spPr>
            <a:xfrm>
              <a:off x="1159949" y="4382206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4" y="104"/>
                  </a:moveTo>
                  <a:cubicBezTo>
                    <a:pt x="196" y="53"/>
                    <a:pt x="38" y="1"/>
                    <a:pt x="1" y="104"/>
                  </a:cubicBezTo>
                  <a:cubicBezTo>
                    <a:pt x="1" y="152"/>
                    <a:pt x="160" y="207"/>
                    <a:pt x="194" y="1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71" name="Google Shape;37671;p16"/>
            <p:cNvSpPr/>
            <p:nvPr/>
          </p:nvSpPr>
          <p:spPr>
            <a:xfrm>
              <a:off x="5771549" y="4377087"/>
              <a:ext cx="20737" cy="8250"/>
            </a:xfrm>
            <a:custGeom>
              <a:avLst/>
              <a:gdLst/>
              <a:ahLst/>
              <a:cxnLst/>
              <a:rect l="l" t="t" r="r" b="b"/>
              <a:pathLst>
                <a:path w="581" h="274" extrusionOk="0">
                  <a:moveTo>
                    <a:pt x="580" y="1"/>
                  </a:moveTo>
                  <a:lnTo>
                    <a:pt x="1" y="1"/>
                  </a:lnTo>
                  <a:lnTo>
                    <a:pt x="1" y="274"/>
                  </a:lnTo>
                  <a:lnTo>
                    <a:pt x="580" y="2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72" name="Google Shape;37672;p16"/>
            <p:cNvSpPr/>
            <p:nvPr/>
          </p:nvSpPr>
          <p:spPr>
            <a:xfrm>
              <a:off x="4662532" y="4377087"/>
              <a:ext cx="14705" cy="9515"/>
            </a:xfrm>
            <a:custGeom>
              <a:avLst/>
              <a:gdLst/>
              <a:ahLst/>
              <a:cxnLst/>
              <a:rect l="l" t="t" r="r" b="b"/>
              <a:pathLst>
                <a:path w="412" h="316" extrusionOk="0">
                  <a:moveTo>
                    <a:pt x="412" y="274"/>
                  </a:moveTo>
                  <a:lnTo>
                    <a:pt x="412" y="91"/>
                  </a:lnTo>
                  <a:cubicBezTo>
                    <a:pt x="219" y="92"/>
                    <a:pt x="183" y="18"/>
                    <a:pt x="25" y="1"/>
                  </a:cubicBezTo>
                  <a:cubicBezTo>
                    <a:pt x="45" y="143"/>
                    <a:pt x="1" y="315"/>
                    <a:pt x="412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73" name="Google Shape;37673;p16"/>
            <p:cNvSpPr/>
            <p:nvPr/>
          </p:nvSpPr>
          <p:spPr>
            <a:xfrm>
              <a:off x="805351" y="4379074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4" y="25"/>
                  </a:moveTo>
                  <a:cubicBezTo>
                    <a:pt x="241" y="0"/>
                    <a:pt x="1" y="69"/>
                    <a:pt x="99" y="116"/>
                  </a:cubicBezTo>
                  <a:cubicBezTo>
                    <a:pt x="156" y="141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74" name="Google Shape;37674;p16"/>
            <p:cNvSpPr/>
            <p:nvPr/>
          </p:nvSpPr>
          <p:spPr>
            <a:xfrm>
              <a:off x="8779551" y="4373745"/>
              <a:ext cx="13849" cy="6775"/>
            </a:xfrm>
            <a:custGeom>
              <a:avLst/>
              <a:gdLst/>
              <a:ahLst/>
              <a:cxnLst/>
              <a:rect l="l" t="t" r="r" b="b"/>
              <a:pathLst>
                <a:path w="388" h="225" extrusionOk="0">
                  <a:moveTo>
                    <a:pt x="388" y="112"/>
                  </a:moveTo>
                  <a:cubicBezTo>
                    <a:pt x="346" y="1"/>
                    <a:pt x="171" y="57"/>
                    <a:pt x="0" y="112"/>
                  </a:cubicBezTo>
                  <a:cubicBezTo>
                    <a:pt x="4" y="202"/>
                    <a:pt x="336" y="224"/>
                    <a:pt x="388" y="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75" name="Google Shape;37675;p16"/>
            <p:cNvSpPr/>
            <p:nvPr/>
          </p:nvSpPr>
          <p:spPr>
            <a:xfrm>
              <a:off x="8996236" y="437085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38" y="0"/>
                    <a:pt x="0" y="68"/>
                    <a:pt x="100" y="116"/>
                  </a:cubicBezTo>
                  <a:cubicBezTo>
                    <a:pt x="152" y="141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76" name="Google Shape;37676;p16"/>
            <p:cNvSpPr/>
            <p:nvPr/>
          </p:nvSpPr>
          <p:spPr>
            <a:xfrm>
              <a:off x="8913574" y="4370855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6" y="25"/>
                  </a:moveTo>
                  <a:cubicBezTo>
                    <a:pt x="242" y="0"/>
                    <a:pt x="1" y="68"/>
                    <a:pt x="104" y="116"/>
                  </a:cubicBezTo>
                  <a:cubicBezTo>
                    <a:pt x="157" y="141"/>
                    <a:pt x="396" y="72"/>
                    <a:pt x="296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77" name="Google Shape;37677;p16"/>
            <p:cNvSpPr/>
            <p:nvPr/>
          </p:nvSpPr>
          <p:spPr>
            <a:xfrm>
              <a:off x="8571146" y="4359805"/>
              <a:ext cx="22629" cy="11833"/>
            </a:xfrm>
            <a:custGeom>
              <a:avLst/>
              <a:gdLst/>
              <a:ahLst/>
              <a:cxnLst/>
              <a:rect l="l" t="t" r="r" b="b"/>
              <a:pathLst>
                <a:path w="634" h="393" extrusionOk="0">
                  <a:moveTo>
                    <a:pt x="634" y="392"/>
                  </a:moveTo>
                  <a:lnTo>
                    <a:pt x="634" y="28"/>
                  </a:lnTo>
                  <a:cubicBezTo>
                    <a:pt x="124" y="0"/>
                    <a:pt x="0" y="154"/>
                    <a:pt x="54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78" name="Google Shape;37678;p16"/>
            <p:cNvSpPr/>
            <p:nvPr/>
          </p:nvSpPr>
          <p:spPr>
            <a:xfrm>
              <a:off x="1713958" y="4368085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1" y="26"/>
                  </a:moveTo>
                  <a:cubicBezTo>
                    <a:pt x="238" y="1"/>
                    <a:pt x="0" y="70"/>
                    <a:pt x="101" y="117"/>
                  </a:cubicBezTo>
                  <a:cubicBezTo>
                    <a:pt x="152" y="143"/>
                    <a:pt x="393" y="75"/>
                    <a:pt x="291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79" name="Google Shape;37679;p16"/>
            <p:cNvSpPr/>
            <p:nvPr/>
          </p:nvSpPr>
          <p:spPr>
            <a:xfrm>
              <a:off x="1690009" y="4355198"/>
              <a:ext cx="22950" cy="13700"/>
            </a:xfrm>
            <a:custGeom>
              <a:avLst/>
              <a:gdLst/>
              <a:ahLst/>
              <a:cxnLst/>
              <a:rect l="l" t="t" r="r" b="b"/>
              <a:pathLst>
                <a:path w="643" h="455" extrusionOk="0">
                  <a:moveTo>
                    <a:pt x="0" y="92"/>
                  </a:moveTo>
                  <a:lnTo>
                    <a:pt x="0" y="455"/>
                  </a:lnTo>
                  <a:lnTo>
                    <a:pt x="580" y="455"/>
                  </a:lnTo>
                  <a:cubicBezTo>
                    <a:pt x="630" y="219"/>
                    <a:pt x="643" y="1"/>
                    <a:pt x="0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80" name="Google Shape;37680;p16"/>
            <p:cNvSpPr/>
            <p:nvPr/>
          </p:nvSpPr>
          <p:spPr>
            <a:xfrm>
              <a:off x="8063751" y="4355198"/>
              <a:ext cx="26841" cy="13038"/>
            </a:xfrm>
            <a:custGeom>
              <a:avLst/>
              <a:gdLst/>
              <a:ahLst/>
              <a:cxnLst/>
              <a:rect l="l" t="t" r="r" b="b"/>
              <a:pathLst>
                <a:path w="752" h="433" extrusionOk="0">
                  <a:moveTo>
                    <a:pt x="191" y="1"/>
                  </a:moveTo>
                  <a:cubicBezTo>
                    <a:pt x="209" y="159"/>
                    <a:pt x="150" y="283"/>
                    <a:pt x="0" y="362"/>
                  </a:cubicBezTo>
                  <a:cubicBezTo>
                    <a:pt x="658" y="433"/>
                    <a:pt x="752" y="16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81" name="Google Shape;37681;p16"/>
            <p:cNvSpPr/>
            <p:nvPr/>
          </p:nvSpPr>
          <p:spPr>
            <a:xfrm>
              <a:off x="3851185" y="4359986"/>
              <a:ext cx="13849" cy="7437"/>
            </a:xfrm>
            <a:custGeom>
              <a:avLst/>
              <a:gdLst/>
              <a:ahLst/>
              <a:cxnLst/>
              <a:rect l="l" t="t" r="r" b="b"/>
              <a:pathLst>
                <a:path w="388" h="247" extrusionOk="0">
                  <a:moveTo>
                    <a:pt x="388" y="113"/>
                  </a:moveTo>
                  <a:cubicBezTo>
                    <a:pt x="385" y="22"/>
                    <a:pt x="50" y="1"/>
                    <a:pt x="0" y="113"/>
                  </a:cubicBezTo>
                  <a:cubicBezTo>
                    <a:pt x="219" y="104"/>
                    <a:pt x="304" y="246"/>
                    <a:pt x="388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82" name="Google Shape;37682;p16"/>
            <p:cNvSpPr/>
            <p:nvPr/>
          </p:nvSpPr>
          <p:spPr>
            <a:xfrm>
              <a:off x="1486672" y="4362665"/>
              <a:ext cx="14206" cy="4276"/>
            </a:xfrm>
            <a:custGeom>
              <a:avLst/>
              <a:gdLst/>
              <a:ahLst/>
              <a:cxnLst/>
              <a:rect l="l" t="t" r="r" b="b"/>
              <a:pathLst>
                <a:path w="398" h="142" extrusionOk="0">
                  <a:moveTo>
                    <a:pt x="296" y="24"/>
                  </a:moveTo>
                  <a:cubicBezTo>
                    <a:pt x="242" y="1"/>
                    <a:pt x="1" y="69"/>
                    <a:pt x="104" y="116"/>
                  </a:cubicBezTo>
                  <a:cubicBezTo>
                    <a:pt x="158" y="142"/>
                    <a:pt x="398" y="73"/>
                    <a:pt x="296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83" name="Google Shape;37683;p16"/>
            <p:cNvSpPr/>
            <p:nvPr/>
          </p:nvSpPr>
          <p:spPr>
            <a:xfrm>
              <a:off x="506003" y="4360317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7" y="102"/>
                  </a:moveTo>
                  <a:cubicBezTo>
                    <a:pt x="197" y="53"/>
                    <a:pt x="37" y="0"/>
                    <a:pt x="4" y="102"/>
                  </a:cubicBezTo>
                  <a:cubicBezTo>
                    <a:pt x="1" y="153"/>
                    <a:pt x="160" y="207"/>
                    <a:pt x="197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84" name="Google Shape;37684;p16"/>
            <p:cNvSpPr/>
            <p:nvPr/>
          </p:nvSpPr>
          <p:spPr>
            <a:xfrm>
              <a:off x="217006" y="4357095"/>
              <a:ext cx="27626" cy="9936"/>
            </a:xfrm>
            <a:custGeom>
              <a:avLst/>
              <a:gdLst/>
              <a:ahLst/>
              <a:cxnLst/>
              <a:rect l="l" t="t" r="r" b="b"/>
              <a:pathLst>
                <a:path w="774" h="330" extrusionOk="0">
                  <a:moveTo>
                    <a:pt x="774" y="120"/>
                  </a:moveTo>
                  <a:cubicBezTo>
                    <a:pt x="514" y="3"/>
                    <a:pt x="54" y="0"/>
                    <a:pt x="1" y="209"/>
                  </a:cubicBezTo>
                  <a:cubicBezTo>
                    <a:pt x="257" y="329"/>
                    <a:pt x="719" y="329"/>
                    <a:pt x="774" y="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85" name="Google Shape;37685;p16"/>
            <p:cNvSpPr/>
            <p:nvPr/>
          </p:nvSpPr>
          <p:spPr>
            <a:xfrm>
              <a:off x="4081219" y="4346828"/>
              <a:ext cx="37120" cy="16591"/>
            </a:xfrm>
            <a:custGeom>
              <a:avLst/>
              <a:gdLst/>
              <a:ahLst/>
              <a:cxnLst/>
              <a:rect l="l" t="t" r="r" b="b"/>
              <a:pathLst>
                <a:path w="1040" h="551" extrusionOk="0">
                  <a:moveTo>
                    <a:pt x="887" y="550"/>
                  </a:moveTo>
                  <a:cubicBezTo>
                    <a:pt x="1040" y="1"/>
                    <a:pt x="1" y="490"/>
                    <a:pt x="887" y="5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86" name="Google Shape;37686;p16"/>
            <p:cNvSpPr/>
            <p:nvPr/>
          </p:nvSpPr>
          <p:spPr>
            <a:xfrm>
              <a:off x="806207" y="4355409"/>
              <a:ext cx="34086" cy="8792"/>
            </a:xfrm>
            <a:custGeom>
              <a:avLst/>
              <a:gdLst/>
              <a:ahLst/>
              <a:cxnLst/>
              <a:rect l="l" t="t" r="r" b="b"/>
              <a:pathLst>
                <a:path w="955" h="292" extrusionOk="0">
                  <a:moveTo>
                    <a:pt x="75" y="176"/>
                  </a:moveTo>
                  <a:cubicBezTo>
                    <a:pt x="321" y="180"/>
                    <a:pt x="345" y="291"/>
                    <a:pt x="655" y="265"/>
                  </a:cubicBezTo>
                  <a:cubicBezTo>
                    <a:pt x="954" y="43"/>
                    <a:pt x="0" y="0"/>
                    <a:pt x="75" y="1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87" name="Google Shape;37687;p16"/>
            <p:cNvSpPr/>
            <p:nvPr/>
          </p:nvSpPr>
          <p:spPr>
            <a:xfrm>
              <a:off x="6903837" y="4357216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4" y="25"/>
                  </a:moveTo>
                  <a:cubicBezTo>
                    <a:pt x="239" y="0"/>
                    <a:pt x="0" y="68"/>
                    <a:pt x="98" y="116"/>
                  </a:cubicBezTo>
                  <a:cubicBezTo>
                    <a:pt x="153" y="140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88" name="Google Shape;37688;p16"/>
            <p:cNvSpPr/>
            <p:nvPr/>
          </p:nvSpPr>
          <p:spPr>
            <a:xfrm>
              <a:off x="5927023" y="4349749"/>
              <a:ext cx="25556" cy="10990"/>
            </a:xfrm>
            <a:custGeom>
              <a:avLst/>
              <a:gdLst/>
              <a:ahLst/>
              <a:cxnLst/>
              <a:rect l="l" t="t" r="r" b="b"/>
              <a:pathLst>
                <a:path w="716" h="365" extrusionOk="0">
                  <a:moveTo>
                    <a:pt x="662" y="364"/>
                  </a:moveTo>
                  <a:cubicBezTo>
                    <a:pt x="716" y="157"/>
                    <a:pt x="613" y="21"/>
                    <a:pt x="275" y="0"/>
                  </a:cubicBezTo>
                  <a:cubicBezTo>
                    <a:pt x="215" y="123"/>
                    <a:pt x="1" y="173"/>
                    <a:pt x="84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89" name="Google Shape;37689;p16"/>
            <p:cNvSpPr/>
            <p:nvPr/>
          </p:nvSpPr>
          <p:spPr>
            <a:xfrm>
              <a:off x="2857632" y="4346015"/>
              <a:ext cx="39833" cy="15838"/>
            </a:xfrm>
            <a:custGeom>
              <a:avLst/>
              <a:gdLst/>
              <a:ahLst/>
              <a:cxnLst/>
              <a:rect l="l" t="t" r="r" b="b"/>
              <a:pathLst>
                <a:path w="1116" h="526" extrusionOk="0">
                  <a:moveTo>
                    <a:pt x="650" y="306"/>
                  </a:moveTo>
                  <a:cubicBezTo>
                    <a:pt x="1116" y="0"/>
                    <a:pt x="1" y="525"/>
                    <a:pt x="650" y="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90" name="Google Shape;37690;p16"/>
            <p:cNvSpPr/>
            <p:nvPr/>
          </p:nvSpPr>
          <p:spPr>
            <a:xfrm>
              <a:off x="2122701" y="4346979"/>
              <a:ext cx="14705" cy="9515"/>
            </a:xfrm>
            <a:custGeom>
              <a:avLst/>
              <a:gdLst/>
              <a:ahLst/>
              <a:cxnLst/>
              <a:rect l="l" t="t" r="r" b="b"/>
              <a:pathLst>
                <a:path w="412" h="316" extrusionOk="0">
                  <a:moveTo>
                    <a:pt x="411" y="274"/>
                  </a:moveTo>
                  <a:lnTo>
                    <a:pt x="411" y="92"/>
                  </a:lnTo>
                  <a:cubicBezTo>
                    <a:pt x="219" y="92"/>
                    <a:pt x="182" y="19"/>
                    <a:pt x="26" y="1"/>
                  </a:cubicBezTo>
                  <a:cubicBezTo>
                    <a:pt x="46" y="145"/>
                    <a:pt x="0" y="316"/>
                    <a:pt x="411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91" name="Google Shape;37691;p16"/>
            <p:cNvSpPr/>
            <p:nvPr/>
          </p:nvSpPr>
          <p:spPr>
            <a:xfrm>
              <a:off x="1855155" y="4352489"/>
              <a:ext cx="13884" cy="2740"/>
            </a:xfrm>
            <a:custGeom>
              <a:avLst/>
              <a:gdLst/>
              <a:ahLst/>
              <a:cxnLst/>
              <a:rect l="l" t="t" r="r" b="b"/>
              <a:pathLst>
                <a:path w="389" h="91" extrusionOk="0">
                  <a:moveTo>
                    <a:pt x="389" y="1"/>
                  </a:moveTo>
                  <a:cubicBezTo>
                    <a:pt x="238" y="20"/>
                    <a:pt x="6" y="2"/>
                    <a:pt x="1" y="91"/>
                  </a:cubicBezTo>
                  <a:cubicBezTo>
                    <a:pt x="152" y="71"/>
                    <a:pt x="382" y="88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92" name="Google Shape;37692;p16"/>
            <p:cNvSpPr/>
            <p:nvPr/>
          </p:nvSpPr>
          <p:spPr>
            <a:xfrm>
              <a:off x="3944056" y="4348966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42" y="0"/>
                    <a:pt x="1" y="68"/>
                    <a:pt x="100" y="118"/>
                  </a:cubicBezTo>
                  <a:cubicBezTo>
                    <a:pt x="155" y="142"/>
                    <a:pt x="391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93" name="Google Shape;37693;p16"/>
            <p:cNvSpPr/>
            <p:nvPr/>
          </p:nvSpPr>
          <p:spPr>
            <a:xfrm>
              <a:off x="750350" y="4348966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293" y="26"/>
                  </a:moveTo>
                  <a:cubicBezTo>
                    <a:pt x="239" y="0"/>
                    <a:pt x="0" y="68"/>
                    <a:pt x="99" y="118"/>
                  </a:cubicBezTo>
                  <a:cubicBezTo>
                    <a:pt x="152" y="142"/>
                    <a:pt x="390" y="73"/>
                    <a:pt x="293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94" name="Google Shape;37694;p16"/>
            <p:cNvSpPr/>
            <p:nvPr/>
          </p:nvSpPr>
          <p:spPr>
            <a:xfrm>
              <a:off x="6928108" y="4344269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1"/>
                  </a:moveTo>
                  <a:lnTo>
                    <a:pt x="0" y="1"/>
                  </a:lnTo>
                  <a:lnTo>
                    <a:pt x="0" y="184"/>
                  </a:lnTo>
                  <a:lnTo>
                    <a:pt x="386" y="1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95" name="Google Shape;37695;p16"/>
            <p:cNvSpPr/>
            <p:nvPr/>
          </p:nvSpPr>
          <p:spPr>
            <a:xfrm>
              <a:off x="3101014" y="4341529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96" name="Google Shape;37696;p16"/>
            <p:cNvSpPr/>
            <p:nvPr/>
          </p:nvSpPr>
          <p:spPr>
            <a:xfrm>
              <a:off x="2031473" y="4338970"/>
              <a:ext cx="34051" cy="8882"/>
            </a:xfrm>
            <a:custGeom>
              <a:avLst/>
              <a:gdLst/>
              <a:ahLst/>
              <a:cxnLst/>
              <a:rect l="l" t="t" r="r" b="b"/>
              <a:pathLst>
                <a:path w="954" h="295" extrusionOk="0">
                  <a:moveTo>
                    <a:pt x="75" y="177"/>
                  </a:moveTo>
                  <a:cubicBezTo>
                    <a:pt x="321" y="182"/>
                    <a:pt x="341" y="294"/>
                    <a:pt x="654" y="268"/>
                  </a:cubicBezTo>
                  <a:cubicBezTo>
                    <a:pt x="953" y="45"/>
                    <a:pt x="0" y="1"/>
                    <a:pt x="75" y="1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97" name="Google Shape;37697;p16"/>
            <p:cNvSpPr/>
            <p:nvPr/>
          </p:nvSpPr>
          <p:spPr>
            <a:xfrm>
              <a:off x="3083739" y="4340776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0" y="25"/>
                  </a:moveTo>
                  <a:cubicBezTo>
                    <a:pt x="237" y="1"/>
                    <a:pt x="1" y="70"/>
                    <a:pt x="98" y="117"/>
                  </a:cubicBezTo>
                  <a:cubicBezTo>
                    <a:pt x="152" y="142"/>
                    <a:pt x="391" y="71"/>
                    <a:pt x="29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98" name="Google Shape;37698;p16"/>
            <p:cNvSpPr/>
            <p:nvPr/>
          </p:nvSpPr>
          <p:spPr>
            <a:xfrm>
              <a:off x="2171849" y="4341529"/>
              <a:ext cx="13706" cy="2770"/>
            </a:xfrm>
            <a:custGeom>
              <a:avLst/>
              <a:gdLst/>
              <a:ahLst/>
              <a:cxnLst/>
              <a:rect l="l" t="t" r="r" b="b"/>
              <a:pathLst>
                <a:path w="384" h="92" extrusionOk="0">
                  <a:moveTo>
                    <a:pt x="384" y="0"/>
                  </a:moveTo>
                  <a:cubicBezTo>
                    <a:pt x="235" y="20"/>
                    <a:pt x="3" y="4"/>
                    <a:pt x="0" y="92"/>
                  </a:cubicBezTo>
                  <a:cubicBezTo>
                    <a:pt x="149" y="71"/>
                    <a:pt x="377" y="89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99" name="Google Shape;37699;p16"/>
            <p:cNvSpPr/>
            <p:nvPr/>
          </p:nvSpPr>
          <p:spPr>
            <a:xfrm>
              <a:off x="2027225" y="5008644"/>
              <a:ext cx="50683" cy="16410"/>
            </a:xfrm>
            <a:custGeom>
              <a:avLst/>
              <a:gdLst/>
              <a:ahLst/>
              <a:cxnLst/>
              <a:rect l="l" t="t" r="r" b="b"/>
              <a:pathLst>
                <a:path w="1420" h="545" extrusionOk="0">
                  <a:moveTo>
                    <a:pt x="194" y="545"/>
                  </a:moveTo>
                  <a:cubicBezTo>
                    <a:pt x="1419" y="479"/>
                    <a:pt x="207" y="0"/>
                    <a:pt x="0" y="271"/>
                  </a:cubicBezTo>
                  <a:cubicBezTo>
                    <a:pt x="226" y="289"/>
                    <a:pt x="211" y="417"/>
                    <a:pt x="194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00" name="Google Shape;37700;p16"/>
            <p:cNvSpPr/>
            <p:nvPr/>
          </p:nvSpPr>
          <p:spPr>
            <a:xfrm>
              <a:off x="8717625" y="4718789"/>
              <a:ext cx="34479" cy="10990"/>
            </a:xfrm>
            <a:custGeom>
              <a:avLst/>
              <a:gdLst/>
              <a:ahLst/>
              <a:cxnLst/>
              <a:rect l="l" t="t" r="r" b="b"/>
              <a:pathLst>
                <a:path w="966" h="365" extrusionOk="0">
                  <a:moveTo>
                    <a:pt x="965" y="365"/>
                  </a:moveTo>
                  <a:cubicBezTo>
                    <a:pt x="897" y="123"/>
                    <a:pt x="459" y="59"/>
                    <a:pt x="0" y="0"/>
                  </a:cubicBezTo>
                  <a:cubicBezTo>
                    <a:pt x="79" y="237"/>
                    <a:pt x="601" y="264"/>
                    <a:pt x="965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01" name="Google Shape;37701;p16"/>
            <p:cNvSpPr/>
            <p:nvPr/>
          </p:nvSpPr>
          <p:spPr>
            <a:xfrm>
              <a:off x="9040779" y="4491891"/>
              <a:ext cx="36799" cy="16320"/>
            </a:xfrm>
            <a:custGeom>
              <a:avLst/>
              <a:gdLst/>
              <a:ahLst/>
              <a:cxnLst/>
              <a:rect l="l" t="t" r="r" b="b"/>
              <a:pathLst>
                <a:path w="1031" h="542" extrusionOk="0">
                  <a:moveTo>
                    <a:pt x="203" y="455"/>
                  </a:moveTo>
                  <a:cubicBezTo>
                    <a:pt x="791" y="541"/>
                    <a:pt x="1030" y="10"/>
                    <a:pt x="781" y="1"/>
                  </a:cubicBezTo>
                  <a:cubicBezTo>
                    <a:pt x="609" y="161"/>
                    <a:pt x="0" y="117"/>
                    <a:pt x="203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02" name="Google Shape;37702;p16"/>
            <p:cNvSpPr/>
            <p:nvPr/>
          </p:nvSpPr>
          <p:spPr>
            <a:xfrm>
              <a:off x="780616" y="4419510"/>
              <a:ext cx="35264" cy="10117"/>
            </a:xfrm>
            <a:custGeom>
              <a:avLst/>
              <a:gdLst/>
              <a:ahLst/>
              <a:cxnLst/>
              <a:rect l="l" t="t" r="r" b="b"/>
              <a:pathLst>
                <a:path w="988" h="336" extrusionOk="0">
                  <a:moveTo>
                    <a:pt x="409" y="316"/>
                  </a:moveTo>
                  <a:cubicBezTo>
                    <a:pt x="487" y="162"/>
                    <a:pt x="658" y="336"/>
                    <a:pt x="987" y="316"/>
                  </a:cubicBezTo>
                  <a:lnTo>
                    <a:pt x="987" y="45"/>
                  </a:lnTo>
                  <a:cubicBezTo>
                    <a:pt x="613" y="0"/>
                    <a:pt x="1" y="289"/>
                    <a:pt x="409" y="3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03" name="Google Shape;37703;p16"/>
            <p:cNvSpPr/>
            <p:nvPr/>
          </p:nvSpPr>
          <p:spPr>
            <a:xfrm>
              <a:off x="754097" y="4355921"/>
              <a:ext cx="37656" cy="11111"/>
            </a:xfrm>
            <a:custGeom>
              <a:avLst/>
              <a:gdLst/>
              <a:ahLst/>
              <a:cxnLst/>
              <a:rect l="l" t="t" r="r" b="b"/>
              <a:pathLst>
                <a:path w="1055" h="369" extrusionOk="0">
                  <a:moveTo>
                    <a:pt x="960" y="248"/>
                  </a:moveTo>
                  <a:cubicBezTo>
                    <a:pt x="574" y="248"/>
                    <a:pt x="715" y="0"/>
                    <a:pt x="188" y="68"/>
                  </a:cubicBezTo>
                  <a:cubicBezTo>
                    <a:pt x="1" y="290"/>
                    <a:pt x="1054" y="368"/>
                    <a:pt x="960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cxnSp>
        <p:nvCxnSpPr>
          <p:cNvPr id="37704" name="Google Shape;37704;p16"/>
          <p:cNvCxnSpPr/>
          <p:nvPr/>
        </p:nvCxnSpPr>
        <p:spPr>
          <a:xfrm>
            <a:off x="1094504" y="1539933"/>
            <a:ext cx="704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7705" name="Google Shape;37705;p16"/>
          <p:cNvSpPr txBox="1">
            <a:spLocks noGrp="1"/>
          </p:cNvSpPr>
          <p:nvPr>
            <p:ph type="title"/>
          </p:nvPr>
        </p:nvSpPr>
        <p:spPr>
          <a:xfrm>
            <a:off x="2673169" y="21350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7706" name="Google Shape;37706;p16"/>
          <p:cNvSpPr txBox="1">
            <a:spLocks noGrp="1"/>
          </p:cNvSpPr>
          <p:nvPr>
            <p:ph type="title" idx="2" hasCustomPrompt="1"/>
          </p:nvPr>
        </p:nvSpPr>
        <p:spPr>
          <a:xfrm>
            <a:off x="972767" y="2135300"/>
            <a:ext cx="1700400" cy="1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07" name="Google Shape;37707;p16"/>
          <p:cNvSpPr txBox="1">
            <a:spLocks noGrp="1"/>
          </p:cNvSpPr>
          <p:nvPr>
            <p:ph type="subTitle" idx="1"/>
          </p:nvPr>
        </p:nvSpPr>
        <p:spPr>
          <a:xfrm>
            <a:off x="2673169" y="2772233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7708" name="Google Shape;37708;p16"/>
          <p:cNvSpPr txBox="1">
            <a:spLocks noGrp="1"/>
          </p:cNvSpPr>
          <p:nvPr>
            <p:ph type="title" idx="3"/>
          </p:nvPr>
        </p:nvSpPr>
        <p:spPr>
          <a:xfrm>
            <a:off x="8116804" y="21350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7709" name="Google Shape;37709;p16"/>
          <p:cNvSpPr txBox="1">
            <a:spLocks noGrp="1"/>
          </p:cNvSpPr>
          <p:nvPr>
            <p:ph type="title" idx="4" hasCustomPrompt="1"/>
          </p:nvPr>
        </p:nvSpPr>
        <p:spPr>
          <a:xfrm>
            <a:off x="6416400" y="2135300"/>
            <a:ext cx="1700400" cy="1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10" name="Google Shape;37710;p16"/>
          <p:cNvSpPr txBox="1">
            <a:spLocks noGrp="1"/>
          </p:cNvSpPr>
          <p:nvPr>
            <p:ph type="subTitle" idx="5"/>
          </p:nvPr>
        </p:nvSpPr>
        <p:spPr>
          <a:xfrm>
            <a:off x="8116804" y="2772233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7711" name="Google Shape;37711;p16"/>
          <p:cNvSpPr txBox="1">
            <a:spLocks noGrp="1"/>
          </p:cNvSpPr>
          <p:nvPr>
            <p:ph type="title" idx="6"/>
          </p:nvPr>
        </p:nvSpPr>
        <p:spPr>
          <a:xfrm>
            <a:off x="2673169" y="4354333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7712" name="Google Shape;37712;p16"/>
          <p:cNvSpPr txBox="1">
            <a:spLocks noGrp="1"/>
          </p:cNvSpPr>
          <p:nvPr>
            <p:ph type="title" idx="7" hasCustomPrompt="1"/>
          </p:nvPr>
        </p:nvSpPr>
        <p:spPr>
          <a:xfrm>
            <a:off x="972767" y="4354633"/>
            <a:ext cx="1700400" cy="1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13" name="Google Shape;37713;p16"/>
          <p:cNvSpPr txBox="1">
            <a:spLocks noGrp="1"/>
          </p:cNvSpPr>
          <p:nvPr>
            <p:ph type="subTitle" idx="8"/>
          </p:nvPr>
        </p:nvSpPr>
        <p:spPr>
          <a:xfrm>
            <a:off x="2673169" y="5079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7714" name="Google Shape;37714;p16"/>
          <p:cNvSpPr txBox="1">
            <a:spLocks noGrp="1"/>
          </p:cNvSpPr>
          <p:nvPr>
            <p:ph type="title" idx="9"/>
          </p:nvPr>
        </p:nvSpPr>
        <p:spPr>
          <a:xfrm>
            <a:off x="8116804" y="4354333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7715" name="Google Shape;3771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16400" y="4354633"/>
            <a:ext cx="1700400" cy="1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16" name="Google Shape;37716;p16"/>
          <p:cNvSpPr txBox="1">
            <a:spLocks noGrp="1"/>
          </p:cNvSpPr>
          <p:nvPr>
            <p:ph type="subTitle" idx="14"/>
          </p:nvPr>
        </p:nvSpPr>
        <p:spPr>
          <a:xfrm>
            <a:off x="8116804" y="5079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7717" name="Google Shape;37717;p16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0093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6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36" name="Google Shape;26936;p13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26937" name="Google Shape;26937;p13"/>
            <p:cNvSpPr/>
            <p:nvPr/>
          </p:nvSpPr>
          <p:spPr>
            <a:xfrm>
              <a:off x="8724086" y="797635"/>
              <a:ext cx="13777" cy="6715"/>
            </a:xfrm>
            <a:custGeom>
              <a:avLst/>
              <a:gdLst/>
              <a:ahLst/>
              <a:cxnLst/>
              <a:rect l="l" t="t" r="r" b="b"/>
              <a:pathLst>
                <a:path w="386" h="223" extrusionOk="0">
                  <a:moveTo>
                    <a:pt x="386" y="110"/>
                  </a:moveTo>
                  <a:cubicBezTo>
                    <a:pt x="344" y="1"/>
                    <a:pt x="173" y="54"/>
                    <a:pt x="1" y="110"/>
                  </a:cubicBezTo>
                  <a:cubicBezTo>
                    <a:pt x="2" y="199"/>
                    <a:pt x="338" y="223"/>
                    <a:pt x="386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38" name="Google Shape;26938;p13"/>
            <p:cNvSpPr/>
            <p:nvPr/>
          </p:nvSpPr>
          <p:spPr>
            <a:xfrm>
              <a:off x="8121679" y="800164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5"/>
                  </a:moveTo>
                  <a:cubicBezTo>
                    <a:pt x="154" y="140"/>
                    <a:pt x="394" y="72"/>
                    <a:pt x="292" y="24"/>
                  </a:cubicBezTo>
                  <a:cubicBezTo>
                    <a:pt x="242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39" name="Google Shape;26939;p13"/>
            <p:cNvSpPr/>
            <p:nvPr/>
          </p:nvSpPr>
          <p:spPr>
            <a:xfrm>
              <a:off x="3299282" y="798207"/>
              <a:ext cx="21630" cy="6353"/>
            </a:xfrm>
            <a:custGeom>
              <a:avLst/>
              <a:gdLst/>
              <a:ahLst/>
              <a:cxnLst/>
              <a:rect l="l" t="t" r="r" b="b"/>
              <a:pathLst>
                <a:path w="606" h="211" extrusionOk="0">
                  <a:moveTo>
                    <a:pt x="606" y="0"/>
                  </a:moveTo>
                  <a:lnTo>
                    <a:pt x="26" y="0"/>
                  </a:lnTo>
                  <a:cubicBezTo>
                    <a:pt x="0" y="161"/>
                    <a:pt x="219" y="210"/>
                    <a:pt x="606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40" name="Google Shape;26940;p13"/>
            <p:cNvSpPr/>
            <p:nvPr/>
          </p:nvSpPr>
          <p:spPr>
            <a:xfrm>
              <a:off x="168430" y="798026"/>
              <a:ext cx="23950" cy="5962"/>
            </a:xfrm>
            <a:custGeom>
              <a:avLst/>
              <a:gdLst/>
              <a:ahLst/>
              <a:cxnLst/>
              <a:rect l="l" t="t" r="r" b="b"/>
              <a:pathLst>
                <a:path w="671" h="198" extrusionOk="0">
                  <a:moveTo>
                    <a:pt x="580" y="6"/>
                  </a:moveTo>
                  <a:cubicBezTo>
                    <a:pt x="247" y="1"/>
                    <a:pt x="84" y="74"/>
                    <a:pt x="0" y="186"/>
                  </a:cubicBezTo>
                  <a:cubicBezTo>
                    <a:pt x="302" y="178"/>
                    <a:pt x="670" y="198"/>
                    <a:pt x="58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41" name="Google Shape;26941;p13"/>
            <p:cNvSpPr/>
            <p:nvPr/>
          </p:nvSpPr>
          <p:spPr>
            <a:xfrm>
              <a:off x="2725286" y="797394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7"/>
                  </a:moveTo>
                  <a:cubicBezTo>
                    <a:pt x="242" y="1"/>
                    <a:pt x="0" y="69"/>
                    <a:pt x="103" y="116"/>
                  </a:cubicBezTo>
                  <a:cubicBezTo>
                    <a:pt x="156" y="142"/>
                    <a:pt x="396" y="73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42" name="Google Shape;26942;p13"/>
            <p:cNvSpPr/>
            <p:nvPr/>
          </p:nvSpPr>
          <p:spPr>
            <a:xfrm>
              <a:off x="6944704" y="794654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99" y="118"/>
                  </a:moveTo>
                  <a:cubicBezTo>
                    <a:pt x="155" y="142"/>
                    <a:pt x="396" y="74"/>
                    <a:pt x="293" y="24"/>
                  </a:cubicBezTo>
                  <a:cubicBezTo>
                    <a:pt x="239" y="1"/>
                    <a:pt x="0" y="70"/>
                    <a:pt x="99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43" name="Google Shape;26943;p13"/>
            <p:cNvSpPr/>
            <p:nvPr/>
          </p:nvSpPr>
          <p:spPr>
            <a:xfrm>
              <a:off x="5251376" y="794684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6"/>
                  </a:moveTo>
                  <a:cubicBezTo>
                    <a:pt x="241" y="1"/>
                    <a:pt x="1" y="69"/>
                    <a:pt x="102" y="118"/>
                  </a:cubicBezTo>
                  <a:cubicBezTo>
                    <a:pt x="155" y="141"/>
                    <a:pt x="395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44" name="Google Shape;26944;p13"/>
            <p:cNvSpPr/>
            <p:nvPr/>
          </p:nvSpPr>
          <p:spPr>
            <a:xfrm>
              <a:off x="1882281" y="781768"/>
              <a:ext cx="39797" cy="13700"/>
            </a:xfrm>
            <a:custGeom>
              <a:avLst/>
              <a:gdLst/>
              <a:ahLst/>
              <a:cxnLst/>
              <a:rect l="l" t="t" r="r" b="b"/>
              <a:pathLst>
                <a:path w="1115" h="455" extrusionOk="0">
                  <a:moveTo>
                    <a:pt x="579" y="0"/>
                  </a:moveTo>
                  <a:cubicBezTo>
                    <a:pt x="405" y="161"/>
                    <a:pt x="112" y="265"/>
                    <a:pt x="1" y="455"/>
                  </a:cubicBezTo>
                  <a:cubicBezTo>
                    <a:pt x="388" y="448"/>
                    <a:pt x="1114" y="141"/>
                    <a:pt x="5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45" name="Google Shape;26945;p13"/>
            <p:cNvSpPr/>
            <p:nvPr/>
          </p:nvSpPr>
          <p:spPr>
            <a:xfrm>
              <a:off x="1720382" y="791945"/>
              <a:ext cx="14170" cy="4306"/>
            </a:xfrm>
            <a:custGeom>
              <a:avLst/>
              <a:gdLst/>
              <a:ahLst/>
              <a:cxnLst/>
              <a:rect l="l" t="t" r="r" b="b"/>
              <a:pathLst>
                <a:path w="397" h="143" extrusionOk="0">
                  <a:moveTo>
                    <a:pt x="101" y="117"/>
                  </a:moveTo>
                  <a:cubicBezTo>
                    <a:pt x="155" y="143"/>
                    <a:pt x="396" y="74"/>
                    <a:pt x="292" y="27"/>
                  </a:cubicBezTo>
                  <a:cubicBezTo>
                    <a:pt x="241" y="0"/>
                    <a:pt x="1" y="68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46" name="Google Shape;26946;p13"/>
            <p:cNvSpPr/>
            <p:nvPr/>
          </p:nvSpPr>
          <p:spPr>
            <a:xfrm>
              <a:off x="1142210" y="789205"/>
              <a:ext cx="14134" cy="4215"/>
            </a:xfrm>
            <a:custGeom>
              <a:avLst/>
              <a:gdLst/>
              <a:ahLst/>
              <a:cxnLst/>
              <a:rect l="l" t="t" r="r" b="b"/>
              <a:pathLst>
                <a:path w="396" h="140" extrusionOk="0">
                  <a:moveTo>
                    <a:pt x="102" y="116"/>
                  </a:moveTo>
                  <a:cubicBezTo>
                    <a:pt x="153" y="140"/>
                    <a:pt x="396" y="72"/>
                    <a:pt x="291" y="26"/>
                  </a:cubicBezTo>
                  <a:cubicBezTo>
                    <a:pt x="240" y="0"/>
                    <a:pt x="0" y="71"/>
                    <a:pt x="102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47" name="Google Shape;26947;p13"/>
            <p:cNvSpPr/>
            <p:nvPr/>
          </p:nvSpPr>
          <p:spPr>
            <a:xfrm>
              <a:off x="2787390" y="786495"/>
              <a:ext cx="13884" cy="4246"/>
            </a:xfrm>
            <a:custGeom>
              <a:avLst/>
              <a:gdLst/>
              <a:ahLst/>
              <a:cxnLst/>
              <a:rect l="l" t="t" r="r" b="b"/>
              <a:pathLst>
                <a:path w="389" h="141" extrusionOk="0">
                  <a:moveTo>
                    <a:pt x="98" y="116"/>
                  </a:moveTo>
                  <a:cubicBezTo>
                    <a:pt x="150" y="141"/>
                    <a:pt x="388" y="72"/>
                    <a:pt x="291" y="25"/>
                  </a:cubicBezTo>
                  <a:cubicBezTo>
                    <a:pt x="237" y="0"/>
                    <a:pt x="0" y="69"/>
                    <a:pt x="98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48" name="Google Shape;26948;p13"/>
            <p:cNvSpPr/>
            <p:nvPr/>
          </p:nvSpPr>
          <p:spPr>
            <a:xfrm>
              <a:off x="2921663" y="781768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49" name="Google Shape;26949;p13"/>
            <p:cNvSpPr/>
            <p:nvPr/>
          </p:nvSpPr>
          <p:spPr>
            <a:xfrm>
              <a:off x="6610914" y="778667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5" y="103"/>
                  </a:moveTo>
                  <a:cubicBezTo>
                    <a:pt x="195" y="52"/>
                    <a:pt x="39" y="0"/>
                    <a:pt x="3" y="103"/>
                  </a:cubicBezTo>
                  <a:cubicBezTo>
                    <a:pt x="1" y="154"/>
                    <a:pt x="160" y="207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50" name="Google Shape;26950;p13"/>
            <p:cNvSpPr/>
            <p:nvPr/>
          </p:nvSpPr>
          <p:spPr>
            <a:xfrm>
              <a:off x="4277596" y="778667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3" y="103"/>
                  </a:moveTo>
                  <a:cubicBezTo>
                    <a:pt x="193" y="52"/>
                    <a:pt x="39" y="0"/>
                    <a:pt x="1" y="103"/>
                  </a:cubicBezTo>
                  <a:cubicBezTo>
                    <a:pt x="1" y="154"/>
                    <a:pt x="156" y="207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51" name="Google Shape;26951;p13"/>
            <p:cNvSpPr/>
            <p:nvPr/>
          </p:nvSpPr>
          <p:spPr>
            <a:xfrm>
              <a:off x="591664" y="780985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38" y="0"/>
                    <a:pt x="0" y="69"/>
                    <a:pt x="99" y="116"/>
                  </a:cubicBezTo>
                  <a:cubicBezTo>
                    <a:pt x="152" y="143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52" name="Google Shape;26952;p13"/>
            <p:cNvSpPr/>
            <p:nvPr/>
          </p:nvSpPr>
          <p:spPr>
            <a:xfrm>
              <a:off x="5530380" y="773548"/>
              <a:ext cx="20666" cy="8250"/>
            </a:xfrm>
            <a:custGeom>
              <a:avLst/>
              <a:gdLst/>
              <a:ahLst/>
              <a:cxnLst/>
              <a:rect l="l" t="t" r="r" b="b"/>
              <a:pathLst>
                <a:path w="579" h="274" extrusionOk="0">
                  <a:moveTo>
                    <a:pt x="578" y="92"/>
                  </a:moveTo>
                  <a:cubicBezTo>
                    <a:pt x="385" y="92"/>
                    <a:pt x="349" y="19"/>
                    <a:pt x="193" y="1"/>
                  </a:cubicBezTo>
                  <a:cubicBezTo>
                    <a:pt x="193" y="92"/>
                    <a:pt x="35" y="110"/>
                    <a:pt x="0" y="182"/>
                  </a:cubicBezTo>
                  <a:cubicBezTo>
                    <a:pt x="193" y="182"/>
                    <a:pt x="230" y="255"/>
                    <a:pt x="386" y="273"/>
                  </a:cubicBezTo>
                  <a:cubicBezTo>
                    <a:pt x="385" y="182"/>
                    <a:pt x="540" y="166"/>
                    <a:pt x="578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53" name="Google Shape;26953;p13"/>
            <p:cNvSpPr/>
            <p:nvPr/>
          </p:nvSpPr>
          <p:spPr>
            <a:xfrm>
              <a:off x="4899633" y="773127"/>
              <a:ext cx="33480" cy="15868"/>
            </a:xfrm>
            <a:custGeom>
              <a:avLst/>
              <a:gdLst/>
              <a:ahLst/>
              <a:cxnLst/>
              <a:rect l="l" t="t" r="r" b="b"/>
              <a:pathLst>
                <a:path w="938" h="527" extrusionOk="0">
                  <a:moveTo>
                    <a:pt x="893" y="196"/>
                  </a:moveTo>
                  <a:cubicBezTo>
                    <a:pt x="938" y="141"/>
                    <a:pt x="601" y="0"/>
                    <a:pt x="509" y="15"/>
                  </a:cubicBezTo>
                  <a:cubicBezTo>
                    <a:pt x="0" y="89"/>
                    <a:pt x="632" y="526"/>
                    <a:pt x="893" y="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54" name="Google Shape;26954;p13"/>
            <p:cNvSpPr/>
            <p:nvPr/>
          </p:nvSpPr>
          <p:spPr>
            <a:xfrm>
              <a:off x="471275" y="764787"/>
              <a:ext cx="40333" cy="14664"/>
            </a:xfrm>
            <a:custGeom>
              <a:avLst/>
              <a:gdLst/>
              <a:ahLst/>
              <a:cxnLst/>
              <a:rect l="l" t="t" r="r" b="b"/>
              <a:pathLst>
                <a:path w="1130" h="487" extrusionOk="0">
                  <a:moveTo>
                    <a:pt x="770" y="383"/>
                  </a:moveTo>
                  <a:cubicBezTo>
                    <a:pt x="1129" y="80"/>
                    <a:pt x="78" y="0"/>
                    <a:pt x="0" y="200"/>
                  </a:cubicBezTo>
                  <a:cubicBezTo>
                    <a:pt x="302" y="239"/>
                    <a:pt x="165" y="486"/>
                    <a:pt x="770" y="3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55" name="Google Shape;26955;p13"/>
            <p:cNvSpPr/>
            <p:nvPr/>
          </p:nvSpPr>
          <p:spPr>
            <a:xfrm>
              <a:off x="877448" y="754399"/>
              <a:ext cx="50398" cy="17494"/>
            </a:xfrm>
            <a:custGeom>
              <a:avLst/>
              <a:gdLst/>
              <a:ahLst/>
              <a:cxnLst/>
              <a:rect l="l" t="t" r="r" b="b"/>
              <a:pathLst>
                <a:path w="1412" h="581" extrusionOk="0">
                  <a:moveTo>
                    <a:pt x="1157" y="545"/>
                  </a:moveTo>
                  <a:cubicBezTo>
                    <a:pt x="1318" y="441"/>
                    <a:pt x="1411" y="302"/>
                    <a:pt x="1348" y="92"/>
                  </a:cubicBezTo>
                  <a:cubicBezTo>
                    <a:pt x="721" y="146"/>
                    <a:pt x="450" y="32"/>
                    <a:pt x="0" y="1"/>
                  </a:cubicBezTo>
                  <a:cubicBezTo>
                    <a:pt x="226" y="255"/>
                    <a:pt x="311" y="580"/>
                    <a:pt x="1157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56" name="Google Shape;26956;p13"/>
            <p:cNvSpPr/>
            <p:nvPr/>
          </p:nvSpPr>
          <p:spPr>
            <a:xfrm>
              <a:off x="1244325" y="751689"/>
              <a:ext cx="72027" cy="13941"/>
            </a:xfrm>
            <a:custGeom>
              <a:avLst/>
              <a:gdLst/>
              <a:ahLst/>
              <a:cxnLst/>
              <a:rect l="l" t="t" r="r" b="b"/>
              <a:pathLst>
                <a:path w="2018" h="463" extrusionOk="0">
                  <a:moveTo>
                    <a:pt x="713" y="455"/>
                  </a:moveTo>
                  <a:cubicBezTo>
                    <a:pt x="657" y="125"/>
                    <a:pt x="2017" y="463"/>
                    <a:pt x="1677" y="1"/>
                  </a:cubicBezTo>
                  <a:cubicBezTo>
                    <a:pt x="1136" y="49"/>
                    <a:pt x="675" y="134"/>
                    <a:pt x="132" y="182"/>
                  </a:cubicBezTo>
                  <a:cubicBezTo>
                    <a:pt x="1" y="426"/>
                    <a:pt x="532" y="357"/>
                    <a:pt x="713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57" name="Google Shape;26957;p13"/>
            <p:cNvSpPr/>
            <p:nvPr/>
          </p:nvSpPr>
          <p:spPr>
            <a:xfrm>
              <a:off x="6745044" y="759126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99" y="117"/>
                  </a:moveTo>
                  <a:cubicBezTo>
                    <a:pt x="155" y="140"/>
                    <a:pt x="392" y="72"/>
                    <a:pt x="292" y="27"/>
                  </a:cubicBezTo>
                  <a:cubicBezTo>
                    <a:pt x="242" y="1"/>
                    <a:pt x="1" y="71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58" name="Google Shape;26958;p13"/>
            <p:cNvSpPr/>
            <p:nvPr/>
          </p:nvSpPr>
          <p:spPr>
            <a:xfrm>
              <a:off x="6665987" y="754399"/>
              <a:ext cx="13884" cy="5540"/>
            </a:xfrm>
            <a:custGeom>
              <a:avLst/>
              <a:gdLst/>
              <a:ahLst/>
              <a:cxnLst/>
              <a:rect l="l" t="t" r="r" b="b"/>
              <a:pathLst>
                <a:path w="389" h="184" extrusionOk="0">
                  <a:moveTo>
                    <a:pt x="1" y="184"/>
                  </a:moveTo>
                  <a:lnTo>
                    <a:pt x="388" y="184"/>
                  </a:lnTo>
                  <a:lnTo>
                    <a:pt x="38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59" name="Google Shape;26959;p13"/>
            <p:cNvSpPr/>
            <p:nvPr/>
          </p:nvSpPr>
          <p:spPr>
            <a:xfrm>
              <a:off x="5289353" y="753857"/>
              <a:ext cx="13813" cy="6745"/>
            </a:xfrm>
            <a:custGeom>
              <a:avLst/>
              <a:gdLst/>
              <a:ahLst/>
              <a:cxnLst/>
              <a:rect l="l" t="t" r="r" b="b"/>
              <a:pathLst>
                <a:path w="387" h="224" extrusionOk="0">
                  <a:moveTo>
                    <a:pt x="387" y="110"/>
                  </a:moveTo>
                  <a:cubicBezTo>
                    <a:pt x="346" y="1"/>
                    <a:pt x="174" y="54"/>
                    <a:pt x="1" y="110"/>
                  </a:cubicBezTo>
                  <a:cubicBezTo>
                    <a:pt x="6" y="202"/>
                    <a:pt x="341" y="224"/>
                    <a:pt x="387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60" name="Google Shape;26960;p13"/>
            <p:cNvSpPr/>
            <p:nvPr/>
          </p:nvSpPr>
          <p:spPr>
            <a:xfrm>
              <a:off x="8061217" y="743470"/>
              <a:ext cx="44687" cy="16470"/>
            </a:xfrm>
            <a:custGeom>
              <a:avLst/>
              <a:gdLst/>
              <a:ahLst/>
              <a:cxnLst/>
              <a:rect l="l" t="t" r="r" b="b"/>
              <a:pathLst>
                <a:path w="1252" h="547" extrusionOk="0">
                  <a:moveTo>
                    <a:pt x="638" y="1"/>
                  </a:moveTo>
                  <a:cubicBezTo>
                    <a:pt x="615" y="173"/>
                    <a:pt x="1" y="65"/>
                    <a:pt x="59" y="274"/>
                  </a:cubicBezTo>
                  <a:cubicBezTo>
                    <a:pt x="396" y="547"/>
                    <a:pt x="1251" y="143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61" name="Google Shape;26961;p13"/>
            <p:cNvSpPr/>
            <p:nvPr/>
          </p:nvSpPr>
          <p:spPr>
            <a:xfrm>
              <a:off x="6738263" y="750907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289" y="27"/>
                  </a:moveTo>
                  <a:cubicBezTo>
                    <a:pt x="238" y="1"/>
                    <a:pt x="0" y="70"/>
                    <a:pt x="99" y="117"/>
                  </a:cubicBezTo>
                  <a:cubicBezTo>
                    <a:pt x="150" y="143"/>
                    <a:pt x="390" y="74"/>
                    <a:pt x="289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62" name="Google Shape;26962;p13"/>
            <p:cNvSpPr/>
            <p:nvPr/>
          </p:nvSpPr>
          <p:spPr>
            <a:xfrm>
              <a:off x="9130223" y="746240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63" name="Google Shape;26963;p13"/>
            <p:cNvSpPr/>
            <p:nvPr/>
          </p:nvSpPr>
          <p:spPr>
            <a:xfrm>
              <a:off x="5896614" y="736364"/>
              <a:ext cx="22165" cy="16199"/>
            </a:xfrm>
            <a:custGeom>
              <a:avLst/>
              <a:gdLst/>
              <a:ahLst/>
              <a:cxnLst/>
              <a:rect l="l" t="t" r="r" b="b"/>
              <a:pathLst>
                <a:path w="621" h="538" extrusionOk="0">
                  <a:moveTo>
                    <a:pt x="345" y="510"/>
                  </a:moveTo>
                  <a:cubicBezTo>
                    <a:pt x="404" y="387"/>
                    <a:pt x="620" y="335"/>
                    <a:pt x="537" y="146"/>
                  </a:cubicBezTo>
                  <a:cubicBezTo>
                    <a:pt x="0" y="1"/>
                    <a:pt x="4" y="537"/>
                    <a:pt x="345" y="5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64" name="Google Shape;26964;p13"/>
            <p:cNvSpPr/>
            <p:nvPr/>
          </p:nvSpPr>
          <p:spPr>
            <a:xfrm>
              <a:off x="5464814" y="745457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3" y="26"/>
                  </a:moveTo>
                  <a:cubicBezTo>
                    <a:pt x="239" y="0"/>
                    <a:pt x="0" y="71"/>
                    <a:pt x="101" y="116"/>
                  </a:cubicBezTo>
                  <a:cubicBezTo>
                    <a:pt x="151" y="143"/>
                    <a:pt x="396" y="72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65" name="Google Shape;26965;p13"/>
            <p:cNvSpPr/>
            <p:nvPr/>
          </p:nvSpPr>
          <p:spPr>
            <a:xfrm>
              <a:off x="2591620" y="736334"/>
              <a:ext cx="47792" cy="17464"/>
            </a:xfrm>
            <a:custGeom>
              <a:avLst/>
              <a:gdLst/>
              <a:ahLst/>
              <a:cxnLst/>
              <a:rect l="l" t="t" r="r" b="b"/>
              <a:pathLst>
                <a:path w="1339" h="580" extrusionOk="0">
                  <a:moveTo>
                    <a:pt x="182" y="329"/>
                  </a:moveTo>
                  <a:cubicBezTo>
                    <a:pt x="479" y="580"/>
                    <a:pt x="1315" y="325"/>
                    <a:pt x="1338" y="147"/>
                  </a:cubicBezTo>
                  <a:cubicBezTo>
                    <a:pt x="943" y="203"/>
                    <a:pt x="0" y="0"/>
                    <a:pt x="18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66" name="Google Shape;26966;p13"/>
            <p:cNvSpPr/>
            <p:nvPr/>
          </p:nvSpPr>
          <p:spPr>
            <a:xfrm>
              <a:off x="1494988" y="731306"/>
              <a:ext cx="26484" cy="12195"/>
            </a:xfrm>
            <a:custGeom>
              <a:avLst/>
              <a:gdLst/>
              <a:ahLst/>
              <a:cxnLst/>
              <a:rect l="l" t="t" r="r" b="b"/>
              <a:pathLst>
                <a:path w="742" h="405" extrusionOk="0">
                  <a:moveTo>
                    <a:pt x="438" y="405"/>
                  </a:moveTo>
                  <a:cubicBezTo>
                    <a:pt x="742" y="269"/>
                    <a:pt x="652" y="0"/>
                    <a:pt x="53" y="41"/>
                  </a:cubicBezTo>
                  <a:cubicBezTo>
                    <a:pt x="0" y="248"/>
                    <a:pt x="100" y="383"/>
                    <a:pt x="43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67" name="Google Shape;26967;p13"/>
            <p:cNvSpPr/>
            <p:nvPr/>
          </p:nvSpPr>
          <p:spPr>
            <a:xfrm>
              <a:off x="8940771" y="737267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4"/>
                  </a:moveTo>
                  <a:cubicBezTo>
                    <a:pt x="154" y="140"/>
                    <a:pt x="394" y="73"/>
                    <a:pt x="295" y="24"/>
                  </a:cubicBezTo>
                  <a:cubicBezTo>
                    <a:pt x="242" y="1"/>
                    <a:pt x="1" y="69"/>
                    <a:pt x="100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68" name="Google Shape;26968;p13"/>
            <p:cNvSpPr/>
            <p:nvPr/>
          </p:nvSpPr>
          <p:spPr>
            <a:xfrm>
              <a:off x="8995808" y="73455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5"/>
                  </a:moveTo>
                  <a:cubicBezTo>
                    <a:pt x="239" y="1"/>
                    <a:pt x="1" y="69"/>
                    <a:pt x="100" y="117"/>
                  </a:cubicBezTo>
                  <a:cubicBezTo>
                    <a:pt x="155" y="140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69" name="Google Shape;26969;p13"/>
            <p:cNvSpPr/>
            <p:nvPr/>
          </p:nvSpPr>
          <p:spPr>
            <a:xfrm>
              <a:off x="6961944" y="724923"/>
              <a:ext cx="26591" cy="15266"/>
            </a:xfrm>
            <a:custGeom>
              <a:avLst/>
              <a:gdLst/>
              <a:ahLst/>
              <a:cxnLst/>
              <a:rect l="l" t="t" r="r" b="b"/>
              <a:pathLst>
                <a:path w="745" h="507" extrusionOk="0">
                  <a:moveTo>
                    <a:pt x="0" y="434"/>
                  </a:moveTo>
                  <a:cubicBezTo>
                    <a:pt x="744" y="506"/>
                    <a:pt x="744" y="1"/>
                    <a:pt x="0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70" name="Google Shape;26970;p13"/>
            <p:cNvSpPr/>
            <p:nvPr/>
          </p:nvSpPr>
          <p:spPr>
            <a:xfrm>
              <a:off x="2673854" y="731848"/>
              <a:ext cx="13706" cy="7467"/>
            </a:xfrm>
            <a:custGeom>
              <a:avLst/>
              <a:gdLst/>
              <a:ahLst/>
              <a:cxnLst/>
              <a:rect l="l" t="t" r="r" b="b"/>
              <a:pathLst>
                <a:path w="384" h="248" extrusionOk="0">
                  <a:moveTo>
                    <a:pt x="384" y="115"/>
                  </a:moveTo>
                  <a:cubicBezTo>
                    <a:pt x="383" y="24"/>
                    <a:pt x="47" y="1"/>
                    <a:pt x="0" y="115"/>
                  </a:cubicBezTo>
                  <a:cubicBezTo>
                    <a:pt x="216" y="105"/>
                    <a:pt x="299" y="247"/>
                    <a:pt x="384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71" name="Google Shape;26971;p13"/>
            <p:cNvSpPr/>
            <p:nvPr/>
          </p:nvSpPr>
          <p:spPr>
            <a:xfrm>
              <a:off x="920207" y="716131"/>
              <a:ext cx="41725" cy="18819"/>
            </a:xfrm>
            <a:custGeom>
              <a:avLst/>
              <a:gdLst/>
              <a:ahLst/>
              <a:cxnLst/>
              <a:rect l="l" t="t" r="r" b="b"/>
              <a:pathLst>
                <a:path w="1169" h="625" extrusionOk="0">
                  <a:moveTo>
                    <a:pt x="727" y="546"/>
                  </a:moveTo>
                  <a:cubicBezTo>
                    <a:pt x="1169" y="340"/>
                    <a:pt x="598" y="145"/>
                    <a:pt x="342" y="0"/>
                  </a:cubicBezTo>
                  <a:cubicBezTo>
                    <a:pt x="46" y="138"/>
                    <a:pt x="0" y="624"/>
                    <a:pt x="727" y="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72" name="Google Shape;26972;p13"/>
            <p:cNvSpPr/>
            <p:nvPr/>
          </p:nvSpPr>
          <p:spPr>
            <a:xfrm>
              <a:off x="6187502" y="723568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6" y="26"/>
                  </a:moveTo>
                  <a:cubicBezTo>
                    <a:pt x="240" y="0"/>
                    <a:pt x="1" y="68"/>
                    <a:pt x="101" y="116"/>
                  </a:cubicBezTo>
                  <a:cubicBezTo>
                    <a:pt x="152" y="142"/>
                    <a:pt x="394" y="72"/>
                    <a:pt x="29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73" name="Google Shape;26973;p13"/>
            <p:cNvSpPr/>
            <p:nvPr/>
          </p:nvSpPr>
          <p:spPr>
            <a:xfrm>
              <a:off x="6107624" y="721581"/>
              <a:ext cx="21594" cy="6474"/>
            </a:xfrm>
            <a:custGeom>
              <a:avLst/>
              <a:gdLst/>
              <a:ahLst/>
              <a:cxnLst/>
              <a:rect l="l" t="t" r="r" b="b"/>
              <a:pathLst>
                <a:path w="605" h="215" extrusionOk="0">
                  <a:moveTo>
                    <a:pt x="605" y="182"/>
                  </a:moveTo>
                  <a:lnTo>
                    <a:pt x="605" y="1"/>
                  </a:lnTo>
                  <a:lnTo>
                    <a:pt x="28" y="1"/>
                  </a:lnTo>
                  <a:cubicBezTo>
                    <a:pt x="0" y="164"/>
                    <a:pt x="217" y="215"/>
                    <a:pt x="605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74" name="Google Shape;26974;p13"/>
            <p:cNvSpPr/>
            <p:nvPr/>
          </p:nvSpPr>
          <p:spPr>
            <a:xfrm>
              <a:off x="1442165" y="711856"/>
              <a:ext cx="20273" cy="13580"/>
            </a:xfrm>
            <a:custGeom>
              <a:avLst/>
              <a:gdLst/>
              <a:ahLst/>
              <a:cxnLst/>
              <a:rect l="l" t="t" r="r" b="b"/>
              <a:pathLst>
                <a:path w="568" h="451" extrusionOk="0">
                  <a:moveTo>
                    <a:pt x="375" y="415"/>
                  </a:moveTo>
                  <a:cubicBezTo>
                    <a:pt x="386" y="359"/>
                    <a:pt x="402" y="306"/>
                    <a:pt x="568" y="324"/>
                  </a:cubicBezTo>
                  <a:lnTo>
                    <a:pt x="568" y="142"/>
                  </a:lnTo>
                  <a:cubicBezTo>
                    <a:pt x="94" y="0"/>
                    <a:pt x="0" y="451"/>
                    <a:pt x="375" y="4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75" name="Google Shape;26975;p13"/>
            <p:cNvSpPr/>
            <p:nvPr/>
          </p:nvSpPr>
          <p:spPr>
            <a:xfrm>
              <a:off x="5299596" y="71814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1" y="0"/>
                    <a:pt x="1" y="69"/>
                    <a:pt x="100" y="116"/>
                  </a:cubicBezTo>
                  <a:cubicBezTo>
                    <a:pt x="156" y="141"/>
                    <a:pt x="394" y="71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76" name="Google Shape;26976;p13"/>
            <p:cNvSpPr/>
            <p:nvPr/>
          </p:nvSpPr>
          <p:spPr>
            <a:xfrm>
              <a:off x="138877" y="713331"/>
              <a:ext cx="22629" cy="8280"/>
            </a:xfrm>
            <a:custGeom>
              <a:avLst/>
              <a:gdLst/>
              <a:ahLst/>
              <a:cxnLst/>
              <a:rect l="l" t="t" r="r" b="b"/>
              <a:pathLst>
                <a:path w="634" h="275" extrusionOk="0">
                  <a:moveTo>
                    <a:pt x="634" y="275"/>
                  </a:moveTo>
                  <a:lnTo>
                    <a:pt x="634" y="1"/>
                  </a:lnTo>
                  <a:lnTo>
                    <a:pt x="248" y="1"/>
                  </a:lnTo>
                  <a:cubicBezTo>
                    <a:pt x="240" y="118"/>
                    <a:pt x="1" y="127"/>
                    <a:pt x="57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77" name="Google Shape;26977;p13"/>
            <p:cNvSpPr/>
            <p:nvPr/>
          </p:nvSpPr>
          <p:spPr>
            <a:xfrm>
              <a:off x="8483130" y="713030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4" y="103"/>
                  </a:moveTo>
                  <a:cubicBezTo>
                    <a:pt x="195" y="53"/>
                    <a:pt x="39" y="0"/>
                    <a:pt x="1" y="103"/>
                  </a:cubicBezTo>
                  <a:cubicBezTo>
                    <a:pt x="1" y="154"/>
                    <a:pt x="157" y="207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78" name="Google Shape;26978;p13"/>
            <p:cNvSpPr/>
            <p:nvPr/>
          </p:nvSpPr>
          <p:spPr>
            <a:xfrm>
              <a:off x="5337537" y="708002"/>
              <a:ext cx="22665" cy="13670"/>
            </a:xfrm>
            <a:custGeom>
              <a:avLst/>
              <a:gdLst/>
              <a:ahLst/>
              <a:cxnLst/>
              <a:rect l="l" t="t" r="r" b="b"/>
              <a:pathLst>
                <a:path w="635" h="454" extrusionOk="0">
                  <a:moveTo>
                    <a:pt x="581" y="362"/>
                  </a:moveTo>
                  <a:cubicBezTo>
                    <a:pt x="635" y="154"/>
                    <a:pt x="535" y="21"/>
                    <a:pt x="196" y="0"/>
                  </a:cubicBezTo>
                  <a:cubicBezTo>
                    <a:pt x="240" y="160"/>
                    <a:pt x="0" y="453"/>
                    <a:pt x="581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79" name="Google Shape;26979;p13"/>
            <p:cNvSpPr/>
            <p:nvPr/>
          </p:nvSpPr>
          <p:spPr>
            <a:xfrm>
              <a:off x="4020400" y="697042"/>
              <a:ext cx="57322" cy="21860"/>
            </a:xfrm>
            <a:custGeom>
              <a:avLst/>
              <a:gdLst/>
              <a:ahLst/>
              <a:cxnLst/>
              <a:rect l="l" t="t" r="r" b="b"/>
              <a:pathLst>
                <a:path w="1606" h="726" extrusionOk="0">
                  <a:moveTo>
                    <a:pt x="1035" y="726"/>
                  </a:moveTo>
                  <a:cubicBezTo>
                    <a:pt x="1606" y="368"/>
                    <a:pt x="631" y="111"/>
                    <a:pt x="72" y="0"/>
                  </a:cubicBezTo>
                  <a:cubicBezTo>
                    <a:pt x="0" y="427"/>
                    <a:pt x="418" y="623"/>
                    <a:pt x="1035" y="7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80" name="Google Shape;26980;p13"/>
            <p:cNvSpPr/>
            <p:nvPr/>
          </p:nvSpPr>
          <p:spPr>
            <a:xfrm>
              <a:off x="8507222" y="709959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100" y="114"/>
                  </a:moveTo>
                  <a:cubicBezTo>
                    <a:pt x="153" y="140"/>
                    <a:pt x="392" y="70"/>
                    <a:pt x="292" y="24"/>
                  </a:cubicBezTo>
                  <a:cubicBezTo>
                    <a:pt x="237" y="1"/>
                    <a:pt x="1" y="67"/>
                    <a:pt x="100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81" name="Google Shape;26981;p13"/>
            <p:cNvSpPr/>
            <p:nvPr/>
          </p:nvSpPr>
          <p:spPr>
            <a:xfrm>
              <a:off x="632888" y="709959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4"/>
                  </a:moveTo>
                  <a:cubicBezTo>
                    <a:pt x="154" y="140"/>
                    <a:pt x="395" y="70"/>
                    <a:pt x="295" y="24"/>
                  </a:cubicBezTo>
                  <a:cubicBezTo>
                    <a:pt x="242" y="1"/>
                    <a:pt x="0" y="67"/>
                    <a:pt x="101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82" name="Google Shape;26982;p13"/>
            <p:cNvSpPr/>
            <p:nvPr/>
          </p:nvSpPr>
          <p:spPr>
            <a:xfrm>
              <a:off x="5251376" y="707129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7"/>
                  </a:moveTo>
                  <a:cubicBezTo>
                    <a:pt x="241" y="1"/>
                    <a:pt x="1" y="71"/>
                    <a:pt x="102" y="117"/>
                  </a:cubicBezTo>
                  <a:cubicBezTo>
                    <a:pt x="155" y="143"/>
                    <a:pt x="395" y="75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83" name="Google Shape;26983;p13"/>
            <p:cNvSpPr/>
            <p:nvPr/>
          </p:nvSpPr>
          <p:spPr>
            <a:xfrm>
              <a:off x="1710139" y="698548"/>
              <a:ext cx="34943" cy="15266"/>
            </a:xfrm>
            <a:custGeom>
              <a:avLst/>
              <a:gdLst/>
              <a:ahLst/>
              <a:cxnLst/>
              <a:rect l="l" t="t" r="r" b="b"/>
              <a:pathLst>
                <a:path w="979" h="507" extrusionOk="0">
                  <a:moveTo>
                    <a:pt x="774" y="403"/>
                  </a:moveTo>
                  <a:cubicBezTo>
                    <a:pt x="978" y="173"/>
                    <a:pt x="123" y="1"/>
                    <a:pt x="0" y="220"/>
                  </a:cubicBezTo>
                  <a:cubicBezTo>
                    <a:pt x="306" y="259"/>
                    <a:pt x="167" y="506"/>
                    <a:pt x="774" y="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84" name="Google Shape;26984;p13"/>
            <p:cNvSpPr/>
            <p:nvPr/>
          </p:nvSpPr>
          <p:spPr>
            <a:xfrm>
              <a:off x="378441" y="704841"/>
              <a:ext cx="23950" cy="5871"/>
            </a:xfrm>
            <a:custGeom>
              <a:avLst/>
              <a:gdLst/>
              <a:ahLst/>
              <a:cxnLst/>
              <a:rect l="l" t="t" r="r" b="b"/>
              <a:pathLst>
                <a:path w="671" h="195" extrusionOk="0">
                  <a:moveTo>
                    <a:pt x="479" y="194"/>
                  </a:moveTo>
                  <a:cubicBezTo>
                    <a:pt x="479" y="103"/>
                    <a:pt x="634" y="87"/>
                    <a:pt x="671" y="11"/>
                  </a:cubicBezTo>
                  <a:cubicBezTo>
                    <a:pt x="368" y="22"/>
                    <a:pt x="1" y="1"/>
                    <a:pt x="92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85" name="Google Shape;26985;p13"/>
            <p:cNvSpPr/>
            <p:nvPr/>
          </p:nvSpPr>
          <p:spPr>
            <a:xfrm>
              <a:off x="2618818" y="705172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1" y="92"/>
                  </a:moveTo>
                  <a:cubicBezTo>
                    <a:pt x="148" y="71"/>
                    <a:pt x="378" y="89"/>
                    <a:pt x="386" y="0"/>
                  </a:cubicBezTo>
                  <a:cubicBezTo>
                    <a:pt x="237" y="22"/>
                    <a:pt x="3" y="4"/>
                    <a:pt x="1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86" name="Google Shape;26986;p13"/>
            <p:cNvSpPr/>
            <p:nvPr/>
          </p:nvSpPr>
          <p:spPr>
            <a:xfrm>
              <a:off x="1988821" y="704449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5" y="24"/>
                  </a:moveTo>
                  <a:cubicBezTo>
                    <a:pt x="240" y="1"/>
                    <a:pt x="1" y="69"/>
                    <a:pt x="101" y="116"/>
                  </a:cubicBezTo>
                  <a:cubicBezTo>
                    <a:pt x="154" y="142"/>
                    <a:pt x="395" y="73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87" name="Google Shape;26987;p13"/>
            <p:cNvSpPr/>
            <p:nvPr/>
          </p:nvSpPr>
          <p:spPr>
            <a:xfrm>
              <a:off x="7068591" y="693490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99" y="117"/>
                  </a:moveTo>
                  <a:cubicBezTo>
                    <a:pt x="153" y="143"/>
                    <a:pt x="392" y="72"/>
                    <a:pt x="294" y="25"/>
                  </a:cubicBezTo>
                  <a:cubicBezTo>
                    <a:pt x="242" y="1"/>
                    <a:pt x="0" y="71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88" name="Google Shape;26988;p13"/>
            <p:cNvSpPr/>
            <p:nvPr/>
          </p:nvSpPr>
          <p:spPr>
            <a:xfrm>
              <a:off x="5557791" y="686053"/>
              <a:ext cx="33729" cy="17343"/>
            </a:xfrm>
            <a:custGeom>
              <a:avLst/>
              <a:gdLst/>
              <a:ahLst/>
              <a:cxnLst/>
              <a:rect l="l" t="t" r="r" b="b"/>
              <a:pathLst>
                <a:path w="945" h="576" extrusionOk="0">
                  <a:moveTo>
                    <a:pt x="1" y="91"/>
                  </a:moveTo>
                  <a:lnTo>
                    <a:pt x="1" y="272"/>
                  </a:lnTo>
                  <a:cubicBezTo>
                    <a:pt x="359" y="575"/>
                    <a:pt x="945" y="1"/>
                    <a:pt x="1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89" name="Google Shape;26989;p13"/>
            <p:cNvSpPr/>
            <p:nvPr/>
          </p:nvSpPr>
          <p:spPr>
            <a:xfrm>
              <a:off x="4508058" y="693520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5" y="26"/>
                  </a:moveTo>
                  <a:cubicBezTo>
                    <a:pt x="242" y="1"/>
                    <a:pt x="0" y="70"/>
                    <a:pt x="99" y="117"/>
                  </a:cubicBezTo>
                  <a:cubicBezTo>
                    <a:pt x="155" y="142"/>
                    <a:pt x="396" y="71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90" name="Google Shape;26990;p13"/>
            <p:cNvSpPr/>
            <p:nvPr/>
          </p:nvSpPr>
          <p:spPr>
            <a:xfrm>
              <a:off x="2549040" y="688763"/>
              <a:ext cx="21630" cy="9515"/>
            </a:xfrm>
            <a:custGeom>
              <a:avLst/>
              <a:gdLst/>
              <a:ahLst/>
              <a:cxnLst/>
              <a:rect l="l" t="t" r="r" b="b"/>
              <a:pathLst>
                <a:path w="606" h="316" extrusionOk="0">
                  <a:moveTo>
                    <a:pt x="413" y="274"/>
                  </a:moveTo>
                  <a:cubicBezTo>
                    <a:pt x="406" y="147"/>
                    <a:pt x="504" y="74"/>
                    <a:pt x="606" y="1"/>
                  </a:cubicBezTo>
                  <a:lnTo>
                    <a:pt x="28" y="1"/>
                  </a:lnTo>
                  <a:cubicBezTo>
                    <a:pt x="42" y="145"/>
                    <a:pt x="0" y="316"/>
                    <a:pt x="413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91" name="Google Shape;26991;p13"/>
            <p:cNvSpPr/>
            <p:nvPr/>
          </p:nvSpPr>
          <p:spPr>
            <a:xfrm>
              <a:off x="5299596" y="69078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1" y="1"/>
                    <a:pt x="1" y="70"/>
                    <a:pt x="100" y="117"/>
                  </a:cubicBezTo>
                  <a:cubicBezTo>
                    <a:pt x="156" y="142"/>
                    <a:pt x="394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92" name="Google Shape;26992;p13"/>
            <p:cNvSpPr/>
            <p:nvPr/>
          </p:nvSpPr>
          <p:spPr>
            <a:xfrm>
              <a:off x="3128140" y="688070"/>
              <a:ext cx="13813" cy="7467"/>
            </a:xfrm>
            <a:custGeom>
              <a:avLst/>
              <a:gdLst/>
              <a:ahLst/>
              <a:cxnLst/>
              <a:rect l="l" t="t" r="r" b="b"/>
              <a:pathLst>
                <a:path w="387" h="248" extrusionOk="0">
                  <a:moveTo>
                    <a:pt x="387" y="115"/>
                  </a:moveTo>
                  <a:cubicBezTo>
                    <a:pt x="384" y="24"/>
                    <a:pt x="48" y="0"/>
                    <a:pt x="1" y="115"/>
                  </a:cubicBezTo>
                  <a:cubicBezTo>
                    <a:pt x="215" y="105"/>
                    <a:pt x="302" y="247"/>
                    <a:pt x="387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93" name="Google Shape;26993;p13"/>
            <p:cNvSpPr/>
            <p:nvPr/>
          </p:nvSpPr>
          <p:spPr>
            <a:xfrm>
              <a:off x="3045585" y="688823"/>
              <a:ext cx="13742" cy="5480"/>
            </a:xfrm>
            <a:custGeom>
              <a:avLst/>
              <a:gdLst/>
              <a:ahLst/>
              <a:cxnLst/>
              <a:rect l="l" t="t" r="r" b="b"/>
              <a:pathLst>
                <a:path w="385" h="182" extrusionOk="0">
                  <a:moveTo>
                    <a:pt x="1" y="182"/>
                  </a:moveTo>
                  <a:lnTo>
                    <a:pt x="384" y="182"/>
                  </a:lnTo>
                  <a:lnTo>
                    <a:pt x="38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94" name="Google Shape;26994;p13"/>
            <p:cNvSpPr/>
            <p:nvPr/>
          </p:nvSpPr>
          <p:spPr>
            <a:xfrm>
              <a:off x="2576237" y="686053"/>
              <a:ext cx="21880" cy="8732"/>
            </a:xfrm>
            <a:custGeom>
              <a:avLst/>
              <a:gdLst/>
              <a:ahLst/>
              <a:cxnLst/>
              <a:rect l="l" t="t" r="r" b="b"/>
              <a:pathLst>
                <a:path w="613" h="290" extrusionOk="0">
                  <a:moveTo>
                    <a:pt x="613" y="274"/>
                  </a:moveTo>
                  <a:lnTo>
                    <a:pt x="613" y="1"/>
                  </a:lnTo>
                  <a:lnTo>
                    <a:pt x="36" y="1"/>
                  </a:lnTo>
                  <a:cubicBezTo>
                    <a:pt x="1" y="198"/>
                    <a:pt x="194" y="289"/>
                    <a:pt x="613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95" name="Google Shape;26995;p13"/>
            <p:cNvSpPr/>
            <p:nvPr/>
          </p:nvSpPr>
          <p:spPr>
            <a:xfrm>
              <a:off x="1957983" y="685661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5" y="104"/>
                  </a:moveTo>
                  <a:cubicBezTo>
                    <a:pt x="195" y="53"/>
                    <a:pt x="39" y="1"/>
                    <a:pt x="3" y="104"/>
                  </a:cubicBezTo>
                  <a:cubicBezTo>
                    <a:pt x="1" y="155"/>
                    <a:pt x="156" y="208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96" name="Google Shape;26996;p13"/>
            <p:cNvSpPr/>
            <p:nvPr/>
          </p:nvSpPr>
          <p:spPr>
            <a:xfrm>
              <a:off x="8868638" y="683313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0" y="182"/>
                  </a:moveTo>
                  <a:lnTo>
                    <a:pt x="386" y="182"/>
                  </a:lnTo>
                  <a:lnTo>
                    <a:pt x="3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97" name="Google Shape;26997;p13"/>
            <p:cNvSpPr/>
            <p:nvPr/>
          </p:nvSpPr>
          <p:spPr>
            <a:xfrm>
              <a:off x="5664402" y="679881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4" y="24"/>
                  </a:moveTo>
                  <a:cubicBezTo>
                    <a:pt x="239" y="1"/>
                    <a:pt x="0" y="69"/>
                    <a:pt x="102" y="116"/>
                  </a:cubicBezTo>
                  <a:cubicBezTo>
                    <a:pt x="155" y="139"/>
                    <a:pt x="393" y="73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98" name="Google Shape;26998;p13"/>
            <p:cNvSpPr/>
            <p:nvPr/>
          </p:nvSpPr>
          <p:spPr>
            <a:xfrm>
              <a:off x="2563674" y="675093"/>
              <a:ext cx="20702" cy="8250"/>
            </a:xfrm>
            <a:custGeom>
              <a:avLst/>
              <a:gdLst/>
              <a:ahLst/>
              <a:cxnLst/>
              <a:rect l="l" t="t" r="r" b="b"/>
              <a:pathLst>
                <a:path w="580" h="274" extrusionOk="0">
                  <a:moveTo>
                    <a:pt x="388" y="274"/>
                  </a:moveTo>
                  <a:cubicBezTo>
                    <a:pt x="388" y="182"/>
                    <a:pt x="544" y="168"/>
                    <a:pt x="580" y="91"/>
                  </a:cubicBezTo>
                  <a:cubicBezTo>
                    <a:pt x="388" y="91"/>
                    <a:pt x="350" y="18"/>
                    <a:pt x="195" y="1"/>
                  </a:cubicBezTo>
                  <a:cubicBezTo>
                    <a:pt x="195" y="92"/>
                    <a:pt x="38" y="109"/>
                    <a:pt x="0" y="183"/>
                  </a:cubicBezTo>
                  <a:cubicBezTo>
                    <a:pt x="196" y="183"/>
                    <a:pt x="232" y="258"/>
                    <a:pt x="388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99" name="Google Shape;26999;p13"/>
            <p:cNvSpPr/>
            <p:nvPr/>
          </p:nvSpPr>
          <p:spPr>
            <a:xfrm>
              <a:off x="1861579" y="668379"/>
              <a:ext cx="28982" cy="16982"/>
            </a:xfrm>
            <a:custGeom>
              <a:avLst/>
              <a:gdLst/>
              <a:ahLst/>
              <a:cxnLst/>
              <a:rect l="l" t="t" r="r" b="b"/>
              <a:pathLst>
                <a:path w="812" h="564" extrusionOk="0">
                  <a:moveTo>
                    <a:pt x="772" y="497"/>
                  </a:moveTo>
                  <a:cubicBezTo>
                    <a:pt x="812" y="237"/>
                    <a:pt x="796" y="0"/>
                    <a:pt x="195" y="42"/>
                  </a:cubicBezTo>
                  <a:cubicBezTo>
                    <a:pt x="202" y="169"/>
                    <a:pt x="103" y="243"/>
                    <a:pt x="1" y="315"/>
                  </a:cubicBezTo>
                  <a:cubicBezTo>
                    <a:pt x="385" y="318"/>
                    <a:pt x="248" y="563"/>
                    <a:pt x="772" y="4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00" name="Google Shape;27000;p13"/>
            <p:cNvSpPr/>
            <p:nvPr/>
          </p:nvSpPr>
          <p:spPr>
            <a:xfrm>
              <a:off x="8865068" y="677141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1" y="24"/>
                  </a:moveTo>
                  <a:cubicBezTo>
                    <a:pt x="241" y="1"/>
                    <a:pt x="1" y="68"/>
                    <a:pt x="99" y="115"/>
                  </a:cubicBezTo>
                  <a:cubicBezTo>
                    <a:pt x="156" y="140"/>
                    <a:pt x="392" y="72"/>
                    <a:pt x="29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01" name="Google Shape;27001;p13"/>
            <p:cNvSpPr/>
            <p:nvPr/>
          </p:nvSpPr>
          <p:spPr>
            <a:xfrm>
              <a:off x="8651703" y="677141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5"/>
                  </a:moveTo>
                  <a:cubicBezTo>
                    <a:pt x="153" y="140"/>
                    <a:pt x="393" y="72"/>
                    <a:pt x="293" y="24"/>
                  </a:cubicBezTo>
                  <a:cubicBezTo>
                    <a:pt x="241" y="1"/>
                    <a:pt x="0" y="68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02" name="Google Shape;27002;p13"/>
            <p:cNvSpPr/>
            <p:nvPr/>
          </p:nvSpPr>
          <p:spPr>
            <a:xfrm>
              <a:off x="5426980" y="674792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3" y="102"/>
                  </a:moveTo>
                  <a:cubicBezTo>
                    <a:pt x="0" y="153"/>
                    <a:pt x="158" y="206"/>
                    <a:pt x="196" y="102"/>
                  </a:cubicBezTo>
                  <a:cubicBezTo>
                    <a:pt x="196" y="52"/>
                    <a:pt x="40" y="0"/>
                    <a:pt x="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03" name="Google Shape;27003;p13"/>
            <p:cNvSpPr/>
            <p:nvPr/>
          </p:nvSpPr>
          <p:spPr>
            <a:xfrm>
              <a:off x="3259236" y="665429"/>
              <a:ext cx="20309" cy="13549"/>
            </a:xfrm>
            <a:custGeom>
              <a:avLst/>
              <a:gdLst/>
              <a:ahLst/>
              <a:cxnLst/>
              <a:rect l="l" t="t" r="r" b="b"/>
              <a:pathLst>
                <a:path w="569" h="450" extrusionOk="0">
                  <a:moveTo>
                    <a:pt x="377" y="413"/>
                  </a:moveTo>
                  <a:cubicBezTo>
                    <a:pt x="388" y="358"/>
                    <a:pt x="403" y="307"/>
                    <a:pt x="569" y="324"/>
                  </a:cubicBezTo>
                  <a:lnTo>
                    <a:pt x="569" y="143"/>
                  </a:lnTo>
                  <a:cubicBezTo>
                    <a:pt x="96" y="1"/>
                    <a:pt x="1" y="450"/>
                    <a:pt x="377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04" name="Google Shape;27004;p13"/>
            <p:cNvSpPr/>
            <p:nvPr/>
          </p:nvSpPr>
          <p:spPr>
            <a:xfrm>
              <a:off x="8111471" y="672414"/>
              <a:ext cx="13813" cy="2710"/>
            </a:xfrm>
            <a:custGeom>
              <a:avLst/>
              <a:gdLst/>
              <a:ahLst/>
              <a:cxnLst/>
              <a:rect l="l" t="t" r="r" b="b"/>
              <a:pathLst>
                <a:path w="387" h="90" extrusionOk="0">
                  <a:moveTo>
                    <a:pt x="386" y="1"/>
                  </a:moveTo>
                  <a:cubicBezTo>
                    <a:pt x="237" y="21"/>
                    <a:pt x="8" y="4"/>
                    <a:pt x="1" y="90"/>
                  </a:cubicBezTo>
                  <a:cubicBezTo>
                    <a:pt x="151" y="70"/>
                    <a:pt x="382" y="87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05" name="Google Shape;27005;p13"/>
            <p:cNvSpPr/>
            <p:nvPr/>
          </p:nvSpPr>
          <p:spPr>
            <a:xfrm>
              <a:off x="5544121" y="666573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3" y="104"/>
                  </a:moveTo>
                  <a:cubicBezTo>
                    <a:pt x="193" y="53"/>
                    <a:pt x="37" y="0"/>
                    <a:pt x="0" y="104"/>
                  </a:cubicBezTo>
                  <a:cubicBezTo>
                    <a:pt x="0" y="153"/>
                    <a:pt x="155" y="205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06" name="Google Shape;27006;p13"/>
            <p:cNvSpPr/>
            <p:nvPr/>
          </p:nvSpPr>
          <p:spPr>
            <a:xfrm>
              <a:off x="1507374" y="664164"/>
              <a:ext cx="23878" cy="10328"/>
            </a:xfrm>
            <a:custGeom>
              <a:avLst/>
              <a:gdLst/>
              <a:ahLst/>
              <a:cxnLst/>
              <a:rect l="l" t="t" r="r" b="b"/>
              <a:pathLst>
                <a:path w="669" h="343" extrusionOk="0">
                  <a:moveTo>
                    <a:pt x="669" y="92"/>
                  </a:moveTo>
                  <a:cubicBezTo>
                    <a:pt x="403" y="95"/>
                    <a:pt x="247" y="49"/>
                    <a:pt x="91" y="1"/>
                  </a:cubicBezTo>
                  <a:cubicBezTo>
                    <a:pt x="1" y="283"/>
                    <a:pt x="610" y="343"/>
                    <a:pt x="669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07" name="Google Shape;27007;p13"/>
            <p:cNvSpPr/>
            <p:nvPr/>
          </p:nvSpPr>
          <p:spPr>
            <a:xfrm>
              <a:off x="4260321" y="666181"/>
              <a:ext cx="13920" cy="4246"/>
            </a:xfrm>
            <a:custGeom>
              <a:avLst/>
              <a:gdLst/>
              <a:ahLst/>
              <a:cxnLst/>
              <a:rect l="l" t="t" r="r" b="b"/>
              <a:pathLst>
                <a:path w="390" h="141" extrusionOk="0">
                  <a:moveTo>
                    <a:pt x="290" y="25"/>
                  </a:moveTo>
                  <a:cubicBezTo>
                    <a:pt x="237" y="0"/>
                    <a:pt x="1" y="68"/>
                    <a:pt x="100" y="117"/>
                  </a:cubicBezTo>
                  <a:cubicBezTo>
                    <a:pt x="152" y="140"/>
                    <a:pt x="390" y="72"/>
                    <a:pt x="29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08" name="Google Shape;27008;p13"/>
            <p:cNvSpPr/>
            <p:nvPr/>
          </p:nvSpPr>
          <p:spPr>
            <a:xfrm>
              <a:off x="1577258" y="648538"/>
              <a:ext cx="50434" cy="18488"/>
            </a:xfrm>
            <a:custGeom>
              <a:avLst/>
              <a:gdLst/>
              <a:ahLst/>
              <a:cxnLst/>
              <a:rect l="l" t="t" r="r" b="b"/>
              <a:pathLst>
                <a:path w="1413" h="614" extrusionOk="0">
                  <a:moveTo>
                    <a:pt x="62" y="520"/>
                  </a:moveTo>
                  <a:cubicBezTo>
                    <a:pt x="609" y="614"/>
                    <a:pt x="867" y="614"/>
                    <a:pt x="1413" y="520"/>
                  </a:cubicBezTo>
                  <a:cubicBezTo>
                    <a:pt x="1255" y="261"/>
                    <a:pt x="1104" y="0"/>
                    <a:pt x="254" y="66"/>
                  </a:cubicBezTo>
                  <a:cubicBezTo>
                    <a:pt x="92" y="171"/>
                    <a:pt x="1" y="311"/>
                    <a:pt x="62" y="5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09" name="Google Shape;27009;p13"/>
            <p:cNvSpPr/>
            <p:nvPr/>
          </p:nvSpPr>
          <p:spPr>
            <a:xfrm>
              <a:off x="2075017" y="655613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3" y="103"/>
                  </a:moveTo>
                  <a:cubicBezTo>
                    <a:pt x="193" y="52"/>
                    <a:pt x="40" y="0"/>
                    <a:pt x="2" y="103"/>
                  </a:cubicBezTo>
                  <a:cubicBezTo>
                    <a:pt x="1" y="154"/>
                    <a:pt x="155" y="206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10" name="Google Shape;27010;p13"/>
            <p:cNvSpPr/>
            <p:nvPr/>
          </p:nvSpPr>
          <p:spPr>
            <a:xfrm>
              <a:off x="4917800" y="656005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4" y="0"/>
                  </a:moveTo>
                  <a:cubicBezTo>
                    <a:pt x="234" y="21"/>
                    <a:pt x="4" y="4"/>
                    <a:pt x="0" y="92"/>
                  </a:cubicBezTo>
                  <a:cubicBezTo>
                    <a:pt x="149" y="71"/>
                    <a:pt x="379" y="89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11" name="Google Shape;27011;p13"/>
            <p:cNvSpPr/>
            <p:nvPr/>
          </p:nvSpPr>
          <p:spPr>
            <a:xfrm>
              <a:off x="2171385" y="652903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3" y="103"/>
                  </a:moveTo>
                  <a:cubicBezTo>
                    <a:pt x="193" y="52"/>
                    <a:pt x="38" y="0"/>
                    <a:pt x="3" y="103"/>
                  </a:cubicBezTo>
                  <a:cubicBezTo>
                    <a:pt x="0" y="153"/>
                    <a:pt x="156" y="206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12" name="Google Shape;27012;p13"/>
            <p:cNvSpPr/>
            <p:nvPr/>
          </p:nvSpPr>
          <p:spPr>
            <a:xfrm>
              <a:off x="1761749" y="655252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100" y="115"/>
                  </a:moveTo>
                  <a:cubicBezTo>
                    <a:pt x="151" y="141"/>
                    <a:pt x="391" y="71"/>
                    <a:pt x="293" y="24"/>
                  </a:cubicBezTo>
                  <a:cubicBezTo>
                    <a:pt x="238" y="1"/>
                    <a:pt x="1" y="70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13" name="Google Shape;27013;p13"/>
            <p:cNvSpPr/>
            <p:nvPr/>
          </p:nvSpPr>
          <p:spPr>
            <a:xfrm>
              <a:off x="5082019" y="647755"/>
              <a:ext cx="21665" cy="6474"/>
            </a:xfrm>
            <a:custGeom>
              <a:avLst/>
              <a:gdLst/>
              <a:ahLst/>
              <a:cxnLst/>
              <a:rect l="l" t="t" r="r" b="b"/>
              <a:pathLst>
                <a:path w="607" h="215" extrusionOk="0">
                  <a:moveTo>
                    <a:pt x="606" y="183"/>
                  </a:moveTo>
                  <a:lnTo>
                    <a:pt x="606" y="0"/>
                  </a:lnTo>
                  <a:lnTo>
                    <a:pt x="27" y="0"/>
                  </a:lnTo>
                  <a:cubicBezTo>
                    <a:pt x="1" y="165"/>
                    <a:pt x="217" y="214"/>
                    <a:pt x="606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14" name="Google Shape;27014;p13"/>
            <p:cNvSpPr/>
            <p:nvPr/>
          </p:nvSpPr>
          <p:spPr>
            <a:xfrm>
              <a:off x="4029859" y="650495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0" y="92"/>
                  </a:moveTo>
                  <a:cubicBezTo>
                    <a:pt x="150" y="71"/>
                    <a:pt x="381" y="89"/>
                    <a:pt x="385" y="1"/>
                  </a:cubicBezTo>
                  <a:cubicBezTo>
                    <a:pt x="235" y="21"/>
                    <a:pt x="5" y="4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15" name="Google Shape;27015;p13"/>
            <p:cNvSpPr/>
            <p:nvPr/>
          </p:nvSpPr>
          <p:spPr>
            <a:xfrm>
              <a:off x="2271036" y="64974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7"/>
                  </a:moveTo>
                  <a:cubicBezTo>
                    <a:pt x="156" y="142"/>
                    <a:pt x="393" y="73"/>
                    <a:pt x="294" y="26"/>
                  </a:cubicBezTo>
                  <a:cubicBezTo>
                    <a:pt x="239" y="1"/>
                    <a:pt x="0" y="70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16" name="Google Shape;27016;p13"/>
            <p:cNvSpPr/>
            <p:nvPr/>
          </p:nvSpPr>
          <p:spPr>
            <a:xfrm>
              <a:off x="8586458" y="647785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36" y="23"/>
                    <a:pt x="4" y="4"/>
                    <a:pt x="1" y="92"/>
                  </a:cubicBezTo>
                  <a:cubicBezTo>
                    <a:pt x="151" y="71"/>
                    <a:pt x="381" y="89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17" name="Google Shape;27017;p13"/>
            <p:cNvSpPr/>
            <p:nvPr/>
          </p:nvSpPr>
          <p:spPr>
            <a:xfrm>
              <a:off x="5592234" y="639174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195" y="104"/>
                  </a:moveTo>
                  <a:cubicBezTo>
                    <a:pt x="196" y="55"/>
                    <a:pt x="40" y="1"/>
                    <a:pt x="3" y="104"/>
                  </a:cubicBezTo>
                  <a:cubicBezTo>
                    <a:pt x="1" y="156"/>
                    <a:pt x="160" y="208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18" name="Google Shape;27018;p13"/>
            <p:cNvSpPr/>
            <p:nvPr/>
          </p:nvSpPr>
          <p:spPr>
            <a:xfrm>
              <a:off x="2130089" y="639595"/>
              <a:ext cx="13849" cy="2710"/>
            </a:xfrm>
            <a:custGeom>
              <a:avLst/>
              <a:gdLst/>
              <a:ahLst/>
              <a:cxnLst/>
              <a:rect l="l" t="t" r="r" b="b"/>
              <a:pathLst>
                <a:path w="388" h="90" extrusionOk="0">
                  <a:moveTo>
                    <a:pt x="387" y="1"/>
                  </a:moveTo>
                  <a:cubicBezTo>
                    <a:pt x="236" y="19"/>
                    <a:pt x="6" y="2"/>
                    <a:pt x="1" y="90"/>
                  </a:cubicBezTo>
                  <a:cubicBezTo>
                    <a:pt x="149" y="73"/>
                    <a:pt x="381" y="88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19" name="Google Shape;27019;p13"/>
            <p:cNvSpPr/>
            <p:nvPr/>
          </p:nvSpPr>
          <p:spPr>
            <a:xfrm>
              <a:off x="1551810" y="636464"/>
              <a:ext cx="7067" cy="6233"/>
            </a:xfrm>
            <a:custGeom>
              <a:avLst/>
              <a:gdLst/>
              <a:ahLst/>
              <a:cxnLst/>
              <a:rect l="l" t="t" r="r" b="b"/>
              <a:pathLst>
                <a:path w="198" h="207" extrusionOk="0">
                  <a:moveTo>
                    <a:pt x="198" y="105"/>
                  </a:moveTo>
                  <a:cubicBezTo>
                    <a:pt x="198" y="54"/>
                    <a:pt x="40" y="1"/>
                    <a:pt x="5" y="105"/>
                  </a:cubicBezTo>
                  <a:cubicBezTo>
                    <a:pt x="1" y="153"/>
                    <a:pt x="159" y="207"/>
                    <a:pt x="198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20" name="Google Shape;27020;p13"/>
            <p:cNvSpPr/>
            <p:nvPr/>
          </p:nvSpPr>
          <p:spPr>
            <a:xfrm>
              <a:off x="4411726" y="636103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5" y="26"/>
                  </a:moveTo>
                  <a:cubicBezTo>
                    <a:pt x="240" y="1"/>
                    <a:pt x="1" y="69"/>
                    <a:pt x="101" y="117"/>
                  </a:cubicBezTo>
                  <a:cubicBezTo>
                    <a:pt x="152" y="140"/>
                    <a:pt x="393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21" name="Google Shape;27021;p13"/>
            <p:cNvSpPr/>
            <p:nvPr/>
          </p:nvSpPr>
          <p:spPr>
            <a:xfrm>
              <a:off x="2543615" y="627341"/>
              <a:ext cx="20166" cy="16259"/>
            </a:xfrm>
            <a:custGeom>
              <a:avLst/>
              <a:gdLst/>
              <a:ahLst/>
              <a:cxnLst/>
              <a:rect l="l" t="t" r="r" b="b"/>
              <a:pathLst>
                <a:path w="565" h="540" extrusionOk="0">
                  <a:moveTo>
                    <a:pt x="565" y="135"/>
                  </a:moveTo>
                  <a:cubicBezTo>
                    <a:pt x="1" y="1"/>
                    <a:pt x="1" y="540"/>
                    <a:pt x="565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22" name="Google Shape;27022;p13"/>
            <p:cNvSpPr/>
            <p:nvPr/>
          </p:nvSpPr>
          <p:spPr>
            <a:xfrm>
              <a:off x="6655601" y="633363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2" y="27"/>
                  </a:moveTo>
                  <a:cubicBezTo>
                    <a:pt x="237" y="0"/>
                    <a:pt x="1" y="68"/>
                    <a:pt x="98" y="117"/>
                  </a:cubicBezTo>
                  <a:cubicBezTo>
                    <a:pt x="155" y="143"/>
                    <a:pt x="392" y="74"/>
                    <a:pt x="29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23" name="Google Shape;27023;p13"/>
            <p:cNvSpPr/>
            <p:nvPr/>
          </p:nvSpPr>
          <p:spPr>
            <a:xfrm>
              <a:off x="6304536" y="633363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3" y="27"/>
                  </a:moveTo>
                  <a:cubicBezTo>
                    <a:pt x="241" y="0"/>
                    <a:pt x="1" y="68"/>
                    <a:pt x="103" y="117"/>
                  </a:cubicBezTo>
                  <a:cubicBezTo>
                    <a:pt x="155" y="143"/>
                    <a:pt x="392" y="74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24" name="Google Shape;27024;p13"/>
            <p:cNvSpPr/>
            <p:nvPr/>
          </p:nvSpPr>
          <p:spPr>
            <a:xfrm>
              <a:off x="2325966" y="625926"/>
              <a:ext cx="25663" cy="8250"/>
            </a:xfrm>
            <a:custGeom>
              <a:avLst/>
              <a:gdLst/>
              <a:ahLst/>
              <a:cxnLst/>
              <a:rect l="l" t="t" r="r" b="b"/>
              <a:pathLst>
                <a:path w="719" h="274" extrusionOk="0">
                  <a:moveTo>
                    <a:pt x="105" y="274"/>
                  </a:moveTo>
                  <a:lnTo>
                    <a:pt x="682" y="274"/>
                  </a:lnTo>
                  <a:cubicBezTo>
                    <a:pt x="653" y="165"/>
                    <a:pt x="718" y="14"/>
                    <a:pt x="490" y="1"/>
                  </a:cubicBezTo>
                  <a:cubicBezTo>
                    <a:pt x="474" y="143"/>
                    <a:pt x="0" y="71"/>
                    <a:pt x="105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25" name="Google Shape;27025;p13"/>
            <p:cNvSpPr/>
            <p:nvPr/>
          </p:nvSpPr>
          <p:spPr>
            <a:xfrm>
              <a:off x="2725286" y="627883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6"/>
                  </a:moveTo>
                  <a:cubicBezTo>
                    <a:pt x="242" y="1"/>
                    <a:pt x="0" y="70"/>
                    <a:pt x="103" y="117"/>
                  </a:cubicBezTo>
                  <a:cubicBezTo>
                    <a:pt x="156" y="142"/>
                    <a:pt x="396" y="74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26" name="Google Shape;27026;p13"/>
            <p:cNvSpPr/>
            <p:nvPr/>
          </p:nvSpPr>
          <p:spPr>
            <a:xfrm>
              <a:off x="4371822" y="617104"/>
              <a:ext cx="29625" cy="12345"/>
            </a:xfrm>
            <a:custGeom>
              <a:avLst/>
              <a:gdLst/>
              <a:ahLst/>
              <a:cxnLst/>
              <a:rect l="l" t="t" r="r" b="b"/>
              <a:pathLst>
                <a:path w="830" h="410" extrusionOk="0">
                  <a:moveTo>
                    <a:pt x="829" y="384"/>
                  </a:moveTo>
                  <a:lnTo>
                    <a:pt x="829" y="21"/>
                  </a:lnTo>
                  <a:cubicBezTo>
                    <a:pt x="466" y="0"/>
                    <a:pt x="407" y="123"/>
                    <a:pt x="59" y="111"/>
                  </a:cubicBezTo>
                  <a:cubicBezTo>
                    <a:pt x="0" y="351"/>
                    <a:pt x="329" y="410"/>
                    <a:pt x="829" y="3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27" name="Google Shape;27027;p13"/>
            <p:cNvSpPr/>
            <p:nvPr/>
          </p:nvSpPr>
          <p:spPr>
            <a:xfrm>
              <a:off x="1469362" y="619453"/>
              <a:ext cx="27519" cy="11231"/>
            </a:xfrm>
            <a:custGeom>
              <a:avLst/>
              <a:gdLst/>
              <a:ahLst/>
              <a:cxnLst/>
              <a:rect l="l" t="t" r="r" b="b"/>
              <a:pathLst>
                <a:path w="771" h="373" extrusionOk="0">
                  <a:moveTo>
                    <a:pt x="771" y="306"/>
                  </a:moveTo>
                  <a:lnTo>
                    <a:pt x="771" y="33"/>
                  </a:lnTo>
                  <a:cubicBezTo>
                    <a:pt x="481" y="50"/>
                    <a:pt x="56" y="0"/>
                    <a:pt x="0" y="124"/>
                  </a:cubicBezTo>
                  <a:cubicBezTo>
                    <a:pt x="382" y="126"/>
                    <a:pt x="244" y="372"/>
                    <a:pt x="771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28" name="Google Shape;27028;p13"/>
            <p:cNvSpPr/>
            <p:nvPr/>
          </p:nvSpPr>
          <p:spPr>
            <a:xfrm>
              <a:off x="1909763" y="608945"/>
              <a:ext cx="41403" cy="17012"/>
            </a:xfrm>
            <a:custGeom>
              <a:avLst/>
              <a:gdLst/>
              <a:ahLst/>
              <a:cxnLst/>
              <a:rect l="l" t="t" r="r" b="b"/>
              <a:pathLst>
                <a:path w="1160" h="565" extrusionOk="0">
                  <a:moveTo>
                    <a:pt x="1" y="201"/>
                  </a:moveTo>
                  <a:cubicBezTo>
                    <a:pt x="212" y="405"/>
                    <a:pt x="525" y="559"/>
                    <a:pt x="1160" y="565"/>
                  </a:cubicBezTo>
                  <a:lnTo>
                    <a:pt x="1160" y="112"/>
                  </a:lnTo>
                  <a:cubicBezTo>
                    <a:pt x="820" y="164"/>
                    <a:pt x="26" y="1"/>
                    <a:pt x="1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29" name="Google Shape;27029;p13"/>
            <p:cNvSpPr/>
            <p:nvPr/>
          </p:nvSpPr>
          <p:spPr>
            <a:xfrm>
              <a:off x="911712" y="609547"/>
              <a:ext cx="45901" cy="16771"/>
            </a:xfrm>
            <a:custGeom>
              <a:avLst/>
              <a:gdLst/>
              <a:ahLst/>
              <a:cxnLst/>
              <a:rect l="l" t="t" r="r" b="b"/>
              <a:pathLst>
                <a:path w="1286" h="557" extrusionOk="0">
                  <a:moveTo>
                    <a:pt x="965" y="0"/>
                  </a:moveTo>
                  <a:cubicBezTo>
                    <a:pt x="361" y="17"/>
                    <a:pt x="39" y="167"/>
                    <a:pt x="1" y="453"/>
                  </a:cubicBezTo>
                  <a:cubicBezTo>
                    <a:pt x="365" y="434"/>
                    <a:pt x="426" y="556"/>
                    <a:pt x="774" y="545"/>
                  </a:cubicBezTo>
                  <a:cubicBezTo>
                    <a:pt x="901" y="354"/>
                    <a:pt x="1285" y="140"/>
                    <a:pt x="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30" name="Google Shape;27030;p13"/>
            <p:cNvSpPr/>
            <p:nvPr/>
          </p:nvSpPr>
          <p:spPr>
            <a:xfrm>
              <a:off x="5668043" y="614967"/>
              <a:ext cx="14919" cy="9214"/>
            </a:xfrm>
            <a:custGeom>
              <a:avLst/>
              <a:gdLst/>
              <a:ahLst/>
              <a:cxnLst/>
              <a:rect l="l" t="t" r="r" b="b"/>
              <a:pathLst>
                <a:path w="418" h="306" extrusionOk="0">
                  <a:moveTo>
                    <a:pt x="383" y="273"/>
                  </a:moveTo>
                  <a:cubicBezTo>
                    <a:pt x="354" y="166"/>
                    <a:pt x="418" y="16"/>
                    <a:pt x="192" y="1"/>
                  </a:cubicBezTo>
                  <a:cubicBezTo>
                    <a:pt x="179" y="57"/>
                    <a:pt x="163" y="109"/>
                    <a:pt x="0" y="92"/>
                  </a:cubicBezTo>
                  <a:cubicBezTo>
                    <a:pt x="21" y="202"/>
                    <a:pt x="56" y="306"/>
                    <a:pt x="383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31" name="Google Shape;27031;p13"/>
            <p:cNvSpPr/>
            <p:nvPr/>
          </p:nvSpPr>
          <p:spPr>
            <a:xfrm>
              <a:off x="2532550" y="619694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5" y="25"/>
                  </a:moveTo>
                  <a:cubicBezTo>
                    <a:pt x="243" y="0"/>
                    <a:pt x="0" y="68"/>
                    <a:pt x="102" y="116"/>
                  </a:cubicBezTo>
                  <a:cubicBezTo>
                    <a:pt x="157" y="142"/>
                    <a:pt x="396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32" name="Google Shape;27032;p13"/>
            <p:cNvSpPr/>
            <p:nvPr/>
          </p:nvSpPr>
          <p:spPr>
            <a:xfrm>
              <a:off x="4174411" y="614575"/>
              <a:ext cx="6889" cy="6293"/>
            </a:xfrm>
            <a:custGeom>
              <a:avLst/>
              <a:gdLst/>
              <a:ahLst/>
              <a:cxnLst/>
              <a:rect l="l" t="t" r="r" b="b"/>
              <a:pathLst>
                <a:path w="193" h="209" extrusionOk="0">
                  <a:moveTo>
                    <a:pt x="192" y="105"/>
                  </a:moveTo>
                  <a:cubicBezTo>
                    <a:pt x="192" y="53"/>
                    <a:pt x="38" y="0"/>
                    <a:pt x="1" y="105"/>
                  </a:cubicBezTo>
                  <a:cubicBezTo>
                    <a:pt x="1" y="155"/>
                    <a:pt x="156" y="208"/>
                    <a:pt x="192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33" name="Google Shape;27033;p13"/>
            <p:cNvSpPr/>
            <p:nvPr/>
          </p:nvSpPr>
          <p:spPr>
            <a:xfrm>
              <a:off x="2319256" y="614274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3" y="24"/>
                  </a:moveTo>
                  <a:cubicBezTo>
                    <a:pt x="241" y="0"/>
                    <a:pt x="0" y="68"/>
                    <a:pt x="102" y="115"/>
                  </a:cubicBezTo>
                  <a:cubicBezTo>
                    <a:pt x="152" y="140"/>
                    <a:pt x="393" y="72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34" name="Google Shape;27034;p13"/>
            <p:cNvSpPr/>
            <p:nvPr/>
          </p:nvSpPr>
          <p:spPr>
            <a:xfrm>
              <a:off x="3761349" y="612227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8" y="20"/>
                    <a:pt x="4" y="4"/>
                    <a:pt x="0" y="92"/>
                  </a:cubicBezTo>
                  <a:cubicBezTo>
                    <a:pt x="153" y="71"/>
                    <a:pt x="380" y="90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35" name="Google Shape;27035;p13"/>
            <p:cNvSpPr/>
            <p:nvPr/>
          </p:nvSpPr>
          <p:spPr>
            <a:xfrm>
              <a:off x="4556278" y="608764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99" y="115"/>
                  </a:moveTo>
                  <a:cubicBezTo>
                    <a:pt x="154" y="140"/>
                    <a:pt x="392" y="73"/>
                    <a:pt x="292" y="26"/>
                  </a:cubicBezTo>
                  <a:cubicBezTo>
                    <a:pt x="239" y="0"/>
                    <a:pt x="0" y="69"/>
                    <a:pt x="99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36" name="Google Shape;27036;p13"/>
            <p:cNvSpPr/>
            <p:nvPr/>
          </p:nvSpPr>
          <p:spPr>
            <a:xfrm>
              <a:off x="3468747" y="608764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2" y="26"/>
                  </a:moveTo>
                  <a:cubicBezTo>
                    <a:pt x="238" y="0"/>
                    <a:pt x="1" y="69"/>
                    <a:pt x="100" y="115"/>
                  </a:cubicBezTo>
                  <a:cubicBezTo>
                    <a:pt x="154" y="140"/>
                    <a:pt x="392" y="73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37" name="Google Shape;27037;p13"/>
            <p:cNvSpPr/>
            <p:nvPr/>
          </p:nvSpPr>
          <p:spPr>
            <a:xfrm>
              <a:off x="7137476" y="603285"/>
              <a:ext cx="13920" cy="4336"/>
            </a:xfrm>
            <a:custGeom>
              <a:avLst/>
              <a:gdLst/>
              <a:ahLst/>
              <a:cxnLst/>
              <a:rect l="l" t="t" r="r" b="b"/>
              <a:pathLst>
                <a:path w="390" h="144" extrusionOk="0">
                  <a:moveTo>
                    <a:pt x="289" y="27"/>
                  </a:moveTo>
                  <a:cubicBezTo>
                    <a:pt x="238" y="1"/>
                    <a:pt x="1" y="71"/>
                    <a:pt x="100" y="117"/>
                  </a:cubicBezTo>
                  <a:cubicBezTo>
                    <a:pt x="152" y="143"/>
                    <a:pt x="390" y="74"/>
                    <a:pt x="289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38" name="Google Shape;27038;p13"/>
            <p:cNvSpPr/>
            <p:nvPr/>
          </p:nvSpPr>
          <p:spPr>
            <a:xfrm>
              <a:off x="2511956" y="603285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3" y="27"/>
                  </a:moveTo>
                  <a:cubicBezTo>
                    <a:pt x="239" y="1"/>
                    <a:pt x="0" y="71"/>
                    <a:pt x="101" y="117"/>
                  </a:cubicBezTo>
                  <a:cubicBezTo>
                    <a:pt x="153" y="143"/>
                    <a:pt x="394" y="74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39" name="Google Shape;27039;p13"/>
            <p:cNvSpPr/>
            <p:nvPr/>
          </p:nvSpPr>
          <p:spPr>
            <a:xfrm>
              <a:off x="5695419" y="598588"/>
              <a:ext cx="13920" cy="5510"/>
            </a:xfrm>
            <a:custGeom>
              <a:avLst/>
              <a:gdLst/>
              <a:ahLst/>
              <a:cxnLst/>
              <a:rect l="l" t="t" r="r" b="b"/>
              <a:pathLst>
                <a:path w="390" h="183" extrusionOk="0">
                  <a:moveTo>
                    <a:pt x="1" y="183"/>
                  </a:moveTo>
                  <a:lnTo>
                    <a:pt x="390" y="183"/>
                  </a:lnTo>
                  <a:lnTo>
                    <a:pt x="39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40" name="Google Shape;27040;p13"/>
            <p:cNvSpPr/>
            <p:nvPr/>
          </p:nvSpPr>
          <p:spPr>
            <a:xfrm>
              <a:off x="4542037" y="587658"/>
              <a:ext cx="26555" cy="12195"/>
            </a:xfrm>
            <a:custGeom>
              <a:avLst/>
              <a:gdLst/>
              <a:ahLst/>
              <a:cxnLst/>
              <a:rect l="l" t="t" r="r" b="b"/>
              <a:pathLst>
                <a:path w="744" h="405" extrusionOk="0">
                  <a:moveTo>
                    <a:pt x="306" y="0"/>
                  </a:moveTo>
                  <a:cubicBezTo>
                    <a:pt x="1" y="136"/>
                    <a:pt x="90" y="405"/>
                    <a:pt x="693" y="363"/>
                  </a:cubicBezTo>
                  <a:cubicBezTo>
                    <a:pt x="744" y="156"/>
                    <a:pt x="646" y="23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41" name="Google Shape;27041;p13"/>
            <p:cNvSpPr/>
            <p:nvPr/>
          </p:nvSpPr>
          <p:spPr>
            <a:xfrm>
              <a:off x="3406786" y="595095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100" y="116"/>
                  </a:moveTo>
                  <a:cubicBezTo>
                    <a:pt x="151" y="142"/>
                    <a:pt x="392" y="72"/>
                    <a:pt x="292" y="26"/>
                  </a:cubicBezTo>
                  <a:cubicBezTo>
                    <a:pt x="242" y="0"/>
                    <a:pt x="1" y="69"/>
                    <a:pt x="100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42" name="Google Shape;27042;p13"/>
            <p:cNvSpPr/>
            <p:nvPr/>
          </p:nvSpPr>
          <p:spPr>
            <a:xfrm>
              <a:off x="7898854" y="577331"/>
              <a:ext cx="35478" cy="19120"/>
            </a:xfrm>
            <a:custGeom>
              <a:avLst/>
              <a:gdLst/>
              <a:ahLst/>
              <a:cxnLst/>
              <a:rect l="l" t="t" r="r" b="b"/>
              <a:pathLst>
                <a:path w="994" h="635" extrusionOk="0">
                  <a:moveTo>
                    <a:pt x="557" y="615"/>
                  </a:moveTo>
                  <a:cubicBezTo>
                    <a:pt x="507" y="349"/>
                    <a:pt x="994" y="335"/>
                    <a:pt x="944" y="69"/>
                  </a:cubicBezTo>
                  <a:cubicBezTo>
                    <a:pt x="0" y="0"/>
                    <a:pt x="77" y="634"/>
                    <a:pt x="557" y="6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43" name="Google Shape;27043;p13"/>
            <p:cNvSpPr/>
            <p:nvPr/>
          </p:nvSpPr>
          <p:spPr>
            <a:xfrm>
              <a:off x="2732211" y="59235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99" y="116"/>
                  </a:moveTo>
                  <a:cubicBezTo>
                    <a:pt x="155" y="142"/>
                    <a:pt x="394" y="71"/>
                    <a:pt x="295" y="24"/>
                  </a:cubicBezTo>
                  <a:cubicBezTo>
                    <a:pt x="242" y="1"/>
                    <a:pt x="1" y="69"/>
                    <a:pt x="9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44" name="Google Shape;27044;p13"/>
            <p:cNvSpPr/>
            <p:nvPr/>
          </p:nvSpPr>
          <p:spPr>
            <a:xfrm>
              <a:off x="1926860" y="592355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6"/>
                  </a:moveTo>
                  <a:cubicBezTo>
                    <a:pt x="242" y="1"/>
                    <a:pt x="1" y="70"/>
                    <a:pt x="103" y="117"/>
                  </a:cubicBezTo>
                  <a:cubicBezTo>
                    <a:pt x="157" y="142"/>
                    <a:pt x="395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45" name="Google Shape;27045;p13"/>
            <p:cNvSpPr/>
            <p:nvPr/>
          </p:nvSpPr>
          <p:spPr>
            <a:xfrm>
              <a:off x="4975336" y="576729"/>
              <a:ext cx="34086" cy="17193"/>
            </a:xfrm>
            <a:custGeom>
              <a:avLst/>
              <a:gdLst/>
              <a:ahLst/>
              <a:cxnLst/>
              <a:rect l="l" t="t" r="r" b="b"/>
              <a:pathLst>
                <a:path w="955" h="571" extrusionOk="0">
                  <a:moveTo>
                    <a:pt x="700" y="545"/>
                  </a:moveTo>
                  <a:cubicBezTo>
                    <a:pt x="862" y="440"/>
                    <a:pt x="955" y="302"/>
                    <a:pt x="893" y="92"/>
                  </a:cubicBezTo>
                  <a:cubicBezTo>
                    <a:pt x="626" y="94"/>
                    <a:pt x="467" y="47"/>
                    <a:pt x="313" y="0"/>
                  </a:cubicBezTo>
                  <a:cubicBezTo>
                    <a:pt x="1" y="147"/>
                    <a:pt x="83" y="571"/>
                    <a:pt x="700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46" name="Google Shape;27046;p13"/>
            <p:cNvSpPr/>
            <p:nvPr/>
          </p:nvSpPr>
          <p:spPr>
            <a:xfrm>
              <a:off x="2770829" y="580884"/>
              <a:ext cx="20095" cy="16320"/>
            </a:xfrm>
            <a:custGeom>
              <a:avLst/>
              <a:gdLst/>
              <a:ahLst/>
              <a:cxnLst/>
              <a:rect l="l" t="t" r="r" b="b"/>
              <a:pathLst>
                <a:path w="563" h="542" extrusionOk="0">
                  <a:moveTo>
                    <a:pt x="562" y="407"/>
                  </a:moveTo>
                  <a:lnTo>
                    <a:pt x="562" y="134"/>
                  </a:lnTo>
                  <a:cubicBezTo>
                    <a:pt x="1" y="1"/>
                    <a:pt x="1" y="541"/>
                    <a:pt x="562" y="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47" name="Google Shape;27047;p13"/>
            <p:cNvSpPr/>
            <p:nvPr/>
          </p:nvSpPr>
          <p:spPr>
            <a:xfrm>
              <a:off x="6573045" y="586936"/>
              <a:ext cx="13920" cy="4215"/>
            </a:xfrm>
            <a:custGeom>
              <a:avLst/>
              <a:gdLst/>
              <a:ahLst/>
              <a:cxnLst/>
              <a:rect l="l" t="t" r="r" b="b"/>
              <a:pathLst>
                <a:path w="390" h="140" extrusionOk="0">
                  <a:moveTo>
                    <a:pt x="292" y="24"/>
                  </a:moveTo>
                  <a:cubicBezTo>
                    <a:pt x="237" y="1"/>
                    <a:pt x="0" y="69"/>
                    <a:pt x="101" y="116"/>
                  </a:cubicBezTo>
                  <a:cubicBezTo>
                    <a:pt x="151" y="139"/>
                    <a:pt x="389" y="70"/>
                    <a:pt x="29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48" name="Google Shape;27048;p13"/>
            <p:cNvSpPr/>
            <p:nvPr/>
          </p:nvSpPr>
          <p:spPr>
            <a:xfrm>
              <a:off x="2686382" y="582148"/>
              <a:ext cx="21915" cy="8762"/>
            </a:xfrm>
            <a:custGeom>
              <a:avLst/>
              <a:gdLst/>
              <a:ahLst/>
              <a:cxnLst/>
              <a:rect l="l" t="t" r="r" b="b"/>
              <a:pathLst>
                <a:path w="614" h="291" extrusionOk="0">
                  <a:moveTo>
                    <a:pt x="614" y="273"/>
                  </a:moveTo>
                  <a:lnTo>
                    <a:pt x="614" y="1"/>
                  </a:lnTo>
                  <a:lnTo>
                    <a:pt x="33" y="1"/>
                  </a:lnTo>
                  <a:cubicBezTo>
                    <a:pt x="0" y="200"/>
                    <a:pt x="191" y="290"/>
                    <a:pt x="614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49" name="Google Shape;27049;p13"/>
            <p:cNvSpPr/>
            <p:nvPr/>
          </p:nvSpPr>
          <p:spPr>
            <a:xfrm>
              <a:off x="1888277" y="579469"/>
              <a:ext cx="14670" cy="9515"/>
            </a:xfrm>
            <a:custGeom>
              <a:avLst/>
              <a:gdLst/>
              <a:ahLst/>
              <a:cxnLst/>
              <a:rect l="l" t="t" r="r" b="b"/>
              <a:pathLst>
                <a:path w="411" h="316" extrusionOk="0">
                  <a:moveTo>
                    <a:pt x="411" y="272"/>
                  </a:moveTo>
                  <a:lnTo>
                    <a:pt x="411" y="90"/>
                  </a:lnTo>
                  <a:cubicBezTo>
                    <a:pt x="220" y="90"/>
                    <a:pt x="184" y="16"/>
                    <a:pt x="26" y="1"/>
                  </a:cubicBezTo>
                  <a:cubicBezTo>
                    <a:pt x="45" y="142"/>
                    <a:pt x="1" y="315"/>
                    <a:pt x="411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50" name="Google Shape;27050;p13"/>
            <p:cNvSpPr/>
            <p:nvPr/>
          </p:nvSpPr>
          <p:spPr>
            <a:xfrm>
              <a:off x="1655173" y="584888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49" y="71"/>
                    <a:pt x="381" y="91"/>
                    <a:pt x="385" y="1"/>
                  </a:cubicBezTo>
                  <a:cubicBezTo>
                    <a:pt x="235" y="21"/>
                    <a:pt x="5" y="4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51" name="Google Shape;27051;p13"/>
            <p:cNvSpPr/>
            <p:nvPr/>
          </p:nvSpPr>
          <p:spPr>
            <a:xfrm>
              <a:off x="8435017" y="579077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2" y="103"/>
                  </a:moveTo>
                  <a:cubicBezTo>
                    <a:pt x="193" y="53"/>
                    <a:pt x="37" y="1"/>
                    <a:pt x="0" y="103"/>
                  </a:cubicBezTo>
                  <a:cubicBezTo>
                    <a:pt x="0" y="153"/>
                    <a:pt x="158" y="206"/>
                    <a:pt x="192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52" name="Google Shape;27052;p13"/>
            <p:cNvSpPr/>
            <p:nvPr/>
          </p:nvSpPr>
          <p:spPr>
            <a:xfrm>
              <a:off x="7502282" y="581456"/>
              <a:ext cx="13920" cy="4215"/>
            </a:xfrm>
            <a:custGeom>
              <a:avLst/>
              <a:gdLst/>
              <a:ahLst/>
              <a:cxnLst/>
              <a:rect l="l" t="t" r="r" b="b"/>
              <a:pathLst>
                <a:path w="390" h="140" extrusionOk="0">
                  <a:moveTo>
                    <a:pt x="291" y="24"/>
                  </a:moveTo>
                  <a:cubicBezTo>
                    <a:pt x="238" y="0"/>
                    <a:pt x="0" y="68"/>
                    <a:pt x="98" y="115"/>
                  </a:cubicBezTo>
                  <a:cubicBezTo>
                    <a:pt x="152" y="140"/>
                    <a:pt x="389" y="72"/>
                    <a:pt x="29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53" name="Google Shape;27053;p13"/>
            <p:cNvSpPr/>
            <p:nvPr/>
          </p:nvSpPr>
          <p:spPr>
            <a:xfrm>
              <a:off x="2343419" y="579288"/>
              <a:ext cx="20737" cy="5841"/>
            </a:xfrm>
            <a:custGeom>
              <a:avLst/>
              <a:gdLst/>
              <a:ahLst/>
              <a:cxnLst/>
              <a:rect l="l" t="t" r="r" b="b"/>
              <a:pathLst>
                <a:path w="581" h="194" extrusionOk="0">
                  <a:moveTo>
                    <a:pt x="1" y="187"/>
                  </a:moveTo>
                  <a:cubicBezTo>
                    <a:pt x="334" y="193"/>
                    <a:pt x="497" y="119"/>
                    <a:pt x="580" y="7"/>
                  </a:cubicBezTo>
                  <a:cubicBezTo>
                    <a:pt x="250" y="0"/>
                    <a:pt x="87" y="75"/>
                    <a:pt x="1" y="1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54" name="Google Shape;27054;p13"/>
            <p:cNvSpPr/>
            <p:nvPr/>
          </p:nvSpPr>
          <p:spPr>
            <a:xfrm>
              <a:off x="2708261" y="573989"/>
              <a:ext cx="20737" cy="8160"/>
            </a:xfrm>
            <a:custGeom>
              <a:avLst/>
              <a:gdLst/>
              <a:ahLst/>
              <a:cxnLst/>
              <a:rect l="l" t="t" r="r" b="b"/>
              <a:pathLst>
                <a:path w="581" h="271" extrusionOk="0">
                  <a:moveTo>
                    <a:pt x="580" y="91"/>
                  </a:moveTo>
                  <a:cubicBezTo>
                    <a:pt x="385" y="91"/>
                    <a:pt x="351" y="17"/>
                    <a:pt x="194" y="0"/>
                  </a:cubicBezTo>
                  <a:cubicBezTo>
                    <a:pt x="194" y="91"/>
                    <a:pt x="37" y="107"/>
                    <a:pt x="1" y="180"/>
                  </a:cubicBezTo>
                  <a:cubicBezTo>
                    <a:pt x="194" y="180"/>
                    <a:pt x="231" y="255"/>
                    <a:pt x="386" y="270"/>
                  </a:cubicBezTo>
                  <a:cubicBezTo>
                    <a:pt x="385" y="183"/>
                    <a:pt x="543" y="165"/>
                    <a:pt x="580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55" name="Google Shape;27055;p13"/>
            <p:cNvSpPr/>
            <p:nvPr/>
          </p:nvSpPr>
          <p:spPr>
            <a:xfrm>
              <a:off x="6184611" y="566522"/>
              <a:ext cx="26555" cy="15266"/>
            </a:xfrm>
            <a:custGeom>
              <a:avLst/>
              <a:gdLst/>
              <a:ahLst/>
              <a:cxnLst/>
              <a:rect l="l" t="t" r="r" b="b"/>
              <a:pathLst>
                <a:path w="744" h="507" extrusionOk="0">
                  <a:moveTo>
                    <a:pt x="1" y="72"/>
                  </a:moveTo>
                  <a:lnTo>
                    <a:pt x="1" y="435"/>
                  </a:lnTo>
                  <a:cubicBezTo>
                    <a:pt x="744" y="507"/>
                    <a:pt x="744" y="0"/>
                    <a:pt x="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56" name="Google Shape;27056;p13"/>
            <p:cNvSpPr/>
            <p:nvPr/>
          </p:nvSpPr>
          <p:spPr>
            <a:xfrm>
              <a:off x="5555185" y="563060"/>
              <a:ext cx="35228" cy="16440"/>
            </a:xfrm>
            <a:custGeom>
              <a:avLst/>
              <a:gdLst/>
              <a:ahLst/>
              <a:cxnLst/>
              <a:rect l="l" t="t" r="r" b="b"/>
              <a:pathLst>
                <a:path w="987" h="546" extrusionOk="0">
                  <a:moveTo>
                    <a:pt x="847" y="0"/>
                  </a:moveTo>
                  <a:lnTo>
                    <a:pt x="75" y="0"/>
                  </a:lnTo>
                  <a:cubicBezTo>
                    <a:pt x="1" y="307"/>
                    <a:pt x="409" y="387"/>
                    <a:pt x="653" y="546"/>
                  </a:cubicBezTo>
                  <a:cubicBezTo>
                    <a:pt x="651" y="332"/>
                    <a:pt x="986" y="278"/>
                    <a:pt x="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57" name="Google Shape;27057;p13"/>
            <p:cNvSpPr/>
            <p:nvPr/>
          </p:nvSpPr>
          <p:spPr>
            <a:xfrm>
              <a:off x="2959425" y="570526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3" y="25"/>
                  </a:moveTo>
                  <a:cubicBezTo>
                    <a:pt x="239" y="0"/>
                    <a:pt x="1" y="69"/>
                    <a:pt x="99" y="116"/>
                  </a:cubicBezTo>
                  <a:cubicBezTo>
                    <a:pt x="151" y="141"/>
                    <a:pt x="390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58" name="Google Shape;27058;p13"/>
            <p:cNvSpPr/>
            <p:nvPr/>
          </p:nvSpPr>
          <p:spPr>
            <a:xfrm>
              <a:off x="7643444" y="563060"/>
              <a:ext cx="20773" cy="8220"/>
            </a:xfrm>
            <a:custGeom>
              <a:avLst/>
              <a:gdLst/>
              <a:ahLst/>
              <a:cxnLst/>
              <a:rect l="l" t="t" r="r" b="b"/>
              <a:pathLst>
                <a:path w="582" h="273" extrusionOk="0">
                  <a:moveTo>
                    <a:pt x="581" y="0"/>
                  </a:moveTo>
                  <a:lnTo>
                    <a:pt x="1" y="0"/>
                  </a:lnTo>
                  <a:lnTo>
                    <a:pt x="1" y="273"/>
                  </a:lnTo>
                  <a:lnTo>
                    <a:pt x="58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59" name="Google Shape;27059;p13"/>
            <p:cNvSpPr/>
            <p:nvPr/>
          </p:nvSpPr>
          <p:spPr>
            <a:xfrm>
              <a:off x="8324872" y="562668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3"/>
                  </a:moveTo>
                  <a:cubicBezTo>
                    <a:pt x="196" y="52"/>
                    <a:pt x="38" y="0"/>
                    <a:pt x="0" y="103"/>
                  </a:cubicBezTo>
                  <a:cubicBezTo>
                    <a:pt x="0" y="154"/>
                    <a:pt x="156" y="208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60" name="Google Shape;27060;p13"/>
            <p:cNvSpPr/>
            <p:nvPr/>
          </p:nvSpPr>
          <p:spPr>
            <a:xfrm>
              <a:off x="5134343" y="559537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02" y="117"/>
                  </a:moveTo>
                  <a:cubicBezTo>
                    <a:pt x="155" y="143"/>
                    <a:pt x="394" y="73"/>
                    <a:pt x="296" y="27"/>
                  </a:cubicBezTo>
                  <a:cubicBezTo>
                    <a:pt x="243" y="1"/>
                    <a:pt x="1" y="70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61" name="Google Shape;27061;p13"/>
            <p:cNvSpPr/>
            <p:nvPr/>
          </p:nvSpPr>
          <p:spPr>
            <a:xfrm>
              <a:off x="1391232" y="537076"/>
              <a:ext cx="52290" cy="28002"/>
            </a:xfrm>
            <a:custGeom>
              <a:avLst/>
              <a:gdLst/>
              <a:ahLst/>
              <a:cxnLst/>
              <a:rect l="l" t="t" r="r" b="b"/>
              <a:pathLst>
                <a:path w="1465" h="930" extrusionOk="0">
                  <a:moveTo>
                    <a:pt x="451" y="590"/>
                  </a:moveTo>
                  <a:cubicBezTo>
                    <a:pt x="588" y="701"/>
                    <a:pt x="338" y="930"/>
                    <a:pt x="838" y="863"/>
                  </a:cubicBezTo>
                  <a:cubicBezTo>
                    <a:pt x="1465" y="635"/>
                    <a:pt x="635" y="0"/>
                    <a:pt x="66" y="318"/>
                  </a:cubicBezTo>
                  <a:cubicBezTo>
                    <a:pt x="0" y="499"/>
                    <a:pt x="337" y="495"/>
                    <a:pt x="451" y="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62" name="Google Shape;27062;p13"/>
            <p:cNvSpPr/>
            <p:nvPr/>
          </p:nvSpPr>
          <p:spPr>
            <a:xfrm>
              <a:off x="7058312" y="554840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1" y="182"/>
                  </a:moveTo>
                  <a:lnTo>
                    <a:pt x="387" y="182"/>
                  </a:lnTo>
                  <a:lnTo>
                    <a:pt x="38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63" name="Google Shape;27063;p13"/>
            <p:cNvSpPr/>
            <p:nvPr/>
          </p:nvSpPr>
          <p:spPr>
            <a:xfrm>
              <a:off x="2972631" y="552070"/>
              <a:ext cx="29482" cy="9876"/>
            </a:xfrm>
            <a:custGeom>
              <a:avLst/>
              <a:gdLst/>
              <a:ahLst/>
              <a:cxnLst/>
              <a:rect l="l" t="t" r="r" b="b"/>
              <a:pathLst>
                <a:path w="826" h="328" extrusionOk="0">
                  <a:moveTo>
                    <a:pt x="693" y="274"/>
                  </a:moveTo>
                  <a:cubicBezTo>
                    <a:pt x="825" y="30"/>
                    <a:pt x="295" y="98"/>
                    <a:pt x="114" y="1"/>
                  </a:cubicBezTo>
                  <a:cubicBezTo>
                    <a:pt x="0" y="239"/>
                    <a:pt x="191" y="327"/>
                    <a:pt x="693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64" name="Google Shape;27064;p13"/>
            <p:cNvSpPr/>
            <p:nvPr/>
          </p:nvSpPr>
          <p:spPr>
            <a:xfrm>
              <a:off x="1665346" y="556797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100" y="117"/>
                  </a:moveTo>
                  <a:cubicBezTo>
                    <a:pt x="151" y="142"/>
                    <a:pt x="391" y="72"/>
                    <a:pt x="293" y="25"/>
                  </a:cubicBezTo>
                  <a:cubicBezTo>
                    <a:pt x="240" y="1"/>
                    <a:pt x="1" y="71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65" name="Google Shape;27065;p13"/>
            <p:cNvSpPr/>
            <p:nvPr/>
          </p:nvSpPr>
          <p:spPr>
            <a:xfrm>
              <a:off x="2873479" y="551739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2" y="103"/>
                  </a:moveTo>
                  <a:cubicBezTo>
                    <a:pt x="195" y="54"/>
                    <a:pt x="37" y="0"/>
                    <a:pt x="1" y="103"/>
                  </a:cubicBezTo>
                  <a:cubicBezTo>
                    <a:pt x="1" y="154"/>
                    <a:pt x="155" y="205"/>
                    <a:pt x="192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66" name="Google Shape;27066;p13"/>
            <p:cNvSpPr/>
            <p:nvPr/>
          </p:nvSpPr>
          <p:spPr>
            <a:xfrm>
              <a:off x="1059655" y="554057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6"/>
                  </a:moveTo>
                  <a:cubicBezTo>
                    <a:pt x="238" y="0"/>
                    <a:pt x="0" y="71"/>
                    <a:pt x="101" y="116"/>
                  </a:cubicBezTo>
                  <a:cubicBezTo>
                    <a:pt x="152" y="143"/>
                    <a:pt x="393" y="75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67" name="Google Shape;27067;p13"/>
            <p:cNvSpPr/>
            <p:nvPr/>
          </p:nvSpPr>
          <p:spPr>
            <a:xfrm>
              <a:off x="715550" y="554057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8" y="116"/>
                  </a:moveTo>
                  <a:cubicBezTo>
                    <a:pt x="151" y="141"/>
                    <a:pt x="392" y="72"/>
                    <a:pt x="291" y="26"/>
                  </a:cubicBezTo>
                  <a:cubicBezTo>
                    <a:pt x="239" y="0"/>
                    <a:pt x="0" y="71"/>
                    <a:pt x="98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68" name="Google Shape;27068;p13"/>
            <p:cNvSpPr/>
            <p:nvPr/>
          </p:nvSpPr>
          <p:spPr>
            <a:xfrm>
              <a:off x="546977" y="545868"/>
              <a:ext cx="28411" cy="11713"/>
            </a:xfrm>
            <a:custGeom>
              <a:avLst/>
              <a:gdLst/>
              <a:ahLst/>
              <a:cxnLst/>
              <a:rect l="l" t="t" r="r" b="b"/>
              <a:pathLst>
                <a:path w="796" h="389" extrusionOk="0">
                  <a:moveTo>
                    <a:pt x="770" y="24"/>
                  </a:moveTo>
                  <a:cubicBezTo>
                    <a:pt x="333" y="1"/>
                    <a:pt x="47" y="48"/>
                    <a:pt x="0" y="207"/>
                  </a:cubicBezTo>
                  <a:cubicBezTo>
                    <a:pt x="277" y="229"/>
                    <a:pt x="325" y="357"/>
                    <a:pt x="580" y="388"/>
                  </a:cubicBezTo>
                  <a:cubicBezTo>
                    <a:pt x="536" y="219"/>
                    <a:pt x="795" y="187"/>
                    <a:pt x="77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69" name="Google Shape;27069;p13"/>
            <p:cNvSpPr/>
            <p:nvPr/>
          </p:nvSpPr>
          <p:spPr>
            <a:xfrm>
              <a:off x="2143902" y="544573"/>
              <a:ext cx="38798" cy="12616"/>
            </a:xfrm>
            <a:custGeom>
              <a:avLst/>
              <a:gdLst/>
              <a:ahLst/>
              <a:cxnLst/>
              <a:rect l="l" t="t" r="r" b="b"/>
              <a:pathLst>
                <a:path w="1087" h="419" extrusionOk="0">
                  <a:moveTo>
                    <a:pt x="963" y="341"/>
                  </a:moveTo>
                  <a:cubicBezTo>
                    <a:pt x="1086" y="122"/>
                    <a:pt x="44" y="1"/>
                    <a:pt x="0" y="159"/>
                  </a:cubicBezTo>
                  <a:cubicBezTo>
                    <a:pt x="368" y="198"/>
                    <a:pt x="349" y="418"/>
                    <a:pt x="963" y="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70" name="Google Shape;27070;p13"/>
            <p:cNvSpPr/>
            <p:nvPr/>
          </p:nvSpPr>
          <p:spPr>
            <a:xfrm>
              <a:off x="8717161" y="549330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7" y="1"/>
                  </a:moveTo>
                  <a:cubicBezTo>
                    <a:pt x="237" y="23"/>
                    <a:pt x="7" y="5"/>
                    <a:pt x="0" y="92"/>
                  </a:cubicBezTo>
                  <a:cubicBezTo>
                    <a:pt x="152" y="71"/>
                    <a:pt x="382" y="91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71" name="Google Shape;27071;p13"/>
            <p:cNvSpPr/>
            <p:nvPr/>
          </p:nvSpPr>
          <p:spPr>
            <a:xfrm>
              <a:off x="270687" y="546590"/>
              <a:ext cx="21665" cy="6444"/>
            </a:xfrm>
            <a:custGeom>
              <a:avLst/>
              <a:gdLst/>
              <a:ahLst/>
              <a:cxnLst/>
              <a:rect l="l" t="t" r="r" b="b"/>
              <a:pathLst>
                <a:path w="607" h="214" extrusionOk="0">
                  <a:moveTo>
                    <a:pt x="606" y="0"/>
                  </a:moveTo>
                  <a:lnTo>
                    <a:pt x="27" y="0"/>
                  </a:lnTo>
                  <a:cubicBezTo>
                    <a:pt x="1" y="163"/>
                    <a:pt x="217" y="213"/>
                    <a:pt x="606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72" name="Google Shape;27072;p13"/>
            <p:cNvSpPr/>
            <p:nvPr/>
          </p:nvSpPr>
          <p:spPr>
            <a:xfrm>
              <a:off x="5640453" y="540809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4" y="103"/>
                  </a:moveTo>
                  <a:cubicBezTo>
                    <a:pt x="194" y="53"/>
                    <a:pt x="37" y="0"/>
                    <a:pt x="1" y="103"/>
                  </a:cubicBezTo>
                  <a:cubicBezTo>
                    <a:pt x="1" y="153"/>
                    <a:pt x="156" y="208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73" name="Google Shape;27073;p13"/>
            <p:cNvSpPr/>
            <p:nvPr/>
          </p:nvSpPr>
          <p:spPr>
            <a:xfrm>
              <a:off x="4766253" y="541201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388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74" name="Google Shape;27074;p13"/>
            <p:cNvSpPr/>
            <p:nvPr/>
          </p:nvSpPr>
          <p:spPr>
            <a:xfrm>
              <a:off x="2491184" y="527682"/>
              <a:ext cx="40404" cy="18488"/>
            </a:xfrm>
            <a:custGeom>
              <a:avLst/>
              <a:gdLst/>
              <a:ahLst/>
              <a:cxnLst/>
              <a:rect l="l" t="t" r="r" b="b"/>
              <a:pathLst>
                <a:path w="1132" h="614" extrusionOk="0">
                  <a:moveTo>
                    <a:pt x="1069" y="449"/>
                  </a:moveTo>
                  <a:cubicBezTo>
                    <a:pt x="1132" y="0"/>
                    <a:pt x="0" y="211"/>
                    <a:pt x="103" y="539"/>
                  </a:cubicBezTo>
                  <a:cubicBezTo>
                    <a:pt x="647" y="614"/>
                    <a:pt x="602" y="410"/>
                    <a:pt x="1069" y="4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75" name="Google Shape;27075;p13"/>
            <p:cNvSpPr/>
            <p:nvPr/>
          </p:nvSpPr>
          <p:spPr>
            <a:xfrm>
              <a:off x="151012" y="540418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4" y="26"/>
                  </a:moveTo>
                  <a:cubicBezTo>
                    <a:pt x="240" y="0"/>
                    <a:pt x="0" y="71"/>
                    <a:pt x="102" y="116"/>
                  </a:cubicBezTo>
                  <a:cubicBezTo>
                    <a:pt x="156" y="143"/>
                    <a:pt x="396" y="72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76" name="Google Shape;27076;p13"/>
            <p:cNvSpPr/>
            <p:nvPr/>
          </p:nvSpPr>
          <p:spPr>
            <a:xfrm>
              <a:off x="7719075" y="535691"/>
              <a:ext cx="13849" cy="5540"/>
            </a:xfrm>
            <a:custGeom>
              <a:avLst/>
              <a:gdLst/>
              <a:ahLst/>
              <a:cxnLst/>
              <a:rect l="l" t="t" r="r" b="b"/>
              <a:pathLst>
                <a:path w="388" h="184" extrusionOk="0">
                  <a:moveTo>
                    <a:pt x="388" y="1"/>
                  </a:moveTo>
                  <a:lnTo>
                    <a:pt x="0" y="1"/>
                  </a:lnTo>
                  <a:lnTo>
                    <a:pt x="0" y="183"/>
                  </a:lnTo>
                  <a:lnTo>
                    <a:pt x="388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77" name="Google Shape;27077;p13"/>
            <p:cNvSpPr/>
            <p:nvPr/>
          </p:nvSpPr>
          <p:spPr>
            <a:xfrm>
              <a:off x="5279002" y="537708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5"/>
                  </a:moveTo>
                  <a:cubicBezTo>
                    <a:pt x="238" y="0"/>
                    <a:pt x="1" y="69"/>
                    <a:pt x="100" y="116"/>
                  </a:cubicBezTo>
                  <a:cubicBezTo>
                    <a:pt x="152" y="141"/>
                    <a:pt x="390" y="72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78" name="Google Shape;27078;p13"/>
            <p:cNvSpPr/>
            <p:nvPr/>
          </p:nvSpPr>
          <p:spPr>
            <a:xfrm>
              <a:off x="4700580" y="527531"/>
              <a:ext cx="28161" cy="13700"/>
            </a:xfrm>
            <a:custGeom>
              <a:avLst/>
              <a:gdLst/>
              <a:ahLst/>
              <a:cxnLst/>
              <a:rect l="l" t="t" r="r" b="b"/>
              <a:pathLst>
                <a:path w="789" h="455" extrusionOk="0">
                  <a:moveTo>
                    <a:pt x="489" y="454"/>
                  </a:moveTo>
                  <a:cubicBezTo>
                    <a:pt x="754" y="338"/>
                    <a:pt x="788" y="9"/>
                    <a:pt x="297" y="0"/>
                  </a:cubicBezTo>
                  <a:cubicBezTo>
                    <a:pt x="35" y="115"/>
                    <a:pt x="1" y="444"/>
                    <a:pt x="489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79" name="Google Shape;27079;p13"/>
            <p:cNvSpPr/>
            <p:nvPr/>
          </p:nvSpPr>
          <p:spPr>
            <a:xfrm>
              <a:off x="7268215" y="526688"/>
              <a:ext cx="14063" cy="4366"/>
            </a:xfrm>
            <a:custGeom>
              <a:avLst/>
              <a:gdLst/>
              <a:ahLst/>
              <a:cxnLst/>
              <a:rect l="l" t="t" r="r" b="b"/>
              <a:pathLst>
                <a:path w="394" h="145" extrusionOk="0">
                  <a:moveTo>
                    <a:pt x="98" y="118"/>
                  </a:moveTo>
                  <a:cubicBezTo>
                    <a:pt x="152" y="144"/>
                    <a:pt x="393" y="74"/>
                    <a:pt x="293" y="28"/>
                  </a:cubicBezTo>
                  <a:cubicBezTo>
                    <a:pt x="238" y="1"/>
                    <a:pt x="0" y="70"/>
                    <a:pt x="98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80" name="Google Shape;27080;p13"/>
            <p:cNvSpPr/>
            <p:nvPr/>
          </p:nvSpPr>
          <p:spPr>
            <a:xfrm>
              <a:off x="3417280" y="521992"/>
              <a:ext cx="34408" cy="9063"/>
            </a:xfrm>
            <a:custGeom>
              <a:avLst/>
              <a:gdLst/>
              <a:ahLst/>
              <a:cxnLst/>
              <a:rect l="l" t="t" r="r" b="b"/>
              <a:pathLst>
                <a:path w="964" h="301" extrusionOk="0">
                  <a:moveTo>
                    <a:pt x="192" y="274"/>
                  </a:moveTo>
                  <a:cubicBezTo>
                    <a:pt x="631" y="300"/>
                    <a:pt x="918" y="253"/>
                    <a:pt x="964" y="93"/>
                  </a:cubicBezTo>
                  <a:cubicBezTo>
                    <a:pt x="621" y="112"/>
                    <a:pt x="0" y="0"/>
                    <a:pt x="192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81" name="Google Shape;27081;p13"/>
            <p:cNvSpPr/>
            <p:nvPr/>
          </p:nvSpPr>
          <p:spPr>
            <a:xfrm>
              <a:off x="2484473" y="526688"/>
              <a:ext cx="13991" cy="4366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291" y="27"/>
                  </a:moveTo>
                  <a:cubicBezTo>
                    <a:pt x="238" y="1"/>
                    <a:pt x="0" y="70"/>
                    <a:pt x="98" y="117"/>
                  </a:cubicBezTo>
                  <a:cubicBezTo>
                    <a:pt x="153" y="144"/>
                    <a:pt x="392" y="74"/>
                    <a:pt x="29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82" name="Google Shape;27082;p13"/>
            <p:cNvSpPr/>
            <p:nvPr/>
          </p:nvSpPr>
          <p:spPr>
            <a:xfrm>
              <a:off x="1868539" y="524370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3" y="104"/>
                  </a:moveTo>
                  <a:cubicBezTo>
                    <a:pt x="0" y="153"/>
                    <a:pt x="157" y="206"/>
                    <a:pt x="194" y="104"/>
                  </a:cubicBezTo>
                  <a:cubicBezTo>
                    <a:pt x="194" y="53"/>
                    <a:pt x="38" y="1"/>
                    <a:pt x="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83" name="Google Shape;27083;p13"/>
            <p:cNvSpPr/>
            <p:nvPr/>
          </p:nvSpPr>
          <p:spPr>
            <a:xfrm>
              <a:off x="6504231" y="523949"/>
              <a:ext cx="13956" cy="4336"/>
            </a:xfrm>
            <a:custGeom>
              <a:avLst/>
              <a:gdLst/>
              <a:ahLst/>
              <a:cxnLst/>
              <a:rect l="l" t="t" r="r" b="b"/>
              <a:pathLst>
                <a:path w="391" h="144" extrusionOk="0">
                  <a:moveTo>
                    <a:pt x="293" y="26"/>
                  </a:moveTo>
                  <a:cubicBezTo>
                    <a:pt x="239" y="0"/>
                    <a:pt x="0" y="70"/>
                    <a:pt x="101" y="118"/>
                  </a:cubicBezTo>
                  <a:cubicBezTo>
                    <a:pt x="153" y="144"/>
                    <a:pt x="391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84" name="Google Shape;27084;p13"/>
            <p:cNvSpPr/>
            <p:nvPr/>
          </p:nvSpPr>
          <p:spPr>
            <a:xfrm>
              <a:off x="5921634" y="517656"/>
              <a:ext cx="8959" cy="11472"/>
            </a:xfrm>
            <a:custGeom>
              <a:avLst/>
              <a:gdLst/>
              <a:ahLst/>
              <a:cxnLst/>
              <a:rect l="l" t="t" r="r" b="b"/>
              <a:pathLst>
                <a:path w="251" h="381" extrusionOk="0">
                  <a:moveTo>
                    <a:pt x="222" y="235"/>
                  </a:moveTo>
                  <a:cubicBezTo>
                    <a:pt x="251" y="141"/>
                    <a:pt x="72" y="1"/>
                    <a:pt x="29" y="144"/>
                  </a:cubicBezTo>
                  <a:cubicBezTo>
                    <a:pt x="0" y="241"/>
                    <a:pt x="180" y="380"/>
                    <a:pt x="222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85" name="Google Shape;27085;p13"/>
            <p:cNvSpPr/>
            <p:nvPr/>
          </p:nvSpPr>
          <p:spPr>
            <a:xfrm>
              <a:off x="54644" y="521299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295" y="24"/>
                  </a:moveTo>
                  <a:cubicBezTo>
                    <a:pt x="242" y="1"/>
                    <a:pt x="1" y="69"/>
                    <a:pt x="103" y="116"/>
                  </a:cubicBezTo>
                  <a:cubicBezTo>
                    <a:pt x="157" y="141"/>
                    <a:pt x="395" y="73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86" name="Google Shape;27086;p13"/>
            <p:cNvSpPr/>
            <p:nvPr/>
          </p:nvSpPr>
          <p:spPr>
            <a:xfrm>
              <a:off x="4532257" y="519282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37" y="22"/>
                    <a:pt x="7" y="4"/>
                    <a:pt x="1" y="91"/>
                  </a:cubicBezTo>
                  <a:cubicBezTo>
                    <a:pt x="150" y="71"/>
                    <a:pt x="383" y="89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87" name="Google Shape;27087;p13"/>
            <p:cNvSpPr/>
            <p:nvPr/>
          </p:nvSpPr>
          <p:spPr>
            <a:xfrm>
              <a:off x="6700358" y="510731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5" y="104"/>
                  </a:moveTo>
                  <a:cubicBezTo>
                    <a:pt x="195" y="53"/>
                    <a:pt x="40" y="1"/>
                    <a:pt x="4" y="104"/>
                  </a:cubicBezTo>
                  <a:cubicBezTo>
                    <a:pt x="1" y="153"/>
                    <a:pt x="160" y="206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88" name="Google Shape;27088;p13"/>
            <p:cNvSpPr/>
            <p:nvPr/>
          </p:nvSpPr>
          <p:spPr>
            <a:xfrm>
              <a:off x="4645722" y="513110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4" y="25"/>
                  </a:moveTo>
                  <a:cubicBezTo>
                    <a:pt x="240" y="0"/>
                    <a:pt x="0" y="68"/>
                    <a:pt x="102" y="114"/>
                  </a:cubicBezTo>
                  <a:cubicBezTo>
                    <a:pt x="154" y="140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89" name="Google Shape;27089;p13"/>
            <p:cNvSpPr/>
            <p:nvPr/>
          </p:nvSpPr>
          <p:spPr>
            <a:xfrm>
              <a:off x="2680707" y="508352"/>
              <a:ext cx="15027" cy="9244"/>
            </a:xfrm>
            <a:custGeom>
              <a:avLst/>
              <a:gdLst/>
              <a:ahLst/>
              <a:cxnLst/>
              <a:rect l="l" t="t" r="r" b="b"/>
              <a:pathLst>
                <a:path w="421" h="307" extrusionOk="0">
                  <a:moveTo>
                    <a:pt x="387" y="272"/>
                  </a:moveTo>
                  <a:cubicBezTo>
                    <a:pt x="355" y="165"/>
                    <a:pt x="420" y="14"/>
                    <a:pt x="192" y="0"/>
                  </a:cubicBezTo>
                  <a:cubicBezTo>
                    <a:pt x="183" y="55"/>
                    <a:pt x="165" y="107"/>
                    <a:pt x="0" y="92"/>
                  </a:cubicBezTo>
                  <a:cubicBezTo>
                    <a:pt x="24" y="202"/>
                    <a:pt x="59" y="307"/>
                    <a:pt x="387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90" name="Google Shape;27090;p13"/>
            <p:cNvSpPr/>
            <p:nvPr/>
          </p:nvSpPr>
          <p:spPr>
            <a:xfrm>
              <a:off x="2611822" y="513832"/>
              <a:ext cx="13777" cy="2710"/>
            </a:xfrm>
            <a:custGeom>
              <a:avLst/>
              <a:gdLst/>
              <a:ahLst/>
              <a:cxnLst/>
              <a:rect l="l" t="t" r="r" b="b"/>
              <a:pathLst>
                <a:path w="386" h="90" extrusionOk="0">
                  <a:moveTo>
                    <a:pt x="386" y="1"/>
                  </a:moveTo>
                  <a:cubicBezTo>
                    <a:pt x="240" y="19"/>
                    <a:pt x="6" y="3"/>
                    <a:pt x="1" y="90"/>
                  </a:cubicBezTo>
                  <a:cubicBezTo>
                    <a:pt x="152" y="70"/>
                    <a:pt x="383" y="88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91" name="Google Shape;27091;p13"/>
            <p:cNvSpPr/>
            <p:nvPr/>
          </p:nvSpPr>
          <p:spPr>
            <a:xfrm>
              <a:off x="2570598" y="502090"/>
              <a:ext cx="30517" cy="11713"/>
            </a:xfrm>
            <a:custGeom>
              <a:avLst/>
              <a:gdLst/>
              <a:ahLst/>
              <a:cxnLst/>
              <a:rect l="l" t="t" r="r" b="b"/>
              <a:pathLst>
                <a:path w="855" h="389" extrusionOk="0">
                  <a:moveTo>
                    <a:pt x="771" y="27"/>
                  </a:moveTo>
                  <a:cubicBezTo>
                    <a:pt x="333" y="1"/>
                    <a:pt x="48" y="48"/>
                    <a:pt x="1" y="208"/>
                  </a:cubicBezTo>
                  <a:cubicBezTo>
                    <a:pt x="275" y="229"/>
                    <a:pt x="326" y="358"/>
                    <a:pt x="579" y="388"/>
                  </a:cubicBezTo>
                  <a:cubicBezTo>
                    <a:pt x="639" y="268"/>
                    <a:pt x="854" y="217"/>
                    <a:pt x="77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92" name="Google Shape;27092;p13"/>
            <p:cNvSpPr/>
            <p:nvPr/>
          </p:nvSpPr>
          <p:spPr>
            <a:xfrm>
              <a:off x="4074474" y="502120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98" y="116"/>
                  </a:moveTo>
                  <a:cubicBezTo>
                    <a:pt x="152" y="142"/>
                    <a:pt x="391" y="71"/>
                    <a:pt x="293" y="26"/>
                  </a:cubicBezTo>
                  <a:cubicBezTo>
                    <a:pt x="241" y="1"/>
                    <a:pt x="1" y="70"/>
                    <a:pt x="98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93" name="Google Shape;27093;p13"/>
            <p:cNvSpPr/>
            <p:nvPr/>
          </p:nvSpPr>
          <p:spPr>
            <a:xfrm>
              <a:off x="7264896" y="496821"/>
              <a:ext cx="13777" cy="6835"/>
            </a:xfrm>
            <a:custGeom>
              <a:avLst/>
              <a:gdLst/>
              <a:ahLst/>
              <a:cxnLst/>
              <a:rect l="l" t="t" r="r" b="b"/>
              <a:pathLst>
                <a:path w="386" h="227" extrusionOk="0">
                  <a:moveTo>
                    <a:pt x="386" y="112"/>
                  </a:moveTo>
                  <a:cubicBezTo>
                    <a:pt x="344" y="1"/>
                    <a:pt x="172" y="57"/>
                    <a:pt x="1" y="112"/>
                  </a:cubicBezTo>
                  <a:cubicBezTo>
                    <a:pt x="2" y="203"/>
                    <a:pt x="340" y="227"/>
                    <a:pt x="386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94" name="Google Shape;27094;p13"/>
            <p:cNvSpPr/>
            <p:nvPr/>
          </p:nvSpPr>
          <p:spPr>
            <a:xfrm>
              <a:off x="5987913" y="49667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5"/>
                  </a:moveTo>
                  <a:cubicBezTo>
                    <a:pt x="238" y="0"/>
                    <a:pt x="1" y="70"/>
                    <a:pt x="101" y="117"/>
                  </a:cubicBezTo>
                  <a:cubicBezTo>
                    <a:pt x="153" y="141"/>
                    <a:pt x="394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95" name="Google Shape;27095;p13"/>
            <p:cNvSpPr/>
            <p:nvPr/>
          </p:nvSpPr>
          <p:spPr>
            <a:xfrm>
              <a:off x="2952037" y="489203"/>
              <a:ext cx="26698" cy="12285"/>
            </a:xfrm>
            <a:custGeom>
              <a:avLst/>
              <a:gdLst/>
              <a:ahLst/>
              <a:cxnLst/>
              <a:rect l="l" t="t" r="r" b="b"/>
              <a:pathLst>
                <a:path w="748" h="408" extrusionOk="0">
                  <a:moveTo>
                    <a:pt x="691" y="365"/>
                  </a:moveTo>
                  <a:cubicBezTo>
                    <a:pt x="747" y="157"/>
                    <a:pt x="645" y="23"/>
                    <a:pt x="306" y="0"/>
                  </a:cubicBezTo>
                  <a:cubicBezTo>
                    <a:pt x="0" y="136"/>
                    <a:pt x="89" y="408"/>
                    <a:pt x="691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96" name="Google Shape;27096;p13"/>
            <p:cNvSpPr/>
            <p:nvPr/>
          </p:nvSpPr>
          <p:spPr>
            <a:xfrm>
              <a:off x="2170992" y="483784"/>
              <a:ext cx="38584" cy="16410"/>
            </a:xfrm>
            <a:custGeom>
              <a:avLst/>
              <a:gdLst/>
              <a:ahLst/>
              <a:cxnLst/>
              <a:rect l="l" t="t" r="r" b="b"/>
              <a:pathLst>
                <a:path w="1081" h="545" extrusionOk="0">
                  <a:moveTo>
                    <a:pt x="589" y="545"/>
                  </a:moveTo>
                  <a:cubicBezTo>
                    <a:pt x="609" y="401"/>
                    <a:pt x="1080" y="473"/>
                    <a:pt x="973" y="271"/>
                  </a:cubicBezTo>
                  <a:cubicBezTo>
                    <a:pt x="625" y="193"/>
                    <a:pt x="445" y="37"/>
                    <a:pt x="11" y="0"/>
                  </a:cubicBezTo>
                  <a:cubicBezTo>
                    <a:pt x="1" y="276"/>
                    <a:pt x="186" y="461"/>
                    <a:pt x="589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97" name="Google Shape;27097;p13"/>
            <p:cNvSpPr/>
            <p:nvPr/>
          </p:nvSpPr>
          <p:spPr>
            <a:xfrm>
              <a:off x="6862042" y="493930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5"/>
                  </a:moveTo>
                  <a:cubicBezTo>
                    <a:pt x="241" y="0"/>
                    <a:pt x="0" y="69"/>
                    <a:pt x="102" y="116"/>
                  </a:cubicBezTo>
                  <a:cubicBezTo>
                    <a:pt x="154" y="141"/>
                    <a:pt x="395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98" name="Google Shape;27098;p13"/>
            <p:cNvSpPr/>
            <p:nvPr/>
          </p:nvSpPr>
          <p:spPr>
            <a:xfrm>
              <a:off x="8424524" y="49116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7"/>
                  </a:moveTo>
                  <a:cubicBezTo>
                    <a:pt x="153" y="142"/>
                    <a:pt x="393" y="73"/>
                    <a:pt x="292" y="26"/>
                  </a:cubicBezTo>
                  <a:cubicBezTo>
                    <a:pt x="239" y="1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99" name="Google Shape;27099;p13"/>
            <p:cNvSpPr/>
            <p:nvPr/>
          </p:nvSpPr>
          <p:spPr>
            <a:xfrm>
              <a:off x="7395742" y="480502"/>
              <a:ext cx="28661" cy="14182"/>
            </a:xfrm>
            <a:custGeom>
              <a:avLst/>
              <a:gdLst/>
              <a:ahLst/>
              <a:cxnLst/>
              <a:rect l="l" t="t" r="r" b="b"/>
              <a:pathLst>
                <a:path w="803" h="471" extrusionOk="0">
                  <a:moveTo>
                    <a:pt x="189" y="471"/>
                  </a:moveTo>
                  <a:lnTo>
                    <a:pt x="578" y="471"/>
                  </a:lnTo>
                  <a:cubicBezTo>
                    <a:pt x="474" y="339"/>
                    <a:pt x="803" y="1"/>
                    <a:pt x="384" y="17"/>
                  </a:cubicBezTo>
                  <a:cubicBezTo>
                    <a:pt x="525" y="263"/>
                    <a:pt x="3" y="199"/>
                    <a:pt x="0" y="380"/>
                  </a:cubicBezTo>
                  <a:cubicBezTo>
                    <a:pt x="116" y="386"/>
                    <a:pt x="227" y="393"/>
                    <a:pt x="189" y="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00" name="Google Shape;27100;p13"/>
            <p:cNvSpPr/>
            <p:nvPr/>
          </p:nvSpPr>
          <p:spPr>
            <a:xfrm>
              <a:off x="5026803" y="484868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24" y="235"/>
                  </a:moveTo>
                  <a:cubicBezTo>
                    <a:pt x="250" y="141"/>
                    <a:pt x="74" y="1"/>
                    <a:pt x="28" y="144"/>
                  </a:cubicBezTo>
                  <a:cubicBezTo>
                    <a:pt x="1" y="240"/>
                    <a:pt x="178" y="379"/>
                    <a:pt x="224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01" name="Google Shape;27101;p13"/>
            <p:cNvSpPr/>
            <p:nvPr/>
          </p:nvSpPr>
          <p:spPr>
            <a:xfrm>
              <a:off x="2388141" y="485771"/>
              <a:ext cx="13884" cy="4246"/>
            </a:xfrm>
            <a:custGeom>
              <a:avLst/>
              <a:gdLst/>
              <a:ahLst/>
              <a:cxnLst/>
              <a:rect l="l" t="t" r="r" b="b"/>
              <a:pathLst>
                <a:path w="389" h="141" extrusionOk="0">
                  <a:moveTo>
                    <a:pt x="291" y="26"/>
                  </a:moveTo>
                  <a:cubicBezTo>
                    <a:pt x="237" y="1"/>
                    <a:pt x="1" y="69"/>
                    <a:pt x="100" y="117"/>
                  </a:cubicBezTo>
                  <a:cubicBezTo>
                    <a:pt x="151" y="141"/>
                    <a:pt x="389" y="71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02" name="Google Shape;27102;p13"/>
            <p:cNvSpPr/>
            <p:nvPr/>
          </p:nvSpPr>
          <p:spPr>
            <a:xfrm>
              <a:off x="2116312" y="483784"/>
              <a:ext cx="13813" cy="5540"/>
            </a:xfrm>
            <a:custGeom>
              <a:avLst/>
              <a:gdLst/>
              <a:ahLst/>
              <a:cxnLst/>
              <a:rect l="l" t="t" r="r" b="b"/>
              <a:pathLst>
                <a:path w="387" h="184" extrusionOk="0">
                  <a:moveTo>
                    <a:pt x="38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03" name="Google Shape;27103;p13"/>
            <p:cNvSpPr/>
            <p:nvPr/>
          </p:nvSpPr>
          <p:spPr>
            <a:xfrm>
              <a:off x="6266809" y="475173"/>
              <a:ext cx="6960" cy="6203"/>
            </a:xfrm>
            <a:custGeom>
              <a:avLst/>
              <a:gdLst/>
              <a:ahLst/>
              <a:cxnLst/>
              <a:rect l="l" t="t" r="r" b="b"/>
              <a:pathLst>
                <a:path w="195" h="206" extrusionOk="0">
                  <a:moveTo>
                    <a:pt x="194" y="104"/>
                  </a:moveTo>
                  <a:cubicBezTo>
                    <a:pt x="195" y="53"/>
                    <a:pt x="37" y="0"/>
                    <a:pt x="2" y="104"/>
                  </a:cubicBezTo>
                  <a:cubicBezTo>
                    <a:pt x="0" y="153"/>
                    <a:pt x="156" y="205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04" name="Google Shape;27104;p13"/>
            <p:cNvSpPr/>
            <p:nvPr/>
          </p:nvSpPr>
          <p:spPr>
            <a:xfrm>
              <a:off x="3268659" y="463611"/>
              <a:ext cx="52254" cy="22763"/>
            </a:xfrm>
            <a:custGeom>
              <a:avLst/>
              <a:gdLst/>
              <a:ahLst/>
              <a:cxnLst/>
              <a:rect l="l" t="t" r="r" b="b"/>
              <a:pathLst>
                <a:path w="1464" h="756" extrusionOk="0">
                  <a:moveTo>
                    <a:pt x="1464" y="397"/>
                  </a:moveTo>
                  <a:cubicBezTo>
                    <a:pt x="1346" y="272"/>
                    <a:pt x="721" y="384"/>
                    <a:pt x="692" y="215"/>
                  </a:cubicBezTo>
                  <a:cubicBezTo>
                    <a:pt x="670" y="105"/>
                    <a:pt x="636" y="1"/>
                    <a:pt x="306" y="33"/>
                  </a:cubicBezTo>
                  <a:cubicBezTo>
                    <a:pt x="0" y="476"/>
                    <a:pt x="1244" y="755"/>
                    <a:pt x="1464" y="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05" name="Google Shape;27105;p13"/>
            <p:cNvSpPr/>
            <p:nvPr/>
          </p:nvSpPr>
          <p:spPr>
            <a:xfrm>
              <a:off x="7825722" y="472072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0" y="0"/>
                    <a:pt x="0" y="68"/>
                    <a:pt x="99" y="115"/>
                  </a:cubicBezTo>
                  <a:cubicBezTo>
                    <a:pt x="154" y="141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06" name="Google Shape;27106;p13"/>
            <p:cNvSpPr/>
            <p:nvPr/>
          </p:nvSpPr>
          <p:spPr>
            <a:xfrm>
              <a:off x="3334617" y="470054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1" y="183"/>
                  </a:moveTo>
                  <a:lnTo>
                    <a:pt x="386" y="183"/>
                  </a:lnTo>
                  <a:lnTo>
                    <a:pt x="38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07" name="Google Shape;27107;p13"/>
            <p:cNvSpPr/>
            <p:nvPr/>
          </p:nvSpPr>
          <p:spPr>
            <a:xfrm>
              <a:off x="1896129" y="472824"/>
              <a:ext cx="13670" cy="2740"/>
            </a:xfrm>
            <a:custGeom>
              <a:avLst/>
              <a:gdLst/>
              <a:ahLst/>
              <a:cxnLst/>
              <a:rect l="l" t="t" r="r" b="b"/>
              <a:pathLst>
                <a:path w="383" h="91" extrusionOk="0">
                  <a:moveTo>
                    <a:pt x="383" y="0"/>
                  </a:moveTo>
                  <a:cubicBezTo>
                    <a:pt x="235" y="20"/>
                    <a:pt x="4" y="3"/>
                    <a:pt x="0" y="90"/>
                  </a:cubicBezTo>
                  <a:cubicBezTo>
                    <a:pt x="148" y="72"/>
                    <a:pt x="379" y="88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08" name="Google Shape;27108;p13"/>
            <p:cNvSpPr/>
            <p:nvPr/>
          </p:nvSpPr>
          <p:spPr>
            <a:xfrm>
              <a:off x="6467041" y="459125"/>
              <a:ext cx="29018" cy="10960"/>
            </a:xfrm>
            <a:custGeom>
              <a:avLst/>
              <a:gdLst/>
              <a:ahLst/>
              <a:cxnLst/>
              <a:rect l="l" t="t" r="r" b="b"/>
              <a:pathLst>
                <a:path w="813" h="364" extrusionOk="0">
                  <a:moveTo>
                    <a:pt x="562" y="364"/>
                  </a:moveTo>
                  <a:cubicBezTo>
                    <a:pt x="813" y="245"/>
                    <a:pt x="681" y="90"/>
                    <a:pt x="370" y="1"/>
                  </a:cubicBezTo>
                  <a:cubicBezTo>
                    <a:pt x="344" y="228"/>
                    <a:pt x="1" y="285"/>
                    <a:pt x="562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09" name="Google Shape;27109;p13"/>
            <p:cNvSpPr/>
            <p:nvPr/>
          </p:nvSpPr>
          <p:spPr>
            <a:xfrm>
              <a:off x="130454" y="466592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41" y="1"/>
                    <a:pt x="1" y="70"/>
                    <a:pt x="99" y="116"/>
                  </a:cubicBezTo>
                  <a:cubicBezTo>
                    <a:pt x="152" y="142"/>
                    <a:pt x="392" y="71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10" name="Google Shape;27110;p13"/>
            <p:cNvSpPr/>
            <p:nvPr/>
          </p:nvSpPr>
          <p:spPr>
            <a:xfrm>
              <a:off x="8390081" y="46385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5"/>
                  </a:moveTo>
                  <a:cubicBezTo>
                    <a:pt x="238" y="0"/>
                    <a:pt x="1" y="70"/>
                    <a:pt x="101" y="117"/>
                  </a:cubicBezTo>
                  <a:cubicBezTo>
                    <a:pt x="154" y="141"/>
                    <a:pt x="394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11" name="Google Shape;27111;p13"/>
            <p:cNvSpPr/>
            <p:nvPr/>
          </p:nvSpPr>
          <p:spPr>
            <a:xfrm>
              <a:off x="4552923" y="464605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6" y="0"/>
                  </a:moveTo>
                  <a:cubicBezTo>
                    <a:pt x="236" y="20"/>
                    <a:pt x="7" y="4"/>
                    <a:pt x="0" y="92"/>
                  </a:cubicBezTo>
                  <a:cubicBezTo>
                    <a:pt x="151" y="72"/>
                    <a:pt x="383" y="9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12" name="Google Shape;27112;p13"/>
            <p:cNvSpPr/>
            <p:nvPr/>
          </p:nvSpPr>
          <p:spPr>
            <a:xfrm>
              <a:off x="8655200" y="458463"/>
              <a:ext cx="13849" cy="7377"/>
            </a:xfrm>
            <a:custGeom>
              <a:avLst/>
              <a:gdLst/>
              <a:ahLst/>
              <a:cxnLst/>
              <a:rect l="l" t="t" r="r" b="b"/>
              <a:pathLst>
                <a:path w="388" h="245" extrusionOk="0">
                  <a:moveTo>
                    <a:pt x="388" y="114"/>
                  </a:moveTo>
                  <a:cubicBezTo>
                    <a:pt x="384" y="23"/>
                    <a:pt x="49" y="1"/>
                    <a:pt x="0" y="114"/>
                  </a:cubicBezTo>
                  <a:cubicBezTo>
                    <a:pt x="217" y="105"/>
                    <a:pt x="303" y="245"/>
                    <a:pt x="388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13" name="Google Shape;27113;p13"/>
            <p:cNvSpPr/>
            <p:nvPr/>
          </p:nvSpPr>
          <p:spPr>
            <a:xfrm>
              <a:off x="8928636" y="450966"/>
              <a:ext cx="25556" cy="10960"/>
            </a:xfrm>
            <a:custGeom>
              <a:avLst/>
              <a:gdLst/>
              <a:ahLst/>
              <a:cxnLst/>
              <a:rect l="l" t="t" r="r" b="b"/>
              <a:pathLst>
                <a:path w="716" h="364" extrusionOk="0">
                  <a:moveTo>
                    <a:pt x="440" y="363"/>
                  </a:moveTo>
                  <a:cubicBezTo>
                    <a:pt x="500" y="242"/>
                    <a:pt x="716" y="191"/>
                    <a:pt x="635" y="0"/>
                  </a:cubicBezTo>
                  <a:lnTo>
                    <a:pt x="56" y="0"/>
                  </a:lnTo>
                  <a:cubicBezTo>
                    <a:pt x="0" y="207"/>
                    <a:pt x="102" y="341"/>
                    <a:pt x="440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14" name="Google Shape;27114;p13"/>
            <p:cNvSpPr/>
            <p:nvPr/>
          </p:nvSpPr>
          <p:spPr>
            <a:xfrm>
              <a:off x="6300966" y="452923"/>
              <a:ext cx="20987" cy="9003"/>
            </a:xfrm>
            <a:custGeom>
              <a:avLst/>
              <a:gdLst/>
              <a:ahLst/>
              <a:cxnLst/>
              <a:rect l="l" t="t" r="r" b="b"/>
              <a:pathLst>
                <a:path w="588" h="299" extrusionOk="0">
                  <a:moveTo>
                    <a:pt x="393" y="298"/>
                  </a:moveTo>
                  <a:cubicBezTo>
                    <a:pt x="393" y="207"/>
                    <a:pt x="550" y="191"/>
                    <a:pt x="588" y="115"/>
                  </a:cubicBezTo>
                  <a:cubicBezTo>
                    <a:pt x="338" y="112"/>
                    <a:pt x="320" y="1"/>
                    <a:pt x="9" y="27"/>
                  </a:cubicBezTo>
                  <a:cubicBezTo>
                    <a:pt x="0" y="183"/>
                    <a:pt x="154" y="258"/>
                    <a:pt x="393" y="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15" name="Google Shape;27115;p13"/>
            <p:cNvSpPr/>
            <p:nvPr/>
          </p:nvSpPr>
          <p:spPr>
            <a:xfrm>
              <a:off x="8624220" y="455662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98" y="116"/>
                  </a:moveTo>
                  <a:cubicBezTo>
                    <a:pt x="153" y="141"/>
                    <a:pt x="393" y="73"/>
                    <a:pt x="293" y="24"/>
                  </a:cubicBezTo>
                  <a:cubicBezTo>
                    <a:pt x="238" y="1"/>
                    <a:pt x="0" y="69"/>
                    <a:pt x="98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16" name="Google Shape;27116;p13"/>
            <p:cNvSpPr/>
            <p:nvPr/>
          </p:nvSpPr>
          <p:spPr>
            <a:xfrm>
              <a:off x="5011670" y="447262"/>
              <a:ext cx="39797" cy="15808"/>
            </a:xfrm>
            <a:custGeom>
              <a:avLst/>
              <a:gdLst/>
              <a:ahLst/>
              <a:cxnLst/>
              <a:rect l="l" t="t" r="r" b="b"/>
              <a:pathLst>
                <a:path w="1115" h="525" extrusionOk="0">
                  <a:moveTo>
                    <a:pt x="648" y="303"/>
                  </a:moveTo>
                  <a:cubicBezTo>
                    <a:pt x="1114" y="1"/>
                    <a:pt x="1" y="524"/>
                    <a:pt x="648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17" name="Google Shape;27117;p13"/>
            <p:cNvSpPr/>
            <p:nvPr/>
          </p:nvSpPr>
          <p:spPr>
            <a:xfrm>
              <a:off x="2798205" y="444522"/>
              <a:ext cx="36264" cy="19060"/>
            </a:xfrm>
            <a:custGeom>
              <a:avLst/>
              <a:gdLst/>
              <a:ahLst/>
              <a:cxnLst/>
              <a:rect l="l" t="t" r="r" b="b"/>
              <a:pathLst>
                <a:path w="1016" h="633" extrusionOk="0">
                  <a:moveTo>
                    <a:pt x="757" y="486"/>
                  </a:moveTo>
                  <a:cubicBezTo>
                    <a:pt x="920" y="380"/>
                    <a:pt x="1016" y="242"/>
                    <a:pt x="952" y="33"/>
                  </a:cubicBezTo>
                  <a:cubicBezTo>
                    <a:pt x="661" y="47"/>
                    <a:pt x="242" y="0"/>
                    <a:pt x="178" y="124"/>
                  </a:cubicBezTo>
                  <a:cubicBezTo>
                    <a:pt x="692" y="94"/>
                    <a:pt x="0" y="632"/>
                    <a:pt x="757" y="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18" name="Google Shape;27118;p13"/>
            <p:cNvSpPr/>
            <p:nvPr/>
          </p:nvSpPr>
          <p:spPr>
            <a:xfrm>
              <a:off x="3948624" y="440006"/>
              <a:ext cx="37870" cy="18759"/>
            </a:xfrm>
            <a:custGeom>
              <a:avLst/>
              <a:gdLst/>
              <a:ahLst/>
              <a:cxnLst/>
              <a:rect l="l" t="t" r="r" b="b"/>
              <a:pathLst>
                <a:path w="1061" h="623" extrusionOk="0">
                  <a:moveTo>
                    <a:pt x="732" y="544"/>
                  </a:moveTo>
                  <a:cubicBezTo>
                    <a:pt x="1061" y="392"/>
                    <a:pt x="618" y="137"/>
                    <a:pt x="345" y="0"/>
                  </a:cubicBezTo>
                  <a:cubicBezTo>
                    <a:pt x="49" y="139"/>
                    <a:pt x="1" y="623"/>
                    <a:pt x="732" y="5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19" name="Google Shape;27119;p13"/>
            <p:cNvSpPr/>
            <p:nvPr/>
          </p:nvSpPr>
          <p:spPr>
            <a:xfrm>
              <a:off x="2838965" y="447864"/>
              <a:ext cx="7067" cy="6203"/>
            </a:xfrm>
            <a:custGeom>
              <a:avLst/>
              <a:gdLst/>
              <a:ahLst/>
              <a:cxnLst/>
              <a:rect l="l" t="t" r="r" b="b"/>
              <a:pathLst>
                <a:path w="198" h="206" extrusionOk="0">
                  <a:moveTo>
                    <a:pt x="2" y="103"/>
                  </a:moveTo>
                  <a:cubicBezTo>
                    <a:pt x="0" y="153"/>
                    <a:pt x="158" y="205"/>
                    <a:pt x="196" y="103"/>
                  </a:cubicBezTo>
                  <a:cubicBezTo>
                    <a:pt x="197" y="52"/>
                    <a:pt x="40" y="0"/>
                    <a:pt x="2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20" name="Google Shape;27120;p13"/>
            <p:cNvSpPr/>
            <p:nvPr/>
          </p:nvSpPr>
          <p:spPr>
            <a:xfrm>
              <a:off x="387114" y="437236"/>
              <a:ext cx="56680" cy="22613"/>
            </a:xfrm>
            <a:custGeom>
              <a:avLst/>
              <a:gdLst/>
              <a:ahLst/>
              <a:cxnLst/>
              <a:rect l="l" t="t" r="r" b="b"/>
              <a:pathLst>
                <a:path w="1588" h="751" extrusionOk="0">
                  <a:moveTo>
                    <a:pt x="1588" y="365"/>
                  </a:moveTo>
                  <a:cubicBezTo>
                    <a:pt x="1046" y="347"/>
                    <a:pt x="1059" y="67"/>
                    <a:pt x="622" y="1"/>
                  </a:cubicBezTo>
                  <a:cubicBezTo>
                    <a:pt x="861" y="294"/>
                    <a:pt x="1" y="69"/>
                    <a:pt x="237" y="365"/>
                  </a:cubicBezTo>
                  <a:cubicBezTo>
                    <a:pt x="960" y="280"/>
                    <a:pt x="1341" y="750"/>
                    <a:pt x="1588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21" name="Google Shape;27121;p13"/>
            <p:cNvSpPr/>
            <p:nvPr/>
          </p:nvSpPr>
          <p:spPr>
            <a:xfrm>
              <a:off x="3331084" y="447473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6" y="25"/>
                  </a:moveTo>
                  <a:cubicBezTo>
                    <a:pt x="238" y="0"/>
                    <a:pt x="1" y="67"/>
                    <a:pt x="100" y="116"/>
                  </a:cubicBezTo>
                  <a:cubicBezTo>
                    <a:pt x="153" y="142"/>
                    <a:pt x="392" y="72"/>
                    <a:pt x="296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22" name="Google Shape;27122;p13"/>
            <p:cNvSpPr/>
            <p:nvPr/>
          </p:nvSpPr>
          <p:spPr>
            <a:xfrm>
              <a:off x="2150790" y="444884"/>
              <a:ext cx="13706" cy="6775"/>
            </a:xfrm>
            <a:custGeom>
              <a:avLst/>
              <a:gdLst/>
              <a:ahLst/>
              <a:cxnLst/>
              <a:rect l="l" t="t" r="r" b="b"/>
              <a:pathLst>
                <a:path w="384" h="225" extrusionOk="0">
                  <a:moveTo>
                    <a:pt x="384" y="111"/>
                  </a:moveTo>
                  <a:cubicBezTo>
                    <a:pt x="345" y="0"/>
                    <a:pt x="171" y="55"/>
                    <a:pt x="0" y="111"/>
                  </a:cubicBezTo>
                  <a:cubicBezTo>
                    <a:pt x="2" y="202"/>
                    <a:pt x="338" y="225"/>
                    <a:pt x="384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23" name="Google Shape;27123;p13"/>
            <p:cNvSpPr/>
            <p:nvPr/>
          </p:nvSpPr>
          <p:spPr>
            <a:xfrm>
              <a:off x="3035091" y="441993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6"/>
                  </a:moveTo>
                  <a:cubicBezTo>
                    <a:pt x="241" y="1"/>
                    <a:pt x="1" y="70"/>
                    <a:pt x="100" y="117"/>
                  </a:cubicBezTo>
                  <a:cubicBezTo>
                    <a:pt x="155" y="142"/>
                    <a:pt x="392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24" name="Google Shape;27124;p13"/>
            <p:cNvSpPr/>
            <p:nvPr/>
          </p:nvSpPr>
          <p:spPr>
            <a:xfrm>
              <a:off x="5681677" y="439554"/>
              <a:ext cx="20773" cy="3643"/>
            </a:xfrm>
            <a:custGeom>
              <a:avLst/>
              <a:gdLst/>
              <a:ahLst/>
              <a:cxnLst/>
              <a:rect l="l" t="t" r="r" b="b"/>
              <a:pathLst>
                <a:path w="582" h="121" extrusionOk="0">
                  <a:moveTo>
                    <a:pt x="582" y="15"/>
                  </a:moveTo>
                  <a:cubicBezTo>
                    <a:pt x="356" y="28"/>
                    <a:pt x="36" y="1"/>
                    <a:pt x="1" y="107"/>
                  </a:cubicBezTo>
                  <a:cubicBezTo>
                    <a:pt x="228" y="92"/>
                    <a:pt x="552" y="121"/>
                    <a:pt x="582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25" name="Google Shape;27125;p13"/>
            <p:cNvSpPr/>
            <p:nvPr/>
          </p:nvSpPr>
          <p:spPr>
            <a:xfrm>
              <a:off x="2949146" y="437296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0"/>
                  </a:moveTo>
                  <a:cubicBezTo>
                    <a:pt x="239" y="20"/>
                    <a:pt x="7" y="1"/>
                    <a:pt x="0" y="90"/>
                  </a:cubicBezTo>
                  <a:cubicBezTo>
                    <a:pt x="149" y="71"/>
                    <a:pt x="383" y="89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26" name="Google Shape;27126;p13"/>
            <p:cNvSpPr/>
            <p:nvPr/>
          </p:nvSpPr>
          <p:spPr>
            <a:xfrm>
              <a:off x="8936595" y="426277"/>
              <a:ext cx="14670" cy="9575"/>
            </a:xfrm>
            <a:custGeom>
              <a:avLst/>
              <a:gdLst/>
              <a:ahLst/>
              <a:cxnLst/>
              <a:rect l="l" t="t" r="r" b="b"/>
              <a:pathLst>
                <a:path w="411" h="318" extrusionOk="0">
                  <a:moveTo>
                    <a:pt x="410" y="275"/>
                  </a:moveTo>
                  <a:lnTo>
                    <a:pt x="410" y="92"/>
                  </a:lnTo>
                  <a:cubicBezTo>
                    <a:pt x="216" y="92"/>
                    <a:pt x="179" y="19"/>
                    <a:pt x="23" y="1"/>
                  </a:cubicBezTo>
                  <a:cubicBezTo>
                    <a:pt x="42" y="145"/>
                    <a:pt x="1" y="318"/>
                    <a:pt x="410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27" name="Google Shape;27127;p13"/>
            <p:cNvSpPr/>
            <p:nvPr/>
          </p:nvSpPr>
          <p:spPr>
            <a:xfrm>
              <a:off x="5561146" y="431004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5" y="26"/>
                  </a:moveTo>
                  <a:cubicBezTo>
                    <a:pt x="241" y="0"/>
                    <a:pt x="1" y="71"/>
                    <a:pt x="101" y="118"/>
                  </a:cubicBezTo>
                  <a:cubicBezTo>
                    <a:pt x="156" y="144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28" name="Google Shape;27128;p13"/>
            <p:cNvSpPr/>
            <p:nvPr/>
          </p:nvSpPr>
          <p:spPr>
            <a:xfrm>
              <a:off x="2160392" y="426307"/>
              <a:ext cx="29518" cy="9876"/>
            </a:xfrm>
            <a:custGeom>
              <a:avLst/>
              <a:gdLst/>
              <a:ahLst/>
              <a:cxnLst/>
              <a:rect l="l" t="t" r="r" b="b"/>
              <a:pathLst>
                <a:path w="827" h="328" extrusionOk="0">
                  <a:moveTo>
                    <a:pt x="693" y="274"/>
                  </a:moveTo>
                  <a:cubicBezTo>
                    <a:pt x="826" y="31"/>
                    <a:pt x="294" y="99"/>
                    <a:pt x="115" y="1"/>
                  </a:cubicBezTo>
                  <a:cubicBezTo>
                    <a:pt x="0" y="238"/>
                    <a:pt x="193" y="327"/>
                    <a:pt x="693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29" name="Google Shape;27129;p13"/>
            <p:cNvSpPr/>
            <p:nvPr/>
          </p:nvSpPr>
          <p:spPr>
            <a:xfrm>
              <a:off x="8620758" y="423657"/>
              <a:ext cx="34515" cy="8943"/>
            </a:xfrm>
            <a:custGeom>
              <a:avLst/>
              <a:gdLst/>
              <a:ahLst/>
              <a:cxnLst/>
              <a:rect l="l" t="t" r="r" b="b"/>
              <a:pathLst>
                <a:path w="967" h="297" extrusionOk="0">
                  <a:moveTo>
                    <a:pt x="195" y="270"/>
                  </a:moveTo>
                  <a:cubicBezTo>
                    <a:pt x="635" y="296"/>
                    <a:pt x="921" y="249"/>
                    <a:pt x="967" y="88"/>
                  </a:cubicBezTo>
                  <a:cubicBezTo>
                    <a:pt x="627" y="108"/>
                    <a:pt x="1" y="0"/>
                    <a:pt x="195" y="2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30" name="Google Shape;27130;p13"/>
            <p:cNvSpPr/>
            <p:nvPr/>
          </p:nvSpPr>
          <p:spPr>
            <a:xfrm>
              <a:off x="2713151" y="420827"/>
              <a:ext cx="17739" cy="10990"/>
            </a:xfrm>
            <a:custGeom>
              <a:avLst/>
              <a:gdLst/>
              <a:ahLst/>
              <a:cxnLst/>
              <a:rect l="l" t="t" r="r" b="b"/>
              <a:pathLst>
                <a:path w="497" h="365" extrusionOk="0">
                  <a:moveTo>
                    <a:pt x="443" y="364"/>
                  </a:moveTo>
                  <a:cubicBezTo>
                    <a:pt x="497" y="157"/>
                    <a:pt x="394" y="24"/>
                    <a:pt x="57" y="0"/>
                  </a:cubicBezTo>
                  <a:cubicBezTo>
                    <a:pt x="1" y="208"/>
                    <a:pt x="104" y="343"/>
                    <a:pt x="443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31" name="Google Shape;27131;p13"/>
            <p:cNvSpPr/>
            <p:nvPr/>
          </p:nvSpPr>
          <p:spPr>
            <a:xfrm>
              <a:off x="7054814" y="425614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99" y="114"/>
                  </a:moveTo>
                  <a:cubicBezTo>
                    <a:pt x="154" y="140"/>
                    <a:pt x="393" y="70"/>
                    <a:pt x="293" y="23"/>
                  </a:cubicBezTo>
                  <a:cubicBezTo>
                    <a:pt x="239" y="0"/>
                    <a:pt x="1" y="68"/>
                    <a:pt x="99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32" name="Google Shape;27132;p13"/>
            <p:cNvSpPr/>
            <p:nvPr/>
          </p:nvSpPr>
          <p:spPr>
            <a:xfrm>
              <a:off x="2339779" y="425524"/>
              <a:ext cx="14170" cy="4336"/>
            </a:xfrm>
            <a:custGeom>
              <a:avLst/>
              <a:gdLst/>
              <a:ahLst/>
              <a:cxnLst/>
              <a:rect l="l" t="t" r="r" b="b"/>
              <a:pathLst>
                <a:path w="397" h="144" extrusionOk="0">
                  <a:moveTo>
                    <a:pt x="295" y="26"/>
                  </a:moveTo>
                  <a:cubicBezTo>
                    <a:pt x="242" y="1"/>
                    <a:pt x="1" y="70"/>
                    <a:pt x="103" y="117"/>
                  </a:cubicBezTo>
                  <a:cubicBezTo>
                    <a:pt x="158" y="143"/>
                    <a:pt x="396" y="75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33" name="Google Shape;27133;p13"/>
            <p:cNvSpPr/>
            <p:nvPr/>
          </p:nvSpPr>
          <p:spPr>
            <a:xfrm>
              <a:off x="7422297" y="415437"/>
              <a:ext cx="23521" cy="8250"/>
            </a:xfrm>
            <a:custGeom>
              <a:avLst/>
              <a:gdLst/>
              <a:ahLst/>
              <a:cxnLst/>
              <a:rect l="l" t="t" r="r" b="b"/>
              <a:pathLst>
                <a:path w="659" h="274" extrusionOk="0">
                  <a:moveTo>
                    <a:pt x="411" y="273"/>
                  </a:moveTo>
                  <a:cubicBezTo>
                    <a:pt x="422" y="157"/>
                    <a:pt x="658" y="145"/>
                    <a:pt x="605" y="0"/>
                  </a:cubicBezTo>
                  <a:lnTo>
                    <a:pt x="217" y="0"/>
                  </a:lnTo>
                  <a:cubicBezTo>
                    <a:pt x="0" y="131"/>
                    <a:pt x="9" y="221"/>
                    <a:pt x="411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34" name="Google Shape;27134;p13"/>
            <p:cNvSpPr/>
            <p:nvPr/>
          </p:nvSpPr>
          <p:spPr>
            <a:xfrm>
              <a:off x="2008273" y="406194"/>
              <a:ext cx="46436" cy="9274"/>
            </a:xfrm>
            <a:custGeom>
              <a:avLst/>
              <a:gdLst/>
              <a:ahLst/>
              <a:cxnLst/>
              <a:rect l="l" t="t" r="r" b="b"/>
              <a:pathLst>
                <a:path w="1301" h="308" extrusionOk="0">
                  <a:moveTo>
                    <a:pt x="713" y="307"/>
                  </a:moveTo>
                  <a:cubicBezTo>
                    <a:pt x="1300" y="1"/>
                    <a:pt x="0" y="32"/>
                    <a:pt x="713" y="3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35" name="Google Shape;27135;p13"/>
            <p:cNvSpPr/>
            <p:nvPr/>
          </p:nvSpPr>
          <p:spPr>
            <a:xfrm>
              <a:off x="8948801" y="398035"/>
              <a:ext cx="39761" cy="15808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7" y="304"/>
                  </a:moveTo>
                  <a:cubicBezTo>
                    <a:pt x="1114" y="0"/>
                    <a:pt x="0" y="525"/>
                    <a:pt x="647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36" name="Google Shape;27136;p13"/>
            <p:cNvSpPr/>
            <p:nvPr/>
          </p:nvSpPr>
          <p:spPr>
            <a:xfrm>
              <a:off x="8073459" y="40643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7"/>
                  </a:moveTo>
                  <a:cubicBezTo>
                    <a:pt x="154" y="141"/>
                    <a:pt x="394" y="72"/>
                    <a:pt x="292" y="25"/>
                  </a:cubicBezTo>
                  <a:cubicBezTo>
                    <a:pt x="244" y="0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37" name="Google Shape;27137;p13"/>
            <p:cNvSpPr/>
            <p:nvPr/>
          </p:nvSpPr>
          <p:spPr>
            <a:xfrm>
              <a:off x="5069170" y="404478"/>
              <a:ext cx="13884" cy="5480"/>
            </a:xfrm>
            <a:custGeom>
              <a:avLst/>
              <a:gdLst/>
              <a:ahLst/>
              <a:cxnLst/>
              <a:rect l="l" t="t" r="r" b="b"/>
              <a:pathLst>
                <a:path w="389" h="182" extrusionOk="0">
                  <a:moveTo>
                    <a:pt x="1" y="182"/>
                  </a:moveTo>
                  <a:lnTo>
                    <a:pt x="388" y="182"/>
                  </a:lnTo>
                  <a:lnTo>
                    <a:pt x="38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38" name="Google Shape;27138;p13"/>
            <p:cNvSpPr/>
            <p:nvPr/>
          </p:nvSpPr>
          <p:spPr>
            <a:xfrm>
              <a:off x="2928551" y="403876"/>
              <a:ext cx="13813" cy="6715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1" y="110"/>
                  </a:moveTo>
                  <a:cubicBezTo>
                    <a:pt x="2" y="202"/>
                    <a:pt x="337" y="222"/>
                    <a:pt x="387" y="110"/>
                  </a:cubicBezTo>
                  <a:cubicBezTo>
                    <a:pt x="344" y="1"/>
                    <a:pt x="172" y="57"/>
                    <a:pt x="1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39" name="Google Shape;27139;p13"/>
            <p:cNvSpPr/>
            <p:nvPr/>
          </p:nvSpPr>
          <p:spPr>
            <a:xfrm>
              <a:off x="6818570" y="394091"/>
              <a:ext cx="26412" cy="15266"/>
            </a:xfrm>
            <a:custGeom>
              <a:avLst/>
              <a:gdLst/>
              <a:ahLst/>
              <a:cxnLst/>
              <a:rect l="l" t="t" r="r" b="b"/>
              <a:pathLst>
                <a:path w="740" h="507" extrusionOk="0">
                  <a:moveTo>
                    <a:pt x="739" y="435"/>
                  </a:moveTo>
                  <a:lnTo>
                    <a:pt x="739" y="72"/>
                  </a:lnTo>
                  <a:cubicBezTo>
                    <a:pt x="1" y="1"/>
                    <a:pt x="1" y="507"/>
                    <a:pt x="739" y="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40" name="Google Shape;27140;p13"/>
            <p:cNvSpPr/>
            <p:nvPr/>
          </p:nvSpPr>
          <p:spPr>
            <a:xfrm>
              <a:off x="2783928" y="401317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5" y="105"/>
                  </a:moveTo>
                  <a:cubicBezTo>
                    <a:pt x="195" y="54"/>
                    <a:pt x="36" y="1"/>
                    <a:pt x="1" y="105"/>
                  </a:cubicBezTo>
                  <a:cubicBezTo>
                    <a:pt x="1" y="156"/>
                    <a:pt x="157" y="208"/>
                    <a:pt x="19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41" name="Google Shape;27141;p13"/>
            <p:cNvSpPr/>
            <p:nvPr/>
          </p:nvSpPr>
          <p:spPr>
            <a:xfrm>
              <a:off x="4181264" y="398577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2" y="105"/>
                  </a:moveTo>
                  <a:cubicBezTo>
                    <a:pt x="194" y="54"/>
                    <a:pt x="37" y="0"/>
                    <a:pt x="0" y="105"/>
                  </a:cubicBezTo>
                  <a:cubicBezTo>
                    <a:pt x="0" y="156"/>
                    <a:pt x="156" y="208"/>
                    <a:pt x="192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42" name="Google Shape;27142;p13"/>
            <p:cNvSpPr/>
            <p:nvPr/>
          </p:nvSpPr>
          <p:spPr>
            <a:xfrm>
              <a:off x="2715114" y="393488"/>
              <a:ext cx="22629" cy="11743"/>
            </a:xfrm>
            <a:custGeom>
              <a:avLst/>
              <a:gdLst/>
              <a:ahLst/>
              <a:cxnLst/>
              <a:rect l="l" t="t" r="r" b="b"/>
              <a:pathLst>
                <a:path w="634" h="390" extrusionOk="0">
                  <a:moveTo>
                    <a:pt x="194" y="1"/>
                  </a:moveTo>
                  <a:cubicBezTo>
                    <a:pt x="204" y="128"/>
                    <a:pt x="104" y="201"/>
                    <a:pt x="1" y="274"/>
                  </a:cubicBezTo>
                  <a:cubicBezTo>
                    <a:pt x="246" y="278"/>
                    <a:pt x="267" y="390"/>
                    <a:pt x="578" y="365"/>
                  </a:cubicBezTo>
                  <a:cubicBezTo>
                    <a:pt x="634" y="158"/>
                    <a:pt x="533" y="24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43" name="Google Shape;27143;p13"/>
            <p:cNvSpPr/>
            <p:nvPr/>
          </p:nvSpPr>
          <p:spPr>
            <a:xfrm>
              <a:off x="2601507" y="398306"/>
              <a:ext cx="13956" cy="4215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291" y="24"/>
                  </a:moveTo>
                  <a:cubicBezTo>
                    <a:pt x="239" y="0"/>
                    <a:pt x="0" y="67"/>
                    <a:pt x="99" y="115"/>
                  </a:cubicBezTo>
                  <a:cubicBezTo>
                    <a:pt x="153" y="140"/>
                    <a:pt x="390" y="72"/>
                    <a:pt x="29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44" name="Google Shape;27144;p13"/>
            <p:cNvSpPr/>
            <p:nvPr/>
          </p:nvSpPr>
          <p:spPr>
            <a:xfrm>
              <a:off x="1923648" y="390748"/>
              <a:ext cx="20630" cy="8250"/>
            </a:xfrm>
            <a:custGeom>
              <a:avLst/>
              <a:gdLst/>
              <a:ahLst/>
              <a:cxnLst/>
              <a:rect l="l" t="t" r="r" b="b"/>
              <a:pathLst>
                <a:path w="578" h="274" extrusionOk="0">
                  <a:moveTo>
                    <a:pt x="1" y="183"/>
                  </a:moveTo>
                  <a:cubicBezTo>
                    <a:pt x="193" y="182"/>
                    <a:pt x="229" y="258"/>
                    <a:pt x="384" y="273"/>
                  </a:cubicBezTo>
                  <a:cubicBezTo>
                    <a:pt x="382" y="182"/>
                    <a:pt x="541" y="166"/>
                    <a:pt x="578" y="92"/>
                  </a:cubicBezTo>
                  <a:cubicBezTo>
                    <a:pt x="382" y="92"/>
                    <a:pt x="347" y="18"/>
                    <a:pt x="191" y="1"/>
                  </a:cubicBezTo>
                  <a:cubicBezTo>
                    <a:pt x="193" y="95"/>
                    <a:pt x="35" y="110"/>
                    <a:pt x="1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45" name="Google Shape;27145;p13"/>
            <p:cNvSpPr/>
            <p:nvPr/>
          </p:nvSpPr>
          <p:spPr>
            <a:xfrm>
              <a:off x="4503882" y="388069"/>
              <a:ext cx="23521" cy="8220"/>
            </a:xfrm>
            <a:custGeom>
              <a:avLst/>
              <a:gdLst/>
              <a:ahLst/>
              <a:cxnLst/>
              <a:rect l="l" t="t" r="r" b="b"/>
              <a:pathLst>
                <a:path w="659" h="273" extrusionOk="0">
                  <a:moveTo>
                    <a:pt x="412" y="272"/>
                  </a:moveTo>
                  <a:cubicBezTo>
                    <a:pt x="422" y="157"/>
                    <a:pt x="659" y="147"/>
                    <a:pt x="607" y="1"/>
                  </a:cubicBezTo>
                  <a:lnTo>
                    <a:pt x="219" y="1"/>
                  </a:lnTo>
                  <a:cubicBezTo>
                    <a:pt x="1" y="131"/>
                    <a:pt x="10" y="220"/>
                    <a:pt x="412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46" name="Google Shape;27146;p13"/>
            <p:cNvSpPr/>
            <p:nvPr/>
          </p:nvSpPr>
          <p:spPr>
            <a:xfrm>
              <a:off x="2763298" y="390447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2"/>
                  </a:moveTo>
                  <a:cubicBezTo>
                    <a:pt x="194" y="52"/>
                    <a:pt x="37" y="0"/>
                    <a:pt x="0" y="102"/>
                  </a:cubicBezTo>
                  <a:cubicBezTo>
                    <a:pt x="2" y="153"/>
                    <a:pt x="157" y="206"/>
                    <a:pt x="194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47" name="Google Shape;27147;p13"/>
            <p:cNvSpPr/>
            <p:nvPr/>
          </p:nvSpPr>
          <p:spPr>
            <a:xfrm>
              <a:off x="2605040" y="390447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2"/>
                  </a:moveTo>
                  <a:cubicBezTo>
                    <a:pt x="192" y="52"/>
                    <a:pt x="35" y="0"/>
                    <a:pt x="0" y="102"/>
                  </a:cubicBezTo>
                  <a:cubicBezTo>
                    <a:pt x="0" y="153"/>
                    <a:pt x="153" y="206"/>
                    <a:pt x="192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48" name="Google Shape;27148;p13"/>
            <p:cNvSpPr/>
            <p:nvPr/>
          </p:nvSpPr>
          <p:spPr>
            <a:xfrm>
              <a:off x="8717161" y="388069"/>
              <a:ext cx="13813" cy="5450"/>
            </a:xfrm>
            <a:custGeom>
              <a:avLst/>
              <a:gdLst/>
              <a:ahLst/>
              <a:cxnLst/>
              <a:rect l="l" t="t" r="r" b="b"/>
              <a:pathLst>
                <a:path w="387" h="181" extrusionOk="0">
                  <a:moveTo>
                    <a:pt x="387" y="1"/>
                  </a:moveTo>
                  <a:lnTo>
                    <a:pt x="0" y="1"/>
                  </a:lnTo>
                  <a:lnTo>
                    <a:pt x="0" y="181"/>
                  </a:lnTo>
                  <a:lnTo>
                    <a:pt x="38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49" name="Google Shape;27149;p13"/>
            <p:cNvSpPr/>
            <p:nvPr/>
          </p:nvSpPr>
          <p:spPr>
            <a:xfrm>
              <a:off x="2887184" y="372232"/>
              <a:ext cx="26627" cy="15296"/>
            </a:xfrm>
            <a:custGeom>
              <a:avLst/>
              <a:gdLst/>
              <a:ahLst/>
              <a:cxnLst/>
              <a:rect l="l" t="t" r="r" b="b"/>
              <a:pathLst>
                <a:path w="746" h="508" extrusionOk="0">
                  <a:moveTo>
                    <a:pt x="0" y="73"/>
                  </a:moveTo>
                  <a:lnTo>
                    <a:pt x="0" y="435"/>
                  </a:lnTo>
                  <a:cubicBezTo>
                    <a:pt x="746" y="507"/>
                    <a:pt x="746" y="1"/>
                    <a:pt x="0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50" name="Google Shape;27150;p13"/>
            <p:cNvSpPr/>
            <p:nvPr/>
          </p:nvSpPr>
          <p:spPr>
            <a:xfrm>
              <a:off x="2967491" y="364012"/>
              <a:ext cx="37120" cy="15868"/>
            </a:xfrm>
            <a:custGeom>
              <a:avLst/>
              <a:gdLst/>
              <a:ahLst/>
              <a:cxnLst/>
              <a:rect l="l" t="t" r="r" b="b"/>
              <a:pathLst>
                <a:path w="1040" h="527" extrusionOk="0">
                  <a:moveTo>
                    <a:pt x="837" y="527"/>
                  </a:moveTo>
                  <a:cubicBezTo>
                    <a:pt x="1040" y="1"/>
                    <a:pt x="1" y="489"/>
                    <a:pt x="837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51" name="Google Shape;27151;p13"/>
            <p:cNvSpPr/>
            <p:nvPr/>
          </p:nvSpPr>
          <p:spPr>
            <a:xfrm>
              <a:off x="7925623" y="361634"/>
              <a:ext cx="34443" cy="16290"/>
            </a:xfrm>
            <a:custGeom>
              <a:avLst/>
              <a:gdLst/>
              <a:ahLst/>
              <a:cxnLst/>
              <a:rect l="l" t="t" r="r" b="b"/>
              <a:pathLst>
                <a:path w="965" h="541" extrusionOk="0">
                  <a:moveTo>
                    <a:pt x="1" y="425"/>
                  </a:moveTo>
                  <a:cubicBezTo>
                    <a:pt x="253" y="541"/>
                    <a:pt x="711" y="541"/>
                    <a:pt x="964" y="425"/>
                  </a:cubicBezTo>
                  <a:cubicBezTo>
                    <a:pt x="962" y="0"/>
                    <a:pt x="5" y="0"/>
                    <a:pt x="1" y="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52" name="Google Shape;27152;p13"/>
            <p:cNvSpPr/>
            <p:nvPr/>
          </p:nvSpPr>
          <p:spPr>
            <a:xfrm>
              <a:off x="7788031" y="374400"/>
              <a:ext cx="13706" cy="2740"/>
            </a:xfrm>
            <a:custGeom>
              <a:avLst/>
              <a:gdLst/>
              <a:ahLst/>
              <a:cxnLst/>
              <a:rect l="l" t="t" r="r" b="b"/>
              <a:pathLst>
                <a:path w="384" h="91" extrusionOk="0">
                  <a:moveTo>
                    <a:pt x="384" y="1"/>
                  </a:moveTo>
                  <a:cubicBezTo>
                    <a:pt x="234" y="21"/>
                    <a:pt x="4" y="2"/>
                    <a:pt x="0" y="91"/>
                  </a:cubicBezTo>
                  <a:cubicBezTo>
                    <a:pt x="146" y="71"/>
                    <a:pt x="381" y="89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53" name="Google Shape;27153;p13"/>
            <p:cNvSpPr/>
            <p:nvPr/>
          </p:nvSpPr>
          <p:spPr>
            <a:xfrm>
              <a:off x="8509863" y="368950"/>
              <a:ext cx="21523" cy="6413"/>
            </a:xfrm>
            <a:custGeom>
              <a:avLst/>
              <a:gdLst/>
              <a:ahLst/>
              <a:cxnLst/>
              <a:rect l="l" t="t" r="r" b="b"/>
              <a:pathLst>
                <a:path w="603" h="213" extrusionOk="0">
                  <a:moveTo>
                    <a:pt x="603" y="182"/>
                  </a:moveTo>
                  <a:lnTo>
                    <a:pt x="603" y="0"/>
                  </a:lnTo>
                  <a:lnTo>
                    <a:pt x="26" y="0"/>
                  </a:lnTo>
                  <a:cubicBezTo>
                    <a:pt x="1" y="163"/>
                    <a:pt x="215" y="213"/>
                    <a:pt x="603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54" name="Google Shape;27154;p13"/>
            <p:cNvSpPr/>
            <p:nvPr/>
          </p:nvSpPr>
          <p:spPr>
            <a:xfrm>
              <a:off x="8593311" y="362206"/>
              <a:ext cx="13777" cy="7467"/>
            </a:xfrm>
            <a:custGeom>
              <a:avLst/>
              <a:gdLst/>
              <a:ahLst/>
              <a:cxnLst/>
              <a:rect l="l" t="t" r="r" b="b"/>
              <a:pathLst>
                <a:path w="386" h="248" extrusionOk="0">
                  <a:moveTo>
                    <a:pt x="386" y="133"/>
                  </a:moveTo>
                  <a:cubicBezTo>
                    <a:pt x="169" y="143"/>
                    <a:pt x="86" y="1"/>
                    <a:pt x="1" y="133"/>
                  </a:cubicBezTo>
                  <a:cubicBezTo>
                    <a:pt x="3" y="224"/>
                    <a:pt x="339" y="248"/>
                    <a:pt x="386" y="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55" name="Google Shape;27155;p13"/>
            <p:cNvSpPr/>
            <p:nvPr/>
          </p:nvSpPr>
          <p:spPr>
            <a:xfrm>
              <a:off x="3778588" y="362717"/>
              <a:ext cx="13884" cy="4276"/>
            </a:xfrm>
            <a:custGeom>
              <a:avLst/>
              <a:gdLst/>
              <a:ahLst/>
              <a:cxnLst/>
              <a:rect l="l" t="t" r="r" b="b"/>
              <a:pathLst>
                <a:path w="389" h="142" extrusionOk="0">
                  <a:moveTo>
                    <a:pt x="289" y="24"/>
                  </a:moveTo>
                  <a:cubicBezTo>
                    <a:pt x="238" y="1"/>
                    <a:pt x="0" y="69"/>
                    <a:pt x="98" y="114"/>
                  </a:cubicBezTo>
                  <a:cubicBezTo>
                    <a:pt x="150" y="142"/>
                    <a:pt x="388" y="73"/>
                    <a:pt x="289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56" name="Google Shape;27156;p13"/>
            <p:cNvSpPr/>
            <p:nvPr/>
          </p:nvSpPr>
          <p:spPr>
            <a:xfrm>
              <a:off x="7911846" y="355251"/>
              <a:ext cx="13813" cy="5450"/>
            </a:xfrm>
            <a:custGeom>
              <a:avLst/>
              <a:gdLst/>
              <a:ahLst/>
              <a:cxnLst/>
              <a:rect l="l" t="t" r="r" b="b"/>
              <a:pathLst>
                <a:path w="387" h="181" extrusionOk="0">
                  <a:moveTo>
                    <a:pt x="387" y="1"/>
                  </a:moveTo>
                  <a:lnTo>
                    <a:pt x="1" y="1"/>
                  </a:lnTo>
                  <a:lnTo>
                    <a:pt x="1" y="181"/>
                  </a:lnTo>
                  <a:lnTo>
                    <a:pt x="38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57" name="Google Shape;27157;p13"/>
            <p:cNvSpPr/>
            <p:nvPr/>
          </p:nvSpPr>
          <p:spPr>
            <a:xfrm>
              <a:off x="8062395" y="352511"/>
              <a:ext cx="21594" cy="6444"/>
            </a:xfrm>
            <a:custGeom>
              <a:avLst/>
              <a:gdLst/>
              <a:ahLst/>
              <a:cxnLst/>
              <a:rect l="l" t="t" r="r" b="b"/>
              <a:pathLst>
                <a:path w="605" h="214" extrusionOk="0">
                  <a:moveTo>
                    <a:pt x="605" y="181"/>
                  </a:moveTo>
                  <a:lnTo>
                    <a:pt x="605" y="0"/>
                  </a:lnTo>
                  <a:lnTo>
                    <a:pt x="26" y="0"/>
                  </a:lnTo>
                  <a:cubicBezTo>
                    <a:pt x="0" y="164"/>
                    <a:pt x="217" y="213"/>
                    <a:pt x="605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58" name="Google Shape;27158;p13"/>
            <p:cNvSpPr/>
            <p:nvPr/>
          </p:nvSpPr>
          <p:spPr>
            <a:xfrm>
              <a:off x="7760477" y="347061"/>
              <a:ext cx="20666" cy="8220"/>
            </a:xfrm>
            <a:custGeom>
              <a:avLst/>
              <a:gdLst/>
              <a:ahLst/>
              <a:cxnLst/>
              <a:rect l="l" t="t" r="r" b="b"/>
              <a:pathLst>
                <a:path w="579" h="273" extrusionOk="0">
                  <a:moveTo>
                    <a:pt x="579" y="91"/>
                  </a:moveTo>
                  <a:cubicBezTo>
                    <a:pt x="384" y="91"/>
                    <a:pt x="348" y="18"/>
                    <a:pt x="194" y="0"/>
                  </a:cubicBezTo>
                  <a:cubicBezTo>
                    <a:pt x="195" y="91"/>
                    <a:pt x="37" y="107"/>
                    <a:pt x="1" y="181"/>
                  </a:cubicBezTo>
                  <a:cubicBezTo>
                    <a:pt x="195" y="181"/>
                    <a:pt x="229" y="255"/>
                    <a:pt x="390" y="273"/>
                  </a:cubicBezTo>
                  <a:cubicBezTo>
                    <a:pt x="384" y="183"/>
                    <a:pt x="541" y="165"/>
                    <a:pt x="579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59" name="Google Shape;27159;p13"/>
            <p:cNvSpPr/>
            <p:nvPr/>
          </p:nvSpPr>
          <p:spPr>
            <a:xfrm>
              <a:off x="7626205" y="351788"/>
              <a:ext cx="13920" cy="4215"/>
            </a:xfrm>
            <a:custGeom>
              <a:avLst/>
              <a:gdLst/>
              <a:ahLst/>
              <a:cxnLst/>
              <a:rect l="l" t="t" r="r" b="b"/>
              <a:pathLst>
                <a:path w="390" h="140" extrusionOk="0">
                  <a:moveTo>
                    <a:pt x="290" y="26"/>
                  </a:moveTo>
                  <a:cubicBezTo>
                    <a:pt x="238" y="1"/>
                    <a:pt x="1" y="70"/>
                    <a:pt x="98" y="117"/>
                  </a:cubicBezTo>
                  <a:cubicBezTo>
                    <a:pt x="151" y="139"/>
                    <a:pt x="390" y="71"/>
                    <a:pt x="29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60" name="Google Shape;27160;p13"/>
            <p:cNvSpPr/>
            <p:nvPr/>
          </p:nvSpPr>
          <p:spPr>
            <a:xfrm>
              <a:off x="6758536" y="340377"/>
              <a:ext cx="31481" cy="13941"/>
            </a:xfrm>
            <a:custGeom>
              <a:avLst/>
              <a:gdLst/>
              <a:ahLst/>
              <a:cxnLst/>
              <a:rect l="l" t="t" r="r" b="b"/>
              <a:pathLst>
                <a:path w="882" h="463" extrusionOk="0">
                  <a:moveTo>
                    <a:pt x="688" y="405"/>
                  </a:moveTo>
                  <a:cubicBezTo>
                    <a:pt x="701" y="403"/>
                    <a:pt x="675" y="321"/>
                    <a:pt x="688" y="313"/>
                  </a:cubicBezTo>
                  <a:cubicBezTo>
                    <a:pt x="706" y="303"/>
                    <a:pt x="869" y="125"/>
                    <a:pt x="881" y="132"/>
                  </a:cubicBezTo>
                  <a:cubicBezTo>
                    <a:pt x="671" y="0"/>
                    <a:pt x="0" y="462"/>
                    <a:pt x="68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61" name="Google Shape;27161;p13"/>
            <p:cNvSpPr/>
            <p:nvPr/>
          </p:nvSpPr>
          <p:spPr>
            <a:xfrm>
              <a:off x="7571382" y="338480"/>
              <a:ext cx="23914" cy="5841"/>
            </a:xfrm>
            <a:custGeom>
              <a:avLst/>
              <a:gdLst/>
              <a:ahLst/>
              <a:cxnLst/>
              <a:rect l="l" t="t" r="r" b="b"/>
              <a:pathLst>
                <a:path w="670" h="194" extrusionOk="0">
                  <a:moveTo>
                    <a:pt x="475" y="194"/>
                  </a:moveTo>
                  <a:cubicBezTo>
                    <a:pt x="475" y="102"/>
                    <a:pt x="633" y="85"/>
                    <a:pt x="670" y="12"/>
                  </a:cubicBezTo>
                  <a:cubicBezTo>
                    <a:pt x="366" y="20"/>
                    <a:pt x="0" y="0"/>
                    <a:pt x="90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62" name="Google Shape;27162;p13"/>
            <p:cNvSpPr/>
            <p:nvPr/>
          </p:nvSpPr>
          <p:spPr>
            <a:xfrm>
              <a:off x="2694484" y="338480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2" y="104"/>
                  </a:moveTo>
                  <a:cubicBezTo>
                    <a:pt x="196" y="53"/>
                    <a:pt x="40" y="0"/>
                    <a:pt x="1" y="104"/>
                  </a:cubicBezTo>
                  <a:cubicBezTo>
                    <a:pt x="1" y="154"/>
                    <a:pt x="158" y="207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63" name="Google Shape;27163;p13"/>
            <p:cNvSpPr/>
            <p:nvPr/>
          </p:nvSpPr>
          <p:spPr>
            <a:xfrm>
              <a:off x="8779158" y="316230"/>
              <a:ext cx="56216" cy="27942"/>
            </a:xfrm>
            <a:custGeom>
              <a:avLst/>
              <a:gdLst/>
              <a:ahLst/>
              <a:cxnLst/>
              <a:rect l="l" t="t" r="r" b="b"/>
              <a:pathLst>
                <a:path w="1575" h="928" extrusionOk="0">
                  <a:moveTo>
                    <a:pt x="1352" y="25"/>
                  </a:moveTo>
                  <a:cubicBezTo>
                    <a:pt x="338" y="1"/>
                    <a:pt x="143" y="364"/>
                    <a:pt x="1" y="751"/>
                  </a:cubicBezTo>
                  <a:cubicBezTo>
                    <a:pt x="818" y="927"/>
                    <a:pt x="1575" y="606"/>
                    <a:pt x="135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64" name="Google Shape;27164;p13"/>
            <p:cNvSpPr/>
            <p:nvPr/>
          </p:nvSpPr>
          <p:spPr>
            <a:xfrm>
              <a:off x="7918699" y="338841"/>
              <a:ext cx="13884" cy="2770"/>
            </a:xfrm>
            <a:custGeom>
              <a:avLst/>
              <a:gdLst/>
              <a:ahLst/>
              <a:cxnLst/>
              <a:rect l="l" t="t" r="r" b="b"/>
              <a:pathLst>
                <a:path w="389" h="92" extrusionOk="0">
                  <a:moveTo>
                    <a:pt x="388" y="0"/>
                  </a:moveTo>
                  <a:cubicBezTo>
                    <a:pt x="238" y="21"/>
                    <a:pt x="7" y="4"/>
                    <a:pt x="1" y="92"/>
                  </a:cubicBezTo>
                  <a:cubicBezTo>
                    <a:pt x="153" y="71"/>
                    <a:pt x="383" y="89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65" name="Google Shape;27165;p13"/>
            <p:cNvSpPr/>
            <p:nvPr/>
          </p:nvSpPr>
          <p:spPr>
            <a:xfrm>
              <a:off x="2804629" y="316983"/>
              <a:ext cx="51147" cy="19120"/>
            </a:xfrm>
            <a:custGeom>
              <a:avLst/>
              <a:gdLst/>
              <a:ahLst/>
              <a:cxnLst/>
              <a:rect l="l" t="t" r="r" b="b"/>
              <a:pathLst>
                <a:path w="1433" h="635" extrusionOk="0">
                  <a:moveTo>
                    <a:pt x="964" y="635"/>
                  </a:moveTo>
                  <a:cubicBezTo>
                    <a:pt x="1432" y="404"/>
                    <a:pt x="884" y="139"/>
                    <a:pt x="577" y="0"/>
                  </a:cubicBezTo>
                  <a:cubicBezTo>
                    <a:pt x="545" y="106"/>
                    <a:pt x="274" y="100"/>
                    <a:pt x="0" y="92"/>
                  </a:cubicBezTo>
                  <a:cubicBezTo>
                    <a:pt x="106" y="374"/>
                    <a:pt x="460" y="542"/>
                    <a:pt x="964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66" name="Google Shape;27166;p13"/>
            <p:cNvSpPr/>
            <p:nvPr/>
          </p:nvSpPr>
          <p:spPr>
            <a:xfrm>
              <a:off x="2053494" y="327882"/>
              <a:ext cx="23486" cy="8220"/>
            </a:xfrm>
            <a:custGeom>
              <a:avLst/>
              <a:gdLst/>
              <a:ahLst/>
              <a:cxnLst/>
              <a:rect l="l" t="t" r="r" b="b"/>
              <a:pathLst>
                <a:path w="658" h="273" extrusionOk="0">
                  <a:moveTo>
                    <a:pt x="411" y="273"/>
                  </a:moveTo>
                  <a:cubicBezTo>
                    <a:pt x="421" y="157"/>
                    <a:pt x="657" y="148"/>
                    <a:pt x="604" y="0"/>
                  </a:cubicBezTo>
                  <a:lnTo>
                    <a:pt x="219" y="0"/>
                  </a:lnTo>
                  <a:cubicBezTo>
                    <a:pt x="1" y="133"/>
                    <a:pt x="10" y="225"/>
                    <a:pt x="411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67" name="Google Shape;27167;p13"/>
            <p:cNvSpPr/>
            <p:nvPr/>
          </p:nvSpPr>
          <p:spPr>
            <a:xfrm>
              <a:off x="5588700" y="321710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6"/>
                  </a:moveTo>
                  <a:cubicBezTo>
                    <a:pt x="153" y="140"/>
                    <a:pt x="393" y="72"/>
                    <a:pt x="293" y="25"/>
                  </a:cubicBezTo>
                  <a:cubicBezTo>
                    <a:pt x="240" y="0"/>
                    <a:pt x="0" y="68"/>
                    <a:pt x="100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68" name="Google Shape;27168;p13"/>
            <p:cNvSpPr/>
            <p:nvPr/>
          </p:nvSpPr>
          <p:spPr>
            <a:xfrm>
              <a:off x="1658564" y="321710"/>
              <a:ext cx="13884" cy="4215"/>
            </a:xfrm>
            <a:custGeom>
              <a:avLst/>
              <a:gdLst/>
              <a:ahLst/>
              <a:cxnLst/>
              <a:rect l="l" t="t" r="r" b="b"/>
              <a:pathLst>
                <a:path w="389" h="140" extrusionOk="0">
                  <a:moveTo>
                    <a:pt x="97" y="116"/>
                  </a:moveTo>
                  <a:cubicBezTo>
                    <a:pt x="152" y="140"/>
                    <a:pt x="388" y="72"/>
                    <a:pt x="290" y="25"/>
                  </a:cubicBezTo>
                  <a:cubicBezTo>
                    <a:pt x="238" y="0"/>
                    <a:pt x="0" y="68"/>
                    <a:pt x="97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69" name="Google Shape;27169;p13"/>
            <p:cNvSpPr/>
            <p:nvPr/>
          </p:nvSpPr>
          <p:spPr>
            <a:xfrm>
              <a:off x="7825722" y="313490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4" y="25"/>
                  </a:moveTo>
                  <a:cubicBezTo>
                    <a:pt x="240" y="0"/>
                    <a:pt x="0" y="69"/>
                    <a:pt x="99" y="116"/>
                  </a:cubicBezTo>
                  <a:cubicBezTo>
                    <a:pt x="154" y="143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70" name="Google Shape;27170;p13"/>
            <p:cNvSpPr/>
            <p:nvPr/>
          </p:nvSpPr>
          <p:spPr>
            <a:xfrm>
              <a:off x="4288982" y="305060"/>
              <a:ext cx="39726" cy="15838"/>
            </a:xfrm>
            <a:custGeom>
              <a:avLst/>
              <a:gdLst/>
              <a:ahLst/>
              <a:cxnLst/>
              <a:rect l="l" t="t" r="r" b="b"/>
              <a:pathLst>
                <a:path w="1113" h="526" extrusionOk="0">
                  <a:moveTo>
                    <a:pt x="648" y="305"/>
                  </a:moveTo>
                  <a:cubicBezTo>
                    <a:pt x="1112" y="1"/>
                    <a:pt x="0" y="526"/>
                    <a:pt x="648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71" name="Google Shape;27171;p13"/>
            <p:cNvSpPr/>
            <p:nvPr/>
          </p:nvSpPr>
          <p:spPr>
            <a:xfrm>
              <a:off x="998337" y="302049"/>
              <a:ext cx="31802" cy="16139"/>
            </a:xfrm>
            <a:custGeom>
              <a:avLst/>
              <a:gdLst/>
              <a:ahLst/>
              <a:cxnLst/>
              <a:rect l="l" t="t" r="r" b="b"/>
              <a:pathLst>
                <a:path w="891" h="536" extrusionOk="0">
                  <a:moveTo>
                    <a:pt x="853" y="496"/>
                  </a:moveTo>
                  <a:cubicBezTo>
                    <a:pt x="891" y="235"/>
                    <a:pt x="878" y="0"/>
                    <a:pt x="275" y="42"/>
                  </a:cubicBezTo>
                  <a:cubicBezTo>
                    <a:pt x="216" y="165"/>
                    <a:pt x="0" y="216"/>
                    <a:pt x="83" y="405"/>
                  </a:cubicBezTo>
                  <a:cubicBezTo>
                    <a:pt x="342" y="434"/>
                    <a:pt x="452" y="536"/>
                    <a:pt x="853" y="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72" name="Google Shape;27172;p13"/>
            <p:cNvSpPr/>
            <p:nvPr/>
          </p:nvSpPr>
          <p:spPr>
            <a:xfrm>
              <a:off x="925561" y="300543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0" y="182"/>
                  </a:moveTo>
                  <a:lnTo>
                    <a:pt x="386" y="182"/>
                  </a:lnTo>
                  <a:lnTo>
                    <a:pt x="3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73" name="Google Shape;27173;p13"/>
            <p:cNvSpPr/>
            <p:nvPr/>
          </p:nvSpPr>
          <p:spPr>
            <a:xfrm>
              <a:off x="8421205" y="292384"/>
              <a:ext cx="22558" cy="11743"/>
            </a:xfrm>
            <a:custGeom>
              <a:avLst/>
              <a:gdLst/>
              <a:ahLst/>
              <a:cxnLst/>
              <a:rect l="l" t="t" r="r" b="b"/>
              <a:pathLst>
                <a:path w="632" h="390" extrusionOk="0">
                  <a:moveTo>
                    <a:pt x="193" y="0"/>
                  </a:moveTo>
                  <a:cubicBezTo>
                    <a:pt x="202" y="126"/>
                    <a:pt x="103" y="199"/>
                    <a:pt x="1" y="272"/>
                  </a:cubicBezTo>
                  <a:cubicBezTo>
                    <a:pt x="248" y="277"/>
                    <a:pt x="268" y="389"/>
                    <a:pt x="578" y="363"/>
                  </a:cubicBezTo>
                  <a:cubicBezTo>
                    <a:pt x="631" y="157"/>
                    <a:pt x="533" y="22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74" name="Google Shape;27174;p13"/>
            <p:cNvSpPr/>
            <p:nvPr/>
          </p:nvSpPr>
          <p:spPr>
            <a:xfrm>
              <a:off x="7240340" y="292384"/>
              <a:ext cx="31409" cy="13459"/>
            </a:xfrm>
            <a:custGeom>
              <a:avLst/>
              <a:gdLst/>
              <a:ahLst/>
              <a:cxnLst/>
              <a:rect l="l" t="t" r="r" b="b"/>
              <a:pathLst>
                <a:path w="880" h="447" extrusionOk="0">
                  <a:moveTo>
                    <a:pt x="879" y="180"/>
                  </a:moveTo>
                  <a:cubicBezTo>
                    <a:pt x="625" y="180"/>
                    <a:pt x="704" y="22"/>
                    <a:pt x="494" y="0"/>
                  </a:cubicBezTo>
                  <a:cubicBezTo>
                    <a:pt x="477" y="144"/>
                    <a:pt x="1" y="72"/>
                    <a:pt x="108" y="272"/>
                  </a:cubicBezTo>
                  <a:cubicBezTo>
                    <a:pt x="593" y="284"/>
                    <a:pt x="712" y="447"/>
                    <a:pt x="879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75" name="Google Shape;27175;p13"/>
            <p:cNvSpPr/>
            <p:nvPr/>
          </p:nvSpPr>
          <p:spPr>
            <a:xfrm>
              <a:off x="3802680" y="297472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3" y="103"/>
                  </a:moveTo>
                  <a:cubicBezTo>
                    <a:pt x="196" y="53"/>
                    <a:pt x="38" y="1"/>
                    <a:pt x="2" y="103"/>
                  </a:cubicBezTo>
                  <a:cubicBezTo>
                    <a:pt x="0" y="154"/>
                    <a:pt x="157" y="207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76" name="Google Shape;27176;p13"/>
            <p:cNvSpPr/>
            <p:nvPr/>
          </p:nvSpPr>
          <p:spPr>
            <a:xfrm>
              <a:off x="3385835" y="285700"/>
              <a:ext cx="31374" cy="13911"/>
            </a:xfrm>
            <a:custGeom>
              <a:avLst/>
              <a:gdLst/>
              <a:ahLst/>
              <a:cxnLst/>
              <a:rect l="l" t="t" r="r" b="b"/>
              <a:pathLst>
                <a:path w="879" h="462" extrusionOk="0">
                  <a:moveTo>
                    <a:pt x="687" y="314"/>
                  </a:moveTo>
                  <a:cubicBezTo>
                    <a:pt x="705" y="302"/>
                    <a:pt x="871" y="126"/>
                    <a:pt x="879" y="131"/>
                  </a:cubicBezTo>
                  <a:cubicBezTo>
                    <a:pt x="670" y="0"/>
                    <a:pt x="0" y="461"/>
                    <a:pt x="687" y="405"/>
                  </a:cubicBezTo>
                  <a:cubicBezTo>
                    <a:pt x="699" y="402"/>
                    <a:pt x="677" y="320"/>
                    <a:pt x="687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77" name="Google Shape;27177;p13"/>
            <p:cNvSpPr/>
            <p:nvPr/>
          </p:nvSpPr>
          <p:spPr>
            <a:xfrm>
              <a:off x="4883286" y="286904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387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78" name="Google Shape;27178;p13"/>
            <p:cNvSpPr/>
            <p:nvPr/>
          </p:nvSpPr>
          <p:spPr>
            <a:xfrm>
              <a:off x="3947161" y="283803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5" y="104"/>
                  </a:moveTo>
                  <a:cubicBezTo>
                    <a:pt x="195" y="53"/>
                    <a:pt x="39" y="1"/>
                    <a:pt x="3" y="104"/>
                  </a:cubicBezTo>
                  <a:cubicBezTo>
                    <a:pt x="0" y="152"/>
                    <a:pt x="159" y="207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79" name="Google Shape;27179;p13"/>
            <p:cNvSpPr/>
            <p:nvPr/>
          </p:nvSpPr>
          <p:spPr>
            <a:xfrm>
              <a:off x="2439823" y="286904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1"/>
                  </a:moveTo>
                  <a:cubicBezTo>
                    <a:pt x="237" y="22"/>
                    <a:pt x="4" y="2"/>
                    <a:pt x="1" y="91"/>
                  </a:cubicBezTo>
                  <a:cubicBezTo>
                    <a:pt x="151" y="71"/>
                    <a:pt x="380" y="88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80" name="Google Shape;27180;p13"/>
            <p:cNvSpPr/>
            <p:nvPr/>
          </p:nvSpPr>
          <p:spPr>
            <a:xfrm>
              <a:off x="5519886" y="28341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1" y="25"/>
                  </a:moveTo>
                  <a:cubicBezTo>
                    <a:pt x="238" y="1"/>
                    <a:pt x="0" y="69"/>
                    <a:pt x="100" y="117"/>
                  </a:cubicBezTo>
                  <a:cubicBezTo>
                    <a:pt x="154" y="142"/>
                    <a:pt x="393" y="72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81" name="Google Shape;27181;p13"/>
            <p:cNvSpPr/>
            <p:nvPr/>
          </p:nvSpPr>
          <p:spPr>
            <a:xfrm>
              <a:off x="6741796" y="281455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4" y="0"/>
                  </a:moveTo>
                  <a:cubicBezTo>
                    <a:pt x="235" y="21"/>
                    <a:pt x="6" y="2"/>
                    <a:pt x="0" y="92"/>
                  </a:cubicBezTo>
                  <a:cubicBezTo>
                    <a:pt x="149" y="70"/>
                    <a:pt x="378" y="89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82" name="Google Shape;27182;p13"/>
            <p:cNvSpPr/>
            <p:nvPr/>
          </p:nvSpPr>
          <p:spPr>
            <a:xfrm>
              <a:off x="2543115" y="281033"/>
              <a:ext cx="20666" cy="3643"/>
            </a:xfrm>
            <a:custGeom>
              <a:avLst/>
              <a:gdLst/>
              <a:ahLst/>
              <a:cxnLst/>
              <a:rect l="l" t="t" r="r" b="b"/>
              <a:pathLst>
                <a:path w="579" h="121" extrusionOk="0">
                  <a:moveTo>
                    <a:pt x="579" y="14"/>
                  </a:moveTo>
                  <a:cubicBezTo>
                    <a:pt x="352" y="29"/>
                    <a:pt x="32" y="0"/>
                    <a:pt x="0" y="106"/>
                  </a:cubicBezTo>
                  <a:cubicBezTo>
                    <a:pt x="226" y="91"/>
                    <a:pt x="546" y="120"/>
                    <a:pt x="579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83" name="Google Shape;27183;p13"/>
            <p:cNvSpPr/>
            <p:nvPr/>
          </p:nvSpPr>
          <p:spPr>
            <a:xfrm>
              <a:off x="2456919" y="280702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5"/>
                  </a:moveTo>
                  <a:cubicBezTo>
                    <a:pt x="239" y="1"/>
                    <a:pt x="1" y="70"/>
                    <a:pt x="100" y="117"/>
                  </a:cubicBezTo>
                  <a:cubicBezTo>
                    <a:pt x="155" y="140"/>
                    <a:pt x="392" y="71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84" name="Google Shape;27184;p13"/>
            <p:cNvSpPr/>
            <p:nvPr/>
          </p:nvSpPr>
          <p:spPr>
            <a:xfrm>
              <a:off x="1455478" y="278353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5" y="103"/>
                  </a:moveTo>
                  <a:cubicBezTo>
                    <a:pt x="196" y="53"/>
                    <a:pt x="40" y="0"/>
                    <a:pt x="2" y="103"/>
                  </a:cubicBezTo>
                  <a:cubicBezTo>
                    <a:pt x="0" y="154"/>
                    <a:pt x="158" y="207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85" name="Google Shape;27185;p13"/>
            <p:cNvSpPr/>
            <p:nvPr/>
          </p:nvSpPr>
          <p:spPr>
            <a:xfrm>
              <a:off x="5530380" y="273235"/>
              <a:ext cx="14991" cy="9244"/>
            </a:xfrm>
            <a:custGeom>
              <a:avLst/>
              <a:gdLst/>
              <a:ahLst/>
              <a:cxnLst/>
              <a:rect l="l" t="t" r="r" b="b"/>
              <a:pathLst>
                <a:path w="420" h="307" extrusionOk="0">
                  <a:moveTo>
                    <a:pt x="385" y="273"/>
                  </a:moveTo>
                  <a:cubicBezTo>
                    <a:pt x="355" y="166"/>
                    <a:pt x="419" y="15"/>
                    <a:pt x="193" y="1"/>
                  </a:cubicBezTo>
                  <a:cubicBezTo>
                    <a:pt x="180" y="57"/>
                    <a:pt x="165" y="109"/>
                    <a:pt x="0" y="92"/>
                  </a:cubicBezTo>
                  <a:cubicBezTo>
                    <a:pt x="21" y="202"/>
                    <a:pt x="56" y="306"/>
                    <a:pt x="385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86" name="Google Shape;27186;p13"/>
            <p:cNvSpPr/>
            <p:nvPr/>
          </p:nvSpPr>
          <p:spPr>
            <a:xfrm>
              <a:off x="5328257" y="269501"/>
              <a:ext cx="39833" cy="15868"/>
            </a:xfrm>
            <a:custGeom>
              <a:avLst/>
              <a:gdLst/>
              <a:ahLst/>
              <a:cxnLst/>
              <a:rect l="l" t="t" r="r" b="b"/>
              <a:pathLst>
                <a:path w="1116" h="527" extrusionOk="0">
                  <a:moveTo>
                    <a:pt x="648" y="306"/>
                  </a:moveTo>
                  <a:cubicBezTo>
                    <a:pt x="1115" y="1"/>
                    <a:pt x="0" y="527"/>
                    <a:pt x="648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87" name="Google Shape;27187;p13"/>
            <p:cNvSpPr/>
            <p:nvPr/>
          </p:nvSpPr>
          <p:spPr>
            <a:xfrm>
              <a:off x="7797989" y="264985"/>
              <a:ext cx="28161" cy="13760"/>
            </a:xfrm>
            <a:custGeom>
              <a:avLst/>
              <a:gdLst/>
              <a:ahLst/>
              <a:cxnLst/>
              <a:rect l="l" t="t" r="r" b="b"/>
              <a:pathLst>
                <a:path w="789" h="457" extrusionOk="0">
                  <a:moveTo>
                    <a:pt x="491" y="456"/>
                  </a:moveTo>
                  <a:cubicBezTo>
                    <a:pt x="752" y="340"/>
                    <a:pt x="789" y="11"/>
                    <a:pt x="299" y="0"/>
                  </a:cubicBezTo>
                  <a:cubicBezTo>
                    <a:pt x="38" y="118"/>
                    <a:pt x="0" y="448"/>
                    <a:pt x="491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88" name="Google Shape;27188;p13"/>
            <p:cNvSpPr/>
            <p:nvPr/>
          </p:nvSpPr>
          <p:spPr>
            <a:xfrm>
              <a:off x="6872464" y="273205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1" y="92"/>
                  </a:moveTo>
                  <a:cubicBezTo>
                    <a:pt x="151" y="71"/>
                    <a:pt x="383" y="89"/>
                    <a:pt x="386" y="0"/>
                  </a:cubicBezTo>
                  <a:cubicBezTo>
                    <a:pt x="240" y="21"/>
                    <a:pt x="7" y="4"/>
                    <a:pt x="1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89" name="Google Shape;27189;p13"/>
            <p:cNvSpPr/>
            <p:nvPr/>
          </p:nvSpPr>
          <p:spPr>
            <a:xfrm>
              <a:off x="5857567" y="270104"/>
              <a:ext cx="23807" cy="5871"/>
            </a:xfrm>
            <a:custGeom>
              <a:avLst/>
              <a:gdLst/>
              <a:ahLst/>
              <a:cxnLst/>
              <a:rect l="l" t="t" r="r" b="b"/>
              <a:pathLst>
                <a:path w="667" h="195" extrusionOk="0">
                  <a:moveTo>
                    <a:pt x="87" y="195"/>
                  </a:moveTo>
                  <a:lnTo>
                    <a:pt x="473" y="195"/>
                  </a:lnTo>
                  <a:cubicBezTo>
                    <a:pt x="473" y="103"/>
                    <a:pt x="631" y="85"/>
                    <a:pt x="666" y="13"/>
                  </a:cubicBezTo>
                  <a:cubicBezTo>
                    <a:pt x="365" y="22"/>
                    <a:pt x="0" y="0"/>
                    <a:pt x="87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90" name="Google Shape;27190;p13"/>
            <p:cNvSpPr/>
            <p:nvPr/>
          </p:nvSpPr>
          <p:spPr>
            <a:xfrm>
              <a:off x="8259699" y="267424"/>
              <a:ext cx="23985" cy="5841"/>
            </a:xfrm>
            <a:custGeom>
              <a:avLst/>
              <a:gdLst/>
              <a:ahLst/>
              <a:cxnLst/>
              <a:rect l="l" t="t" r="r" b="b"/>
              <a:pathLst>
                <a:path w="672" h="194" extrusionOk="0">
                  <a:moveTo>
                    <a:pt x="477" y="194"/>
                  </a:moveTo>
                  <a:cubicBezTo>
                    <a:pt x="475" y="102"/>
                    <a:pt x="633" y="87"/>
                    <a:pt x="671" y="11"/>
                  </a:cubicBezTo>
                  <a:cubicBezTo>
                    <a:pt x="366" y="20"/>
                    <a:pt x="0" y="0"/>
                    <a:pt x="90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91" name="Google Shape;27191;p13"/>
            <p:cNvSpPr/>
            <p:nvPr/>
          </p:nvSpPr>
          <p:spPr>
            <a:xfrm>
              <a:off x="8305777" y="255170"/>
              <a:ext cx="21987" cy="16199"/>
            </a:xfrm>
            <a:custGeom>
              <a:avLst/>
              <a:gdLst/>
              <a:ahLst/>
              <a:cxnLst/>
              <a:rect l="l" t="t" r="r" b="b"/>
              <a:pathLst>
                <a:path w="616" h="538" extrusionOk="0">
                  <a:moveTo>
                    <a:pt x="342" y="509"/>
                  </a:moveTo>
                  <a:cubicBezTo>
                    <a:pt x="404" y="388"/>
                    <a:pt x="615" y="337"/>
                    <a:pt x="535" y="146"/>
                  </a:cubicBezTo>
                  <a:cubicBezTo>
                    <a:pt x="0" y="0"/>
                    <a:pt x="3" y="538"/>
                    <a:pt x="342" y="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92" name="Google Shape;27192;p13"/>
            <p:cNvSpPr/>
            <p:nvPr/>
          </p:nvSpPr>
          <p:spPr>
            <a:xfrm>
              <a:off x="8214727" y="265075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93" name="Google Shape;27193;p13"/>
            <p:cNvSpPr/>
            <p:nvPr/>
          </p:nvSpPr>
          <p:spPr>
            <a:xfrm>
              <a:off x="8617260" y="264323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3" y="25"/>
                  </a:moveTo>
                  <a:cubicBezTo>
                    <a:pt x="240" y="0"/>
                    <a:pt x="1" y="68"/>
                    <a:pt x="100" y="116"/>
                  </a:cubicBezTo>
                  <a:cubicBezTo>
                    <a:pt x="155" y="140"/>
                    <a:pt x="392" y="71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94" name="Google Shape;27194;p13"/>
            <p:cNvSpPr/>
            <p:nvPr/>
          </p:nvSpPr>
          <p:spPr>
            <a:xfrm>
              <a:off x="6383879" y="259415"/>
              <a:ext cx="23843" cy="5992"/>
            </a:xfrm>
            <a:custGeom>
              <a:avLst/>
              <a:gdLst/>
              <a:ahLst/>
              <a:cxnLst/>
              <a:rect l="l" t="t" r="r" b="b"/>
              <a:pathLst>
                <a:path w="668" h="199" extrusionOk="0">
                  <a:moveTo>
                    <a:pt x="578" y="5"/>
                  </a:moveTo>
                  <a:cubicBezTo>
                    <a:pt x="246" y="0"/>
                    <a:pt x="83" y="75"/>
                    <a:pt x="1" y="185"/>
                  </a:cubicBezTo>
                  <a:cubicBezTo>
                    <a:pt x="304" y="179"/>
                    <a:pt x="668" y="199"/>
                    <a:pt x="57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95" name="Google Shape;27195;p13"/>
            <p:cNvSpPr/>
            <p:nvPr/>
          </p:nvSpPr>
          <p:spPr>
            <a:xfrm>
              <a:off x="5753846" y="261553"/>
              <a:ext cx="14170" cy="4246"/>
            </a:xfrm>
            <a:custGeom>
              <a:avLst/>
              <a:gdLst/>
              <a:ahLst/>
              <a:cxnLst/>
              <a:rect l="l" t="t" r="r" b="b"/>
              <a:pathLst>
                <a:path w="397" h="141" extrusionOk="0">
                  <a:moveTo>
                    <a:pt x="294" y="26"/>
                  </a:moveTo>
                  <a:cubicBezTo>
                    <a:pt x="241" y="1"/>
                    <a:pt x="1" y="69"/>
                    <a:pt x="100" y="117"/>
                  </a:cubicBezTo>
                  <a:cubicBezTo>
                    <a:pt x="156" y="141"/>
                    <a:pt x="396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96" name="Google Shape;27196;p13"/>
            <p:cNvSpPr/>
            <p:nvPr/>
          </p:nvSpPr>
          <p:spPr>
            <a:xfrm>
              <a:off x="3819705" y="261553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297" y="26"/>
                  </a:moveTo>
                  <a:cubicBezTo>
                    <a:pt x="242" y="1"/>
                    <a:pt x="1" y="69"/>
                    <a:pt x="101" y="117"/>
                  </a:cubicBezTo>
                  <a:cubicBezTo>
                    <a:pt x="155" y="141"/>
                    <a:pt x="395" y="73"/>
                    <a:pt x="29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97" name="Google Shape;27197;p13"/>
            <p:cNvSpPr/>
            <p:nvPr/>
          </p:nvSpPr>
          <p:spPr>
            <a:xfrm>
              <a:off x="8097729" y="256254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6" y="110"/>
                  </a:moveTo>
                  <a:cubicBezTo>
                    <a:pt x="346" y="1"/>
                    <a:pt x="172" y="54"/>
                    <a:pt x="1" y="110"/>
                  </a:cubicBezTo>
                  <a:cubicBezTo>
                    <a:pt x="2" y="202"/>
                    <a:pt x="339" y="224"/>
                    <a:pt x="386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98" name="Google Shape;27198;p13"/>
            <p:cNvSpPr/>
            <p:nvPr/>
          </p:nvSpPr>
          <p:spPr>
            <a:xfrm>
              <a:off x="6873606" y="249419"/>
              <a:ext cx="65210" cy="12917"/>
            </a:xfrm>
            <a:custGeom>
              <a:avLst/>
              <a:gdLst/>
              <a:ahLst/>
              <a:cxnLst/>
              <a:rect l="l" t="t" r="r" b="b"/>
              <a:pathLst>
                <a:path w="1827" h="429" extrusionOk="0">
                  <a:moveTo>
                    <a:pt x="1128" y="429"/>
                  </a:moveTo>
                  <a:cubicBezTo>
                    <a:pt x="1826" y="1"/>
                    <a:pt x="0" y="307"/>
                    <a:pt x="1128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99" name="Google Shape;27199;p13"/>
            <p:cNvSpPr/>
            <p:nvPr/>
          </p:nvSpPr>
          <p:spPr>
            <a:xfrm>
              <a:off x="8156086" y="253363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5"/>
                  </a:moveTo>
                  <a:cubicBezTo>
                    <a:pt x="239" y="0"/>
                    <a:pt x="0" y="69"/>
                    <a:pt x="101" y="116"/>
                  </a:cubicBezTo>
                  <a:cubicBezTo>
                    <a:pt x="154" y="141"/>
                    <a:pt x="396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00" name="Google Shape;27200;p13"/>
            <p:cNvSpPr/>
            <p:nvPr/>
          </p:nvSpPr>
          <p:spPr>
            <a:xfrm>
              <a:off x="5186167" y="248636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5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01" name="Google Shape;27201;p13"/>
            <p:cNvSpPr/>
            <p:nvPr/>
          </p:nvSpPr>
          <p:spPr>
            <a:xfrm>
              <a:off x="102935" y="25059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0" y="27"/>
                  </a:moveTo>
                  <a:cubicBezTo>
                    <a:pt x="238" y="1"/>
                    <a:pt x="0" y="71"/>
                    <a:pt x="99" y="117"/>
                  </a:cubicBezTo>
                  <a:cubicBezTo>
                    <a:pt x="153" y="142"/>
                    <a:pt x="392" y="73"/>
                    <a:pt x="29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02" name="Google Shape;27202;p13"/>
            <p:cNvSpPr/>
            <p:nvPr/>
          </p:nvSpPr>
          <p:spPr>
            <a:xfrm>
              <a:off x="1198996" y="237737"/>
              <a:ext cx="24414" cy="11321"/>
            </a:xfrm>
            <a:custGeom>
              <a:avLst/>
              <a:gdLst/>
              <a:ahLst/>
              <a:cxnLst/>
              <a:rect l="l" t="t" r="r" b="b"/>
              <a:pathLst>
                <a:path w="684" h="376" extrusionOk="0">
                  <a:moveTo>
                    <a:pt x="631" y="362"/>
                  </a:moveTo>
                  <a:cubicBezTo>
                    <a:pt x="683" y="155"/>
                    <a:pt x="585" y="20"/>
                    <a:pt x="246" y="1"/>
                  </a:cubicBezTo>
                  <a:cubicBezTo>
                    <a:pt x="1" y="107"/>
                    <a:pt x="92" y="376"/>
                    <a:pt x="631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03" name="Google Shape;27203;p13"/>
            <p:cNvSpPr/>
            <p:nvPr/>
          </p:nvSpPr>
          <p:spPr>
            <a:xfrm>
              <a:off x="5433976" y="228584"/>
              <a:ext cx="27555" cy="17343"/>
            </a:xfrm>
            <a:custGeom>
              <a:avLst/>
              <a:gdLst/>
              <a:ahLst/>
              <a:cxnLst/>
              <a:rect l="l" t="t" r="r" b="b"/>
              <a:pathLst>
                <a:path w="772" h="576" extrusionOk="0">
                  <a:moveTo>
                    <a:pt x="772" y="575"/>
                  </a:moveTo>
                  <a:lnTo>
                    <a:pt x="772" y="31"/>
                  </a:lnTo>
                  <a:cubicBezTo>
                    <a:pt x="62" y="1"/>
                    <a:pt x="188" y="361"/>
                    <a:pt x="0" y="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04" name="Google Shape;27204;p13"/>
            <p:cNvSpPr/>
            <p:nvPr/>
          </p:nvSpPr>
          <p:spPr>
            <a:xfrm>
              <a:off x="4054950" y="234003"/>
              <a:ext cx="39690" cy="15808"/>
            </a:xfrm>
            <a:custGeom>
              <a:avLst/>
              <a:gdLst/>
              <a:ahLst/>
              <a:cxnLst/>
              <a:rect l="l" t="t" r="r" b="b"/>
              <a:pathLst>
                <a:path w="1112" h="525" extrusionOk="0">
                  <a:moveTo>
                    <a:pt x="645" y="305"/>
                  </a:moveTo>
                  <a:cubicBezTo>
                    <a:pt x="1111" y="1"/>
                    <a:pt x="1" y="524"/>
                    <a:pt x="645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05" name="Google Shape;27205;p13"/>
            <p:cNvSpPr/>
            <p:nvPr/>
          </p:nvSpPr>
          <p:spPr>
            <a:xfrm>
              <a:off x="907572" y="229487"/>
              <a:ext cx="43973" cy="19030"/>
            </a:xfrm>
            <a:custGeom>
              <a:avLst/>
              <a:gdLst/>
              <a:ahLst/>
              <a:cxnLst/>
              <a:rect l="l" t="t" r="r" b="b"/>
              <a:pathLst>
                <a:path w="1232" h="632" extrusionOk="0">
                  <a:moveTo>
                    <a:pt x="696" y="545"/>
                  </a:moveTo>
                  <a:cubicBezTo>
                    <a:pt x="567" y="207"/>
                    <a:pt x="1232" y="14"/>
                    <a:pt x="313" y="1"/>
                  </a:cubicBezTo>
                  <a:cubicBezTo>
                    <a:pt x="429" y="187"/>
                    <a:pt x="1" y="631"/>
                    <a:pt x="696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06" name="Google Shape;27206;p13"/>
            <p:cNvSpPr/>
            <p:nvPr/>
          </p:nvSpPr>
          <p:spPr>
            <a:xfrm>
              <a:off x="3158942" y="239724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1" y="115"/>
                  </a:moveTo>
                  <a:cubicBezTo>
                    <a:pt x="154" y="140"/>
                    <a:pt x="393" y="72"/>
                    <a:pt x="294" y="24"/>
                  </a:cubicBezTo>
                  <a:cubicBezTo>
                    <a:pt x="243" y="0"/>
                    <a:pt x="0" y="67"/>
                    <a:pt x="101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07" name="Google Shape;27207;p13"/>
            <p:cNvSpPr/>
            <p:nvPr/>
          </p:nvSpPr>
          <p:spPr>
            <a:xfrm>
              <a:off x="763663" y="239724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4" y="24"/>
                  </a:moveTo>
                  <a:cubicBezTo>
                    <a:pt x="241" y="0"/>
                    <a:pt x="0" y="68"/>
                    <a:pt x="101" y="115"/>
                  </a:cubicBezTo>
                  <a:cubicBezTo>
                    <a:pt x="153" y="140"/>
                    <a:pt x="392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08" name="Google Shape;27208;p13"/>
            <p:cNvSpPr/>
            <p:nvPr/>
          </p:nvSpPr>
          <p:spPr>
            <a:xfrm>
              <a:off x="4026254" y="234214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4"/>
                  </a:moveTo>
                  <a:cubicBezTo>
                    <a:pt x="241" y="0"/>
                    <a:pt x="1" y="68"/>
                    <a:pt x="101" y="115"/>
                  </a:cubicBezTo>
                  <a:cubicBezTo>
                    <a:pt x="153" y="140"/>
                    <a:pt x="393" y="73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09" name="Google Shape;27209;p13"/>
            <p:cNvSpPr/>
            <p:nvPr/>
          </p:nvSpPr>
          <p:spPr>
            <a:xfrm>
              <a:off x="364378" y="234214"/>
              <a:ext cx="14170" cy="4246"/>
            </a:xfrm>
            <a:custGeom>
              <a:avLst/>
              <a:gdLst/>
              <a:ahLst/>
              <a:cxnLst/>
              <a:rect l="l" t="t" r="r" b="b"/>
              <a:pathLst>
                <a:path w="397" h="141" extrusionOk="0">
                  <a:moveTo>
                    <a:pt x="297" y="24"/>
                  </a:moveTo>
                  <a:cubicBezTo>
                    <a:pt x="242" y="0"/>
                    <a:pt x="1" y="68"/>
                    <a:pt x="104" y="115"/>
                  </a:cubicBezTo>
                  <a:cubicBezTo>
                    <a:pt x="156" y="140"/>
                    <a:pt x="396" y="73"/>
                    <a:pt x="297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10" name="Google Shape;27210;p13"/>
            <p:cNvSpPr/>
            <p:nvPr/>
          </p:nvSpPr>
          <p:spPr>
            <a:xfrm>
              <a:off x="6084317" y="231474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5"/>
                  </a:moveTo>
                  <a:cubicBezTo>
                    <a:pt x="155" y="141"/>
                    <a:pt x="393" y="72"/>
                    <a:pt x="294" y="26"/>
                  </a:cubicBezTo>
                  <a:cubicBezTo>
                    <a:pt x="239" y="0"/>
                    <a:pt x="0" y="68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11" name="Google Shape;27211;p13"/>
            <p:cNvSpPr/>
            <p:nvPr/>
          </p:nvSpPr>
          <p:spPr>
            <a:xfrm>
              <a:off x="3416031" y="223255"/>
              <a:ext cx="35657" cy="11773"/>
            </a:xfrm>
            <a:custGeom>
              <a:avLst/>
              <a:gdLst/>
              <a:ahLst/>
              <a:cxnLst/>
              <a:rect l="l" t="t" r="r" b="b"/>
              <a:pathLst>
                <a:path w="999" h="391" extrusionOk="0">
                  <a:moveTo>
                    <a:pt x="35" y="118"/>
                  </a:moveTo>
                  <a:cubicBezTo>
                    <a:pt x="64" y="223"/>
                    <a:pt x="0" y="375"/>
                    <a:pt x="227" y="391"/>
                  </a:cubicBezTo>
                  <a:cubicBezTo>
                    <a:pt x="246" y="157"/>
                    <a:pt x="979" y="261"/>
                    <a:pt x="999" y="28"/>
                  </a:cubicBezTo>
                  <a:cubicBezTo>
                    <a:pt x="392" y="129"/>
                    <a:pt x="487" y="0"/>
                    <a:pt x="35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12" name="Google Shape;27212;p13"/>
            <p:cNvSpPr/>
            <p:nvPr/>
          </p:nvSpPr>
          <p:spPr>
            <a:xfrm>
              <a:off x="690387" y="224038"/>
              <a:ext cx="31624" cy="10900"/>
            </a:xfrm>
            <a:custGeom>
              <a:avLst/>
              <a:gdLst/>
              <a:ahLst/>
              <a:cxnLst/>
              <a:rect l="l" t="t" r="r" b="b"/>
              <a:pathLst>
                <a:path w="886" h="362" extrusionOk="0">
                  <a:moveTo>
                    <a:pt x="611" y="362"/>
                  </a:moveTo>
                  <a:cubicBezTo>
                    <a:pt x="670" y="241"/>
                    <a:pt x="885" y="190"/>
                    <a:pt x="804" y="0"/>
                  </a:cubicBezTo>
                  <a:lnTo>
                    <a:pt x="34" y="0"/>
                  </a:lnTo>
                  <a:cubicBezTo>
                    <a:pt x="0" y="227"/>
                    <a:pt x="328" y="284"/>
                    <a:pt x="611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13" name="Google Shape;27213;p13"/>
            <p:cNvSpPr/>
            <p:nvPr/>
          </p:nvSpPr>
          <p:spPr>
            <a:xfrm>
              <a:off x="2253976" y="223044"/>
              <a:ext cx="32659" cy="9244"/>
            </a:xfrm>
            <a:custGeom>
              <a:avLst/>
              <a:gdLst/>
              <a:ahLst/>
              <a:cxnLst/>
              <a:rect l="l" t="t" r="r" b="b"/>
              <a:pathLst>
                <a:path w="915" h="307" extrusionOk="0">
                  <a:moveTo>
                    <a:pt x="387" y="306"/>
                  </a:moveTo>
                  <a:cubicBezTo>
                    <a:pt x="914" y="159"/>
                    <a:pt x="104" y="1"/>
                    <a:pt x="1" y="215"/>
                  </a:cubicBezTo>
                  <a:cubicBezTo>
                    <a:pt x="192" y="215"/>
                    <a:pt x="229" y="288"/>
                    <a:pt x="387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14" name="Google Shape;27214;p13"/>
            <p:cNvSpPr/>
            <p:nvPr/>
          </p:nvSpPr>
          <p:spPr>
            <a:xfrm>
              <a:off x="1545064" y="229487"/>
              <a:ext cx="13813" cy="2800"/>
            </a:xfrm>
            <a:custGeom>
              <a:avLst/>
              <a:gdLst/>
              <a:ahLst/>
              <a:cxnLst/>
              <a:rect l="l" t="t" r="r" b="b"/>
              <a:pathLst>
                <a:path w="387" h="93" extrusionOk="0">
                  <a:moveTo>
                    <a:pt x="1" y="92"/>
                  </a:moveTo>
                  <a:cubicBezTo>
                    <a:pt x="151" y="70"/>
                    <a:pt x="380" y="88"/>
                    <a:pt x="387" y="1"/>
                  </a:cubicBezTo>
                  <a:cubicBezTo>
                    <a:pt x="236" y="22"/>
                    <a:pt x="4" y="2"/>
                    <a:pt x="1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15" name="Google Shape;27215;p13"/>
            <p:cNvSpPr/>
            <p:nvPr/>
          </p:nvSpPr>
          <p:spPr>
            <a:xfrm>
              <a:off x="311911" y="222412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8" y="146"/>
                  </a:moveTo>
                  <a:cubicBezTo>
                    <a:pt x="1" y="240"/>
                    <a:pt x="178" y="379"/>
                    <a:pt x="221" y="236"/>
                  </a:cubicBezTo>
                  <a:cubicBezTo>
                    <a:pt x="250" y="140"/>
                    <a:pt x="73" y="1"/>
                    <a:pt x="28" y="1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16" name="Google Shape;27216;p13"/>
            <p:cNvSpPr/>
            <p:nvPr/>
          </p:nvSpPr>
          <p:spPr>
            <a:xfrm>
              <a:off x="3303601" y="225995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89" y="27"/>
                  </a:moveTo>
                  <a:cubicBezTo>
                    <a:pt x="238" y="1"/>
                    <a:pt x="0" y="71"/>
                    <a:pt x="100" y="117"/>
                  </a:cubicBezTo>
                  <a:cubicBezTo>
                    <a:pt x="152" y="140"/>
                    <a:pt x="393" y="72"/>
                    <a:pt x="289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17" name="Google Shape;27217;p13"/>
            <p:cNvSpPr/>
            <p:nvPr/>
          </p:nvSpPr>
          <p:spPr>
            <a:xfrm>
              <a:off x="7591762" y="223255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99" y="118"/>
                  </a:moveTo>
                  <a:cubicBezTo>
                    <a:pt x="151" y="142"/>
                    <a:pt x="391" y="73"/>
                    <a:pt x="291" y="26"/>
                  </a:cubicBezTo>
                  <a:cubicBezTo>
                    <a:pt x="239" y="0"/>
                    <a:pt x="1" y="68"/>
                    <a:pt x="99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18" name="Google Shape;27218;p13"/>
            <p:cNvSpPr/>
            <p:nvPr/>
          </p:nvSpPr>
          <p:spPr>
            <a:xfrm>
              <a:off x="5413917" y="217715"/>
              <a:ext cx="31552" cy="9635"/>
            </a:xfrm>
            <a:custGeom>
              <a:avLst/>
              <a:gdLst/>
              <a:ahLst/>
              <a:cxnLst/>
              <a:rect l="l" t="t" r="r" b="b"/>
              <a:pathLst>
                <a:path w="884" h="320" extrusionOk="0">
                  <a:moveTo>
                    <a:pt x="754" y="210"/>
                  </a:moveTo>
                  <a:cubicBezTo>
                    <a:pt x="883" y="0"/>
                    <a:pt x="1" y="15"/>
                    <a:pt x="176" y="210"/>
                  </a:cubicBezTo>
                  <a:cubicBezTo>
                    <a:pt x="242" y="283"/>
                    <a:pt x="688" y="320"/>
                    <a:pt x="754" y="2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19" name="Google Shape;27219;p13"/>
            <p:cNvSpPr/>
            <p:nvPr/>
          </p:nvSpPr>
          <p:spPr>
            <a:xfrm>
              <a:off x="5343212" y="210278"/>
              <a:ext cx="24342" cy="16530"/>
            </a:xfrm>
            <a:custGeom>
              <a:avLst/>
              <a:gdLst/>
              <a:ahLst/>
              <a:cxnLst/>
              <a:rect l="l" t="t" r="r" b="b"/>
              <a:pathLst>
                <a:path w="682" h="549" extrusionOk="0">
                  <a:moveTo>
                    <a:pt x="422" y="549"/>
                  </a:moveTo>
                  <a:cubicBezTo>
                    <a:pt x="337" y="378"/>
                    <a:pt x="682" y="0"/>
                    <a:pt x="37" y="93"/>
                  </a:cubicBezTo>
                  <a:cubicBezTo>
                    <a:pt x="6" y="319"/>
                    <a:pt x="0" y="534"/>
                    <a:pt x="422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20" name="Google Shape;27220;p13"/>
            <p:cNvSpPr/>
            <p:nvPr/>
          </p:nvSpPr>
          <p:spPr>
            <a:xfrm>
              <a:off x="7729318" y="217775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101" y="117"/>
                  </a:moveTo>
                  <a:cubicBezTo>
                    <a:pt x="154" y="143"/>
                    <a:pt x="392" y="73"/>
                    <a:pt x="294" y="26"/>
                  </a:cubicBezTo>
                  <a:cubicBezTo>
                    <a:pt x="240" y="1"/>
                    <a:pt x="0" y="70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21" name="Google Shape;27221;p13"/>
            <p:cNvSpPr/>
            <p:nvPr/>
          </p:nvSpPr>
          <p:spPr>
            <a:xfrm>
              <a:off x="8754888" y="212325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101" y="117"/>
                  </a:moveTo>
                  <a:cubicBezTo>
                    <a:pt x="153" y="143"/>
                    <a:pt x="395" y="72"/>
                    <a:pt x="293" y="25"/>
                  </a:cubicBezTo>
                  <a:cubicBezTo>
                    <a:pt x="241" y="0"/>
                    <a:pt x="1" y="70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22" name="Google Shape;27222;p13"/>
            <p:cNvSpPr/>
            <p:nvPr/>
          </p:nvSpPr>
          <p:spPr>
            <a:xfrm>
              <a:off x="7164959" y="209555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4" y="27"/>
                  </a:moveTo>
                  <a:cubicBezTo>
                    <a:pt x="240" y="1"/>
                    <a:pt x="1" y="71"/>
                    <a:pt x="101" y="117"/>
                  </a:cubicBezTo>
                  <a:cubicBezTo>
                    <a:pt x="153" y="143"/>
                    <a:pt x="394" y="73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23" name="Google Shape;27223;p13"/>
            <p:cNvSpPr/>
            <p:nvPr/>
          </p:nvSpPr>
          <p:spPr>
            <a:xfrm>
              <a:off x="1603456" y="209555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0" y="27"/>
                  </a:moveTo>
                  <a:cubicBezTo>
                    <a:pt x="238" y="1"/>
                    <a:pt x="0" y="71"/>
                    <a:pt x="97" y="117"/>
                  </a:cubicBezTo>
                  <a:cubicBezTo>
                    <a:pt x="154" y="143"/>
                    <a:pt x="394" y="73"/>
                    <a:pt x="29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24" name="Google Shape;27224;p13"/>
            <p:cNvSpPr/>
            <p:nvPr/>
          </p:nvSpPr>
          <p:spPr>
            <a:xfrm>
              <a:off x="4484038" y="201396"/>
              <a:ext cx="27590" cy="9394"/>
            </a:xfrm>
            <a:custGeom>
              <a:avLst/>
              <a:gdLst/>
              <a:ahLst/>
              <a:cxnLst/>
              <a:rect l="l" t="t" r="r" b="b"/>
              <a:pathLst>
                <a:path w="773" h="312" extrusionOk="0">
                  <a:moveTo>
                    <a:pt x="772" y="27"/>
                  </a:moveTo>
                  <a:cubicBezTo>
                    <a:pt x="334" y="0"/>
                    <a:pt x="50" y="47"/>
                    <a:pt x="1" y="209"/>
                  </a:cubicBezTo>
                  <a:cubicBezTo>
                    <a:pt x="368" y="187"/>
                    <a:pt x="426" y="311"/>
                    <a:pt x="772" y="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25" name="Google Shape;27225;p13"/>
            <p:cNvSpPr/>
            <p:nvPr/>
          </p:nvSpPr>
          <p:spPr>
            <a:xfrm>
              <a:off x="4036747" y="204527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2" y="103"/>
                  </a:moveTo>
                  <a:cubicBezTo>
                    <a:pt x="192" y="53"/>
                    <a:pt x="38" y="1"/>
                    <a:pt x="2" y="103"/>
                  </a:cubicBezTo>
                  <a:cubicBezTo>
                    <a:pt x="0" y="154"/>
                    <a:pt x="153" y="206"/>
                    <a:pt x="192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26" name="Google Shape;27226;p13"/>
            <p:cNvSpPr/>
            <p:nvPr/>
          </p:nvSpPr>
          <p:spPr>
            <a:xfrm>
              <a:off x="1651569" y="20681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3" y="27"/>
                  </a:moveTo>
                  <a:cubicBezTo>
                    <a:pt x="241" y="1"/>
                    <a:pt x="1" y="71"/>
                    <a:pt x="101" y="117"/>
                  </a:cubicBezTo>
                  <a:cubicBezTo>
                    <a:pt x="156" y="143"/>
                    <a:pt x="393" y="75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27" name="Google Shape;27227;p13"/>
            <p:cNvSpPr/>
            <p:nvPr/>
          </p:nvSpPr>
          <p:spPr>
            <a:xfrm>
              <a:off x="581384" y="198686"/>
              <a:ext cx="29696" cy="11893"/>
            </a:xfrm>
            <a:custGeom>
              <a:avLst/>
              <a:gdLst/>
              <a:ahLst/>
              <a:cxnLst/>
              <a:rect l="l" t="t" r="r" b="b"/>
              <a:pathLst>
                <a:path w="832" h="395" extrusionOk="0">
                  <a:moveTo>
                    <a:pt x="1" y="388"/>
                  </a:moveTo>
                  <a:cubicBezTo>
                    <a:pt x="336" y="395"/>
                    <a:pt x="601" y="368"/>
                    <a:pt x="771" y="299"/>
                  </a:cubicBezTo>
                  <a:cubicBezTo>
                    <a:pt x="831" y="59"/>
                    <a:pt x="504" y="0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28" name="Google Shape;27228;p13"/>
            <p:cNvSpPr/>
            <p:nvPr/>
          </p:nvSpPr>
          <p:spPr>
            <a:xfrm>
              <a:off x="8985707" y="201787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2"/>
                  </a:moveTo>
                  <a:cubicBezTo>
                    <a:pt x="192" y="54"/>
                    <a:pt x="34" y="0"/>
                    <a:pt x="0" y="102"/>
                  </a:cubicBezTo>
                  <a:cubicBezTo>
                    <a:pt x="0" y="153"/>
                    <a:pt x="154" y="207"/>
                    <a:pt x="192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29" name="Google Shape;27229;p13"/>
            <p:cNvSpPr/>
            <p:nvPr/>
          </p:nvSpPr>
          <p:spPr>
            <a:xfrm>
              <a:off x="3396578" y="196729"/>
              <a:ext cx="41332" cy="13670"/>
            </a:xfrm>
            <a:custGeom>
              <a:avLst/>
              <a:gdLst/>
              <a:ahLst/>
              <a:cxnLst/>
              <a:rect l="l" t="t" r="r" b="b"/>
              <a:pathLst>
                <a:path w="1158" h="454" extrusionOk="0">
                  <a:moveTo>
                    <a:pt x="1157" y="0"/>
                  </a:moveTo>
                  <a:lnTo>
                    <a:pt x="193" y="0"/>
                  </a:lnTo>
                  <a:cubicBezTo>
                    <a:pt x="210" y="157"/>
                    <a:pt x="151" y="282"/>
                    <a:pt x="1" y="364"/>
                  </a:cubicBezTo>
                  <a:cubicBezTo>
                    <a:pt x="839" y="453"/>
                    <a:pt x="861" y="162"/>
                    <a:pt x="1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30" name="Google Shape;27230;p13"/>
            <p:cNvSpPr/>
            <p:nvPr/>
          </p:nvSpPr>
          <p:spPr>
            <a:xfrm>
              <a:off x="2032865" y="202088"/>
              <a:ext cx="21558" cy="6504"/>
            </a:xfrm>
            <a:custGeom>
              <a:avLst/>
              <a:gdLst/>
              <a:ahLst/>
              <a:cxnLst/>
              <a:rect l="l" t="t" r="r" b="b"/>
              <a:pathLst>
                <a:path w="604" h="216" extrusionOk="0">
                  <a:moveTo>
                    <a:pt x="603" y="184"/>
                  </a:moveTo>
                  <a:lnTo>
                    <a:pt x="603" y="1"/>
                  </a:lnTo>
                  <a:lnTo>
                    <a:pt x="24" y="1"/>
                  </a:lnTo>
                  <a:cubicBezTo>
                    <a:pt x="0" y="167"/>
                    <a:pt x="217" y="215"/>
                    <a:pt x="603" y="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31" name="Google Shape;27231;p13"/>
            <p:cNvSpPr/>
            <p:nvPr/>
          </p:nvSpPr>
          <p:spPr>
            <a:xfrm>
              <a:off x="1958911" y="191219"/>
              <a:ext cx="45258" cy="14573"/>
            </a:xfrm>
            <a:custGeom>
              <a:avLst/>
              <a:gdLst/>
              <a:ahLst/>
              <a:cxnLst/>
              <a:rect l="l" t="t" r="r" b="b"/>
              <a:pathLst>
                <a:path w="1268" h="484" extrusionOk="0">
                  <a:moveTo>
                    <a:pt x="362" y="453"/>
                  </a:moveTo>
                  <a:cubicBezTo>
                    <a:pt x="1267" y="483"/>
                    <a:pt x="878" y="34"/>
                    <a:pt x="362" y="0"/>
                  </a:cubicBezTo>
                  <a:cubicBezTo>
                    <a:pt x="1" y="173"/>
                    <a:pt x="476" y="165"/>
                    <a:pt x="362" y="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32" name="Google Shape;27232;p13"/>
            <p:cNvSpPr/>
            <p:nvPr/>
          </p:nvSpPr>
          <p:spPr>
            <a:xfrm>
              <a:off x="4619774" y="193959"/>
              <a:ext cx="22665" cy="8250"/>
            </a:xfrm>
            <a:custGeom>
              <a:avLst/>
              <a:gdLst/>
              <a:ahLst/>
              <a:cxnLst/>
              <a:rect l="l" t="t" r="r" b="b"/>
              <a:pathLst>
                <a:path w="635" h="274" extrusionOk="0">
                  <a:moveTo>
                    <a:pt x="635" y="1"/>
                  </a:moveTo>
                  <a:lnTo>
                    <a:pt x="248" y="1"/>
                  </a:lnTo>
                  <a:cubicBezTo>
                    <a:pt x="236" y="117"/>
                    <a:pt x="0" y="126"/>
                    <a:pt x="56" y="274"/>
                  </a:cubicBezTo>
                  <a:lnTo>
                    <a:pt x="635" y="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33" name="Google Shape;27233;p13"/>
            <p:cNvSpPr/>
            <p:nvPr/>
          </p:nvSpPr>
          <p:spPr>
            <a:xfrm>
              <a:off x="1868646" y="199439"/>
              <a:ext cx="13670" cy="2770"/>
            </a:xfrm>
            <a:custGeom>
              <a:avLst/>
              <a:gdLst/>
              <a:ahLst/>
              <a:cxnLst/>
              <a:rect l="l" t="t" r="r" b="b"/>
              <a:pathLst>
                <a:path w="383" h="92" extrusionOk="0">
                  <a:moveTo>
                    <a:pt x="383" y="0"/>
                  </a:moveTo>
                  <a:cubicBezTo>
                    <a:pt x="232" y="21"/>
                    <a:pt x="3" y="3"/>
                    <a:pt x="0" y="92"/>
                  </a:cubicBezTo>
                  <a:cubicBezTo>
                    <a:pt x="148" y="69"/>
                    <a:pt x="379" y="88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34" name="Google Shape;27234;p13"/>
            <p:cNvSpPr/>
            <p:nvPr/>
          </p:nvSpPr>
          <p:spPr>
            <a:xfrm>
              <a:off x="1111765" y="186974"/>
              <a:ext cx="20309" cy="13550"/>
            </a:xfrm>
            <a:custGeom>
              <a:avLst/>
              <a:gdLst/>
              <a:ahLst/>
              <a:cxnLst/>
              <a:rect l="l" t="t" r="r" b="b"/>
              <a:pathLst>
                <a:path w="569" h="450" extrusionOk="0">
                  <a:moveTo>
                    <a:pt x="374" y="414"/>
                  </a:moveTo>
                  <a:cubicBezTo>
                    <a:pt x="386" y="358"/>
                    <a:pt x="403" y="307"/>
                    <a:pt x="569" y="324"/>
                  </a:cubicBezTo>
                  <a:lnTo>
                    <a:pt x="569" y="141"/>
                  </a:lnTo>
                  <a:cubicBezTo>
                    <a:pt x="94" y="0"/>
                    <a:pt x="1" y="449"/>
                    <a:pt x="374" y="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35" name="Google Shape;27235;p13"/>
            <p:cNvSpPr/>
            <p:nvPr/>
          </p:nvSpPr>
          <p:spPr>
            <a:xfrm>
              <a:off x="7047854" y="193206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6"/>
                  </a:moveTo>
                  <a:cubicBezTo>
                    <a:pt x="242" y="1"/>
                    <a:pt x="0" y="70"/>
                    <a:pt x="102" y="117"/>
                  </a:cubicBezTo>
                  <a:cubicBezTo>
                    <a:pt x="157" y="142"/>
                    <a:pt x="394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36" name="Google Shape;27236;p13"/>
            <p:cNvSpPr/>
            <p:nvPr/>
          </p:nvSpPr>
          <p:spPr>
            <a:xfrm>
              <a:off x="6949309" y="183782"/>
              <a:ext cx="65246" cy="12977"/>
            </a:xfrm>
            <a:custGeom>
              <a:avLst/>
              <a:gdLst/>
              <a:ahLst/>
              <a:cxnLst/>
              <a:rect l="l" t="t" r="r" b="b"/>
              <a:pathLst>
                <a:path w="1828" h="431" extrusionOk="0">
                  <a:moveTo>
                    <a:pt x="1128" y="430"/>
                  </a:moveTo>
                  <a:cubicBezTo>
                    <a:pt x="1828" y="1"/>
                    <a:pt x="0" y="307"/>
                    <a:pt x="1128" y="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37" name="Google Shape;27237;p13"/>
            <p:cNvSpPr/>
            <p:nvPr/>
          </p:nvSpPr>
          <p:spPr>
            <a:xfrm>
              <a:off x="5853105" y="188509"/>
              <a:ext cx="23307" cy="8250"/>
            </a:xfrm>
            <a:custGeom>
              <a:avLst/>
              <a:gdLst/>
              <a:ahLst/>
              <a:cxnLst/>
              <a:rect l="l" t="t" r="r" b="b"/>
              <a:pathLst>
                <a:path w="653" h="274" extrusionOk="0">
                  <a:moveTo>
                    <a:pt x="405" y="273"/>
                  </a:moveTo>
                  <a:cubicBezTo>
                    <a:pt x="417" y="156"/>
                    <a:pt x="653" y="148"/>
                    <a:pt x="598" y="0"/>
                  </a:cubicBezTo>
                  <a:lnTo>
                    <a:pt x="212" y="0"/>
                  </a:lnTo>
                  <a:cubicBezTo>
                    <a:pt x="0" y="130"/>
                    <a:pt x="8" y="221"/>
                    <a:pt x="405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38" name="Google Shape;27238;p13"/>
            <p:cNvSpPr/>
            <p:nvPr/>
          </p:nvSpPr>
          <p:spPr>
            <a:xfrm>
              <a:off x="175318" y="187486"/>
              <a:ext cx="32659" cy="9274"/>
            </a:xfrm>
            <a:custGeom>
              <a:avLst/>
              <a:gdLst/>
              <a:ahLst/>
              <a:cxnLst/>
              <a:rect l="l" t="t" r="r" b="b"/>
              <a:pathLst>
                <a:path w="915" h="308" extrusionOk="0">
                  <a:moveTo>
                    <a:pt x="1" y="216"/>
                  </a:moveTo>
                  <a:cubicBezTo>
                    <a:pt x="193" y="216"/>
                    <a:pt x="230" y="289"/>
                    <a:pt x="387" y="307"/>
                  </a:cubicBezTo>
                  <a:cubicBezTo>
                    <a:pt x="914" y="160"/>
                    <a:pt x="102" y="0"/>
                    <a:pt x="1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39" name="Google Shape;27239;p13"/>
            <p:cNvSpPr/>
            <p:nvPr/>
          </p:nvSpPr>
          <p:spPr>
            <a:xfrm>
              <a:off x="7226920" y="19046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1" y="25"/>
                  </a:moveTo>
                  <a:cubicBezTo>
                    <a:pt x="237" y="1"/>
                    <a:pt x="1" y="70"/>
                    <a:pt x="100" y="117"/>
                  </a:cubicBezTo>
                  <a:cubicBezTo>
                    <a:pt x="152" y="142"/>
                    <a:pt x="392" y="72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40" name="Google Shape;27240;p13"/>
            <p:cNvSpPr/>
            <p:nvPr/>
          </p:nvSpPr>
          <p:spPr>
            <a:xfrm>
              <a:off x="5967248" y="190467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4" y="25"/>
                  </a:moveTo>
                  <a:cubicBezTo>
                    <a:pt x="240" y="1"/>
                    <a:pt x="0" y="70"/>
                    <a:pt x="102" y="117"/>
                  </a:cubicBezTo>
                  <a:cubicBezTo>
                    <a:pt x="154" y="142"/>
                    <a:pt x="396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41" name="Google Shape;27241;p13"/>
            <p:cNvSpPr/>
            <p:nvPr/>
          </p:nvSpPr>
          <p:spPr>
            <a:xfrm>
              <a:off x="2546363" y="190467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5"/>
                  </a:moveTo>
                  <a:cubicBezTo>
                    <a:pt x="240" y="1"/>
                    <a:pt x="1" y="70"/>
                    <a:pt x="103" y="117"/>
                  </a:cubicBezTo>
                  <a:cubicBezTo>
                    <a:pt x="155" y="142"/>
                    <a:pt x="394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42" name="Google Shape;27242;p13"/>
            <p:cNvSpPr/>
            <p:nvPr/>
          </p:nvSpPr>
          <p:spPr>
            <a:xfrm>
              <a:off x="7069697" y="179266"/>
              <a:ext cx="39761" cy="15868"/>
            </a:xfrm>
            <a:custGeom>
              <a:avLst/>
              <a:gdLst/>
              <a:ahLst/>
              <a:cxnLst/>
              <a:rect l="l" t="t" r="r" b="b"/>
              <a:pathLst>
                <a:path w="1114" h="527" extrusionOk="0">
                  <a:moveTo>
                    <a:pt x="646" y="307"/>
                  </a:moveTo>
                  <a:cubicBezTo>
                    <a:pt x="1114" y="1"/>
                    <a:pt x="0" y="527"/>
                    <a:pt x="646" y="3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43" name="Google Shape;27243;p13"/>
            <p:cNvSpPr/>
            <p:nvPr/>
          </p:nvSpPr>
          <p:spPr>
            <a:xfrm>
              <a:off x="4903952" y="185077"/>
              <a:ext cx="13884" cy="7437"/>
            </a:xfrm>
            <a:custGeom>
              <a:avLst/>
              <a:gdLst/>
              <a:ahLst/>
              <a:cxnLst/>
              <a:rect l="l" t="t" r="r" b="b"/>
              <a:pathLst>
                <a:path w="389" h="247" extrusionOk="0">
                  <a:moveTo>
                    <a:pt x="388" y="114"/>
                  </a:moveTo>
                  <a:cubicBezTo>
                    <a:pt x="385" y="23"/>
                    <a:pt x="48" y="1"/>
                    <a:pt x="1" y="114"/>
                  </a:cubicBezTo>
                  <a:cubicBezTo>
                    <a:pt x="219" y="103"/>
                    <a:pt x="301" y="246"/>
                    <a:pt x="388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44" name="Google Shape;27244;p13"/>
            <p:cNvSpPr/>
            <p:nvPr/>
          </p:nvSpPr>
          <p:spPr>
            <a:xfrm>
              <a:off x="4645722" y="187727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100" y="116"/>
                  </a:moveTo>
                  <a:cubicBezTo>
                    <a:pt x="154" y="141"/>
                    <a:pt x="391" y="72"/>
                    <a:pt x="293" y="26"/>
                  </a:cubicBezTo>
                  <a:cubicBezTo>
                    <a:pt x="240" y="0"/>
                    <a:pt x="0" y="69"/>
                    <a:pt x="100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45" name="Google Shape;27245;p13"/>
            <p:cNvSpPr/>
            <p:nvPr/>
          </p:nvSpPr>
          <p:spPr>
            <a:xfrm>
              <a:off x="251021" y="188509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7" y="0"/>
                  </a:moveTo>
                  <a:cubicBezTo>
                    <a:pt x="236" y="20"/>
                    <a:pt x="3" y="2"/>
                    <a:pt x="1" y="90"/>
                  </a:cubicBezTo>
                  <a:cubicBezTo>
                    <a:pt x="151" y="71"/>
                    <a:pt x="381" y="89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46" name="Google Shape;27246;p13"/>
            <p:cNvSpPr/>
            <p:nvPr/>
          </p:nvSpPr>
          <p:spPr>
            <a:xfrm>
              <a:off x="7353555" y="180290"/>
              <a:ext cx="23486" cy="8250"/>
            </a:xfrm>
            <a:custGeom>
              <a:avLst/>
              <a:gdLst/>
              <a:ahLst/>
              <a:cxnLst/>
              <a:rect l="l" t="t" r="r" b="b"/>
              <a:pathLst>
                <a:path w="658" h="274" extrusionOk="0">
                  <a:moveTo>
                    <a:pt x="409" y="273"/>
                  </a:moveTo>
                  <a:cubicBezTo>
                    <a:pt x="418" y="156"/>
                    <a:pt x="657" y="147"/>
                    <a:pt x="601" y="0"/>
                  </a:cubicBezTo>
                  <a:lnTo>
                    <a:pt x="214" y="0"/>
                  </a:lnTo>
                  <a:cubicBezTo>
                    <a:pt x="1" y="131"/>
                    <a:pt x="6" y="221"/>
                    <a:pt x="409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47" name="Google Shape;27247;p13"/>
            <p:cNvSpPr/>
            <p:nvPr/>
          </p:nvSpPr>
          <p:spPr>
            <a:xfrm>
              <a:off x="2202258" y="18495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38" y="1"/>
                    <a:pt x="1" y="70"/>
                    <a:pt x="99" y="117"/>
                  </a:cubicBezTo>
                  <a:cubicBezTo>
                    <a:pt x="153" y="142"/>
                    <a:pt x="392" y="74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48" name="Google Shape;27248;p13"/>
            <p:cNvSpPr/>
            <p:nvPr/>
          </p:nvSpPr>
          <p:spPr>
            <a:xfrm>
              <a:off x="1865006" y="182217"/>
              <a:ext cx="13956" cy="4366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293" y="27"/>
                  </a:moveTo>
                  <a:cubicBezTo>
                    <a:pt x="238" y="0"/>
                    <a:pt x="0" y="71"/>
                    <a:pt x="102" y="117"/>
                  </a:cubicBezTo>
                  <a:cubicBezTo>
                    <a:pt x="152" y="144"/>
                    <a:pt x="391" y="74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49" name="Google Shape;27249;p13"/>
            <p:cNvSpPr/>
            <p:nvPr/>
          </p:nvSpPr>
          <p:spPr>
            <a:xfrm>
              <a:off x="1510586" y="179025"/>
              <a:ext cx="13813" cy="7467"/>
            </a:xfrm>
            <a:custGeom>
              <a:avLst/>
              <a:gdLst/>
              <a:ahLst/>
              <a:cxnLst/>
              <a:rect l="l" t="t" r="r" b="b"/>
              <a:pathLst>
                <a:path w="387" h="248" extrusionOk="0">
                  <a:moveTo>
                    <a:pt x="387" y="133"/>
                  </a:moveTo>
                  <a:cubicBezTo>
                    <a:pt x="172" y="140"/>
                    <a:pt x="87" y="1"/>
                    <a:pt x="1" y="133"/>
                  </a:cubicBezTo>
                  <a:cubicBezTo>
                    <a:pt x="3" y="224"/>
                    <a:pt x="340" y="247"/>
                    <a:pt x="387" y="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50" name="Google Shape;27250;p13"/>
            <p:cNvSpPr/>
            <p:nvPr/>
          </p:nvSpPr>
          <p:spPr>
            <a:xfrm>
              <a:off x="4339557" y="177550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387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51" name="Google Shape;27251;p13"/>
            <p:cNvSpPr/>
            <p:nvPr/>
          </p:nvSpPr>
          <p:spPr>
            <a:xfrm>
              <a:off x="1579435" y="177550"/>
              <a:ext cx="13884" cy="5510"/>
            </a:xfrm>
            <a:custGeom>
              <a:avLst/>
              <a:gdLst/>
              <a:ahLst/>
              <a:cxnLst/>
              <a:rect l="l" t="t" r="r" b="b"/>
              <a:pathLst>
                <a:path w="389" h="183" extrusionOk="0">
                  <a:moveTo>
                    <a:pt x="389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9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52" name="Google Shape;27252;p13"/>
            <p:cNvSpPr/>
            <p:nvPr/>
          </p:nvSpPr>
          <p:spPr>
            <a:xfrm>
              <a:off x="7987549" y="177098"/>
              <a:ext cx="20773" cy="3643"/>
            </a:xfrm>
            <a:custGeom>
              <a:avLst/>
              <a:gdLst/>
              <a:ahLst/>
              <a:cxnLst/>
              <a:rect l="l" t="t" r="r" b="b"/>
              <a:pathLst>
                <a:path w="582" h="121" extrusionOk="0">
                  <a:moveTo>
                    <a:pt x="582" y="15"/>
                  </a:moveTo>
                  <a:cubicBezTo>
                    <a:pt x="353" y="31"/>
                    <a:pt x="35" y="1"/>
                    <a:pt x="1" y="106"/>
                  </a:cubicBezTo>
                  <a:cubicBezTo>
                    <a:pt x="229" y="92"/>
                    <a:pt x="548" y="121"/>
                    <a:pt x="582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53" name="Google Shape;27253;p13"/>
            <p:cNvSpPr/>
            <p:nvPr/>
          </p:nvSpPr>
          <p:spPr>
            <a:xfrm>
              <a:off x="4525333" y="174389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4" y="105"/>
                  </a:moveTo>
                  <a:cubicBezTo>
                    <a:pt x="0" y="156"/>
                    <a:pt x="157" y="208"/>
                    <a:pt x="194" y="105"/>
                  </a:cubicBezTo>
                  <a:cubicBezTo>
                    <a:pt x="196" y="55"/>
                    <a:pt x="39" y="1"/>
                    <a:pt x="4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54" name="Google Shape;27254;p13"/>
            <p:cNvSpPr/>
            <p:nvPr/>
          </p:nvSpPr>
          <p:spPr>
            <a:xfrm>
              <a:off x="684641" y="170806"/>
              <a:ext cx="13813" cy="7467"/>
            </a:xfrm>
            <a:custGeom>
              <a:avLst/>
              <a:gdLst/>
              <a:ahLst/>
              <a:cxnLst/>
              <a:rect l="l" t="t" r="r" b="b"/>
              <a:pathLst>
                <a:path w="387" h="248" extrusionOk="0">
                  <a:moveTo>
                    <a:pt x="387" y="133"/>
                  </a:moveTo>
                  <a:cubicBezTo>
                    <a:pt x="169" y="143"/>
                    <a:pt x="85" y="1"/>
                    <a:pt x="1" y="133"/>
                  </a:cubicBezTo>
                  <a:cubicBezTo>
                    <a:pt x="2" y="224"/>
                    <a:pt x="339" y="248"/>
                    <a:pt x="387" y="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55" name="Google Shape;27255;p13"/>
            <p:cNvSpPr/>
            <p:nvPr/>
          </p:nvSpPr>
          <p:spPr>
            <a:xfrm>
              <a:off x="1235259" y="168999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6" y="101"/>
                  </a:moveTo>
                  <a:cubicBezTo>
                    <a:pt x="196" y="53"/>
                    <a:pt x="35" y="1"/>
                    <a:pt x="0" y="101"/>
                  </a:cubicBezTo>
                  <a:cubicBezTo>
                    <a:pt x="1" y="154"/>
                    <a:pt x="157" y="206"/>
                    <a:pt x="196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56" name="Google Shape;27256;p13"/>
            <p:cNvSpPr/>
            <p:nvPr/>
          </p:nvSpPr>
          <p:spPr>
            <a:xfrm>
              <a:off x="3589243" y="166259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6" y="104"/>
                  </a:moveTo>
                  <a:cubicBezTo>
                    <a:pt x="196" y="53"/>
                    <a:pt x="38" y="0"/>
                    <a:pt x="3" y="104"/>
                  </a:cubicBezTo>
                  <a:cubicBezTo>
                    <a:pt x="0" y="153"/>
                    <a:pt x="160" y="205"/>
                    <a:pt x="196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57" name="Google Shape;27257;p13"/>
            <p:cNvSpPr/>
            <p:nvPr/>
          </p:nvSpPr>
          <p:spPr>
            <a:xfrm>
              <a:off x="7588335" y="163309"/>
              <a:ext cx="13813" cy="6805"/>
            </a:xfrm>
            <a:custGeom>
              <a:avLst/>
              <a:gdLst/>
              <a:ahLst/>
              <a:cxnLst/>
              <a:rect l="l" t="t" r="r" b="b"/>
              <a:pathLst>
                <a:path w="387" h="226" extrusionOk="0">
                  <a:moveTo>
                    <a:pt x="387" y="112"/>
                  </a:moveTo>
                  <a:cubicBezTo>
                    <a:pt x="345" y="1"/>
                    <a:pt x="170" y="55"/>
                    <a:pt x="0" y="112"/>
                  </a:cubicBezTo>
                  <a:cubicBezTo>
                    <a:pt x="0" y="202"/>
                    <a:pt x="340" y="225"/>
                    <a:pt x="387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58" name="Google Shape;27258;p13"/>
            <p:cNvSpPr/>
            <p:nvPr/>
          </p:nvSpPr>
          <p:spPr>
            <a:xfrm>
              <a:off x="4277596" y="163851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1"/>
                  </a:moveTo>
                  <a:lnTo>
                    <a:pt x="1" y="1"/>
                  </a:lnTo>
                  <a:lnTo>
                    <a:pt x="1" y="184"/>
                  </a:lnTo>
                  <a:lnTo>
                    <a:pt x="386" y="1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59" name="Google Shape;27259;p13"/>
            <p:cNvSpPr/>
            <p:nvPr/>
          </p:nvSpPr>
          <p:spPr>
            <a:xfrm>
              <a:off x="2835503" y="165868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7"/>
                  </a:moveTo>
                  <a:cubicBezTo>
                    <a:pt x="153" y="140"/>
                    <a:pt x="391" y="72"/>
                    <a:pt x="293" y="27"/>
                  </a:cubicBezTo>
                  <a:cubicBezTo>
                    <a:pt x="240" y="0"/>
                    <a:pt x="1" y="70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60" name="Google Shape;27260;p13"/>
            <p:cNvSpPr/>
            <p:nvPr/>
          </p:nvSpPr>
          <p:spPr>
            <a:xfrm>
              <a:off x="2556856" y="163519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" y="105"/>
                  </a:moveTo>
                  <a:cubicBezTo>
                    <a:pt x="1" y="153"/>
                    <a:pt x="155" y="208"/>
                    <a:pt x="191" y="105"/>
                  </a:cubicBezTo>
                  <a:cubicBezTo>
                    <a:pt x="194" y="54"/>
                    <a:pt x="34" y="0"/>
                    <a:pt x="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61" name="Google Shape;27261;p13"/>
            <p:cNvSpPr/>
            <p:nvPr/>
          </p:nvSpPr>
          <p:spPr>
            <a:xfrm>
              <a:off x="1923505" y="163519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7" y="105"/>
                  </a:moveTo>
                  <a:cubicBezTo>
                    <a:pt x="197" y="54"/>
                    <a:pt x="39" y="0"/>
                    <a:pt x="5" y="105"/>
                  </a:cubicBezTo>
                  <a:cubicBezTo>
                    <a:pt x="1" y="153"/>
                    <a:pt x="160" y="205"/>
                    <a:pt x="197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62" name="Google Shape;27262;p13"/>
            <p:cNvSpPr/>
            <p:nvPr/>
          </p:nvSpPr>
          <p:spPr>
            <a:xfrm>
              <a:off x="567643" y="166651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6" y="20"/>
                    <a:pt x="3" y="2"/>
                    <a:pt x="1" y="91"/>
                  </a:cubicBezTo>
                  <a:cubicBezTo>
                    <a:pt x="150" y="71"/>
                    <a:pt x="381" y="87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63" name="Google Shape;27263;p13"/>
            <p:cNvSpPr/>
            <p:nvPr/>
          </p:nvSpPr>
          <p:spPr>
            <a:xfrm>
              <a:off x="6721095" y="157859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6" y="110"/>
                  </a:moveTo>
                  <a:cubicBezTo>
                    <a:pt x="345" y="0"/>
                    <a:pt x="173" y="52"/>
                    <a:pt x="1" y="110"/>
                  </a:cubicBezTo>
                  <a:cubicBezTo>
                    <a:pt x="3" y="201"/>
                    <a:pt x="339" y="223"/>
                    <a:pt x="386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64" name="Google Shape;27264;p13"/>
            <p:cNvSpPr/>
            <p:nvPr/>
          </p:nvSpPr>
          <p:spPr>
            <a:xfrm>
              <a:off x="6166908" y="160388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2" y="26"/>
                  </a:moveTo>
                  <a:cubicBezTo>
                    <a:pt x="238" y="1"/>
                    <a:pt x="1" y="70"/>
                    <a:pt x="99" y="116"/>
                  </a:cubicBezTo>
                  <a:cubicBezTo>
                    <a:pt x="154" y="142"/>
                    <a:pt x="392" y="73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65" name="Google Shape;27265;p13"/>
            <p:cNvSpPr/>
            <p:nvPr/>
          </p:nvSpPr>
          <p:spPr>
            <a:xfrm>
              <a:off x="5048540" y="155691"/>
              <a:ext cx="20666" cy="8943"/>
            </a:xfrm>
            <a:custGeom>
              <a:avLst/>
              <a:gdLst/>
              <a:ahLst/>
              <a:cxnLst/>
              <a:rect l="l" t="t" r="r" b="b"/>
              <a:pathLst>
                <a:path w="579" h="297" extrusionOk="0">
                  <a:moveTo>
                    <a:pt x="579" y="0"/>
                  </a:moveTo>
                  <a:lnTo>
                    <a:pt x="193" y="0"/>
                  </a:lnTo>
                  <a:cubicBezTo>
                    <a:pt x="193" y="90"/>
                    <a:pt x="38" y="107"/>
                    <a:pt x="0" y="182"/>
                  </a:cubicBezTo>
                  <a:cubicBezTo>
                    <a:pt x="246" y="188"/>
                    <a:pt x="267" y="297"/>
                    <a:pt x="579" y="2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66" name="Google Shape;27266;p13"/>
            <p:cNvSpPr/>
            <p:nvPr/>
          </p:nvSpPr>
          <p:spPr>
            <a:xfrm>
              <a:off x="2822083" y="155330"/>
              <a:ext cx="23914" cy="5841"/>
            </a:xfrm>
            <a:custGeom>
              <a:avLst/>
              <a:gdLst/>
              <a:ahLst/>
              <a:cxnLst/>
              <a:rect l="l" t="t" r="r" b="b"/>
              <a:pathLst>
                <a:path w="670" h="194" extrusionOk="0">
                  <a:moveTo>
                    <a:pt x="475" y="194"/>
                  </a:moveTo>
                  <a:cubicBezTo>
                    <a:pt x="473" y="102"/>
                    <a:pt x="631" y="85"/>
                    <a:pt x="669" y="12"/>
                  </a:cubicBezTo>
                  <a:cubicBezTo>
                    <a:pt x="364" y="20"/>
                    <a:pt x="1" y="1"/>
                    <a:pt x="88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67" name="Google Shape;27267;p13"/>
            <p:cNvSpPr/>
            <p:nvPr/>
          </p:nvSpPr>
          <p:spPr>
            <a:xfrm>
              <a:off x="6937852" y="154938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5"/>
                  </a:moveTo>
                  <a:cubicBezTo>
                    <a:pt x="238" y="1"/>
                    <a:pt x="0" y="67"/>
                    <a:pt x="99" y="115"/>
                  </a:cubicBezTo>
                  <a:cubicBezTo>
                    <a:pt x="152" y="142"/>
                    <a:pt x="389" y="71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68" name="Google Shape;27268;p13"/>
            <p:cNvSpPr/>
            <p:nvPr/>
          </p:nvSpPr>
          <p:spPr>
            <a:xfrm>
              <a:off x="4515304" y="144732"/>
              <a:ext cx="40440" cy="13700"/>
            </a:xfrm>
            <a:custGeom>
              <a:avLst/>
              <a:gdLst/>
              <a:ahLst/>
              <a:cxnLst/>
              <a:rect l="l" t="t" r="r" b="b"/>
              <a:pathLst>
                <a:path w="1133" h="455" extrusionOk="0">
                  <a:moveTo>
                    <a:pt x="285" y="454"/>
                  </a:moveTo>
                  <a:lnTo>
                    <a:pt x="1054" y="454"/>
                  </a:lnTo>
                  <a:cubicBezTo>
                    <a:pt x="1132" y="235"/>
                    <a:pt x="699" y="257"/>
                    <a:pt x="860" y="0"/>
                  </a:cubicBezTo>
                  <a:cubicBezTo>
                    <a:pt x="1" y="39"/>
                    <a:pt x="575" y="193"/>
                    <a:pt x="285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69" name="Google Shape;27269;p13"/>
            <p:cNvSpPr/>
            <p:nvPr/>
          </p:nvSpPr>
          <p:spPr>
            <a:xfrm>
              <a:off x="2553287" y="154938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2" y="1"/>
                    <a:pt x="0" y="67"/>
                    <a:pt x="102" y="115"/>
                  </a:cubicBezTo>
                  <a:cubicBezTo>
                    <a:pt x="154" y="142"/>
                    <a:pt x="392" y="71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70" name="Google Shape;27270;p13"/>
            <p:cNvSpPr/>
            <p:nvPr/>
          </p:nvSpPr>
          <p:spPr>
            <a:xfrm>
              <a:off x="1920007" y="154938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103" y="115"/>
                  </a:moveTo>
                  <a:cubicBezTo>
                    <a:pt x="154" y="142"/>
                    <a:pt x="395" y="71"/>
                    <a:pt x="295" y="25"/>
                  </a:cubicBezTo>
                  <a:cubicBezTo>
                    <a:pt x="238" y="1"/>
                    <a:pt x="1" y="68"/>
                    <a:pt x="103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71" name="Google Shape;27271;p13"/>
            <p:cNvSpPr/>
            <p:nvPr/>
          </p:nvSpPr>
          <p:spPr>
            <a:xfrm>
              <a:off x="225465" y="142323"/>
              <a:ext cx="46257" cy="18728"/>
            </a:xfrm>
            <a:custGeom>
              <a:avLst/>
              <a:gdLst/>
              <a:ahLst/>
              <a:cxnLst/>
              <a:rect l="l" t="t" r="r" b="b"/>
              <a:pathLst>
                <a:path w="1296" h="622" extrusionOk="0">
                  <a:moveTo>
                    <a:pt x="1295" y="353"/>
                  </a:moveTo>
                  <a:cubicBezTo>
                    <a:pt x="924" y="315"/>
                    <a:pt x="1144" y="1"/>
                    <a:pt x="524" y="80"/>
                  </a:cubicBezTo>
                  <a:cubicBezTo>
                    <a:pt x="0" y="224"/>
                    <a:pt x="999" y="622"/>
                    <a:pt x="1295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72" name="Google Shape;27272;p13"/>
            <p:cNvSpPr/>
            <p:nvPr/>
          </p:nvSpPr>
          <p:spPr>
            <a:xfrm>
              <a:off x="8631001" y="14942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40" y="1"/>
                    <a:pt x="1" y="70"/>
                    <a:pt x="100" y="117"/>
                  </a:cubicBezTo>
                  <a:cubicBezTo>
                    <a:pt x="155" y="142"/>
                    <a:pt x="394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73" name="Google Shape;27273;p13"/>
            <p:cNvSpPr/>
            <p:nvPr/>
          </p:nvSpPr>
          <p:spPr>
            <a:xfrm>
              <a:off x="7141010" y="150181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5" y="1"/>
                  </a:moveTo>
                  <a:cubicBezTo>
                    <a:pt x="233" y="21"/>
                    <a:pt x="3" y="3"/>
                    <a:pt x="1" y="92"/>
                  </a:cubicBezTo>
                  <a:cubicBezTo>
                    <a:pt x="150" y="71"/>
                    <a:pt x="379" y="89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74" name="Google Shape;27274;p13"/>
            <p:cNvSpPr/>
            <p:nvPr/>
          </p:nvSpPr>
          <p:spPr>
            <a:xfrm>
              <a:off x="4269886" y="142052"/>
              <a:ext cx="21487" cy="6383"/>
            </a:xfrm>
            <a:custGeom>
              <a:avLst/>
              <a:gdLst/>
              <a:ahLst/>
              <a:cxnLst/>
              <a:rect l="l" t="t" r="r" b="b"/>
              <a:pathLst>
                <a:path w="602" h="212" extrusionOk="0">
                  <a:moveTo>
                    <a:pt x="602" y="181"/>
                  </a:moveTo>
                  <a:lnTo>
                    <a:pt x="602" y="0"/>
                  </a:lnTo>
                  <a:lnTo>
                    <a:pt x="22" y="0"/>
                  </a:lnTo>
                  <a:cubicBezTo>
                    <a:pt x="0" y="161"/>
                    <a:pt x="217" y="212"/>
                    <a:pt x="602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75" name="Google Shape;27275;p13"/>
            <p:cNvSpPr/>
            <p:nvPr/>
          </p:nvSpPr>
          <p:spPr>
            <a:xfrm>
              <a:off x="3103977" y="143949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1" y="26"/>
                  </a:moveTo>
                  <a:cubicBezTo>
                    <a:pt x="238" y="0"/>
                    <a:pt x="0" y="71"/>
                    <a:pt x="99" y="118"/>
                  </a:cubicBezTo>
                  <a:cubicBezTo>
                    <a:pt x="152" y="142"/>
                    <a:pt x="389" y="74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76" name="Google Shape;27276;p13"/>
            <p:cNvSpPr/>
            <p:nvPr/>
          </p:nvSpPr>
          <p:spPr>
            <a:xfrm>
              <a:off x="1438203" y="143949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6"/>
                  </a:moveTo>
                  <a:cubicBezTo>
                    <a:pt x="242" y="0"/>
                    <a:pt x="0" y="71"/>
                    <a:pt x="101" y="118"/>
                  </a:cubicBezTo>
                  <a:cubicBezTo>
                    <a:pt x="157" y="142"/>
                    <a:pt x="393" y="74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77" name="Google Shape;27277;p13"/>
            <p:cNvSpPr/>
            <p:nvPr/>
          </p:nvSpPr>
          <p:spPr>
            <a:xfrm>
              <a:off x="309377" y="143949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2" y="26"/>
                  </a:moveTo>
                  <a:cubicBezTo>
                    <a:pt x="240" y="0"/>
                    <a:pt x="0" y="71"/>
                    <a:pt x="99" y="118"/>
                  </a:cubicBezTo>
                  <a:cubicBezTo>
                    <a:pt x="154" y="142"/>
                    <a:pt x="394" y="74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78" name="Google Shape;27278;p13"/>
            <p:cNvSpPr/>
            <p:nvPr/>
          </p:nvSpPr>
          <p:spPr>
            <a:xfrm>
              <a:off x="4583796" y="141269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2" y="24"/>
                  </a:moveTo>
                  <a:cubicBezTo>
                    <a:pt x="238" y="0"/>
                    <a:pt x="1" y="68"/>
                    <a:pt x="98" y="115"/>
                  </a:cubicBezTo>
                  <a:cubicBezTo>
                    <a:pt x="153" y="140"/>
                    <a:pt x="392" y="71"/>
                    <a:pt x="29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79" name="Google Shape;27279;p13"/>
            <p:cNvSpPr/>
            <p:nvPr/>
          </p:nvSpPr>
          <p:spPr>
            <a:xfrm>
              <a:off x="2198939" y="135639"/>
              <a:ext cx="27626" cy="9966"/>
            </a:xfrm>
            <a:custGeom>
              <a:avLst/>
              <a:gdLst/>
              <a:ahLst/>
              <a:cxnLst/>
              <a:rect l="l" t="t" r="r" b="b"/>
              <a:pathLst>
                <a:path w="774" h="331" extrusionOk="0">
                  <a:moveTo>
                    <a:pt x="1" y="211"/>
                  </a:moveTo>
                  <a:cubicBezTo>
                    <a:pt x="258" y="328"/>
                    <a:pt x="716" y="331"/>
                    <a:pt x="774" y="122"/>
                  </a:cubicBezTo>
                  <a:cubicBezTo>
                    <a:pt x="517" y="2"/>
                    <a:pt x="54" y="1"/>
                    <a:pt x="1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80" name="Google Shape;27280;p13"/>
            <p:cNvSpPr/>
            <p:nvPr/>
          </p:nvSpPr>
          <p:spPr>
            <a:xfrm>
              <a:off x="8497014" y="136000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6" y="110"/>
                  </a:moveTo>
                  <a:cubicBezTo>
                    <a:pt x="345" y="0"/>
                    <a:pt x="170" y="54"/>
                    <a:pt x="1" y="110"/>
                  </a:cubicBezTo>
                  <a:cubicBezTo>
                    <a:pt x="1" y="201"/>
                    <a:pt x="335" y="224"/>
                    <a:pt x="386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81" name="Google Shape;27281;p13"/>
            <p:cNvSpPr/>
            <p:nvPr/>
          </p:nvSpPr>
          <p:spPr>
            <a:xfrm>
              <a:off x="7801701" y="136151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5" y="105"/>
                  </a:moveTo>
                  <a:cubicBezTo>
                    <a:pt x="195" y="54"/>
                    <a:pt x="37" y="1"/>
                    <a:pt x="1" y="105"/>
                  </a:cubicBezTo>
                  <a:cubicBezTo>
                    <a:pt x="1" y="153"/>
                    <a:pt x="157" y="207"/>
                    <a:pt x="19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82" name="Google Shape;27282;p13"/>
            <p:cNvSpPr/>
            <p:nvPr/>
          </p:nvSpPr>
          <p:spPr>
            <a:xfrm>
              <a:off x="4642438" y="136512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83" name="Google Shape;27283;p13"/>
            <p:cNvSpPr/>
            <p:nvPr/>
          </p:nvSpPr>
          <p:spPr>
            <a:xfrm>
              <a:off x="1438203" y="13849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7"/>
                  </a:moveTo>
                  <a:cubicBezTo>
                    <a:pt x="242" y="1"/>
                    <a:pt x="0" y="70"/>
                    <a:pt x="101" y="116"/>
                  </a:cubicBezTo>
                  <a:cubicBezTo>
                    <a:pt x="157" y="142"/>
                    <a:pt x="393" y="73"/>
                    <a:pt x="295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84" name="Google Shape;27284;p13"/>
            <p:cNvSpPr/>
            <p:nvPr/>
          </p:nvSpPr>
          <p:spPr>
            <a:xfrm>
              <a:off x="1407258" y="136392"/>
              <a:ext cx="23985" cy="5992"/>
            </a:xfrm>
            <a:custGeom>
              <a:avLst/>
              <a:gdLst/>
              <a:ahLst/>
              <a:cxnLst/>
              <a:rect l="l" t="t" r="r" b="b"/>
              <a:pathLst>
                <a:path w="672" h="199" extrusionOk="0">
                  <a:moveTo>
                    <a:pt x="580" y="4"/>
                  </a:moveTo>
                  <a:cubicBezTo>
                    <a:pt x="248" y="0"/>
                    <a:pt x="87" y="75"/>
                    <a:pt x="0" y="187"/>
                  </a:cubicBezTo>
                  <a:cubicBezTo>
                    <a:pt x="307" y="178"/>
                    <a:pt x="671" y="199"/>
                    <a:pt x="580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85" name="Google Shape;27285;p13"/>
            <p:cNvSpPr/>
            <p:nvPr/>
          </p:nvSpPr>
          <p:spPr>
            <a:xfrm>
              <a:off x="226857" y="138499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3" y="27"/>
                  </a:moveTo>
                  <a:cubicBezTo>
                    <a:pt x="238" y="1"/>
                    <a:pt x="0" y="70"/>
                    <a:pt x="100" y="116"/>
                  </a:cubicBezTo>
                  <a:cubicBezTo>
                    <a:pt x="150" y="142"/>
                    <a:pt x="392" y="73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86" name="Google Shape;27286;p13"/>
            <p:cNvSpPr/>
            <p:nvPr/>
          </p:nvSpPr>
          <p:spPr>
            <a:xfrm>
              <a:off x="8648419" y="130310"/>
              <a:ext cx="27555" cy="10147"/>
            </a:xfrm>
            <a:custGeom>
              <a:avLst/>
              <a:gdLst/>
              <a:ahLst/>
              <a:cxnLst/>
              <a:rect l="l" t="t" r="r" b="b"/>
              <a:pathLst>
                <a:path w="772" h="337" extrusionOk="0">
                  <a:moveTo>
                    <a:pt x="771" y="299"/>
                  </a:moveTo>
                  <a:lnTo>
                    <a:pt x="771" y="26"/>
                  </a:lnTo>
                  <a:cubicBezTo>
                    <a:pt x="330" y="0"/>
                    <a:pt x="47" y="47"/>
                    <a:pt x="1" y="208"/>
                  </a:cubicBezTo>
                  <a:cubicBezTo>
                    <a:pt x="258" y="236"/>
                    <a:pt x="366" y="337"/>
                    <a:pt x="771" y="2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87" name="Google Shape;27287;p13"/>
            <p:cNvSpPr/>
            <p:nvPr/>
          </p:nvSpPr>
          <p:spPr>
            <a:xfrm>
              <a:off x="8022027" y="133441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2"/>
                  </a:moveTo>
                  <a:cubicBezTo>
                    <a:pt x="193" y="53"/>
                    <a:pt x="39" y="1"/>
                    <a:pt x="1" y="102"/>
                  </a:cubicBezTo>
                  <a:cubicBezTo>
                    <a:pt x="1" y="153"/>
                    <a:pt x="156" y="205"/>
                    <a:pt x="19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88" name="Google Shape;27288;p13"/>
            <p:cNvSpPr/>
            <p:nvPr/>
          </p:nvSpPr>
          <p:spPr>
            <a:xfrm>
              <a:off x="7719075" y="125583"/>
              <a:ext cx="29946" cy="13760"/>
            </a:xfrm>
            <a:custGeom>
              <a:avLst/>
              <a:gdLst/>
              <a:ahLst/>
              <a:cxnLst/>
              <a:rect l="l" t="t" r="r" b="b"/>
              <a:pathLst>
                <a:path w="839" h="457" extrusionOk="0">
                  <a:moveTo>
                    <a:pt x="196" y="456"/>
                  </a:moveTo>
                  <a:lnTo>
                    <a:pt x="581" y="456"/>
                  </a:lnTo>
                  <a:cubicBezTo>
                    <a:pt x="683" y="222"/>
                    <a:pt x="838" y="138"/>
                    <a:pt x="388" y="0"/>
                  </a:cubicBezTo>
                  <a:cubicBezTo>
                    <a:pt x="529" y="248"/>
                    <a:pt x="5" y="183"/>
                    <a:pt x="0" y="365"/>
                  </a:cubicBezTo>
                  <a:cubicBezTo>
                    <a:pt x="120" y="369"/>
                    <a:pt x="231" y="378"/>
                    <a:pt x="196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89" name="Google Shape;27289;p13"/>
            <p:cNvSpPr/>
            <p:nvPr/>
          </p:nvSpPr>
          <p:spPr>
            <a:xfrm>
              <a:off x="7650297" y="130701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3"/>
                  </a:moveTo>
                  <a:cubicBezTo>
                    <a:pt x="196" y="52"/>
                    <a:pt x="40" y="0"/>
                    <a:pt x="0" y="103"/>
                  </a:cubicBezTo>
                  <a:cubicBezTo>
                    <a:pt x="0" y="153"/>
                    <a:pt x="157" y="208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90" name="Google Shape;27290;p13"/>
            <p:cNvSpPr/>
            <p:nvPr/>
          </p:nvSpPr>
          <p:spPr>
            <a:xfrm>
              <a:off x="4329313" y="123746"/>
              <a:ext cx="58857" cy="12797"/>
            </a:xfrm>
            <a:custGeom>
              <a:avLst/>
              <a:gdLst/>
              <a:ahLst/>
              <a:cxnLst/>
              <a:rect l="l" t="t" r="r" b="b"/>
              <a:pathLst>
                <a:path w="1649" h="425" extrusionOk="0">
                  <a:moveTo>
                    <a:pt x="674" y="424"/>
                  </a:moveTo>
                  <a:cubicBezTo>
                    <a:pt x="1648" y="60"/>
                    <a:pt x="1" y="0"/>
                    <a:pt x="674" y="4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91" name="Google Shape;27291;p13"/>
            <p:cNvSpPr/>
            <p:nvPr/>
          </p:nvSpPr>
          <p:spPr>
            <a:xfrm>
              <a:off x="4669956" y="131093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5" y="20"/>
                    <a:pt x="5" y="1"/>
                    <a:pt x="0" y="92"/>
                  </a:cubicBezTo>
                  <a:cubicBezTo>
                    <a:pt x="149" y="71"/>
                    <a:pt x="379" y="88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92" name="Google Shape;27292;p13"/>
            <p:cNvSpPr/>
            <p:nvPr/>
          </p:nvSpPr>
          <p:spPr>
            <a:xfrm>
              <a:off x="4133115" y="128323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93" name="Google Shape;27293;p13"/>
            <p:cNvSpPr/>
            <p:nvPr/>
          </p:nvSpPr>
          <p:spPr>
            <a:xfrm>
              <a:off x="3114292" y="127991"/>
              <a:ext cx="7031" cy="6142"/>
            </a:xfrm>
            <a:custGeom>
              <a:avLst/>
              <a:gdLst/>
              <a:ahLst/>
              <a:cxnLst/>
              <a:rect l="l" t="t" r="r" b="b"/>
              <a:pathLst>
                <a:path w="197" h="204" extrusionOk="0">
                  <a:moveTo>
                    <a:pt x="197" y="103"/>
                  </a:moveTo>
                  <a:cubicBezTo>
                    <a:pt x="197" y="52"/>
                    <a:pt x="40" y="0"/>
                    <a:pt x="2" y="103"/>
                  </a:cubicBezTo>
                  <a:cubicBezTo>
                    <a:pt x="1" y="153"/>
                    <a:pt x="159" y="204"/>
                    <a:pt x="197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94" name="Google Shape;27294;p13"/>
            <p:cNvSpPr/>
            <p:nvPr/>
          </p:nvSpPr>
          <p:spPr>
            <a:xfrm>
              <a:off x="1407294" y="125221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4" y="104"/>
                  </a:moveTo>
                  <a:cubicBezTo>
                    <a:pt x="195" y="53"/>
                    <a:pt x="39" y="1"/>
                    <a:pt x="1" y="104"/>
                  </a:cubicBezTo>
                  <a:cubicBezTo>
                    <a:pt x="1" y="155"/>
                    <a:pt x="157" y="207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95" name="Google Shape;27295;p13"/>
            <p:cNvSpPr/>
            <p:nvPr/>
          </p:nvSpPr>
          <p:spPr>
            <a:xfrm>
              <a:off x="8841083" y="116821"/>
              <a:ext cx="27804" cy="18427"/>
            </a:xfrm>
            <a:custGeom>
              <a:avLst/>
              <a:gdLst/>
              <a:ahLst/>
              <a:cxnLst/>
              <a:rect l="l" t="t" r="r" b="b"/>
              <a:pathLst>
                <a:path w="779" h="612" extrusionOk="0">
                  <a:moveTo>
                    <a:pt x="1" y="291"/>
                  </a:moveTo>
                  <a:cubicBezTo>
                    <a:pt x="779" y="611"/>
                    <a:pt x="456" y="0"/>
                    <a:pt x="1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96" name="Google Shape;27296;p13"/>
            <p:cNvSpPr/>
            <p:nvPr/>
          </p:nvSpPr>
          <p:spPr>
            <a:xfrm>
              <a:off x="6562802" y="122481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2" y="103"/>
                  </a:moveTo>
                  <a:cubicBezTo>
                    <a:pt x="193" y="54"/>
                    <a:pt x="39" y="0"/>
                    <a:pt x="2" y="103"/>
                  </a:cubicBezTo>
                  <a:cubicBezTo>
                    <a:pt x="0" y="154"/>
                    <a:pt x="157" y="208"/>
                    <a:pt x="192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97" name="Google Shape;27297;p13"/>
            <p:cNvSpPr/>
            <p:nvPr/>
          </p:nvSpPr>
          <p:spPr>
            <a:xfrm>
              <a:off x="8810067" y="122090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6"/>
                  </a:moveTo>
                  <a:cubicBezTo>
                    <a:pt x="153" y="141"/>
                    <a:pt x="392" y="72"/>
                    <a:pt x="291" y="25"/>
                  </a:cubicBezTo>
                  <a:cubicBezTo>
                    <a:pt x="238" y="0"/>
                    <a:pt x="0" y="71"/>
                    <a:pt x="9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98" name="Google Shape;27298;p13"/>
            <p:cNvSpPr/>
            <p:nvPr/>
          </p:nvSpPr>
          <p:spPr>
            <a:xfrm>
              <a:off x="2243482" y="122090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5" y="26"/>
                  </a:moveTo>
                  <a:cubicBezTo>
                    <a:pt x="240" y="0"/>
                    <a:pt x="1" y="71"/>
                    <a:pt x="104" y="118"/>
                  </a:cubicBezTo>
                  <a:cubicBezTo>
                    <a:pt x="156" y="143"/>
                    <a:pt x="395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99" name="Google Shape;27299;p13"/>
            <p:cNvSpPr/>
            <p:nvPr/>
          </p:nvSpPr>
          <p:spPr>
            <a:xfrm>
              <a:off x="1166516" y="122873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36" y="21"/>
                    <a:pt x="5" y="2"/>
                    <a:pt x="1" y="92"/>
                  </a:cubicBezTo>
                  <a:cubicBezTo>
                    <a:pt x="151" y="71"/>
                    <a:pt x="379" y="89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00" name="Google Shape;27300;p13"/>
            <p:cNvSpPr/>
            <p:nvPr/>
          </p:nvSpPr>
          <p:spPr>
            <a:xfrm>
              <a:off x="853106" y="12209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102" y="116"/>
                  </a:moveTo>
                  <a:cubicBezTo>
                    <a:pt x="155" y="141"/>
                    <a:pt x="392" y="72"/>
                    <a:pt x="292" y="25"/>
                  </a:cubicBezTo>
                  <a:cubicBezTo>
                    <a:pt x="242" y="0"/>
                    <a:pt x="1" y="71"/>
                    <a:pt x="102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01" name="Google Shape;27301;p13"/>
            <p:cNvSpPr/>
            <p:nvPr/>
          </p:nvSpPr>
          <p:spPr>
            <a:xfrm>
              <a:off x="8944269" y="114503"/>
              <a:ext cx="23914" cy="5992"/>
            </a:xfrm>
            <a:custGeom>
              <a:avLst/>
              <a:gdLst/>
              <a:ahLst/>
              <a:cxnLst/>
              <a:rect l="l" t="t" r="r" b="b"/>
              <a:pathLst>
                <a:path w="670" h="199" extrusionOk="0">
                  <a:moveTo>
                    <a:pt x="582" y="6"/>
                  </a:moveTo>
                  <a:cubicBezTo>
                    <a:pt x="249" y="0"/>
                    <a:pt x="87" y="76"/>
                    <a:pt x="1" y="187"/>
                  </a:cubicBezTo>
                  <a:cubicBezTo>
                    <a:pt x="304" y="179"/>
                    <a:pt x="669" y="199"/>
                    <a:pt x="58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02" name="Google Shape;27302;p13"/>
            <p:cNvSpPr/>
            <p:nvPr/>
          </p:nvSpPr>
          <p:spPr>
            <a:xfrm>
              <a:off x="8824166" y="114352"/>
              <a:ext cx="23914" cy="5781"/>
            </a:xfrm>
            <a:custGeom>
              <a:avLst/>
              <a:gdLst/>
              <a:ahLst/>
              <a:cxnLst/>
              <a:rect l="l" t="t" r="r" b="b"/>
              <a:pathLst>
                <a:path w="670" h="192" extrusionOk="0">
                  <a:moveTo>
                    <a:pt x="475" y="192"/>
                  </a:moveTo>
                  <a:cubicBezTo>
                    <a:pt x="475" y="101"/>
                    <a:pt x="633" y="85"/>
                    <a:pt x="669" y="11"/>
                  </a:cubicBezTo>
                  <a:cubicBezTo>
                    <a:pt x="365" y="21"/>
                    <a:pt x="1" y="0"/>
                    <a:pt x="91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03" name="Google Shape;27303;p13"/>
            <p:cNvSpPr/>
            <p:nvPr/>
          </p:nvSpPr>
          <p:spPr>
            <a:xfrm>
              <a:off x="2949146" y="109234"/>
              <a:ext cx="13813" cy="10900"/>
            </a:xfrm>
            <a:custGeom>
              <a:avLst/>
              <a:gdLst/>
              <a:ahLst/>
              <a:cxnLst/>
              <a:rect l="l" t="t" r="r" b="b"/>
              <a:pathLst>
                <a:path w="387" h="362" extrusionOk="0">
                  <a:moveTo>
                    <a:pt x="387" y="0"/>
                  </a:moveTo>
                  <a:lnTo>
                    <a:pt x="0" y="0"/>
                  </a:lnTo>
                  <a:lnTo>
                    <a:pt x="0" y="362"/>
                  </a:lnTo>
                  <a:lnTo>
                    <a:pt x="387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04" name="Google Shape;27304;p13"/>
            <p:cNvSpPr/>
            <p:nvPr/>
          </p:nvSpPr>
          <p:spPr>
            <a:xfrm>
              <a:off x="6793264" y="113901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40" y="1"/>
                    <a:pt x="1" y="70"/>
                    <a:pt x="97" y="117"/>
                  </a:cubicBezTo>
                  <a:cubicBezTo>
                    <a:pt x="155" y="142"/>
                    <a:pt x="392" y="71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05" name="Google Shape;27305;p13"/>
            <p:cNvSpPr/>
            <p:nvPr/>
          </p:nvSpPr>
          <p:spPr>
            <a:xfrm>
              <a:off x="8276688" y="111913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37" y="22"/>
                    <a:pt x="7" y="4"/>
                    <a:pt x="1" y="92"/>
                  </a:cubicBezTo>
                  <a:cubicBezTo>
                    <a:pt x="150" y="71"/>
                    <a:pt x="383" y="9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06" name="Google Shape;27306;p13"/>
            <p:cNvSpPr/>
            <p:nvPr/>
          </p:nvSpPr>
          <p:spPr>
            <a:xfrm>
              <a:off x="6576615" y="111462"/>
              <a:ext cx="20595" cy="3704"/>
            </a:xfrm>
            <a:custGeom>
              <a:avLst/>
              <a:gdLst/>
              <a:ahLst/>
              <a:cxnLst/>
              <a:rect l="l" t="t" r="r" b="b"/>
              <a:pathLst>
                <a:path w="577" h="123" extrusionOk="0">
                  <a:moveTo>
                    <a:pt x="577" y="15"/>
                  </a:moveTo>
                  <a:cubicBezTo>
                    <a:pt x="351" y="28"/>
                    <a:pt x="28" y="1"/>
                    <a:pt x="1" y="107"/>
                  </a:cubicBezTo>
                  <a:cubicBezTo>
                    <a:pt x="227" y="92"/>
                    <a:pt x="547" y="122"/>
                    <a:pt x="577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07" name="Google Shape;27307;p13"/>
            <p:cNvSpPr/>
            <p:nvPr/>
          </p:nvSpPr>
          <p:spPr>
            <a:xfrm>
              <a:off x="8896156" y="106133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4" y="103"/>
                  </a:moveTo>
                  <a:cubicBezTo>
                    <a:pt x="194" y="53"/>
                    <a:pt x="38" y="0"/>
                    <a:pt x="0" y="103"/>
                  </a:cubicBezTo>
                  <a:cubicBezTo>
                    <a:pt x="0" y="153"/>
                    <a:pt x="156" y="205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08" name="Google Shape;27308;p13"/>
            <p:cNvSpPr/>
            <p:nvPr/>
          </p:nvSpPr>
          <p:spPr>
            <a:xfrm>
              <a:off x="8743823" y="106404"/>
              <a:ext cx="21558" cy="6504"/>
            </a:xfrm>
            <a:custGeom>
              <a:avLst/>
              <a:gdLst/>
              <a:ahLst/>
              <a:cxnLst/>
              <a:rect l="l" t="t" r="r" b="b"/>
              <a:pathLst>
                <a:path w="604" h="216" extrusionOk="0">
                  <a:moveTo>
                    <a:pt x="603" y="183"/>
                  </a:moveTo>
                  <a:lnTo>
                    <a:pt x="603" y="0"/>
                  </a:lnTo>
                  <a:lnTo>
                    <a:pt x="26" y="0"/>
                  </a:lnTo>
                  <a:cubicBezTo>
                    <a:pt x="0" y="166"/>
                    <a:pt x="219" y="216"/>
                    <a:pt x="603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09" name="Google Shape;27309;p13"/>
            <p:cNvSpPr/>
            <p:nvPr/>
          </p:nvSpPr>
          <p:spPr>
            <a:xfrm>
              <a:off x="1453300" y="93367"/>
              <a:ext cx="37049" cy="15898"/>
            </a:xfrm>
            <a:custGeom>
              <a:avLst/>
              <a:gdLst/>
              <a:ahLst/>
              <a:cxnLst/>
              <a:rect l="l" t="t" r="r" b="b"/>
              <a:pathLst>
                <a:path w="1038" h="528" extrusionOk="0">
                  <a:moveTo>
                    <a:pt x="835" y="527"/>
                  </a:moveTo>
                  <a:cubicBezTo>
                    <a:pt x="1038" y="0"/>
                    <a:pt x="0" y="487"/>
                    <a:pt x="835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10" name="Google Shape;27310;p13"/>
            <p:cNvSpPr/>
            <p:nvPr/>
          </p:nvSpPr>
          <p:spPr>
            <a:xfrm>
              <a:off x="8214763" y="95504"/>
              <a:ext cx="30017" cy="11020"/>
            </a:xfrm>
            <a:custGeom>
              <a:avLst/>
              <a:gdLst/>
              <a:ahLst/>
              <a:cxnLst/>
              <a:rect l="l" t="t" r="r" b="b"/>
              <a:pathLst>
                <a:path w="841" h="366" extrusionOk="0">
                  <a:moveTo>
                    <a:pt x="578" y="1"/>
                  </a:moveTo>
                  <a:cubicBezTo>
                    <a:pt x="748" y="293"/>
                    <a:pt x="79" y="188"/>
                    <a:pt x="1" y="365"/>
                  </a:cubicBezTo>
                  <a:lnTo>
                    <a:pt x="771" y="365"/>
                  </a:lnTo>
                  <a:cubicBezTo>
                    <a:pt x="738" y="229"/>
                    <a:pt x="840" y="30"/>
                    <a:pt x="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11" name="Google Shape;27311;p13"/>
            <p:cNvSpPr/>
            <p:nvPr/>
          </p:nvSpPr>
          <p:spPr>
            <a:xfrm>
              <a:off x="6590249" y="103724"/>
              <a:ext cx="13849" cy="2710"/>
            </a:xfrm>
            <a:custGeom>
              <a:avLst/>
              <a:gdLst/>
              <a:ahLst/>
              <a:cxnLst/>
              <a:rect l="l" t="t" r="r" b="b"/>
              <a:pathLst>
                <a:path w="388" h="90" extrusionOk="0">
                  <a:moveTo>
                    <a:pt x="388" y="1"/>
                  </a:moveTo>
                  <a:cubicBezTo>
                    <a:pt x="239" y="20"/>
                    <a:pt x="8" y="3"/>
                    <a:pt x="0" y="89"/>
                  </a:cubicBezTo>
                  <a:cubicBezTo>
                    <a:pt x="153" y="70"/>
                    <a:pt x="384" y="88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12" name="Google Shape;27312;p13"/>
            <p:cNvSpPr/>
            <p:nvPr/>
          </p:nvSpPr>
          <p:spPr>
            <a:xfrm>
              <a:off x="5127490" y="102971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4" y="26"/>
                  </a:moveTo>
                  <a:cubicBezTo>
                    <a:pt x="241" y="1"/>
                    <a:pt x="1" y="69"/>
                    <a:pt x="103" y="114"/>
                  </a:cubicBezTo>
                  <a:cubicBezTo>
                    <a:pt x="156" y="143"/>
                    <a:pt x="395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13" name="Google Shape;27313;p13"/>
            <p:cNvSpPr/>
            <p:nvPr/>
          </p:nvSpPr>
          <p:spPr>
            <a:xfrm>
              <a:off x="2191979" y="98274"/>
              <a:ext cx="22665" cy="8250"/>
            </a:xfrm>
            <a:custGeom>
              <a:avLst/>
              <a:gdLst/>
              <a:ahLst/>
              <a:cxnLst/>
              <a:rect l="l" t="t" r="r" b="b"/>
              <a:pathLst>
                <a:path w="635" h="274" extrusionOk="0">
                  <a:moveTo>
                    <a:pt x="1" y="273"/>
                  </a:moveTo>
                  <a:lnTo>
                    <a:pt x="385" y="273"/>
                  </a:lnTo>
                  <a:cubicBezTo>
                    <a:pt x="400" y="157"/>
                    <a:pt x="635" y="146"/>
                    <a:pt x="578" y="0"/>
                  </a:cubicBezTo>
                  <a:lnTo>
                    <a:pt x="0" y="0"/>
                  </a:lnTo>
                  <a:cubicBezTo>
                    <a:pt x="1" y="92"/>
                    <a:pt x="1" y="182"/>
                    <a:pt x="1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14" name="Google Shape;27314;p13"/>
            <p:cNvSpPr/>
            <p:nvPr/>
          </p:nvSpPr>
          <p:spPr>
            <a:xfrm>
              <a:off x="8803072" y="100231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2" y="117"/>
                  </a:moveTo>
                  <a:cubicBezTo>
                    <a:pt x="157" y="140"/>
                    <a:pt x="395" y="72"/>
                    <a:pt x="295" y="25"/>
                  </a:cubicBezTo>
                  <a:cubicBezTo>
                    <a:pt x="242" y="0"/>
                    <a:pt x="0" y="71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15" name="Google Shape;27315;p13"/>
            <p:cNvSpPr/>
            <p:nvPr/>
          </p:nvSpPr>
          <p:spPr>
            <a:xfrm>
              <a:off x="6934854" y="91259"/>
              <a:ext cx="20309" cy="13550"/>
            </a:xfrm>
            <a:custGeom>
              <a:avLst/>
              <a:gdLst/>
              <a:ahLst/>
              <a:cxnLst/>
              <a:rect l="l" t="t" r="r" b="b"/>
              <a:pathLst>
                <a:path w="569" h="450" extrusionOk="0">
                  <a:moveTo>
                    <a:pt x="375" y="415"/>
                  </a:moveTo>
                  <a:cubicBezTo>
                    <a:pt x="387" y="359"/>
                    <a:pt x="405" y="306"/>
                    <a:pt x="569" y="323"/>
                  </a:cubicBezTo>
                  <a:lnTo>
                    <a:pt x="569" y="142"/>
                  </a:lnTo>
                  <a:cubicBezTo>
                    <a:pt x="95" y="1"/>
                    <a:pt x="1" y="450"/>
                    <a:pt x="375" y="4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16" name="Google Shape;27316;p13"/>
            <p:cNvSpPr/>
            <p:nvPr/>
          </p:nvSpPr>
          <p:spPr>
            <a:xfrm>
              <a:off x="6136034" y="98124"/>
              <a:ext cx="23950" cy="5992"/>
            </a:xfrm>
            <a:custGeom>
              <a:avLst/>
              <a:gdLst/>
              <a:ahLst/>
              <a:cxnLst/>
              <a:rect l="l" t="t" r="r" b="b"/>
              <a:pathLst>
                <a:path w="671" h="199" extrusionOk="0">
                  <a:moveTo>
                    <a:pt x="579" y="5"/>
                  </a:moveTo>
                  <a:cubicBezTo>
                    <a:pt x="248" y="0"/>
                    <a:pt x="83" y="76"/>
                    <a:pt x="0" y="187"/>
                  </a:cubicBezTo>
                  <a:cubicBezTo>
                    <a:pt x="303" y="178"/>
                    <a:pt x="670" y="198"/>
                    <a:pt x="57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17" name="Google Shape;27317;p13"/>
            <p:cNvSpPr/>
            <p:nvPr/>
          </p:nvSpPr>
          <p:spPr>
            <a:xfrm>
              <a:off x="7863662" y="90055"/>
              <a:ext cx="33587" cy="17313"/>
            </a:xfrm>
            <a:custGeom>
              <a:avLst/>
              <a:gdLst/>
              <a:ahLst/>
              <a:cxnLst/>
              <a:rect l="l" t="t" r="r" b="b"/>
              <a:pathLst>
                <a:path w="941" h="575" extrusionOk="0">
                  <a:moveTo>
                    <a:pt x="1" y="92"/>
                  </a:moveTo>
                  <a:lnTo>
                    <a:pt x="1" y="275"/>
                  </a:lnTo>
                  <a:cubicBezTo>
                    <a:pt x="357" y="575"/>
                    <a:pt x="941" y="0"/>
                    <a:pt x="1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18" name="Google Shape;27318;p13"/>
            <p:cNvSpPr/>
            <p:nvPr/>
          </p:nvSpPr>
          <p:spPr>
            <a:xfrm>
              <a:off x="6552344" y="9749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3" y="26"/>
                  </a:moveTo>
                  <a:cubicBezTo>
                    <a:pt x="238" y="0"/>
                    <a:pt x="1" y="71"/>
                    <a:pt x="100" y="116"/>
                  </a:cubicBezTo>
                  <a:cubicBezTo>
                    <a:pt x="154" y="142"/>
                    <a:pt x="394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19" name="Google Shape;27319;p13"/>
            <p:cNvSpPr/>
            <p:nvPr/>
          </p:nvSpPr>
          <p:spPr>
            <a:xfrm>
              <a:off x="4370609" y="79005"/>
              <a:ext cx="37763" cy="26828"/>
            </a:xfrm>
            <a:custGeom>
              <a:avLst/>
              <a:gdLst/>
              <a:ahLst/>
              <a:cxnLst/>
              <a:rect l="l" t="t" r="r" b="b"/>
              <a:pathLst>
                <a:path w="1058" h="891" extrusionOk="0">
                  <a:moveTo>
                    <a:pt x="1058" y="549"/>
                  </a:moveTo>
                  <a:lnTo>
                    <a:pt x="1058" y="367"/>
                  </a:lnTo>
                  <a:cubicBezTo>
                    <a:pt x="280" y="1"/>
                    <a:pt x="0" y="891"/>
                    <a:pt x="1058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20" name="Google Shape;27320;p13"/>
            <p:cNvSpPr/>
            <p:nvPr/>
          </p:nvSpPr>
          <p:spPr>
            <a:xfrm>
              <a:off x="9080076" y="87315"/>
              <a:ext cx="22700" cy="8220"/>
            </a:xfrm>
            <a:custGeom>
              <a:avLst/>
              <a:gdLst/>
              <a:ahLst/>
              <a:cxnLst/>
              <a:rect l="l" t="t" r="r" b="b"/>
              <a:pathLst>
                <a:path w="636" h="273" extrusionOk="0">
                  <a:moveTo>
                    <a:pt x="634" y="0"/>
                  </a:moveTo>
                  <a:lnTo>
                    <a:pt x="249" y="0"/>
                  </a:lnTo>
                  <a:cubicBezTo>
                    <a:pt x="236" y="116"/>
                    <a:pt x="1" y="125"/>
                    <a:pt x="54" y="273"/>
                  </a:cubicBezTo>
                  <a:lnTo>
                    <a:pt x="635" y="273"/>
                  </a:lnTo>
                  <a:cubicBezTo>
                    <a:pt x="634" y="183"/>
                    <a:pt x="634" y="91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21" name="Google Shape;27321;p13"/>
            <p:cNvSpPr/>
            <p:nvPr/>
          </p:nvSpPr>
          <p:spPr>
            <a:xfrm>
              <a:off x="72026" y="89693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4"/>
                  </a:moveTo>
                  <a:cubicBezTo>
                    <a:pt x="194" y="53"/>
                    <a:pt x="39" y="1"/>
                    <a:pt x="1" y="104"/>
                  </a:cubicBezTo>
                  <a:cubicBezTo>
                    <a:pt x="1" y="152"/>
                    <a:pt x="157" y="207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22" name="Google Shape;27322;p13"/>
            <p:cNvSpPr/>
            <p:nvPr/>
          </p:nvSpPr>
          <p:spPr>
            <a:xfrm>
              <a:off x="8724086" y="86953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3" y="103"/>
                  </a:moveTo>
                  <a:cubicBezTo>
                    <a:pt x="194" y="53"/>
                    <a:pt x="37" y="0"/>
                    <a:pt x="1" y="103"/>
                  </a:cubicBezTo>
                  <a:cubicBezTo>
                    <a:pt x="1" y="154"/>
                    <a:pt x="159" y="207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23" name="Google Shape;27323;p13"/>
            <p:cNvSpPr/>
            <p:nvPr/>
          </p:nvSpPr>
          <p:spPr>
            <a:xfrm>
              <a:off x="8373378" y="79125"/>
              <a:ext cx="39583" cy="16801"/>
            </a:xfrm>
            <a:custGeom>
              <a:avLst/>
              <a:gdLst/>
              <a:ahLst/>
              <a:cxnLst/>
              <a:rect l="l" t="t" r="r" b="b"/>
              <a:pathLst>
                <a:path w="1109" h="558" extrusionOk="0">
                  <a:moveTo>
                    <a:pt x="954" y="455"/>
                  </a:moveTo>
                  <a:cubicBezTo>
                    <a:pt x="1109" y="142"/>
                    <a:pt x="776" y="57"/>
                    <a:pt x="378" y="1"/>
                  </a:cubicBezTo>
                  <a:cubicBezTo>
                    <a:pt x="0" y="174"/>
                    <a:pt x="175" y="558"/>
                    <a:pt x="954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24" name="Google Shape;27324;p13"/>
            <p:cNvSpPr/>
            <p:nvPr/>
          </p:nvSpPr>
          <p:spPr>
            <a:xfrm>
              <a:off x="5719368" y="89302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4" y="25"/>
                  </a:moveTo>
                  <a:cubicBezTo>
                    <a:pt x="242" y="1"/>
                    <a:pt x="1" y="70"/>
                    <a:pt x="104" y="115"/>
                  </a:cubicBezTo>
                  <a:cubicBezTo>
                    <a:pt x="157" y="142"/>
                    <a:pt x="396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25" name="Google Shape;27325;p13"/>
            <p:cNvSpPr/>
            <p:nvPr/>
          </p:nvSpPr>
          <p:spPr>
            <a:xfrm>
              <a:off x="749886" y="89302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4" y="25"/>
                  </a:moveTo>
                  <a:cubicBezTo>
                    <a:pt x="240" y="1"/>
                    <a:pt x="0" y="70"/>
                    <a:pt x="98" y="115"/>
                  </a:cubicBezTo>
                  <a:cubicBezTo>
                    <a:pt x="155" y="142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26" name="Google Shape;27326;p13"/>
            <p:cNvSpPr/>
            <p:nvPr/>
          </p:nvSpPr>
          <p:spPr>
            <a:xfrm>
              <a:off x="8799859" y="87315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5" y="21"/>
                    <a:pt x="3" y="1"/>
                    <a:pt x="0" y="91"/>
                  </a:cubicBezTo>
                  <a:cubicBezTo>
                    <a:pt x="149" y="72"/>
                    <a:pt x="379" y="89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27" name="Google Shape;27327;p13"/>
            <p:cNvSpPr/>
            <p:nvPr/>
          </p:nvSpPr>
          <p:spPr>
            <a:xfrm>
              <a:off x="6459581" y="65606"/>
              <a:ext cx="52754" cy="24479"/>
            </a:xfrm>
            <a:custGeom>
              <a:avLst/>
              <a:gdLst/>
              <a:ahLst/>
              <a:cxnLst/>
              <a:rect l="l" t="t" r="r" b="b"/>
              <a:pathLst>
                <a:path w="1478" h="813" extrusionOk="0">
                  <a:moveTo>
                    <a:pt x="1" y="812"/>
                  </a:moveTo>
                  <a:cubicBezTo>
                    <a:pt x="1477" y="679"/>
                    <a:pt x="31" y="0"/>
                    <a:pt x="1" y="8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28" name="Google Shape;27328;p13"/>
            <p:cNvSpPr/>
            <p:nvPr/>
          </p:nvSpPr>
          <p:spPr>
            <a:xfrm>
              <a:off x="729291" y="8656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1" y="25"/>
                  </a:moveTo>
                  <a:cubicBezTo>
                    <a:pt x="242" y="0"/>
                    <a:pt x="0" y="69"/>
                    <a:pt x="99" y="116"/>
                  </a:cubicBezTo>
                  <a:cubicBezTo>
                    <a:pt x="153" y="143"/>
                    <a:pt x="392" y="72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29" name="Google Shape;27329;p13"/>
            <p:cNvSpPr/>
            <p:nvPr/>
          </p:nvSpPr>
          <p:spPr>
            <a:xfrm>
              <a:off x="3272656" y="78764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5" y="101"/>
                  </a:moveTo>
                  <a:cubicBezTo>
                    <a:pt x="197" y="53"/>
                    <a:pt x="40" y="1"/>
                    <a:pt x="2" y="101"/>
                  </a:cubicBezTo>
                  <a:cubicBezTo>
                    <a:pt x="1" y="154"/>
                    <a:pt x="159" y="206"/>
                    <a:pt x="195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30" name="Google Shape;27330;p13"/>
            <p:cNvSpPr/>
            <p:nvPr/>
          </p:nvSpPr>
          <p:spPr>
            <a:xfrm>
              <a:off x="7017123" y="73615"/>
              <a:ext cx="22558" cy="8220"/>
            </a:xfrm>
            <a:custGeom>
              <a:avLst/>
              <a:gdLst/>
              <a:ahLst/>
              <a:cxnLst/>
              <a:rect l="l" t="t" r="r" b="b"/>
              <a:pathLst>
                <a:path w="632" h="273" extrusionOk="0">
                  <a:moveTo>
                    <a:pt x="577" y="1"/>
                  </a:moveTo>
                  <a:lnTo>
                    <a:pt x="1" y="1"/>
                  </a:lnTo>
                  <a:lnTo>
                    <a:pt x="1" y="272"/>
                  </a:lnTo>
                  <a:lnTo>
                    <a:pt x="386" y="272"/>
                  </a:lnTo>
                  <a:cubicBezTo>
                    <a:pt x="396" y="159"/>
                    <a:pt x="631" y="148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31" name="Google Shape;27331;p13"/>
            <p:cNvSpPr/>
            <p:nvPr/>
          </p:nvSpPr>
          <p:spPr>
            <a:xfrm>
              <a:off x="6700465" y="73676"/>
              <a:ext cx="20666" cy="8190"/>
            </a:xfrm>
            <a:custGeom>
              <a:avLst/>
              <a:gdLst/>
              <a:ahLst/>
              <a:cxnLst/>
              <a:rect l="l" t="t" r="r" b="b"/>
              <a:pathLst>
                <a:path w="579" h="272" extrusionOk="0">
                  <a:moveTo>
                    <a:pt x="579" y="91"/>
                  </a:moveTo>
                  <a:cubicBezTo>
                    <a:pt x="386" y="93"/>
                    <a:pt x="349" y="17"/>
                    <a:pt x="192" y="0"/>
                  </a:cubicBezTo>
                  <a:cubicBezTo>
                    <a:pt x="192" y="91"/>
                    <a:pt x="37" y="107"/>
                    <a:pt x="1" y="183"/>
                  </a:cubicBezTo>
                  <a:cubicBezTo>
                    <a:pt x="192" y="183"/>
                    <a:pt x="230" y="256"/>
                    <a:pt x="386" y="272"/>
                  </a:cubicBezTo>
                  <a:cubicBezTo>
                    <a:pt x="386" y="183"/>
                    <a:pt x="542" y="165"/>
                    <a:pt x="579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32" name="Google Shape;27332;p13"/>
            <p:cNvSpPr/>
            <p:nvPr/>
          </p:nvSpPr>
          <p:spPr>
            <a:xfrm>
              <a:off x="3668300" y="78372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3" y="27"/>
                  </a:moveTo>
                  <a:cubicBezTo>
                    <a:pt x="240" y="1"/>
                    <a:pt x="1" y="70"/>
                    <a:pt x="102" y="116"/>
                  </a:cubicBezTo>
                  <a:cubicBezTo>
                    <a:pt x="153" y="140"/>
                    <a:pt x="395" y="71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33" name="Google Shape;27333;p13"/>
            <p:cNvSpPr/>
            <p:nvPr/>
          </p:nvSpPr>
          <p:spPr>
            <a:xfrm>
              <a:off x="2267753" y="76054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4" y="104"/>
                  </a:moveTo>
                  <a:cubicBezTo>
                    <a:pt x="195" y="53"/>
                    <a:pt x="39" y="1"/>
                    <a:pt x="2" y="104"/>
                  </a:cubicBezTo>
                  <a:cubicBezTo>
                    <a:pt x="1" y="152"/>
                    <a:pt x="156" y="206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34" name="Google Shape;27334;p13"/>
            <p:cNvSpPr/>
            <p:nvPr/>
          </p:nvSpPr>
          <p:spPr>
            <a:xfrm>
              <a:off x="8169898" y="75663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5" y="25"/>
                  </a:moveTo>
                  <a:cubicBezTo>
                    <a:pt x="240" y="1"/>
                    <a:pt x="1" y="69"/>
                    <a:pt x="101" y="117"/>
                  </a:cubicBezTo>
                  <a:cubicBezTo>
                    <a:pt x="154" y="140"/>
                    <a:pt x="392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35" name="Google Shape;27335;p13"/>
            <p:cNvSpPr/>
            <p:nvPr/>
          </p:nvSpPr>
          <p:spPr>
            <a:xfrm>
              <a:off x="330042" y="75663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4" y="25"/>
                  </a:moveTo>
                  <a:cubicBezTo>
                    <a:pt x="241" y="1"/>
                    <a:pt x="1" y="69"/>
                    <a:pt x="100" y="117"/>
                  </a:cubicBezTo>
                  <a:cubicBezTo>
                    <a:pt x="153" y="140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36" name="Google Shape;27336;p13"/>
            <p:cNvSpPr/>
            <p:nvPr/>
          </p:nvSpPr>
          <p:spPr>
            <a:xfrm>
              <a:off x="6855189" y="72923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4" y="24"/>
                  </a:moveTo>
                  <a:cubicBezTo>
                    <a:pt x="241" y="0"/>
                    <a:pt x="1" y="68"/>
                    <a:pt x="101" y="115"/>
                  </a:cubicBezTo>
                  <a:cubicBezTo>
                    <a:pt x="153" y="140"/>
                    <a:pt x="392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37" name="Google Shape;27337;p13"/>
            <p:cNvSpPr/>
            <p:nvPr/>
          </p:nvSpPr>
          <p:spPr>
            <a:xfrm>
              <a:off x="6593925" y="67804"/>
              <a:ext cx="23914" cy="5841"/>
            </a:xfrm>
            <a:custGeom>
              <a:avLst/>
              <a:gdLst/>
              <a:ahLst/>
              <a:cxnLst/>
              <a:rect l="l" t="t" r="r" b="b"/>
              <a:pathLst>
                <a:path w="670" h="194" extrusionOk="0">
                  <a:moveTo>
                    <a:pt x="477" y="194"/>
                  </a:moveTo>
                  <a:cubicBezTo>
                    <a:pt x="477" y="104"/>
                    <a:pt x="633" y="87"/>
                    <a:pt x="670" y="12"/>
                  </a:cubicBezTo>
                  <a:cubicBezTo>
                    <a:pt x="370" y="20"/>
                    <a:pt x="0" y="1"/>
                    <a:pt x="92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38" name="Google Shape;27338;p13"/>
            <p:cNvSpPr/>
            <p:nvPr/>
          </p:nvSpPr>
          <p:spPr>
            <a:xfrm>
              <a:off x="6080926" y="65095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5" y="104"/>
                  </a:moveTo>
                  <a:cubicBezTo>
                    <a:pt x="196" y="54"/>
                    <a:pt x="39" y="1"/>
                    <a:pt x="4" y="104"/>
                  </a:cubicBezTo>
                  <a:cubicBezTo>
                    <a:pt x="0" y="153"/>
                    <a:pt x="157" y="207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39" name="Google Shape;27339;p13"/>
            <p:cNvSpPr/>
            <p:nvPr/>
          </p:nvSpPr>
          <p:spPr>
            <a:xfrm>
              <a:off x="5578492" y="62746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40" name="Google Shape;27340;p13"/>
            <p:cNvSpPr/>
            <p:nvPr/>
          </p:nvSpPr>
          <p:spPr>
            <a:xfrm>
              <a:off x="2188517" y="64703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98" y="117"/>
                  </a:moveTo>
                  <a:cubicBezTo>
                    <a:pt x="152" y="141"/>
                    <a:pt x="391" y="74"/>
                    <a:pt x="290" y="27"/>
                  </a:cubicBezTo>
                  <a:cubicBezTo>
                    <a:pt x="238" y="0"/>
                    <a:pt x="1" y="68"/>
                    <a:pt x="98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41" name="Google Shape;27341;p13"/>
            <p:cNvSpPr/>
            <p:nvPr/>
          </p:nvSpPr>
          <p:spPr>
            <a:xfrm>
              <a:off x="614899" y="59976"/>
              <a:ext cx="21594" cy="6444"/>
            </a:xfrm>
            <a:custGeom>
              <a:avLst/>
              <a:gdLst/>
              <a:ahLst/>
              <a:cxnLst/>
              <a:rect l="l" t="t" r="r" b="b"/>
              <a:pathLst>
                <a:path w="605" h="214" extrusionOk="0">
                  <a:moveTo>
                    <a:pt x="605" y="182"/>
                  </a:moveTo>
                  <a:lnTo>
                    <a:pt x="605" y="1"/>
                  </a:lnTo>
                  <a:lnTo>
                    <a:pt x="27" y="1"/>
                  </a:lnTo>
                  <a:cubicBezTo>
                    <a:pt x="0" y="164"/>
                    <a:pt x="217" y="214"/>
                    <a:pt x="605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42" name="Google Shape;27342;p13"/>
            <p:cNvSpPr/>
            <p:nvPr/>
          </p:nvSpPr>
          <p:spPr>
            <a:xfrm>
              <a:off x="5279002" y="56484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5"/>
                  </a:moveTo>
                  <a:cubicBezTo>
                    <a:pt x="238" y="1"/>
                    <a:pt x="1" y="70"/>
                    <a:pt x="100" y="117"/>
                  </a:cubicBezTo>
                  <a:cubicBezTo>
                    <a:pt x="152" y="142"/>
                    <a:pt x="390" y="72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43" name="Google Shape;27343;p13"/>
            <p:cNvSpPr/>
            <p:nvPr/>
          </p:nvSpPr>
          <p:spPr>
            <a:xfrm>
              <a:off x="2031009" y="51937"/>
              <a:ext cx="34086" cy="8822"/>
            </a:xfrm>
            <a:custGeom>
              <a:avLst/>
              <a:gdLst/>
              <a:ahLst/>
              <a:cxnLst/>
              <a:rect l="l" t="t" r="r" b="b"/>
              <a:pathLst>
                <a:path w="955" h="293" extrusionOk="0">
                  <a:moveTo>
                    <a:pt x="76" y="176"/>
                  </a:moveTo>
                  <a:cubicBezTo>
                    <a:pt x="323" y="182"/>
                    <a:pt x="346" y="293"/>
                    <a:pt x="655" y="268"/>
                  </a:cubicBezTo>
                  <a:cubicBezTo>
                    <a:pt x="954" y="45"/>
                    <a:pt x="0" y="0"/>
                    <a:pt x="76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44" name="Google Shape;27344;p13"/>
            <p:cNvSpPr/>
            <p:nvPr/>
          </p:nvSpPr>
          <p:spPr>
            <a:xfrm>
              <a:off x="4728348" y="5374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1" y="116"/>
                  </a:moveTo>
                  <a:cubicBezTo>
                    <a:pt x="154" y="141"/>
                    <a:pt x="394" y="72"/>
                    <a:pt x="293" y="25"/>
                  </a:cubicBezTo>
                  <a:cubicBezTo>
                    <a:pt x="241" y="0"/>
                    <a:pt x="1" y="69"/>
                    <a:pt x="101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45" name="Google Shape;27345;p13"/>
            <p:cNvSpPr/>
            <p:nvPr/>
          </p:nvSpPr>
          <p:spPr>
            <a:xfrm>
              <a:off x="4105561" y="51184"/>
              <a:ext cx="13777" cy="6835"/>
            </a:xfrm>
            <a:custGeom>
              <a:avLst/>
              <a:gdLst/>
              <a:ahLst/>
              <a:cxnLst/>
              <a:rect l="l" t="t" r="r" b="b"/>
              <a:pathLst>
                <a:path w="386" h="227" extrusionOk="0">
                  <a:moveTo>
                    <a:pt x="385" y="110"/>
                  </a:moveTo>
                  <a:cubicBezTo>
                    <a:pt x="346" y="0"/>
                    <a:pt x="174" y="54"/>
                    <a:pt x="0" y="110"/>
                  </a:cubicBezTo>
                  <a:cubicBezTo>
                    <a:pt x="3" y="201"/>
                    <a:pt x="338" y="226"/>
                    <a:pt x="385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46" name="Google Shape;27346;p13"/>
            <p:cNvSpPr/>
            <p:nvPr/>
          </p:nvSpPr>
          <p:spPr>
            <a:xfrm>
              <a:off x="1283479" y="51787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5" y="0"/>
                  </a:moveTo>
                  <a:cubicBezTo>
                    <a:pt x="235" y="20"/>
                    <a:pt x="4" y="1"/>
                    <a:pt x="0" y="90"/>
                  </a:cubicBezTo>
                  <a:cubicBezTo>
                    <a:pt x="151" y="72"/>
                    <a:pt x="380" y="89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47" name="Google Shape;27347;p13"/>
            <p:cNvSpPr/>
            <p:nvPr/>
          </p:nvSpPr>
          <p:spPr>
            <a:xfrm>
              <a:off x="762021" y="43597"/>
              <a:ext cx="27198" cy="10930"/>
            </a:xfrm>
            <a:custGeom>
              <a:avLst/>
              <a:gdLst/>
              <a:ahLst/>
              <a:cxnLst/>
              <a:rect l="l" t="t" r="r" b="b"/>
              <a:pathLst>
                <a:path w="762" h="363" extrusionOk="0">
                  <a:moveTo>
                    <a:pt x="533" y="362"/>
                  </a:moveTo>
                  <a:cubicBezTo>
                    <a:pt x="650" y="357"/>
                    <a:pt x="762" y="349"/>
                    <a:pt x="724" y="272"/>
                  </a:cubicBezTo>
                  <a:cubicBezTo>
                    <a:pt x="408" y="269"/>
                    <a:pt x="618" y="19"/>
                    <a:pt x="339" y="1"/>
                  </a:cubicBezTo>
                  <a:cubicBezTo>
                    <a:pt x="1" y="186"/>
                    <a:pt x="480" y="178"/>
                    <a:pt x="14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48" name="Google Shape;27348;p13"/>
            <p:cNvSpPr/>
            <p:nvPr/>
          </p:nvSpPr>
          <p:spPr>
            <a:xfrm>
              <a:off x="4511592" y="45614"/>
              <a:ext cx="13920" cy="7407"/>
            </a:xfrm>
            <a:custGeom>
              <a:avLst/>
              <a:gdLst/>
              <a:ahLst/>
              <a:cxnLst/>
              <a:rect l="l" t="t" r="r" b="b"/>
              <a:pathLst>
                <a:path w="390" h="246" extrusionOk="0">
                  <a:moveTo>
                    <a:pt x="389" y="114"/>
                  </a:moveTo>
                  <a:cubicBezTo>
                    <a:pt x="384" y="21"/>
                    <a:pt x="50" y="0"/>
                    <a:pt x="0" y="114"/>
                  </a:cubicBezTo>
                  <a:cubicBezTo>
                    <a:pt x="220" y="106"/>
                    <a:pt x="303" y="245"/>
                    <a:pt x="389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49" name="Google Shape;27349;p13"/>
            <p:cNvSpPr/>
            <p:nvPr/>
          </p:nvSpPr>
          <p:spPr>
            <a:xfrm>
              <a:off x="874486" y="40797"/>
              <a:ext cx="25592" cy="11020"/>
            </a:xfrm>
            <a:custGeom>
              <a:avLst/>
              <a:gdLst/>
              <a:ahLst/>
              <a:cxnLst/>
              <a:rect l="l" t="t" r="r" b="b"/>
              <a:pathLst>
                <a:path w="717" h="366" extrusionOk="0">
                  <a:moveTo>
                    <a:pt x="83" y="365"/>
                  </a:moveTo>
                  <a:lnTo>
                    <a:pt x="660" y="365"/>
                  </a:lnTo>
                  <a:cubicBezTo>
                    <a:pt x="716" y="159"/>
                    <a:pt x="614" y="23"/>
                    <a:pt x="275" y="1"/>
                  </a:cubicBezTo>
                  <a:cubicBezTo>
                    <a:pt x="215" y="126"/>
                    <a:pt x="1" y="174"/>
                    <a:pt x="83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50" name="Google Shape;27350;p13"/>
            <p:cNvSpPr/>
            <p:nvPr/>
          </p:nvSpPr>
          <p:spPr>
            <a:xfrm>
              <a:off x="4619595" y="35739"/>
              <a:ext cx="36621" cy="17946"/>
            </a:xfrm>
            <a:custGeom>
              <a:avLst/>
              <a:gdLst/>
              <a:ahLst/>
              <a:cxnLst/>
              <a:rect l="l" t="t" r="r" b="b"/>
              <a:pathLst>
                <a:path w="1026" h="596" extrusionOk="0">
                  <a:moveTo>
                    <a:pt x="1026" y="170"/>
                  </a:moveTo>
                  <a:cubicBezTo>
                    <a:pt x="411" y="224"/>
                    <a:pt x="429" y="0"/>
                    <a:pt x="61" y="170"/>
                  </a:cubicBezTo>
                  <a:cubicBezTo>
                    <a:pt x="0" y="596"/>
                    <a:pt x="953" y="413"/>
                    <a:pt x="1026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51" name="Google Shape;27351;p13"/>
            <p:cNvSpPr/>
            <p:nvPr/>
          </p:nvSpPr>
          <p:spPr>
            <a:xfrm>
              <a:off x="1214593" y="43236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4" y="104"/>
                  </a:moveTo>
                  <a:cubicBezTo>
                    <a:pt x="197" y="54"/>
                    <a:pt x="39" y="1"/>
                    <a:pt x="1" y="104"/>
                  </a:cubicBezTo>
                  <a:cubicBezTo>
                    <a:pt x="1" y="152"/>
                    <a:pt x="159" y="206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52" name="Google Shape;27352;p13"/>
            <p:cNvSpPr/>
            <p:nvPr/>
          </p:nvSpPr>
          <p:spPr>
            <a:xfrm>
              <a:off x="5826301" y="38148"/>
              <a:ext cx="20737" cy="8220"/>
            </a:xfrm>
            <a:custGeom>
              <a:avLst/>
              <a:gdLst/>
              <a:ahLst/>
              <a:cxnLst/>
              <a:rect l="l" t="t" r="r" b="b"/>
              <a:pathLst>
                <a:path w="581" h="273" extrusionOk="0">
                  <a:moveTo>
                    <a:pt x="580" y="0"/>
                  </a:moveTo>
                  <a:lnTo>
                    <a:pt x="1" y="0"/>
                  </a:lnTo>
                  <a:lnTo>
                    <a:pt x="1" y="273"/>
                  </a:lnTo>
                  <a:lnTo>
                    <a:pt x="580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53" name="Google Shape;27353;p13"/>
            <p:cNvSpPr/>
            <p:nvPr/>
          </p:nvSpPr>
          <p:spPr>
            <a:xfrm>
              <a:off x="4717177" y="38178"/>
              <a:ext cx="14812" cy="9455"/>
            </a:xfrm>
            <a:custGeom>
              <a:avLst/>
              <a:gdLst/>
              <a:ahLst/>
              <a:cxnLst/>
              <a:rect l="l" t="t" r="r" b="b"/>
              <a:pathLst>
                <a:path w="415" h="314" extrusionOk="0">
                  <a:moveTo>
                    <a:pt x="414" y="272"/>
                  </a:moveTo>
                  <a:lnTo>
                    <a:pt x="414" y="90"/>
                  </a:lnTo>
                  <a:cubicBezTo>
                    <a:pt x="219" y="90"/>
                    <a:pt x="185" y="17"/>
                    <a:pt x="27" y="0"/>
                  </a:cubicBezTo>
                  <a:cubicBezTo>
                    <a:pt x="46" y="141"/>
                    <a:pt x="1" y="314"/>
                    <a:pt x="414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54" name="Google Shape;27354;p13"/>
            <p:cNvSpPr/>
            <p:nvPr/>
          </p:nvSpPr>
          <p:spPr>
            <a:xfrm>
              <a:off x="860066" y="40105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4" y="25"/>
                  </a:moveTo>
                  <a:cubicBezTo>
                    <a:pt x="240" y="0"/>
                    <a:pt x="0" y="68"/>
                    <a:pt x="98" y="117"/>
                  </a:cubicBezTo>
                  <a:cubicBezTo>
                    <a:pt x="154" y="140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55" name="Google Shape;27355;p13"/>
            <p:cNvSpPr/>
            <p:nvPr/>
          </p:nvSpPr>
          <p:spPr>
            <a:xfrm>
              <a:off x="8834195" y="34836"/>
              <a:ext cx="13884" cy="6715"/>
            </a:xfrm>
            <a:custGeom>
              <a:avLst/>
              <a:gdLst/>
              <a:ahLst/>
              <a:cxnLst/>
              <a:rect l="l" t="t" r="r" b="b"/>
              <a:pathLst>
                <a:path w="389" h="223" extrusionOk="0">
                  <a:moveTo>
                    <a:pt x="388" y="110"/>
                  </a:moveTo>
                  <a:cubicBezTo>
                    <a:pt x="346" y="0"/>
                    <a:pt x="173" y="54"/>
                    <a:pt x="0" y="110"/>
                  </a:cubicBezTo>
                  <a:cubicBezTo>
                    <a:pt x="6" y="200"/>
                    <a:pt x="337" y="222"/>
                    <a:pt x="388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56" name="Google Shape;27356;p13"/>
            <p:cNvSpPr/>
            <p:nvPr/>
          </p:nvSpPr>
          <p:spPr>
            <a:xfrm>
              <a:off x="9050916" y="3188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2" y="25"/>
                  </a:moveTo>
                  <a:cubicBezTo>
                    <a:pt x="240" y="1"/>
                    <a:pt x="1" y="68"/>
                    <a:pt x="100" y="117"/>
                  </a:cubicBezTo>
                  <a:cubicBezTo>
                    <a:pt x="152" y="143"/>
                    <a:pt x="394" y="72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57" name="Google Shape;27357;p13"/>
            <p:cNvSpPr/>
            <p:nvPr/>
          </p:nvSpPr>
          <p:spPr>
            <a:xfrm>
              <a:off x="8968289" y="3188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5"/>
                  </a:moveTo>
                  <a:cubicBezTo>
                    <a:pt x="242" y="1"/>
                    <a:pt x="0" y="68"/>
                    <a:pt x="103" y="117"/>
                  </a:cubicBezTo>
                  <a:cubicBezTo>
                    <a:pt x="155" y="143"/>
                    <a:pt x="393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58" name="Google Shape;27358;p13"/>
            <p:cNvSpPr/>
            <p:nvPr/>
          </p:nvSpPr>
          <p:spPr>
            <a:xfrm>
              <a:off x="8625790" y="20895"/>
              <a:ext cx="22665" cy="11773"/>
            </a:xfrm>
            <a:custGeom>
              <a:avLst/>
              <a:gdLst/>
              <a:ahLst/>
              <a:cxnLst/>
              <a:rect l="l" t="t" r="r" b="b"/>
              <a:pathLst>
                <a:path w="635" h="391" extrusionOk="0">
                  <a:moveTo>
                    <a:pt x="635" y="390"/>
                  </a:moveTo>
                  <a:lnTo>
                    <a:pt x="635" y="27"/>
                  </a:lnTo>
                  <a:cubicBezTo>
                    <a:pt x="125" y="0"/>
                    <a:pt x="1" y="153"/>
                    <a:pt x="54" y="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59" name="Google Shape;27359;p13"/>
            <p:cNvSpPr/>
            <p:nvPr/>
          </p:nvSpPr>
          <p:spPr>
            <a:xfrm>
              <a:off x="1768602" y="29175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5"/>
                  </a:moveTo>
                  <a:cubicBezTo>
                    <a:pt x="239" y="0"/>
                    <a:pt x="1" y="70"/>
                    <a:pt x="100" y="117"/>
                  </a:cubicBezTo>
                  <a:cubicBezTo>
                    <a:pt x="153" y="141"/>
                    <a:pt x="395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60" name="Google Shape;27360;p13"/>
            <p:cNvSpPr/>
            <p:nvPr/>
          </p:nvSpPr>
          <p:spPr>
            <a:xfrm>
              <a:off x="1744689" y="16289"/>
              <a:ext cx="22986" cy="13670"/>
            </a:xfrm>
            <a:custGeom>
              <a:avLst/>
              <a:gdLst/>
              <a:ahLst/>
              <a:cxnLst/>
              <a:rect l="l" t="t" r="r" b="b"/>
              <a:pathLst>
                <a:path w="644" h="454" extrusionOk="0">
                  <a:moveTo>
                    <a:pt x="1" y="89"/>
                  </a:moveTo>
                  <a:lnTo>
                    <a:pt x="1" y="453"/>
                  </a:lnTo>
                  <a:lnTo>
                    <a:pt x="578" y="453"/>
                  </a:lnTo>
                  <a:cubicBezTo>
                    <a:pt x="629" y="217"/>
                    <a:pt x="643" y="0"/>
                    <a:pt x="1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61" name="Google Shape;27361;p13"/>
            <p:cNvSpPr/>
            <p:nvPr/>
          </p:nvSpPr>
          <p:spPr>
            <a:xfrm>
              <a:off x="8118324" y="16289"/>
              <a:ext cx="26948" cy="13008"/>
            </a:xfrm>
            <a:custGeom>
              <a:avLst/>
              <a:gdLst/>
              <a:ahLst/>
              <a:cxnLst/>
              <a:rect l="l" t="t" r="r" b="b"/>
              <a:pathLst>
                <a:path w="755" h="432" extrusionOk="0">
                  <a:moveTo>
                    <a:pt x="194" y="0"/>
                  </a:moveTo>
                  <a:cubicBezTo>
                    <a:pt x="212" y="158"/>
                    <a:pt x="154" y="282"/>
                    <a:pt x="1" y="362"/>
                  </a:cubicBezTo>
                  <a:cubicBezTo>
                    <a:pt x="660" y="431"/>
                    <a:pt x="754" y="16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62" name="Google Shape;27362;p13"/>
            <p:cNvSpPr/>
            <p:nvPr/>
          </p:nvSpPr>
          <p:spPr>
            <a:xfrm>
              <a:off x="3905901" y="21046"/>
              <a:ext cx="13777" cy="7377"/>
            </a:xfrm>
            <a:custGeom>
              <a:avLst/>
              <a:gdLst/>
              <a:ahLst/>
              <a:cxnLst/>
              <a:rect l="l" t="t" r="r" b="b"/>
              <a:pathLst>
                <a:path w="386" h="245" extrusionOk="0">
                  <a:moveTo>
                    <a:pt x="386" y="113"/>
                  </a:moveTo>
                  <a:cubicBezTo>
                    <a:pt x="383" y="21"/>
                    <a:pt x="49" y="0"/>
                    <a:pt x="1" y="113"/>
                  </a:cubicBezTo>
                  <a:cubicBezTo>
                    <a:pt x="216" y="103"/>
                    <a:pt x="304" y="244"/>
                    <a:pt x="386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63" name="Google Shape;27363;p13"/>
            <p:cNvSpPr/>
            <p:nvPr/>
          </p:nvSpPr>
          <p:spPr>
            <a:xfrm>
              <a:off x="1541388" y="23665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5" y="26"/>
                  </a:moveTo>
                  <a:cubicBezTo>
                    <a:pt x="242" y="1"/>
                    <a:pt x="0" y="70"/>
                    <a:pt x="102" y="117"/>
                  </a:cubicBezTo>
                  <a:cubicBezTo>
                    <a:pt x="157" y="143"/>
                    <a:pt x="395" y="72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64" name="Google Shape;27364;p13"/>
            <p:cNvSpPr/>
            <p:nvPr/>
          </p:nvSpPr>
          <p:spPr>
            <a:xfrm>
              <a:off x="560719" y="21317"/>
              <a:ext cx="6960" cy="6263"/>
            </a:xfrm>
            <a:custGeom>
              <a:avLst/>
              <a:gdLst/>
              <a:ahLst/>
              <a:cxnLst/>
              <a:rect l="l" t="t" r="r" b="b"/>
              <a:pathLst>
                <a:path w="195" h="208" extrusionOk="0">
                  <a:moveTo>
                    <a:pt x="195" y="104"/>
                  </a:moveTo>
                  <a:cubicBezTo>
                    <a:pt x="195" y="55"/>
                    <a:pt x="34" y="0"/>
                    <a:pt x="0" y="104"/>
                  </a:cubicBezTo>
                  <a:cubicBezTo>
                    <a:pt x="0" y="154"/>
                    <a:pt x="158" y="208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65" name="Google Shape;27365;p13"/>
            <p:cNvSpPr/>
            <p:nvPr/>
          </p:nvSpPr>
          <p:spPr>
            <a:xfrm>
              <a:off x="271615" y="18125"/>
              <a:ext cx="27662" cy="9966"/>
            </a:xfrm>
            <a:custGeom>
              <a:avLst/>
              <a:gdLst/>
              <a:ahLst/>
              <a:cxnLst/>
              <a:rect l="l" t="t" r="r" b="b"/>
              <a:pathLst>
                <a:path w="775" h="331" extrusionOk="0">
                  <a:moveTo>
                    <a:pt x="775" y="119"/>
                  </a:moveTo>
                  <a:cubicBezTo>
                    <a:pt x="515" y="2"/>
                    <a:pt x="54" y="1"/>
                    <a:pt x="1" y="210"/>
                  </a:cubicBezTo>
                  <a:cubicBezTo>
                    <a:pt x="257" y="328"/>
                    <a:pt x="719" y="331"/>
                    <a:pt x="775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66" name="Google Shape;27366;p13"/>
            <p:cNvSpPr/>
            <p:nvPr/>
          </p:nvSpPr>
          <p:spPr>
            <a:xfrm>
              <a:off x="4135935" y="7858"/>
              <a:ext cx="37120" cy="16591"/>
            </a:xfrm>
            <a:custGeom>
              <a:avLst/>
              <a:gdLst/>
              <a:ahLst/>
              <a:cxnLst/>
              <a:rect l="l" t="t" r="r" b="b"/>
              <a:pathLst>
                <a:path w="1040" h="551" extrusionOk="0">
                  <a:moveTo>
                    <a:pt x="884" y="551"/>
                  </a:moveTo>
                  <a:cubicBezTo>
                    <a:pt x="1039" y="1"/>
                    <a:pt x="0" y="490"/>
                    <a:pt x="884" y="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67" name="Google Shape;27367;p13"/>
            <p:cNvSpPr/>
            <p:nvPr/>
          </p:nvSpPr>
          <p:spPr>
            <a:xfrm>
              <a:off x="860887" y="16409"/>
              <a:ext cx="34086" cy="8822"/>
            </a:xfrm>
            <a:custGeom>
              <a:avLst/>
              <a:gdLst/>
              <a:ahLst/>
              <a:cxnLst/>
              <a:rect l="l" t="t" r="r" b="b"/>
              <a:pathLst>
                <a:path w="955" h="293" extrusionOk="0">
                  <a:moveTo>
                    <a:pt x="75" y="176"/>
                  </a:moveTo>
                  <a:cubicBezTo>
                    <a:pt x="322" y="182"/>
                    <a:pt x="344" y="293"/>
                    <a:pt x="656" y="267"/>
                  </a:cubicBezTo>
                  <a:cubicBezTo>
                    <a:pt x="955" y="45"/>
                    <a:pt x="1" y="0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68" name="Google Shape;27368;p13"/>
            <p:cNvSpPr/>
            <p:nvPr/>
          </p:nvSpPr>
          <p:spPr>
            <a:xfrm>
              <a:off x="6958482" y="18246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3" y="24"/>
                  </a:moveTo>
                  <a:cubicBezTo>
                    <a:pt x="239" y="1"/>
                    <a:pt x="1" y="68"/>
                    <a:pt x="97" y="115"/>
                  </a:cubicBezTo>
                  <a:cubicBezTo>
                    <a:pt x="153" y="140"/>
                    <a:pt x="391" y="72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69" name="Google Shape;27369;p13"/>
            <p:cNvSpPr/>
            <p:nvPr/>
          </p:nvSpPr>
          <p:spPr>
            <a:xfrm>
              <a:off x="5981739" y="10749"/>
              <a:ext cx="25556" cy="10990"/>
            </a:xfrm>
            <a:custGeom>
              <a:avLst/>
              <a:gdLst/>
              <a:ahLst/>
              <a:cxnLst/>
              <a:rect l="l" t="t" r="r" b="b"/>
              <a:pathLst>
                <a:path w="716" h="365" extrusionOk="0">
                  <a:moveTo>
                    <a:pt x="662" y="364"/>
                  </a:moveTo>
                  <a:cubicBezTo>
                    <a:pt x="715" y="158"/>
                    <a:pt x="612" y="22"/>
                    <a:pt x="277" y="0"/>
                  </a:cubicBezTo>
                  <a:cubicBezTo>
                    <a:pt x="214" y="123"/>
                    <a:pt x="0" y="174"/>
                    <a:pt x="84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70" name="Google Shape;27370;p13"/>
            <p:cNvSpPr/>
            <p:nvPr/>
          </p:nvSpPr>
          <p:spPr>
            <a:xfrm>
              <a:off x="2912347" y="7076"/>
              <a:ext cx="39726" cy="15808"/>
            </a:xfrm>
            <a:custGeom>
              <a:avLst/>
              <a:gdLst/>
              <a:ahLst/>
              <a:cxnLst/>
              <a:rect l="l" t="t" r="r" b="b"/>
              <a:pathLst>
                <a:path w="1113" h="525" extrusionOk="0">
                  <a:moveTo>
                    <a:pt x="648" y="306"/>
                  </a:moveTo>
                  <a:cubicBezTo>
                    <a:pt x="1112" y="1"/>
                    <a:pt x="0" y="524"/>
                    <a:pt x="648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71" name="Google Shape;27371;p13"/>
            <p:cNvSpPr/>
            <p:nvPr/>
          </p:nvSpPr>
          <p:spPr>
            <a:xfrm>
              <a:off x="2177345" y="8069"/>
              <a:ext cx="14705" cy="9455"/>
            </a:xfrm>
            <a:custGeom>
              <a:avLst/>
              <a:gdLst/>
              <a:ahLst/>
              <a:cxnLst/>
              <a:rect l="l" t="t" r="r" b="b"/>
              <a:pathLst>
                <a:path w="412" h="314" extrusionOk="0">
                  <a:moveTo>
                    <a:pt x="411" y="273"/>
                  </a:moveTo>
                  <a:lnTo>
                    <a:pt x="411" y="92"/>
                  </a:lnTo>
                  <a:cubicBezTo>
                    <a:pt x="218" y="92"/>
                    <a:pt x="182" y="19"/>
                    <a:pt x="26" y="0"/>
                  </a:cubicBezTo>
                  <a:cubicBezTo>
                    <a:pt x="46" y="143"/>
                    <a:pt x="0" y="314"/>
                    <a:pt x="411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72" name="Google Shape;27372;p13"/>
            <p:cNvSpPr/>
            <p:nvPr/>
          </p:nvSpPr>
          <p:spPr>
            <a:xfrm>
              <a:off x="1909763" y="13519"/>
              <a:ext cx="13920" cy="2710"/>
            </a:xfrm>
            <a:custGeom>
              <a:avLst/>
              <a:gdLst/>
              <a:ahLst/>
              <a:cxnLst/>
              <a:rect l="l" t="t" r="r" b="b"/>
              <a:pathLst>
                <a:path w="390" h="90" extrusionOk="0">
                  <a:moveTo>
                    <a:pt x="390" y="1"/>
                  </a:moveTo>
                  <a:cubicBezTo>
                    <a:pt x="240" y="21"/>
                    <a:pt x="6" y="2"/>
                    <a:pt x="1" y="90"/>
                  </a:cubicBezTo>
                  <a:cubicBezTo>
                    <a:pt x="153" y="70"/>
                    <a:pt x="384" y="88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73" name="Google Shape;27373;p13"/>
            <p:cNvSpPr/>
            <p:nvPr/>
          </p:nvSpPr>
          <p:spPr>
            <a:xfrm>
              <a:off x="3998736" y="999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1" y="25"/>
                  </a:moveTo>
                  <a:cubicBezTo>
                    <a:pt x="242" y="0"/>
                    <a:pt x="0" y="68"/>
                    <a:pt x="99" y="117"/>
                  </a:cubicBezTo>
                  <a:cubicBezTo>
                    <a:pt x="153" y="141"/>
                    <a:pt x="392" y="74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74" name="Google Shape;27374;p13"/>
            <p:cNvSpPr/>
            <p:nvPr/>
          </p:nvSpPr>
          <p:spPr>
            <a:xfrm>
              <a:off x="804994" y="999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1" y="25"/>
                  </a:moveTo>
                  <a:cubicBezTo>
                    <a:pt x="238" y="0"/>
                    <a:pt x="0" y="68"/>
                    <a:pt x="99" y="117"/>
                  </a:cubicBezTo>
                  <a:cubicBezTo>
                    <a:pt x="153" y="141"/>
                    <a:pt x="392" y="74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75" name="Google Shape;27375;p13"/>
            <p:cNvSpPr/>
            <p:nvPr/>
          </p:nvSpPr>
          <p:spPr>
            <a:xfrm>
              <a:off x="6982645" y="5329"/>
              <a:ext cx="13849" cy="5450"/>
            </a:xfrm>
            <a:custGeom>
              <a:avLst/>
              <a:gdLst/>
              <a:ahLst/>
              <a:cxnLst/>
              <a:rect l="l" t="t" r="r" b="b"/>
              <a:pathLst>
                <a:path w="388" h="181" extrusionOk="0">
                  <a:moveTo>
                    <a:pt x="387" y="0"/>
                  </a:moveTo>
                  <a:lnTo>
                    <a:pt x="1" y="0"/>
                  </a:lnTo>
                  <a:lnTo>
                    <a:pt x="1" y="180"/>
                  </a:lnTo>
                  <a:lnTo>
                    <a:pt x="387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76" name="Google Shape;27376;p13"/>
            <p:cNvSpPr/>
            <p:nvPr/>
          </p:nvSpPr>
          <p:spPr>
            <a:xfrm>
              <a:off x="3155694" y="2559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386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77" name="Google Shape;27377;p13"/>
            <p:cNvSpPr/>
            <p:nvPr/>
          </p:nvSpPr>
          <p:spPr>
            <a:xfrm>
              <a:off x="2086081" y="0"/>
              <a:ext cx="34086" cy="8792"/>
            </a:xfrm>
            <a:custGeom>
              <a:avLst/>
              <a:gdLst/>
              <a:ahLst/>
              <a:cxnLst/>
              <a:rect l="l" t="t" r="r" b="b"/>
              <a:pathLst>
                <a:path w="955" h="292" extrusionOk="0">
                  <a:moveTo>
                    <a:pt x="76" y="177"/>
                  </a:moveTo>
                  <a:cubicBezTo>
                    <a:pt x="321" y="182"/>
                    <a:pt x="341" y="292"/>
                    <a:pt x="654" y="268"/>
                  </a:cubicBezTo>
                  <a:cubicBezTo>
                    <a:pt x="954" y="45"/>
                    <a:pt x="0" y="1"/>
                    <a:pt x="76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78" name="Google Shape;27378;p13"/>
            <p:cNvSpPr/>
            <p:nvPr/>
          </p:nvSpPr>
          <p:spPr>
            <a:xfrm>
              <a:off x="3138455" y="1776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0" y="27"/>
                  </a:moveTo>
                  <a:cubicBezTo>
                    <a:pt x="236" y="1"/>
                    <a:pt x="0" y="70"/>
                    <a:pt x="98" y="118"/>
                  </a:cubicBezTo>
                  <a:cubicBezTo>
                    <a:pt x="151" y="143"/>
                    <a:pt x="389" y="74"/>
                    <a:pt x="29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79" name="Google Shape;27379;p13"/>
            <p:cNvSpPr/>
            <p:nvPr/>
          </p:nvSpPr>
          <p:spPr>
            <a:xfrm>
              <a:off x="2226528" y="2559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4" y="1"/>
                  </a:moveTo>
                  <a:cubicBezTo>
                    <a:pt x="236" y="20"/>
                    <a:pt x="2" y="2"/>
                    <a:pt x="1" y="92"/>
                  </a:cubicBezTo>
                  <a:cubicBezTo>
                    <a:pt x="148" y="73"/>
                    <a:pt x="377" y="88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80" name="Google Shape;27380;p13"/>
            <p:cNvSpPr/>
            <p:nvPr/>
          </p:nvSpPr>
          <p:spPr>
            <a:xfrm>
              <a:off x="2081869" y="669674"/>
              <a:ext cx="50648" cy="16410"/>
            </a:xfrm>
            <a:custGeom>
              <a:avLst/>
              <a:gdLst/>
              <a:ahLst/>
              <a:cxnLst/>
              <a:rect l="l" t="t" r="r" b="b"/>
              <a:pathLst>
                <a:path w="1419" h="545" extrusionOk="0">
                  <a:moveTo>
                    <a:pt x="194" y="545"/>
                  </a:moveTo>
                  <a:cubicBezTo>
                    <a:pt x="1418" y="478"/>
                    <a:pt x="207" y="1"/>
                    <a:pt x="1" y="271"/>
                  </a:cubicBezTo>
                  <a:cubicBezTo>
                    <a:pt x="228" y="289"/>
                    <a:pt x="209" y="416"/>
                    <a:pt x="194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81" name="Google Shape;27381;p13"/>
            <p:cNvSpPr/>
            <p:nvPr/>
          </p:nvSpPr>
          <p:spPr>
            <a:xfrm>
              <a:off x="8772305" y="379849"/>
              <a:ext cx="34443" cy="11020"/>
            </a:xfrm>
            <a:custGeom>
              <a:avLst/>
              <a:gdLst/>
              <a:ahLst/>
              <a:cxnLst/>
              <a:rect l="l" t="t" r="r" b="b"/>
              <a:pathLst>
                <a:path w="965" h="366" extrusionOk="0">
                  <a:moveTo>
                    <a:pt x="964" y="365"/>
                  </a:moveTo>
                  <a:cubicBezTo>
                    <a:pt x="898" y="124"/>
                    <a:pt x="459" y="58"/>
                    <a:pt x="1" y="1"/>
                  </a:cubicBezTo>
                  <a:cubicBezTo>
                    <a:pt x="79" y="237"/>
                    <a:pt x="601" y="263"/>
                    <a:pt x="964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82" name="Google Shape;27382;p13"/>
            <p:cNvSpPr/>
            <p:nvPr/>
          </p:nvSpPr>
          <p:spPr>
            <a:xfrm>
              <a:off x="9095424" y="152981"/>
              <a:ext cx="36728" cy="16290"/>
            </a:xfrm>
            <a:custGeom>
              <a:avLst/>
              <a:gdLst/>
              <a:ahLst/>
              <a:cxnLst/>
              <a:rect l="l" t="t" r="r" b="b"/>
              <a:pathLst>
                <a:path w="1029" h="541" extrusionOk="0">
                  <a:moveTo>
                    <a:pt x="204" y="455"/>
                  </a:moveTo>
                  <a:cubicBezTo>
                    <a:pt x="793" y="541"/>
                    <a:pt x="1029" y="8"/>
                    <a:pt x="780" y="0"/>
                  </a:cubicBezTo>
                  <a:cubicBezTo>
                    <a:pt x="610" y="161"/>
                    <a:pt x="0" y="115"/>
                    <a:pt x="204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83" name="Google Shape;27383;p13"/>
            <p:cNvSpPr/>
            <p:nvPr/>
          </p:nvSpPr>
          <p:spPr>
            <a:xfrm>
              <a:off x="835332" y="80570"/>
              <a:ext cx="35193" cy="10087"/>
            </a:xfrm>
            <a:custGeom>
              <a:avLst/>
              <a:gdLst/>
              <a:ahLst/>
              <a:cxnLst/>
              <a:rect l="l" t="t" r="r" b="b"/>
              <a:pathLst>
                <a:path w="986" h="335" extrusionOk="0">
                  <a:moveTo>
                    <a:pt x="406" y="315"/>
                  </a:moveTo>
                  <a:cubicBezTo>
                    <a:pt x="484" y="160"/>
                    <a:pt x="655" y="335"/>
                    <a:pt x="986" y="315"/>
                  </a:cubicBezTo>
                  <a:lnTo>
                    <a:pt x="986" y="41"/>
                  </a:lnTo>
                  <a:cubicBezTo>
                    <a:pt x="612" y="1"/>
                    <a:pt x="0" y="288"/>
                    <a:pt x="406" y="3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84" name="Google Shape;27384;p13"/>
            <p:cNvSpPr/>
            <p:nvPr/>
          </p:nvSpPr>
          <p:spPr>
            <a:xfrm>
              <a:off x="808813" y="16951"/>
              <a:ext cx="37549" cy="11141"/>
            </a:xfrm>
            <a:custGeom>
              <a:avLst/>
              <a:gdLst/>
              <a:ahLst/>
              <a:cxnLst/>
              <a:rect l="l" t="t" r="r" b="b"/>
              <a:pathLst>
                <a:path w="1052" h="370" extrusionOk="0">
                  <a:moveTo>
                    <a:pt x="960" y="249"/>
                  </a:moveTo>
                  <a:cubicBezTo>
                    <a:pt x="573" y="249"/>
                    <a:pt x="713" y="0"/>
                    <a:pt x="187" y="67"/>
                  </a:cubicBezTo>
                  <a:cubicBezTo>
                    <a:pt x="0" y="289"/>
                    <a:pt x="1051" y="370"/>
                    <a:pt x="960" y="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85" name="Google Shape;27385;p13"/>
            <p:cNvSpPr/>
            <p:nvPr/>
          </p:nvSpPr>
          <p:spPr>
            <a:xfrm>
              <a:off x="8669406" y="1705467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5" y="109"/>
                  </a:moveTo>
                  <a:cubicBezTo>
                    <a:pt x="345" y="1"/>
                    <a:pt x="171" y="54"/>
                    <a:pt x="0" y="109"/>
                  </a:cubicBezTo>
                  <a:cubicBezTo>
                    <a:pt x="3" y="200"/>
                    <a:pt x="338" y="224"/>
                    <a:pt x="385" y="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86" name="Google Shape;27386;p13"/>
            <p:cNvSpPr/>
            <p:nvPr/>
          </p:nvSpPr>
          <p:spPr>
            <a:xfrm>
              <a:off x="8066999" y="1708027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5"/>
                  </a:moveTo>
                  <a:cubicBezTo>
                    <a:pt x="156" y="140"/>
                    <a:pt x="393" y="72"/>
                    <a:pt x="294" y="24"/>
                  </a:cubicBezTo>
                  <a:cubicBezTo>
                    <a:pt x="242" y="1"/>
                    <a:pt x="0" y="68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87" name="Google Shape;27387;p13"/>
            <p:cNvSpPr/>
            <p:nvPr/>
          </p:nvSpPr>
          <p:spPr>
            <a:xfrm>
              <a:off x="3244567" y="1706070"/>
              <a:ext cx="21665" cy="6353"/>
            </a:xfrm>
            <a:custGeom>
              <a:avLst/>
              <a:gdLst/>
              <a:ahLst/>
              <a:cxnLst/>
              <a:rect l="l" t="t" r="r" b="b"/>
              <a:pathLst>
                <a:path w="607" h="211" extrusionOk="0">
                  <a:moveTo>
                    <a:pt x="606" y="0"/>
                  </a:moveTo>
                  <a:lnTo>
                    <a:pt x="29" y="0"/>
                  </a:lnTo>
                  <a:cubicBezTo>
                    <a:pt x="1" y="161"/>
                    <a:pt x="221" y="211"/>
                    <a:pt x="606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88" name="Google Shape;27388;p13"/>
            <p:cNvSpPr/>
            <p:nvPr/>
          </p:nvSpPr>
          <p:spPr>
            <a:xfrm>
              <a:off x="113821" y="1705919"/>
              <a:ext cx="23843" cy="5962"/>
            </a:xfrm>
            <a:custGeom>
              <a:avLst/>
              <a:gdLst/>
              <a:ahLst/>
              <a:cxnLst/>
              <a:rect l="l" t="t" r="r" b="b"/>
              <a:pathLst>
                <a:path w="668" h="198" extrusionOk="0">
                  <a:moveTo>
                    <a:pt x="579" y="5"/>
                  </a:moveTo>
                  <a:cubicBezTo>
                    <a:pt x="246" y="0"/>
                    <a:pt x="83" y="73"/>
                    <a:pt x="1" y="185"/>
                  </a:cubicBezTo>
                  <a:cubicBezTo>
                    <a:pt x="302" y="176"/>
                    <a:pt x="668" y="197"/>
                    <a:pt x="57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89" name="Google Shape;27389;p13"/>
            <p:cNvSpPr/>
            <p:nvPr/>
          </p:nvSpPr>
          <p:spPr>
            <a:xfrm>
              <a:off x="2670678" y="1705287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292" y="26"/>
                  </a:moveTo>
                  <a:cubicBezTo>
                    <a:pt x="242" y="0"/>
                    <a:pt x="0" y="68"/>
                    <a:pt x="102" y="115"/>
                  </a:cubicBezTo>
                  <a:cubicBezTo>
                    <a:pt x="155" y="140"/>
                    <a:pt x="395" y="72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90" name="Google Shape;27390;p13"/>
            <p:cNvSpPr/>
            <p:nvPr/>
          </p:nvSpPr>
          <p:spPr>
            <a:xfrm>
              <a:off x="6889989" y="1702517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101" y="118"/>
                  </a:moveTo>
                  <a:cubicBezTo>
                    <a:pt x="155" y="142"/>
                    <a:pt x="396" y="74"/>
                    <a:pt x="293" y="27"/>
                  </a:cubicBezTo>
                  <a:cubicBezTo>
                    <a:pt x="240" y="1"/>
                    <a:pt x="1" y="69"/>
                    <a:pt x="101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91" name="Google Shape;27391;p13"/>
            <p:cNvSpPr/>
            <p:nvPr/>
          </p:nvSpPr>
          <p:spPr>
            <a:xfrm>
              <a:off x="5196732" y="1702517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4"/>
                  </a:moveTo>
                  <a:cubicBezTo>
                    <a:pt x="241" y="1"/>
                    <a:pt x="1" y="69"/>
                    <a:pt x="102" y="116"/>
                  </a:cubicBezTo>
                  <a:cubicBezTo>
                    <a:pt x="155" y="141"/>
                    <a:pt x="395" y="74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92" name="Google Shape;27392;p13"/>
            <p:cNvSpPr/>
            <p:nvPr/>
          </p:nvSpPr>
          <p:spPr>
            <a:xfrm>
              <a:off x="1827636" y="1689600"/>
              <a:ext cx="39761" cy="13670"/>
            </a:xfrm>
            <a:custGeom>
              <a:avLst/>
              <a:gdLst/>
              <a:ahLst/>
              <a:cxnLst/>
              <a:rect l="l" t="t" r="r" b="b"/>
              <a:pathLst>
                <a:path w="1114" h="454" extrusionOk="0">
                  <a:moveTo>
                    <a:pt x="577" y="0"/>
                  </a:moveTo>
                  <a:cubicBezTo>
                    <a:pt x="405" y="160"/>
                    <a:pt x="113" y="264"/>
                    <a:pt x="0" y="453"/>
                  </a:cubicBezTo>
                  <a:cubicBezTo>
                    <a:pt x="388" y="447"/>
                    <a:pt x="1114" y="143"/>
                    <a:pt x="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93" name="Google Shape;27393;p13"/>
            <p:cNvSpPr/>
            <p:nvPr/>
          </p:nvSpPr>
          <p:spPr>
            <a:xfrm>
              <a:off x="1665738" y="1699807"/>
              <a:ext cx="14134" cy="4215"/>
            </a:xfrm>
            <a:custGeom>
              <a:avLst/>
              <a:gdLst/>
              <a:ahLst/>
              <a:cxnLst/>
              <a:rect l="l" t="t" r="r" b="b"/>
              <a:pathLst>
                <a:path w="396" h="140" extrusionOk="0">
                  <a:moveTo>
                    <a:pt x="101" y="114"/>
                  </a:moveTo>
                  <a:cubicBezTo>
                    <a:pt x="154" y="139"/>
                    <a:pt x="396" y="73"/>
                    <a:pt x="291" y="26"/>
                  </a:cubicBezTo>
                  <a:cubicBezTo>
                    <a:pt x="239" y="1"/>
                    <a:pt x="0" y="69"/>
                    <a:pt x="101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94" name="Google Shape;27394;p13"/>
            <p:cNvSpPr/>
            <p:nvPr/>
          </p:nvSpPr>
          <p:spPr>
            <a:xfrm>
              <a:off x="1087602" y="1697067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7"/>
                  </a:moveTo>
                  <a:cubicBezTo>
                    <a:pt x="151" y="140"/>
                    <a:pt x="393" y="72"/>
                    <a:pt x="290" y="27"/>
                  </a:cubicBezTo>
                  <a:cubicBezTo>
                    <a:pt x="241" y="0"/>
                    <a:pt x="0" y="71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95" name="Google Shape;27395;p13"/>
            <p:cNvSpPr/>
            <p:nvPr/>
          </p:nvSpPr>
          <p:spPr>
            <a:xfrm>
              <a:off x="2732675" y="1694327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100" y="118"/>
                  </a:moveTo>
                  <a:cubicBezTo>
                    <a:pt x="152" y="142"/>
                    <a:pt x="391" y="73"/>
                    <a:pt x="295" y="26"/>
                  </a:cubicBezTo>
                  <a:cubicBezTo>
                    <a:pt x="237" y="0"/>
                    <a:pt x="1" y="71"/>
                    <a:pt x="100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96" name="Google Shape;27396;p13"/>
            <p:cNvSpPr/>
            <p:nvPr/>
          </p:nvSpPr>
          <p:spPr>
            <a:xfrm>
              <a:off x="2867019" y="1689600"/>
              <a:ext cx="13813" cy="5540"/>
            </a:xfrm>
            <a:custGeom>
              <a:avLst/>
              <a:gdLst/>
              <a:ahLst/>
              <a:cxnLst/>
              <a:rect l="l" t="t" r="r" b="b"/>
              <a:pathLst>
                <a:path w="387" h="184" extrusionOk="0">
                  <a:moveTo>
                    <a:pt x="38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97" name="Google Shape;27397;p13"/>
            <p:cNvSpPr/>
            <p:nvPr/>
          </p:nvSpPr>
          <p:spPr>
            <a:xfrm>
              <a:off x="6556306" y="1686499"/>
              <a:ext cx="6889" cy="6263"/>
            </a:xfrm>
            <a:custGeom>
              <a:avLst/>
              <a:gdLst/>
              <a:ahLst/>
              <a:cxnLst/>
              <a:rect l="l" t="t" r="r" b="b"/>
              <a:pathLst>
                <a:path w="193" h="208" extrusionOk="0">
                  <a:moveTo>
                    <a:pt x="193" y="103"/>
                  </a:moveTo>
                  <a:cubicBezTo>
                    <a:pt x="193" y="53"/>
                    <a:pt x="36" y="0"/>
                    <a:pt x="1" y="103"/>
                  </a:cubicBezTo>
                  <a:cubicBezTo>
                    <a:pt x="1" y="156"/>
                    <a:pt x="157" y="208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98" name="Google Shape;27398;p13"/>
            <p:cNvSpPr/>
            <p:nvPr/>
          </p:nvSpPr>
          <p:spPr>
            <a:xfrm>
              <a:off x="4222952" y="1686499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4" y="103"/>
                  </a:moveTo>
                  <a:cubicBezTo>
                    <a:pt x="194" y="53"/>
                    <a:pt x="37" y="0"/>
                    <a:pt x="1" y="103"/>
                  </a:cubicBezTo>
                  <a:cubicBezTo>
                    <a:pt x="1" y="156"/>
                    <a:pt x="155" y="208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99" name="Google Shape;27399;p13"/>
            <p:cNvSpPr/>
            <p:nvPr/>
          </p:nvSpPr>
          <p:spPr>
            <a:xfrm>
              <a:off x="536948" y="1688817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3" y="26"/>
                  </a:moveTo>
                  <a:cubicBezTo>
                    <a:pt x="237" y="0"/>
                    <a:pt x="1" y="68"/>
                    <a:pt x="100" y="116"/>
                  </a:cubicBezTo>
                  <a:cubicBezTo>
                    <a:pt x="152" y="143"/>
                    <a:pt x="394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00" name="Google Shape;27400;p13"/>
            <p:cNvSpPr/>
            <p:nvPr/>
          </p:nvSpPr>
          <p:spPr>
            <a:xfrm>
              <a:off x="5475664" y="1681381"/>
              <a:ext cx="20737" cy="8250"/>
            </a:xfrm>
            <a:custGeom>
              <a:avLst/>
              <a:gdLst/>
              <a:ahLst/>
              <a:cxnLst/>
              <a:rect l="l" t="t" r="r" b="b"/>
              <a:pathLst>
                <a:path w="581" h="274" extrusionOk="0">
                  <a:moveTo>
                    <a:pt x="580" y="92"/>
                  </a:moveTo>
                  <a:cubicBezTo>
                    <a:pt x="387" y="92"/>
                    <a:pt x="349" y="16"/>
                    <a:pt x="195" y="1"/>
                  </a:cubicBezTo>
                  <a:cubicBezTo>
                    <a:pt x="195" y="92"/>
                    <a:pt x="36" y="109"/>
                    <a:pt x="1" y="182"/>
                  </a:cubicBezTo>
                  <a:cubicBezTo>
                    <a:pt x="195" y="182"/>
                    <a:pt x="230" y="255"/>
                    <a:pt x="388" y="273"/>
                  </a:cubicBezTo>
                  <a:cubicBezTo>
                    <a:pt x="387" y="183"/>
                    <a:pt x="542" y="165"/>
                    <a:pt x="58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01" name="Google Shape;27401;p13"/>
            <p:cNvSpPr/>
            <p:nvPr/>
          </p:nvSpPr>
          <p:spPr>
            <a:xfrm>
              <a:off x="4844918" y="1680989"/>
              <a:ext cx="33551" cy="15778"/>
            </a:xfrm>
            <a:custGeom>
              <a:avLst/>
              <a:gdLst/>
              <a:ahLst/>
              <a:cxnLst/>
              <a:rect l="l" t="t" r="r" b="b"/>
              <a:pathLst>
                <a:path w="940" h="524" extrusionOk="0">
                  <a:moveTo>
                    <a:pt x="895" y="196"/>
                  </a:moveTo>
                  <a:cubicBezTo>
                    <a:pt x="939" y="139"/>
                    <a:pt x="604" y="1"/>
                    <a:pt x="510" y="15"/>
                  </a:cubicBezTo>
                  <a:cubicBezTo>
                    <a:pt x="1" y="87"/>
                    <a:pt x="633" y="524"/>
                    <a:pt x="895" y="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02" name="Google Shape;27402;p13"/>
            <p:cNvSpPr/>
            <p:nvPr/>
          </p:nvSpPr>
          <p:spPr>
            <a:xfrm>
              <a:off x="416667" y="1672589"/>
              <a:ext cx="40333" cy="14724"/>
            </a:xfrm>
            <a:custGeom>
              <a:avLst/>
              <a:gdLst/>
              <a:ahLst/>
              <a:cxnLst/>
              <a:rect l="l" t="t" r="r" b="b"/>
              <a:pathLst>
                <a:path w="1130" h="489" extrusionOk="0">
                  <a:moveTo>
                    <a:pt x="770" y="384"/>
                  </a:moveTo>
                  <a:cubicBezTo>
                    <a:pt x="1129" y="80"/>
                    <a:pt x="79" y="0"/>
                    <a:pt x="0" y="201"/>
                  </a:cubicBezTo>
                  <a:cubicBezTo>
                    <a:pt x="302" y="242"/>
                    <a:pt x="165" y="488"/>
                    <a:pt x="770" y="3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03" name="Google Shape;27403;p13"/>
            <p:cNvSpPr/>
            <p:nvPr/>
          </p:nvSpPr>
          <p:spPr>
            <a:xfrm>
              <a:off x="822733" y="1662292"/>
              <a:ext cx="50398" cy="17404"/>
            </a:xfrm>
            <a:custGeom>
              <a:avLst/>
              <a:gdLst/>
              <a:ahLst/>
              <a:cxnLst/>
              <a:rect l="l" t="t" r="r" b="b"/>
              <a:pathLst>
                <a:path w="1412" h="578" extrusionOk="0">
                  <a:moveTo>
                    <a:pt x="1157" y="545"/>
                  </a:moveTo>
                  <a:cubicBezTo>
                    <a:pt x="1320" y="440"/>
                    <a:pt x="1412" y="302"/>
                    <a:pt x="1350" y="92"/>
                  </a:cubicBezTo>
                  <a:cubicBezTo>
                    <a:pt x="721" y="145"/>
                    <a:pt x="451" y="32"/>
                    <a:pt x="1" y="0"/>
                  </a:cubicBezTo>
                  <a:cubicBezTo>
                    <a:pt x="229" y="255"/>
                    <a:pt x="314" y="577"/>
                    <a:pt x="1157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04" name="Google Shape;27404;p13"/>
            <p:cNvSpPr/>
            <p:nvPr/>
          </p:nvSpPr>
          <p:spPr>
            <a:xfrm>
              <a:off x="1189645" y="1659582"/>
              <a:ext cx="71992" cy="13941"/>
            </a:xfrm>
            <a:custGeom>
              <a:avLst/>
              <a:gdLst/>
              <a:ahLst/>
              <a:cxnLst/>
              <a:rect l="l" t="t" r="r" b="b"/>
              <a:pathLst>
                <a:path w="2017" h="463" extrusionOk="0">
                  <a:moveTo>
                    <a:pt x="713" y="454"/>
                  </a:moveTo>
                  <a:cubicBezTo>
                    <a:pt x="658" y="124"/>
                    <a:pt x="2017" y="462"/>
                    <a:pt x="1677" y="0"/>
                  </a:cubicBezTo>
                  <a:cubicBezTo>
                    <a:pt x="1136" y="47"/>
                    <a:pt x="675" y="132"/>
                    <a:pt x="133" y="182"/>
                  </a:cubicBezTo>
                  <a:cubicBezTo>
                    <a:pt x="0" y="424"/>
                    <a:pt x="531" y="356"/>
                    <a:pt x="713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05" name="Google Shape;27405;p13"/>
            <p:cNvSpPr/>
            <p:nvPr/>
          </p:nvSpPr>
          <p:spPr>
            <a:xfrm>
              <a:off x="6690364" y="1666989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7"/>
                  </a:moveTo>
                  <a:cubicBezTo>
                    <a:pt x="156" y="141"/>
                    <a:pt x="395" y="73"/>
                    <a:pt x="293" y="27"/>
                  </a:cubicBezTo>
                  <a:cubicBezTo>
                    <a:pt x="244" y="1"/>
                    <a:pt x="0" y="69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06" name="Google Shape;27406;p13"/>
            <p:cNvSpPr/>
            <p:nvPr/>
          </p:nvSpPr>
          <p:spPr>
            <a:xfrm>
              <a:off x="6611343" y="1662232"/>
              <a:ext cx="13813" cy="5540"/>
            </a:xfrm>
            <a:custGeom>
              <a:avLst/>
              <a:gdLst/>
              <a:ahLst/>
              <a:cxnLst/>
              <a:rect l="l" t="t" r="r" b="b"/>
              <a:pathLst>
                <a:path w="387" h="184" extrusionOk="0">
                  <a:moveTo>
                    <a:pt x="0" y="184"/>
                  </a:moveTo>
                  <a:lnTo>
                    <a:pt x="387" y="184"/>
                  </a:lnTo>
                  <a:lnTo>
                    <a:pt x="38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07" name="Google Shape;27407;p13"/>
            <p:cNvSpPr/>
            <p:nvPr/>
          </p:nvSpPr>
          <p:spPr>
            <a:xfrm>
              <a:off x="5234673" y="1661690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5" y="110"/>
                  </a:moveTo>
                  <a:cubicBezTo>
                    <a:pt x="346" y="1"/>
                    <a:pt x="174" y="54"/>
                    <a:pt x="0" y="110"/>
                  </a:cubicBezTo>
                  <a:cubicBezTo>
                    <a:pt x="5" y="203"/>
                    <a:pt x="341" y="225"/>
                    <a:pt x="385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08" name="Google Shape;27408;p13"/>
            <p:cNvSpPr/>
            <p:nvPr/>
          </p:nvSpPr>
          <p:spPr>
            <a:xfrm>
              <a:off x="8006537" y="1651332"/>
              <a:ext cx="44687" cy="16440"/>
            </a:xfrm>
            <a:custGeom>
              <a:avLst/>
              <a:gdLst/>
              <a:ahLst/>
              <a:cxnLst/>
              <a:rect l="l" t="t" r="r" b="b"/>
              <a:pathLst>
                <a:path w="1252" h="546" extrusionOk="0">
                  <a:moveTo>
                    <a:pt x="638" y="0"/>
                  </a:moveTo>
                  <a:cubicBezTo>
                    <a:pt x="616" y="171"/>
                    <a:pt x="0" y="64"/>
                    <a:pt x="59" y="273"/>
                  </a:cubicBezTo>
                  <a:cubicBezTo>
                    <a:pt x="397" y="546"/>
                    <a:pt x="1252" y="144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09" name="Google Shape;27409;p13"/>
            <p:cNvSpPr/>
            <p:nvPr/>
          </p:nvSpPr>
          <p:spPr>
            <a:xfrm>
              <a:off x="6683547" y="1658799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2" y="26"/>
                  </a:moveTo>
                  <a:cubicBezTo>
                    <a:pt x="242" y="0"/>
                    <a:pt x="1" y="69"/>
                    <a:pt x="103" y="116"/>
                  </a:cubicBezTo>
                  <a:cubicBezTo>
                    <a:pt x="152" y="141"/>
                    <a:pt x="392" y="72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10" name="Google Shape;27410;p13"/>
            <p:cNvSpPr/>
            <p:nvPr/>
          </p:nvSpPr>
          <p:spPr>
            <a:xfrm>
              <a:off x="9075543" y="1654072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5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11" name="Google Shape;27411;p13"/>
            <p:cNvSpPr/>
            <p:nvPr/>
          </p:nvSpPr>
          <p:spPr>
            <a:xfrm>
              <a:off x="5841969" y="1644197"/>
              <a:ext cx="22165" cy="16199"/>
            </a:xfrm>
            <a:custGeom>
              <a:avLst/>
              <a:gdLst/>
              <a:ahLst/>
              <a:cxnLst/>
              <a:rect l="l" t="t" r="r" b="b"/>
              <a:pathLst>
                <a:path w="621" h="538" extrusionOk="0">
                  <a:moveTo>
                    <a:pt x="343" y="511"/>
                  </a:moveTo>
                  <a:cubicBezTo>
                    <a:pt x="403" y="387"/>
                    <a:pt x="620" y="336"/>
                    <a:pt x="538" y="147"/>
                  </a:cubicBezTo>
                  <a:cubicBezTo>
                    <a:pt x="0" y="1"/>
                    <a:pt x="4" y="537"/>
                    <a:pt x="343" y="5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12" name="Google Shape;27412;p13"/>
            <p:cNvSpPr/>
            <p:nvPr/>
          </p:nvSpPr>
          <p:spPr>
            <a:xfrm>
              <a:off x="5410169" y="1653289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1" y="26"/>
                  </a:moveTo>
                  <a:cubicBezTo>
                    <a:pt x="238" y="0"/>
                    <a:pt x="0" y="71"/>
                    <a:pt x="98" y="118"/>
                  </a:cubicBezTo>
                  <a:cubicBezTo>
                    <a:pt x="150" y="143"/>
                    <a:pt x="394" y="73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13" name="Google Shape;27413;p13"/>
            <p:cNvSpPr/>
            <p:nvPr/>
          </p:nvSpPr>
          <p:spPr>
            <a:xfrm>
              <a:off x="2537012" y="1644197"/>
              <a:ext cx="47757" cy="17404"/>
            </a:xfrm>
            <a:custGeom>
              <a:avLst/>
              <a:gdLst/>
              <a:ahLst/>
              <a:cxnLst/>
              <a:rect l="l" t="t" r="r" b="b"/>
              <a:pathLst>
                <a:path w="1338" h="578" extrusionOk="0">
                  <a:moveTo>
                    <a:pt x="182" y="328"/>
                  </a:moveTo>
                  <a:cubicBezTo>
                    <a:pt x="478" y="578"/>
                    <a:pt x="1314" y="323"/>
                    <a:pt x="1337" y="146"/>
                  </a:cubicBezTo>
                  <a:cubicBezTo>
                    <a:pt x="940" y="203"/>
                    <a:pt x="0" y="1"/>
                    <a:pt x="182" y="3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14" name="Google Shape;27414;p13"/>
            <p:cNvSpPr/>
            <p:nvPr/>
          </p:nvSpPr>
          <p:spPr>
            <a:xfrm>
              <a:off x="1440273" y="1639108"/>
              <a:ext cx="26591" cy="12255"/>
            </a:xfrm>
            <a:custGeom>
              <a:avLst/>
              <a:gdLst/>
              <a:ahLst/>
              <a:cxnLst/>
              <a:rect l="l" t="t" r="r" b="b"/>
              <a:pathLst>
                <a:path w="745" h="407" extrusionOk="0">
                  <a:moveTo>
                    <a:pt x="439" y="406"/>
                  </a:moveTo>
                  <a:cubicBezTo>
                    <a:pt x="745" y="270"/>
                    <a:pt x="655" y="0"/>
                    <a:pt x="54" y="42"/>
                  </a:cubicBezTo>
                  <a:cubicBezTo>
                    <a:pt x="1" y="251"/>
                    <a:pt x="100" y="385"/>
                    <a:pt x="43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15" name="Google Shape;27415;p13"/>
            <p:cNvSpPr/>
            <p:nvPr/>
          </p:nvSpPr>
          <p:spPr>
            <a:xfrm>
              <a:off x="8886091" y="1645160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100" y="114"/>
                  </a:moveTo>
                  <a:cubicBezTo>
                    <a:pt x="155" y="140"/>
                    <a:pt x="396" y="72"/>
                    <a:pt x="293" y="24"/>
                  </a:cubicBezTo>
                  <a:cubicBezTo>
                    <a:pt x="242" y="0"/>
                    <a:pt x="1" y="68"/>
                    <a:pt x="100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16" name="Google Shape;27416;p13"/>
            <p:cNvSpPr/>
            <p:nvPr/>
          </p:nvSpPr>
          <p:spPr>
            <a:xfrm>
              <a:off x="8941270" y="1642390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2" y="24"/>
                  </a:moveTo>
                  <a:cubicBezTo>
                    <a:pt x="236" y="1"/>
                    <a:pt x="0" y="69"/>
                    <a:pt x="98" y="116"/>
                  </a:cubicBezTo>
                  <a:cubicBezTo>
                    <a:pt x="151" y="140"/>
                    <a:pt x="390" y="72"/>
                    <a:pt x="29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17" name="Google Shape;27417;p13"/>
            <p:cNvSpPr/>
            <p:nvPr/>
          </p:nvSpPr>
          <p:spPr>
            <a:xfrm>
              <a:off x="6907335" y="1632816"/>
              <a:ext cx="26591" cy="15236"/>
            </a:xfrm>
            <a:custGeom>
              <a:avLst/>
              <a:gdLst/>
              <a:ahLst/>
              <a:cxnLst/>
              <a:rect l="l" t="t" r="r" b="b"/>
              <a:pathLst>
                <a:path w="745" h="506" extrusionOk="0">
                  <a:moveTo>
                    <a:pt x="0" y="434"/>
                  </a:moveTo>
                  <a:cubicBezTo>
                    <a:pt x="744" y="505"/>
                    <a:pt x="744" y="0"/>
                    <a:pt x="0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18" name="Google Shape;27418;p13"/>
            <p:cNvSpPr/>
            <p:nvPr/>
          </p:nvSpPr>
          <p:spPr>
            <a:xfrm>
              <a:off x="2619139" y="1639680"/>
              <a:ext cx="13777" cy="7467"/>
            </a:xfrm>
            <a:custGeom>
              <a:avLst/>
              <a:gdLst/>
              <a:ahLst/>
              <a:cxnLst/>
              <a:rect l="l" t="t" r="r" b="b"/>
              <a:pathLst>
                <a:path w="386" h="248" extrusionOk="0">
                  <a:moveTo>
                    <a:pt x="386" y="114"/>
                  </a:moveTo>
                  <a:cubicBezTo>
                    <a:pt x="385" y="23"/>
                    <a:pt x="50" y="1"/>
                    <a:pt x="1" y="114"/>
                  </a:cubicBezTo>
                  <a:cubicBezTo>
                    <a:pt x="217" y="105"/>
                    <a:pt x="300" y="247"/>
                    <a:pt x="386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19" name="Google Shape;27419;p13"/>
            <p:cNvSpPr/>
            <p:nvPr/>
          </p:nvSpPr>
          <p:spPr>
            <a:xfrm>
              <a:off x="865599" y="1623994"/>
              <a:ext cx="41653" cy="18759"/>
            </a:xfrm>
            <a:custGeom>
              <a:avLst/>
              <a:gdLst/>
              <a:ahLst/>
              <a:cxnLst/>
              <a:rect l="l" t="t" r="r" b="b"/>
              <a:pathLst>
                <a:path w="1167" h="623" extrusionOk="0">
                  <a:moveTo>
                    <a:pt x="725" y="546"/>
                  </a:moveTo>
                  <a:cubicBezTo>
                    <a:pt x="1166" y="340"/>
                    <a:pt x="596" y="146"/>
                    <a:pt x="340" y="1"/>
                  </a:cubicBezTo>
                  <a:cubicBezTo>
                    <a:pt x="45" y="138"/>
                    <a:pt x="1" y="622"/>
                    <a:pt x="725" y="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20" name="Google Shape;27420;p13"/>
            <p:cNvSpPr/>
            <p:nvPr/>
          </p:nvSpPr>
          <p:spPr>
            <a:xfrm>
              <a:off x="6132858" y="1631431"/>
              <a:ext cx="14170" cy="4306"/>
            </a:xfrm>
            <a:custGeom>
              <a:avLst/>
              <a:gdLst/>
              <a:ahLst/>
              <a:cxnLst/>
              <a:rect l="l" t="t" r="r" b="b"/>
              <a:pathLst>
                <a:path w="397" h="143" extrusionOk="0">
                  <a:moveTo>
                    <a:pt x="296" y="27"/>
                  </a:moveTo>
                  <a:cubicBezTo>
                    <a:pt x="241" y="1"/>
                    <a:pt x="1" y="71"/>
                    <a:pt x="102" y="117"/>
                  </a:cubicBezTo>
                  <a:cubicBezTo>
                    <a:pt x="155" y="143"/>
                    <a:pt x="396" y="72"/>
                    <a:pt x="29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21" name="Google Shape;27421;p13"/>
            <p:cNvSpPr/>
            <p:nvPr/>
          </p:nvSpPr>
          <p:spPr>
            <a:xfrm>
              <a:off x="6052908" y="1629473"/>
              <a:ext cx="21665" cy="6383"/>
            </a:xfrm>
            <a:custGeom>
              <a:avLst/>
              <a:gdLst/>
              <a:ahLst/>
              <a:cxnLst/>
              <a:rect l="l" t="t" r="r" b="b"/>
              <a:pathLst>
                <a:path w="607" h="212" extrusionOk="0">
                  <a:moveTo>
                    <a:pt x="606" y="182"/>
                  </a:moveTo>
                  <a:lnTo>
                    <a:pt x="606" y="0"/>
                  </a:lnTo>
                  <a:lnTo>
                    <a:pt x="27" y="0"/>
                  </a:lnTo>
                  <a:cubicBezTo>
                    <a:pt x="1" y="163"/>
                    <a:pt x="217" y="212"/>
                    <a:pt x="606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22" name="Google Shape;27422;p13"/>
            <p:cNvSpPr/>
            <p:nvPr/>
          </p:nvSpPr>
          <p:spPr>
            <a:xfrm>
              <a:off x="1387485" y="1619718"/>
              <a:ext cx="20238" cy="13580"/>
            </a:xfrm>
            <a:custGeom>
              <a:avLst/>
              <a:gdLst/>
              <a:ahLst/>
              <a:cxnLst/>
              <a:rect l="l" t="t" r="r" b="b"/>
              <a:pathLst>
                <a:path w="567" h="451" extrusionOk="0">
                  <a:moveTo>
                    <a:pt x="376" y="416"/>
                  </a:moveTo>
                  <a:cubicBezTo>
                    <a:pt x="386" y="359"/>
                    <a:pt x="403" y="306"/>
                    <a:pt x="566" y="324"/>
                  </a:cubicBezTo>
                  <a:lnTo>
                    <a:pt x="566" y="143"/>
                  </a:lnTo>
                  <a:cubicBezTo>
                    <a:pt x="95" y="1"/>
                    <a:pt x="1" y="451"/>
                    <a:pt x="376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23" name="Google Shape;27423;p13"/>
            <p:cNvSpPr/>
            <p:nvPr/>
          </p:nvSpPr>
          <p:spPr>
            <a:xfrm>
              <a:off x="5244988" y="1626011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5"/>
                  </a:moveTo>
                  <a:cubicBezTo>
                    <a:pt x="240" y="0"/>
                    <a:pt x="1" y="70"/>
                    <a:pt x="96" y="115"/>
                  </a:cubicBezTo>
                  <a:cubicBezTo>
                    <a:pt x="154" y="141"/>
                    <a:pt x="394" y="71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24" name="Google Shape;27424;p13"/>
            <p:cNvSpPr/>
            <p:nvPr/>
          </p:nvSpPr>
          <p:spPr>
            <a:xfrm>
              <a:off x="84304" y="1621224"/>
              <a:ext cx="22629" cy="8280"/>
            </a:xfrm>
            <a:custGeom>
              <a:avLst/>
              <a:gdLst/>
              <a:ahLst/>
              <a:cxnLst/>
              <a:rect l="l" t="t" r="r" b="b"/>
              <a:pathLst>
                <a:path w="634" h="275" extrusionOk="0">
                  <a:moveTo>
                    <a:pt x="633" y="274"/>
                  </a:moveTo>
                  <a:lnTo>
                    <a:pt x="633" y="0"/>
                  </a:lnTo>
                  <a:lnTo>
                    <a:pt x="247" y="0"/>
                  </a:lnTo>
                  <a:cubicBezTo>
                    <a:pt x="236" y="118"/>
                    <a:pt x="0" y="127"/>
                    <a:pt x="55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25" name="Google Shape;27425;p13"/>
            <p:cNvSpPr/>
            <p:nvPr/>
          </p:nvSpPr>
          <p:spPr>
            <a:xfrm>
              <a:off x="8428486" y="1620893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2" y="104"/>
                  </a:moveTo>
                  <a:cubicBezTo>
                    <a:pt x="194" y="53"/>
                    <a:pt x="37" y="1"/>
                    <a:pt x="0" y="104"/>
                  </a:cubicBezTo>
                  <a:cubicBezTo>
                    <a:pt x="0" y="153"/>
                    <a:pt x="157" y="207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26" name="Google Shape;27426;p13"/>
            <p:cNvSpPr/>
            <p:nvPr/>
          </p:nvSpPr>
          <p:spPr>
            <a:xfrm>
              <a:off x="5282892" y="1615864"/>
              <a:ext cx="22629" cy="13640"/>
            </a:xfrm>
            <a:custGeom>
              <a:avLst/>
              <a:gdLst/>
              <a:ahLst/>
              <a:cxnLst/>
              <a:rect l="l" t="t" r="r" b="b"/>
              <a:pathLst>
                <a:path w="634" h="453" extrusionOk="0">
                  <a:moveTo>
                    <a:pt x="580" y="362"/>
                  </a:moveTo>
                  <a:cubicBezTo>
                    <a:pt x="633" y="155"/>
                    <a:pt x="534" y="21"/>
                    <a:pt x="195" y="1"/>
                  </a:cubicBezTo>
                  <a:cubicBezTo>
                    <a:pt x="239" y="160"/>
                    <a:pt x="0" y="452"/>
                    <a:pt x="580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27" name="Google Shape;27427;p13"/>
            <p:cNvSpPr/>
            <p:nvPr/>
          </p:nvSpPr>
          <p:spPr>
            <a:xfrm>
              <a:off x="3965685" y="1604875"/>
              <a:ext cx="57358" cy="21920"/>
            </a:xfrm>
            <a:custGeom>
              <a:avLst/>
              <a:gdLst/>
              <a:ahLst/>
              <a:cxnLst/>
              <a:rect l="l" t="t" r="r" b="b"/>
              <a:pathLst>
                <a:path w="1607" h="728" extrusionOk="0">
                  <a:moveTo>
                    <a:pt x="1037" y="727"/>
                  </a:moveTo>
                  <a:cubicBezTo>
                    <a:pt x="1606" y="370"/>
                    <a:pt x="632" y="112"/>
                    <a:pt x="72" y="0"/>
                  </a:cubicBezTo>
                  <a:cubicBezTo>
                    <a:pt x="1" y="428"/>
                    <a:pt x="418" y="624"/>
                    <a:pt x="1037" y="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28" name="Google Shape;27428;p13"/>
            <p:cNvSpPr/>
            <p:nvPr/>
          </p:nvSpPr>
          <p:spPr>
            <a:xfrm>
              <a:off x="8452542" y="1617761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99" y="115"/>
                  </a:moveTo>
                  <a:cubicBezTo>
                    <a:pt x="153" y="141"/>
                    <a:pt x="393" y="71"/>
                    <a:pt x="292" y="25"/>
                  </a:cubicBezTo>
                  <a:cubicBezTo>
                    <a:pt x="238" y="0"/>
                    <a:pt x="0" y="69"/>
                    <a:pt x="99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29" name="Google Shape;27429;p13"/>
            <p:cNvSpPr/>
            <p:nvPr/>
          </p:nvSpPr>
          <p:spPr>
            <a:xfrm>
              <a:off x="578244" y="1617761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101" y="115"/>
                  </a:moveTo>
                  <a:cubicBezTo>
                    <a:pt x="154" y="141"/>
                    <a:pt x="394" y="71"/>
                    <a:pt x="294" y="25"/>
                  </a:cubicBezTo>
                  <a:cubicBezTo>
                    <a:pt x="240" y="0"/>
                    <a:pt x="0" y="69"/>
                    <a:pt x="101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30" name="Google Shape;27430;p13"/>
            <p:cNvSpPr/>
            <p:nvPr/>
          </p:nvSpPr>
          <p:spPr>
            <a:xfrm>
              <a:off x="5196732" y="1614991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4" y="27"/>
                  </a:moveTo>
                  <a:cubicBezTo>
                    <a:pt x="241" y="1"/>
                    <a:pt x="1" y="71"/>
                    <a:pt x="102" y="117"/>
                  </a:cubicBezTo>
                  <a:cubicBezTo>
                    <a:pt x="155" y="143"/>
                    <a:pt x="395" y="75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31" name="Google Shape;27431;p13"/>
            <p:cNvSpPr/>
            <p:nvPr/>
          </p:nvSpPr>
          <p:spPr>
            <a:xfrm>
              <a:off x="1655495" y="1606350"/>
              <a:ext cx="34872" cy="15326"/>
            </a:xfrm>
            <a:custGeom>
              <a:avLst/>
              <a:gdLst/>
              <a:ahLst/>
              <a:cxnLst/>
              <a:rect l="l" t="t" r="r" b="b"/>
              <a:pathLst>
                <a:path w="977" h="509" extrusionOk="0">
                  <a:moveTo>
                    <a:pt x="773" y="404"/>
                  </a:moveTo>
                  <a:cubicBezTo>
                    <a:pt x="977" y="174"/>
                    <a:pt x="122" y="1"/>
                    <a:pt x="0" y="221"/>
                  </a:cubicBezTo>
                  <a:cubicBezTo>
                    <a:pt x="307" y="262"/>
                    <a:pt x="166" y="508"/>
                    <a:pt x="773" y="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32" name="Google Shape;27432;p13"/>
            <p:cNvSpPr/>
            <p:nvPr/>
          </p:nvSpPr>
          <p:spPr>
            <a:xfrm>
              <a:off x="323796" y="1612643"/>
              <a:ext cx="23985" cy="5902"/>
            </a:xfrm>
            <a:custGeom>
              <a:avLst/>
              <a:gdLst/>
              <a:ahLst/>
              <a:cxnLst/>
              <a:rect l="l" t="t" r="r" b="b"/>
              <a:pathLst>
                <a:path w="672" h="196" extrusionOk="0">
                  <a:moveTo>
                    <a:pt x="479" y="195"/>
                  </a:moveTo>
                  <a:cubicBezTo>
                    <a:pt x="479" y="104"/>
                    <a:pt x="634" y="88"/>
                    <a:pt x="672" y="12"/>
                  </a:cubicBezTo>
                  <a:cubicBezTo>
                    <a:pt x="368" y="23"/>
                    <a:pt x="1" y="1"/>
                    <a:pt x="92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33" name="Google Shape;27433;p13"/>
            <p:cNvSpPr/>
            <p:nvPr/>
          </p:nvSpPr>
          <p:spPr>
            <a:xfrm>
              <a:off x="2564138" y="1613034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0" y="92"/>
                  </a:moveTo>
                  <a:cubicBezTo>
                    <a:pt x="149" y="71"/>
                    <a:pt x="379" y="89"/>
                    <a:pt x="385" y="1"/>
                  </a:cubicBezTo>
                  <a:cubicBezTo>
                    <a:pt x="238" y="23"/>
                    <a:pt x="5" y="5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34" name="Google Shape;27434;p13"/>
            <p:cNvSpPr/>
            <p:nvPr/>
          </p:nvSpPr>
          <p:spPr>
            <a:xfrm>
              <a:off x="1934177" y="1612342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294" y="24"/>
                  </a:moveTo>
                  <a:cubicBezTo>
                    <a:pt x="240" y="0"/>
                    <a:pt x="1" y="68"/>
                    <a:pt x="103" y="115"/>
                  </a:cubicBezTo>
                  <a:cubicBezTo>
                    <a:pt x="155" y="140"/>
                    <a:pt x="396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35" name="Google Shape;27435;p13"/>
            <p:cNvSpPr/>
            <p:nvPr/>
          </p:nvSpPr>
          <p:spPr>
            <a:xfrm>
              <a:off x="7013875" y="1601352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7"/>
                  </a:moveTo>
                  <a:cubicBezTo>
                    <a:pt x="157" y="141"/>
                    <a:pt x="393" y="73"/>
                    <a:pt x="296" y="27"/>
                  </a:cubicBezTo>
                  <a:cubicBezTo>
                    <a:pt x="242" y="1"/>
                    <a:pt x="1" y="69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36" name="Google Shape;27436;p13"/>
            <p:cNvSpPr/>
            <p:nvPr/>
          </p:nvSpPr>
          <p:spPr>
            <a:xfrm>
              <a:off x="5503218" y="1593885"/>
              <a:ext cx="33622" cy="17343"/>
            </a:xfrm>
            <a:custGeom>
              <a:avLst/>
              <a:gdLst/>
              <a:ahLst/>
              <a:cxnLst/>
              <a:rect l="l" t="t" r="r" b="b"/>
              <a:pathLst>
                <a:path w="942" h="576" extrusionOk="0">
                  <a:moveTo>
                    <a:pt x="0" y="92"/>
                  </a:moveTo>
                  <a:lnTo>
                    <a:pt x="0" y="275"/>
                  </a:lnTo>
                  <a:cubicBezTo>
                    <a:pt x="355" y="575"/>
                    <a:pt x="941" y="1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37" name="Google Shape;27437;p13"/>
            <p:cNvSpPr/>
            <p:nvPr/>
          </p:nvSpPr>
          <p:spPr>
            <a:xfrm>
              <a:off x="4453450" y="1601352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7"/>
                  </a:moveTo>
                  <a:cubicBezTo>
                    <a:pt x="239" y="1"/>
                    <a:pt x="0" y="71"/>
                    <a:pt x="98" y="117"/>
                  </a:cubicBezTo>
                  <a:cubicBezTo>
                    <a:pt x="154" y="141"/>
                    <a:pt x="393" y="73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38" name="Google Shape;27438;p13"/>
            <p:cNvSpPr/>
            <p:nvPr/>
          </p:nvSpPr>
          <p:spPr>
            <a:xfrm>
              <a:off x="2494396" y="1596655"/>
              <a:ext cx="21594" cy="9485"/>
            </a:xfrm>
            <a:custGeom>
              <a:avLst/>
              <a:gdLst/>
              <a:ahLst/>
              <a:cxnLst/>
              <a:rect l="l" t="t" r="r" b="b"/>
              <a:pathLst>
                <a:path w="605" h="315" extrusionOk="0">
                  <a:moveTo>
                    <a:pt x="411" y="273"/>
                  </a:moveTo>
                  <a:cubicBezTo>
                    <a:pt x="405" y="146"/>
                    <a:pt x="503" y="73"/>
                    <a:pt x="604" y="0"/>
                  </a:cubicBezTo>
                  <a:lnTo>
                    <a:pt x="26" y="0"/>
                  </a:lnTo>
                  <a:cubicBezTo>
                    <a:pt x="42" y="144"/>
                    <a:pt x="0" y="315"/>
                    <a:pt x="411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39" name="Google Shape;27439;p13"/>
            <p:cNvSpPr/>
            <p:nvPr/>
          </p:nvSpPr>
          <p:spPr>
            <a:xfrm>
              <a:off x="5244988" y="1598612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5"/>
                  </a:moveTo>
                  <a:cubicBezTo>
                    <a:pt x="240" y="1"/>
                    <a:pt x="1" y="68"/>
                    <a:pt x="96" y="117"/>
                  </a:cubicBezTo>
                  <a:cubicBezTo>
                    <a:pt x="154" y="143"/>
                    <a:pt x="394" y="74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40" name="Google Shape;27440;p13"/>
            <p:cNvSpPr/>
            <p:nvPr/>
          </p:nvSpPr>
          <p:spPr>
            <a:xfrm>
              <a:off x="3073496" y="1595902"/>
              <a:ext cx="13777" cy="7497"/>
            </a:xfrm>
            <a:custGeom>
              <a:avLst/>
              <a:gdLst/>
              <a:ahLst/>
              <a:cxnLst/>
              <a:rect l="l" t="t" r="r" b="b"/>
              <a:pathLst>
                <a:path w="386" h="249" extrusionOk="0">
                  <a:moveTo>
                    <a:pt x="385" y="115"/>
                  </a:moveTo>
                  <a:cubicBezTo>
                    <a:pt x="384" y="24"/>
                    <a:pt x="46" y="0"/>
                    <a:pt x="0" y="115"/>
                  </a:cubicBezTo>
                  <a:cubicBezTo>
                    <a:pt x="216" y="106"/>
                    <a:pt x="302" y="249"/>
                    <a:pt x="385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41" name="Google Shape;27441;p13"/>
            <p:cNvSpPr/>
            <p:nvPr/>
          </p:nvSpPr>
          <p:spPr>
            <a:xfrm>
              <a:off x="2990905" y="1596655"/>
              <a:ext cx="13706" cy="5540"/>
            </a:xfrm>
            <a:custGeom>
              <a:avLst/>
              <a:gdLst/>
              <a:ahLst/>
              <a:cxnLst/>
              <a:rect l="l" t="t" r="r" b="b"/>
              <a:pathLst>
                <a:path w="384" h="184" extrusionOk="0">
                  <a:moveTo>
                    <a:pt x="0" y="183"/>
                  </a:moveTo>
                  <a:lnTo>
                    <a:pt x="384" y="183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42" name="Google Shape;27442;p13"/>
            <p:cNvSpPr/>
            <p:nvPr/>
          </p:nvSpPr>
          <p:spPr>
            <a:xfrm>
              <a:off x="2521593" y="1593945"/>
              <a:ext cx="21915" cy="8702"/>
            </a:xfrm>
            <a:custGeom>
              <a:avLst/>
              <a:gdLst/>
              <a:ahLst/>
              <a:cxnLst/>
              <a:rect l="l" t="t" r="r" b="b"/>
              <a:pathLst>
                <a:path w="614" h="289" extrusionOk="0">
                  <a:moveTo>
                    <a:pt x="614" y="273"/>
                  </a:moveTo>
                  <a:lnTo>
                    <a:pt x="614" y="0"/>
                  </a:lnTo>
                  <a:lnTo>
                    <a:pt x="34" y="0"/>
                  </a:lnTo>
                  <a:cubicBezTo>
                    <a:pt x="0" y="197"/>
                    <a:pt x="192" y="289"/>
                    <a:pt x="614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43" name="Google Shape;27443;p13"/>
            <p:cNvSpPr/>
            <p:nvPr/>
          </p:nvSpPr>
          <p:spPr>
            <a:xfrm>
              <a:off x="1903339" y="1593554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3"/>
                  </a:moveTo>
                  <a:cubicBezTo>
                    <a:pt x="194" y="52"/>
                    <a:pt x="37" y="0"/>
                    <a:pt x="2" y="103"/>
                  </a:cubicBezTo>
                  <a:cubicBezTo>
                    <a:pt x="1" y="154"/>
                    <a:pt x="157" y="206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44" name="Google Shape;27444;p13"/>
            <p:cNvSpPr/>
            <p:nvPr/>
          </p:nvSpPr>
          <p:spPr>
            <a:xfrm>
              <a:off x="8813922" y="1591175"/>
              <a:ext cx="13920" cy="5510"/>
            </a:xfrm>
            <a:custGeom>
              <a:avLst/>
              <a:gdLst/>
              <a:ahLst/>
              <a:cxnLst/>
              <a:rect l="l" t="t" r="r" b="b"/>
              <a:pathLst>
                <a:path w="390" h="183" extrusionOk="0">
                  <a:moveTo>
                    <a:pt x="1" y="182"/>
                  </a:moveTo>
                  <a:lnTo>
                    <a:pt x="390" y="182"/>
                  </a:lnTo>
                  <a:lnTo>
                    <a:pt x="39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45" name="Google Shape;27445;p13"/>
            <p:cNvSpPr/>
            <p:nvPr/>
          </p:nvSpPr>
          <p:spPr>
            <a:xfrm>
              <a:off x="5609794" y="1587653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6"/>
                  </a:moveTo>
                  <a:cubicBezTo>
                    <a:pt x="240" y="0"/>
                    <a:pt x="1" y="71"/>
                    <a:pt x="101" y="117"/>
                  </a:cubicBezTo>
                  <a:cubicBezTo>
                    <a:pt x="153" y="143"/>
                    <a:pt x="394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46" name="Google Shape;27446;p13"/>
            <p:cNvSpPr/>
            <p:nvPr/>
          </p:nvSpPr>
          <p:spPr>
            <a:xfrm>
              <a:off x="2509065" y="1582986"/>
              <a:ext cx="20630" cy="8220"/>
            </a:xfrm>
            <a:custGeom>
              <a:avLst/>
              <a:gdLst/>
              <a:ahLst/>
              <a:cxnLst/>
              <a:rect l="l" t="t" r="r" b="b"/>
              <a:pathLst>
                <a:path w="578" h="273" extrusionOk="0">
                  <a:moveTo>
                    <a:pt x="385" y="273"/>
                  </a:moveTo>
                  <a:cubicBezTo>
                    <a:pt x="385" y="183"/>
                    <a:pt x="542" y="166"/>
                    <a:pt x="577" y="90"/>
                  </a:cubicBezTo>
                  <a:cubicBezTo>
                    <a:pt x="385" y="90"/>
                    <a:pt x="347" y="17"/>
                    <a:pt x="195" y="0"/>
                  </a:cubicBezTo>
                  <a:cubicBezTo>
                    <a:pt x="195" y="91"/>
                    <a:pt x="38" y="108"/>
                    <a:pt x="0" y="183"/>
                  </a:cubicBezTo>
                  <a:cubicBezTo>
                    <a:pt x="195" y="181"/>
                    <a:pt x="230" y="255"/>
                    <a:pt x="385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47" name="Google Shape;27447;p13"/>
            <p:cNvSpPr/>
            <p:nvPr/>
          </p:nvSpPr>
          <p:spPr>
            <a:xfrm>
              <a:off x="1807007" y="1576242"/>
              <a:ext cx="28911" cy="16952"/>
            </a:xfrm>
            <a:custGeom>
              <a:avLst/>
              <a:gdLst/>
              <a:ahLst/>
              <a:cxnLst/>
              <a:rect l="l" t="t" r="r" b="b"/>
              <a:pathLst>
                <a:path w="810" h="563" extrusionOk="0">
                  <a:moveTo>
                    <a:pt x="770" y="497"/>
                  </a:moveTo>
                  <a:cubicBezTo>
                    <a:pt x="809" y="237"/>
                    <a:pt x="796" y="1"/>
                    <a:pt x="195" y="44"/>
                  </a:cubicBezTo>
                  <a:cubicBezTo>
                    <a:pt x="201" y="169"/>
                    <a:pt x="102" y="242"/>
                    <a:pt x="0" y="315"/>
                  </a:cubicBezTo>
                  <a:cubicBezTo>
                    <a:pt x="384" y="315"/>
                    <a:pt x="247" y="562"/>
                    <a:pt x="770" y="4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48" name="Google Shape;27448;p13"/>
            <p:cNvSpPr/>
            <p:nvPr/>
          </p:nvSpPr>
          <p:spPr>
            <a:xfrm>
              <a:off x="8810531" y="1584943"/>
              <a:ext cx="13849" cy="4306"/>
            </a:xfrm>
            <a:custGeom>
              <a:avLst/>
              <a:gdLst/>
              <a:ahLst/>
              <a:cxnLst/>
              <a:rect l="l" t="t" r="r" b="b"/>
              <a:pathLst>
                <a:path w="388" h="143" extrusionOk="0">
                  <a:moveTo>
                    <a:pt x="289" y="25"/>
                  </a:moveTo>
                  <a:cubicBezTo>
                    <a:pt x="239" y="0"/>
                    <a:pt x="0" y="69"/>
                    <a:pt x="96" y="116"/>
                  </a:cubicBezTo>
                  <a:cubicBezTo>
                    <a:pt x="152" y="143"/>
                    <a:pt x="388" y="72"/>
                    <a:pt x="289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49" name="Google Shape;27449;p13"/>
            <p:cNvSpPr/>
            <p:nvPr/>
          </p:nvSpPr>
          <p:spPr>
            <a:xfrm>
              <a:off x="8597058" y="158494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8" y="116"/>
                  </a:moveTo>
                  <a:cubicBezTo>
                    <a:pt x="153" y="141"/>
                    <a:pt x="392" y="72"/>
                    <a:pt x="291" y="25"/>
                  </a:cubicBezTo>
                  <a:cubicBezTo>
                    <a:pt x="239" y="0"/>
                    <a:pt x="0" y="69"/>
                    <a:pt x="98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50" name="Google Shape;27450;p13"/>
            <p:cNvSpPr/>
            <p:nvPr/>
          </p:nvSpPr>
          <p:spPr>
            <a:xfrm>
              <a:off x="5372336" y="1582655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3" y="101"/>
                  </a:moveTo>
                  <a:cubicBezTo>
                    <a:pt x="0" y="152"/>
                    <a:pt x="157" y="206"/>
                    <a:pt x="195" y="101"/>
                  </a:cubicBezTo>
                  <a:cubicBezTo>
                    <a:pt x="196" y="53"/>
                    <a:pt x="38" y="1"/>
                    <a:pt x="3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51" name="Google Shape;27451;p13"/>
            <p:cNvSpPr/>
            <p:nvPr/>
          </p:nvSpPr>
          <p:spPr>
            <a:xfrm>
              <a:off x="3204628" y="1573261"/>
              <a:ext cx="20309" cy="13580"/>
            </a:xfrm>
            <a:custGeom>
              <a:avLst/>
              <a:gdLst/>
              <a:ahLst/>
              <a:cxnLst/>
              <a:rect l="l" t="t" r="r" b="b"/>
              <a:pathLst>
                <a:path w="569" h="451" extrusionOk="0">
                  <a:moveTo>
                    <a:pt x="376" y="413"/>
                  </a:moveTo>
                  <a:cubicBezTo>
                    <a:pt x="387" y="358"/>
                    <a:pt x="402" y="307"/>
                    <a:pt x="569" y="323"/>
                  </a:cubicBezTo>
                  <a:lnTo>
                    <a:pt x="569" y="143"/>
                  </a:lnTo>
                  <a:cubicBezTo>
                    <a:pt x="95" y="1"/>
                    <a:pt x="1" y="451"/>
                    <a:pt x="376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52" name="Google Shape;27452;p13"/>
            <p:cNvSpPr/>
            <p:nvPr/>
          </p:nvSpPr>
          <p:spPr>
            <a:xfrm>
              <a:off x="8056827" y="1580216"/>
              <a:ext cx="13742" cy="2740"/>
            </a:xfrm>
            <a:custGeom>
              <a:avLst/>
              <a:gdLst/>
              <a:ahLst/>
              <a:cxnLst/>
              <a:rect l="l" t="t" r="r" b="b"/>
              <a:pathLst>
                <a:path w="385" h="91" extrusionOk="0">
                  <a:moveTo>
                    <a:pt x="385" y="1"/>
                  </a:moveTo>
                  <a:cubicBezTo>
                    <a:pt x="236" y="20"/>
                    <a:pt x="6" y="5"/>
                    <a:pt x="1" y="91"/>
                  </a:cubicBezTo>
                  <a:cubicBezTo>
                    <a:pt x="151" y="72"/>
                    <a:pt x="382" y="89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53" name="Google Shape;27453;p13"/>
            <p:cNvSpPr/>
            <p:nvPr/>
          </p:nvSpPr>
          <p:spPr>
            <a:xfrm>
              <a:off x="5489441" y="1574405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4" y="102"/>
                  </a:moveTo>
                  <a:cubicBezTo>
                    <a:pt x="194" y="54"/>
                    <a:pt x="37" y="0"/>
                    <a:pt x="1" y="102"/>
                  </a:cubicBezTo>
                  <a:cubicBezTo>
                    <a:pt x="1" y="154"/>
                    <a:pt x="156" y="207"/>
                    <a:pt x="194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54" name="Google Shape;27454;p13"/>
            <p:cNvSpPr/>
            <p:nvPr/>
          </p:nvSpPr>
          <p:spPr>
            <a:xfrm>
              <a:off x="1452729" y="1572057"/>
              <a:ext cx="23914" cy="10268"/>
            </a:xfrm>
            <a:custGeom>
              <a:avLst/>
              <a:gdLst/>
              <a:ahLst/>
              <a:cxnLst/>
              <a:rect l="l" t="t" r="r" b="b"/>
              <a:pathLst>
                <a:path w="670" h="341" extrusionOk="0">
                  <a:moveTo>
                    <a:pt x="670" y="92"/>
                  </a:moveTo>
                  <a:cubicBezTo>
                    <a:pt x="404" y="94"/>
                    <a:pt x="247" y="48"/>
                    <a:pt x="90" y="0"/>
                  </a:cubicBezTo>
                  <a:cubicBezTo>
                    <a:pt x="0" y="282"/>
                    <a:pt x="610" y="341"/>
                    <a:pt x="67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55" name="Google Shape;27455;p13"/>
            <p:cNvSpPr/>
            <p:nvPr/>
          </p:nvSpPr>
          <p:spPr>
            <a:xfrm>
              <a:off x="4205677" y="1574014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1" y="27"/>
                  </a:moveTo>
                  <a:cubicBezTo>
                    <a:pt x="237" y="0"/>
                    <a:pt x="0" y="70"/>
                    <a:pt x="98" y="118"/>
                  </a:cubicBezTo>
                  <a:cubicBezTo>
                    <a:pt x="152" y="141"/>
                    <a:pt x="391" y="74"/>
                    <a:pt x="29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56" name="Google Shape;27456;p13"/>
            <p:cNvSpPr/>
            <p:nvPr/>
          </p:nvSpPr>
          <p:spPr>
            <a:xfrm>
              <a:off x="1522614" y="1556370"/>
              <a:ext cx="50434" cy="18548"/>
            </a:xfrm>
            <a:custGeom>
              <a:avLst/>
              <a:gdLst/>
              <a:ahLst/>
              <a:cxnLst/>
              <a:rect l="l" t="t" r="r" b="b"/>
              <a:pathLst>
                <a:path w="1413" h="616" extrusionOk="0">
                  <a:moveTo>
                    <a:pt x="62" y="521"/>
                  </a:moveTo>
                  <a:cubicBezTo>
                    <a:pt x="607" y="615"/>
                    <a:pt x="865" y="615"/>
                    <a:pt x="1413" y="521"/>
                  </a:cubicBezTo>
                  <a:cubicBezTo>
                    <a:pt x="1253" y="263"/>
                    <a:pt x="1102" y="0"/>
                    <a:pt x="252" y="67"/>
                  </a:cubicBezTo>
                  <a:cubicBezTo>
                    <a:pt x="90" y="171"/>
                    <a:pt x="0" y="310"/>
                    <a:pt x="62" y="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57" name="Google Shape;27457;p13"/>
            <p:cNvSpPr/>
            <p:nvPr/>
          </p:nvSpPr>
          <p:spPr>
            <a:xfrm>
              <a:off x="2020337" y="1563476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4"/>
                  </a:moveTo>
                  <a:cubicBezTo>
                    <a:pt x="192" y="53"/>
                    <a:pt x="39" y="1"/>
                    <a:pt x="2" y="104"/>
                  </a:cubicBezTo>
                  <a:cubicBezTo>
                    <a:pt x="0" y="155"/>
                    <a:pt x="157" y="207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58" name="Google Shape;27458;p13"/>
            <p:cNvSpPr/>
            <p:nvPr/>
          </p:nvSpPr>
          <p:spPr>
            <a:xfrm>
              <a:off x="4863121" y="1563837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5" y="21"/>
                    <a:pt x="5" y="3"/>
                    <a:pt x="0" y="92"/>
                  </a:cubicBezTo>
                  <a:cubicBezTo>
                    <a:pt x="149" y="71"/>
                    <a:pt x="379" y="90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59" name="Google Shape;27459;p13"/>
            <p:cNvSpPr/>
            <p:nvPr/>
          </p:nvSpPr>
          <p:spPr>
            <a:xfrm>
              <a:off x="2116740" y="1560736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3" y="103"/>
                  </a:moveTo>
                  <a:cubicBezTo>
                    <a:pt x="193" y="54"/>
                    <a:pt x="37" y="0"/>
                    <a:pt x="1" y="103"/>
                  </a:cubicBezTo>
                  <a:cubicBezTo>
                    <a:pt x="0" y="154"/>
                    <a:pt x="154" y="208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60" name="Google Shape;27460;p13"/>
            <p:cNvSpPr/>
            <p:nvPr/>
          </p:nvSpPr>
          <p:spPr>
            <a:xfrm>
              <a:off x="1707105" y="1563084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101" y="117"/>
                  </a:moveTo>
                  <a:cubicBezTo>
                    <a:pt x="151" y="143"/>
                    <a:pt x="391" y="72"/>
                    <a:pt x="293" y="25"/>
                  </a:cubicBezTo>
                  <a:cubicBezTo>
                    <a:pt x="239" y="1"/>
                    <a:pt x="1" y="70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61" name="Google Shape;27461;p13"/>
            <p:cNvSpPr/>
            <p:nvPr/>
          </p:nvSpPr>
          <p:spPr>
            <a:xfrm>
              <a:off x="5027339" y="1555617"/>
              <a:ext cx="21630" cy="6474"/>
            </a:xfrm>
            <a:custGeom>
              <a:avLst/>
              <a:gdLst/>
              <a:ahLst/>
              <a:cxnLst/>
              <a:rect l="l" t="t" r="r" b="b"/>
              <a:pathLst>
                <a:path w="606" h="215" extrusionOk="0">
                  <a:moveTo>
                    <a:pt x="606" y="183"/>
                  </a:moveTo>
                  <a:lnTo>
                    <a:pt x="606" y="1"/>
                  </a:lnTo>
                  <a:lnTo>
                    <a:pt x="26" y="1"/>
                  </a:lnTo>
                  <a:cubicBezTo>
                    <a:pt x="0" y="165"/>
                    <a:pt x="218" y="215"/>
                    <a:pt x="606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62" name="Google Shape;27462;p13"/>
            <p:cNvSpPr/>
            <p:nvPr/>
          </p:nvSpPr>
          <p:spPr>
            <a:xfrm>
              <a:off x="3975179" y="1558357"/>
              <a:ext cx="13706" cy="2800"/>
            </a:xfrm>
            <a:custGeom>
              <a:avLst/>
              <a:gdLst/>
              <a:ahLst/>
              <a:cxnLst/>
              <a:rect l="l" t="t" r="r" b="b"/>
              <a:pathLst>
                <a:path w="384" h="93" extrusionOk="0">
                  <a:moveTo>
                    <a:pt x="1" y="92"/>
                  </a:moveTo>
                  <a:cubicBezTo>
                    <a:pt x="151" y="71"/>
                    <a:pt x="379" y="90"/>
                    <a:pt x="383" y="1"/>
                  </a:cubicBezTo>
                  <a:cubicBezTo>
                    <a:pt x="236" y="20"/>
                    <a:pt x="7" y="5"/>
                    <a:pt x="1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63" name="Google Shape;27463;p13"/>
            <p:cNvSpPr/>
            <p:nvPr/>
          </p:nvSpPr>
          <p:spPr>
            <a:xfrm>
              <a:off x="2216428" y="1557635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100" y="116"/>
                  </a:moveTo>
                  <a:cubicBezTo>
                    <a:pt x="153" y="141"/>
                    <a:pt x="392" y="72"/>
                    <a:pt x="292" y="25"/>
                  </a:cubicBezTo>
                  <a:cubicBezTo>
                    <a:pt x="238" y="0"/>
                    <a:pt x="0" y="69"/>
                    <a:pt x="100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64" name="Google Shape;27464;p13"/>
            <p:cNvSpPr/>
            <p:nvPr/>
          </p:nvSpPr>
          <p:spPr>
            <a:xfrm>
              <a:off x="8531814" y="1555617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1"/>
                  </a:moveTo>
                  <a:cubicBezTo>
                    <a:pt x="236" y="21"/>
                    <a:pt x="5" y="4"/>
                    <a:pt x="1" y="92"/>
                  </a:cubicBezTo>
                  <a:cubicBezTo>
                    <a:pt x="150" y="72"/>
                    <a:pt x="379" y="9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65" name="Google Shape;27465;p13"/>
            <p:cNvSpPr/>
            <p:nvPr/>
          </p:nvSpPr>
          <p:spPr>
            <a:xfrm>
              <a:off x="5537625" y="1547097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3" y="102"/>
                  </a:moveTo>
                  <a:cubicBezTo>
                    <a:pt x="195" y="54"/>
                    <a:pt x="39" y="0"/>
                    <a:pt x="1" y="102"/>
                  </a:cubicBezTo>
                  <a:cubicBezTo>
                    <a:pt x="1" y="153"/>
                    <a:pt x="156" y="205"/>
                    <a:pt x="19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66" name="Google Shape;27466;p13"/>
            <p:cNvSpPr/>
            <p:nvPr/>
          </p:nvSpPr>
          <p:spPr>
            <a:xfrm>
              <a:off x="2075409" y="1547488"/>
              <a:ext cx="13849" cy="2710"/>
            </a:xfrm>
            <a:custGeom>
              <a:avLst/>
              <a:gdLst/>
              <a:ahLst/>
              <a:cxnLst/>
              <a:rect l="l" t="t" r="r" b="b"/>
              <a:pathLst>
                <a:path w="388" h="90" extrusionOk="0">
                  <a:moveTo>
                    <a:pt x="388" y="0"/>
                  </a:moveTo>
                  <a:cubicBezTo>
                    <a:pt x="235" y="20"/>
                    <a:pt x="5" y="2"/>
                    <a:pt x="0" y="89"/>
                  </a:cubicBezTo>
                  <a:cubicBezTo>
                    <a:pt x="149" y="69"/>
                    <a:pt x="383" y="88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67" name="Google Shape;27467;p13"/>
            <p:cNvSpPr/>
            <p:nvPr/>
          </p:nvSpPr>
          <p:spPr>
            <a:xfrm>
              <a:off x="1497166" y="1544327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6" y="105"/>
                  </a:moveTo>
                  <a:cubicBezTo>
                    <a:pt x="196" y="54"/>
                    <a:pt x="39" y="1"/>
                    <a:pt x="3" y="105"/>
                  </a:cubicBezTo>
                  <a:cubicBezTo>
                    <a:pt x="1" y="154"/>
                    <a:pt x="159" y="207"/>
                    <a:pt x="196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68" name="Google Shape;27468;p13"/>
            <p:cNvSpPr/>
            <p:nvPr/>
          </p:nvSpPr>
          <p:spPr>
            <a:xfrm>
              <a:off x="4357046" y="154393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4"/>
                  </a:moveTo>
                  <a:cubicBezTo>
                    <a:pt x="241" y="1"/>
                    <a:pt x="0" y="69"/>
                    <a:pt x="101" y="116"/>
                  </a:cubicBezTo>
                  <a:cubicBezTo>
                    <a:pt x="153" y="142"/>
                    <a:pt x="393" y="74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69" name="Google Shape;27469;p13"/>
            <p:cNvSpPr/>
            <p:nvPr/>
          </p:nvSpPr>
          <p:spPr>
            <a:xfrm>
              <a:off x="2488971" y="1535234"/>
              <a:ext cx="20131" cy="16259"/>
            </a:xfrm>
            <a:custGeom>
              <a:avLst/>
              <a:gdLst/>
              <a:ahLst/>
              <a:cxnLst/>
              <a:rect l="l" t="t" r="r" b="b"/>
              <a:pathLst>
                <a:path w="564" h="540" extrusionOk="0">
                  <a:moveTo>
                    <a:pt x="563" y="134"/>
                  </a:moveTo>
                  <a:cubicBezTo>
                    <a:pt x="1" y="0"/>
                    <a:pt x="1" y="539"/>
                    <a:pt x="563" y="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70" name="Google Shape;27470;p13"/>
            <p:cNvSpPr/>
            <p:nvPr/>
          </p:nvSpPr>
          <p:spPr>
            <a:xfrm>
              <a:off x="6600921" y="1541225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2" y="27"/>
                  </a:moveTo>
                  <a:cubicBezTo>
                    <a:pt x="239" y="1"/>
                    <a:pt x="0" y="69"/>
                    <a:pt x="98" y="117"/>
                  </a:cubicBezTo>
                  <a:cubicBezTo>
                    <a:pt x="154" y="143"/>
                    <a:pt x="392" y="73"/>
                    <a:pt x="29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71" name="Google Shape;27471;p13"/>
            <p:cNvSpPr/>
            <p:nvPr/>
          </p:nvSpPr>
          <p:spPr>
            <a:xfrm>
              <a:off x="6249856" y="1541225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3" y="27"/>
                  </a:moveTo>
                  <a:cubicBezTo>
                    <a:pt x="241" y="1"/>
                    <a:pt x="0" y="69"/>
                    <a:pt x="102" y="117"/>
                  </a:cubicBezTo>
                  <a:cubicBezTo>
                    <a:pt x="156" y="143"/>
                    <a:pt x="395" y="73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72" name="Google Shape;27472;p13"/>
            <p:cNvSpPr/>
            <p:nvPr/>
          </p:nvSpPr>
          <p:spPr>
            <a:xfrm>
              <a:off x="2271250" y="1533819"/>
              <a:ext cx="25734" cy="8220"/>
            </a:xfrm>
            <a:custGeom>
              <a:avLst/>
              <a:gdLst/>
              <a:ahLst/>
              <a:cxnLst/>
              <a:rect l="l" t="t" r="r" b="b"/>
              <a:pathLst>
                <a:path w="721" h="273" extrusionOk="0">
                  <a:moveTo>
                    <a:pt x="105" y="273"/>
                  </a:moveTo>
                  <a:lnTo>
                    <a:pt x="685" y="273"/>
                  </a:lnTo>
                  <a:cubicBezTo>
                    <a:pt x="655" y="165"/>
                    <a:pt x="720" y="13"/>
                    <a:pt x="492" y="0"/>
                  </a:cubicBezTo>
                  <a:cubicBezTo>
                    <a:pt x="477" y="142"/>
                    <a:pt x="1" y="71"/>
                    <a:pt x="105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73" name="Google Shape;27473;p13"/>
            <p:cNvSpPr/>
            <p:nvPr/>
          </p:nvSpPr>
          <p:spPr>
            <a:xfrm>
              <a:off x="2670678" y="1535776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2" y="25"/>
                  </a:moveTo>
                  <a:cubicBezTo>
                    <a:pt x="242" y="0"/>
                    <a:pt x="0" y="70"/>
                    <a:pt x="102" y="116"/>
                  </a:cubicBezTo>
                  <a:cubicBezTo>
                    <a:pt x="155" y="141"/>
                    <a:pt x="395" y="72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74" name="Google Shape;27474;p13"/>
            <p:cNvSpPr/>
            <p:nvPr/>
          </p:nvSpPr>
          <p:spPr>
            <a:xfrm>
              <a:off x="4317214" y="1524967"/>
              <a:ext cx="29625" cy="12375"/>
            </a:xfrm>
            <a:custGeom>
              <a:avLst/>
              <a:gdLst/>
              <a:ahLst/>
              <a:cxnLst/>
              <a:rect l="l" t="t" r="r" b="b"/>
              <a:pathLst>
                <a:path w="830" h="411" extrusionOk="0">
                  <a:moveTo>
                    <a:pt x="829" y="384"/>
                  </a:moveTo>
                  <a:lnTo>
                    <a:pt x="829" y="21"/>
                  </a:lnTo>
                  <a:cubicBezTo>
                    <a:pt x="465" y="0"/>
                    <a:pt x="405" y="123"/>
                    <a:pt x="59" y="111"/>
                  </a:cubicBezTo>
                  <a:cubicBezTo>
                    <a:pt x="0" y="351"/>
                    <a:pt x="327" y="410"/>
                    <a:pt x="829" y="3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75" name="Google Shape;27475;p13"/>
            <p:cNvSpPr/>
            <p:nvPr/>
          </p:nvSpPr>
          <p:spPr>
            <a:xfrm>
              <a:off x="1414718" y="1527315"/>
              <a:ext cx="27519" cy="11231"/>
            </a:xfrm>
            <a:custGeom>
              <a:avLst/>
              <a:gdLst/>
              <a:ahLst/>
              <a:cxnLst/>
              <a:rect l="l" t="t" r="r" b="b"/>
              <a:pathLst>
                <a:path w="771" h="373" extrusionOk="0">
                  <a:moveTo>
                    <a:pt x="770" y="306"/>
                  </a:moveTo>
                  <a:lnTo>
                    <a:pt x="770" y="33"/>
                  </a:lnTo>
                  <a:cubicBezTo>
                    <a:pt x="483" y="50"/>
                    <a:pt x="58" y="1"/>
                    <a:pt x="0" y="125"/>
                  </a:cubicBezTo>
                  <a:cubicBezTo>
                    <a:pt x="383" y="126"/>
                    <a:pt x="243" y="373"/>
                    <a:pt x="770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76" name="Google Shape;27476;p13"/>
            <p:cNvSpPr/>
            <p:nvPr/>
          </p:nvSpPr>
          <p:spPr>
            <a:xfrm>
              <a:off x="1855119" y="1516837"/>
              <a:ext cx="41332" cy="16952"/>
            </a:xfrm>
            <a:custGeom>
              <a:avLst/>
              <a:gdLst/>
              <a:ahLst/>
              <a:cxnLst/>
              <a:rect l="l" t="t" r="r" b="b"/>
              <a:pathLst>
                <a:path w="1158" h="563" extrusionOk="0">
                  <a:moveTo>
                    <a:pt x="1" y="199"/>
                  </a:moveTo>
                  <a:cubicBezTo>
                    <a:pt x="211" y="402"/>
                    <a:pt x="524" y="559"/>
                    <a:pt x="1157" y="563"/>
                  </a:cubicBezTo>
                  <a:lnTo>
                    <a:pt x="1157" y="108"/>
                  </a:lnTo>
                  <a:cubicBezTo>
                    <a:pt x="819" y="161"/>
                    <a:pt x="27" y="0"/>
                    <a:pt x="1" y="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77" name="Google Shape;27477;p13"/>
            <p:cNvSpPr/>
            <p:nvPr/>
          </p:nvSpPr>
          <p:spPr>
            <a:xfrm>
              <a:off x="857033" y="1517349"/>
              <a:ext cx="45865" cy="16711"/>
            </a:xfrm>
            <a:custGeom>
              <a:avLst/>
              <a:gdLst/>
              <a:ahLst/>
              <a:cxnLst/>
              <a:rect l="l" t="t" r="r" b="b"/>
              <a:pathLst>
                <a:path w="1285" h="555" extrusionOk="0">
                  <a:moveTo>
                    <a:pt x="965" y="0"/>
                  </a:moveTo>
                  <a:cubicBezTo>
                    <a:pt x="361" y="18"/>
                    <a:pt x="38" y="170"/>
                    <a:pt x="0" y="454"/>
                  </a:cubicBezTo>
                  <a:cubicBezTo>
                    <a:pt x="365" y="433"/>
                    <a:pt x="426" y="555"/>
                    <a:pt x="776" y="546"/>
                  </a:cubicBezTo>
                  <a:cubicBezTo>
                    <a:pt x="901" y="355"/>
                    <a:pt x="1285" y="142"/>
                    <a:pt x="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78" name="Google Shape;27478;p13"/>
            <p:cNvSpPr/>
            <p:nvPr/>
          </p:nvSpPr>
          <p:spPr>
            <a:xfrm>
              <a:off x="5613399" y="1522829"/>
              <a:ext cx="14919" cy="9244"/>
            </a:xfrm>
            <a:custGeom>
              <a:avLst/>
              <a:gdLst/>
              <a:ahLst/>
              <a:cxnLst/>
              <a:rect l="l" t="t" r="r" b="b"/>
              <a:pathLst>
                <a:path w="418" h="307" extrusionOk="0">
                  <a:moveTo>
                    <a:pt x="383" y="274"/>
                  </a:moveTo>
                  <a:cubicBezTo>
                    <a:pt x="357" y="167"/>
                    <a:pt x="418" y="17"/>
                    <a:pt x="193" y="1"/>
                  </a:cubicBezTo>
                  <a:cubicBezTo>
                    <a:pt x="180" y="57"/>
                    <a:pt x="163" y="109"/>
                    <a:pt x="0" y="95"/>
                  </a:cubicBezTo>
                  <a:cubicBezTo>
                    <a:pt x="21" y="202"/>
                    <a:pt x="56" y="306"/>
                    <a:pt x="383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79" name="Google Shape;27479;p13"/>
            <p:cNvSpPr/>
            <p:nvPr/>
          </p:nvSpPr>
          <p:spPr>
            <a:xfrm>
              <a:off x="2477942" y="152755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0" y="1"/>
                    <a:pt x="0" y="70"/>
                    <a:pt x="102" y="117"/>
                  </a:cubicBezTo>
                  <a:cubicBezTo>
                    <a:pt x="154" y="141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80" name="Google Shape;27480;p13"/>
            <p:cNvSpPr/>
            <p:nvPr/>
          </p:nvSpPr>
          <p:spPr>
            <a:xfrm>
              <a:off x="4119731" y="1522438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3" y="105"/>
                  </a:moveTo>
                  <a:cubicBezTo>
                    <a:pt x="193" y="53"/>
                    <a:pt x="38" y="1"/>
                    <a:pt x="0" y="105"/>
                  </a:cubicBezTo>
                  <a:cubicBezTo>
                    <a:pt x="0" y="155"/>
                    <a:pt x="157" y="208"/>
                    <a:pt x="193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81" name="Google Shape;27481;p13"/>
            <p:cNvSpPr/>
            <p:nvPr/>
          </p:nvSpPr>
          <p:spPr>
            <a:xfrm>
              <a:off x="2264540" y="1522046"/>
              <a:ext cx="14134" cy="4336"/>
            </a:xfrm>
            <a:custGeom>
              <a:avLst/>
              <a:gdLst/>
              <a:ahLst/>
              <a:cxnLst/>
              <a:rect l="l" t="t" r="r" b="b"/>
              <a:pathLst>
                <a:path w="396" h="144" extrusionOk="0">
                  <a:moveTo>
                    <a:pt x="293" y="26"/>
                  </a:moveTo>
                  <a:cubicBezTo>
                    <a:pt x="241" y="1"/>
                    <a:pt x="1" y="70"/>
                    <a:pt x="104" y="118"/>
                  </a:cubicBezTo>
                  <a:cubicBezTo>
                    <a:pt x="155" y="143"/>
                    <a:pt x="395" y="75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82" name="Google Shape;27482;p13"/>
            <p:cNvSpPr/>
            <p:nvPr/>
          </p:nvSpPr>
          <p:spPr>
            <a:xfrm>
              <a:off x="3706633" y="1520089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7" y="0"/>
                  </a:moveTo>
                  <a:cubicBezTo>
                    <a:pt x="241" y="20"/>
                    <a:pt x="7" y="4"/>
                    <a:pt x="1" y="91"/>
                  </a:cubicBezTo>
                  <a:cubicBezTo>
                    <a:pt x="154" y="71"/>
                    <a:pt x="382" y="89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83" name="Google Shape;27483;p13"/>
            <p:cNvSpPr/>
            <p:nvPr/>
          </p:nvSpPr>
          <p:spPr>
            <a:xfrm>
              <a:off x="4501669" y="1516627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5"/>
                  </a:moveTo>
                  <a:cubicBezTo>
                    <a:pt x="153" y="140"/>
                    <a:pt x="392" y="74"/>
                    <a:pt x="291" y="24"/>
                  </a:cubicBezTo>
                  <a:cubicBezTo>
                    <a:pt x="238" y="1"/>
                    <a:pt x="0" y="68"/>
                    <a:pt x="99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84" name="Google Shape;27484;p13"/>
            <p:cNvSpPr/>
            <p:nvPr/>
          </p:nvSpPr>
          <p:spPr>
            <a:xfrm>
              <a:off x="3414103" y="1516627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4"/>
                  </a:moveTo>
                  <a:cubicBezTo>
                    <a:pt x="241" y="1"/>
                    <a:pt x="1" y="68"/>
                    <a:pt x="100" y="115"/>
                  </a:cubicBezTo>
                  <a:cubicBezTo>
                    <a:pt x="152" y="140"/>
                    <a:pt x="392" y="74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85" name="Google Shape;27485;p13"/>
            <p:cNvSpPr/>
            <p:nvPr/>
          </p:nvSpPr>
          <p:spPr>
            <a:xfrm>
              <a:off x="7082796" y="1511117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0" y="27"/>
                  </a:moveTo>
                  <a:cubicBezTo>
                    <a:pt x="238" y="1"/>
                    <a:pt x="0" y="70"/>
                    <a:pt x="99" y="118"/>
                  </a:cubicBezTo>
                  <a:cubicBezTo>
                    <a:pt x="153" y="142"/>
                    <a:pt x="392" y="74"/>
                    <a:pt x="29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86" name="Google Shape;27486;p13"/>
            <p:cNvSpPr/>
            <p:nvPr/>
          </p:nvSpPr>
          <p:spPr>
            <a:xfrm>
              <a:off x="2457348" y="1511117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3" y="27"/>
                  </a:moveTo>
                  <a:cubicBezTo>
                    <a:pt x="238" y="1"/>
                    <a:pt x="0" y="70"/>
                    <a:pt x="100" y="118"/>
                  </a:cubicBezTo>
                  <a:cubicBezTo>
                    <a:pt x="152" y="142"/>
                    <a:pt x="392" y="74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87" name="Google Shape;27487;p13"/>
            <p:cNvSpPr/>
            <p:nvPr/>
          </p:nvSpPr>
          <p:spPr>
            <a:xfrm>
              <a:off x="5640810" y="1506420"/>
              <a:ext cx="13884" cy="5510"/>
            </a:xfrm>
            <a:custGeom>
              <a:avLst/>
              <a:gdLst/>
              <a:ahLst/>
              <a:cxnLst/>
              <a:rect l="l" t="t" r="r" b="b"/>
              <a:pathLst>
                <a:path w="389" h="183" extrusionOk="0">
                  <a:moveTo>
                    <a:pt x="1" y="183"/>
                  </a:moveTo>
                  <a:lnTo>
                    <a:pt x="389" y="183"/>
                  </a:lnTo>
                  <a:lnTo>
                    <a:pt x="38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88" name="Google Shape;27488;p13"/>
            <p:cNvSpPr/>
            <p:nvPr/>
          </p:nvSpPr>
          <p:spPr>
            <a:xfrm>
              <a:off x="4487357" y="1495491"/>
              <a:ext cx="26591" cy="12255"/>
            </a:xfrm>
            <a:custGeom>
              <a:avLst/>
              <a:gdLst/>
              <a:ahLst/>
              <a:cxnLst/>
              <a:rect l="l" t="t" r="r" b="b"/>
              <a:pathLst>
                <a:path w="745" h="407" extrusionOk="0">
                  <a:moveTo>
                    <a:pt x="306" y="0"/>
                  </a:moveTo>
                  <a:cubicBezTo>
                    <a:pt x="0" y="136"/>
                    <a:pt x="89" y="406"/>
                    <a:pt x="692" y="363"/>
                  </a:cubicBezTo>
                  <a:cubicBezTo>
                    <a:pt x="745" y="157"/>
                    <a:pt x="647" y="21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89" name="Google Shape;27489;p13"/>
            <p:cNvSpPr/>
            <p:nvPr/>
          </p:nvSpPr>
          <p:spPr>
            <a:xfrm>
              <a:off x="3352142" y="1502957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100" y="117"/>
                  </a:moveTo>
                  <a:cubicBezTo>
                    <a:pt x="151" y="143"/>
                    <a:pt x="392" y="72"/>
                    <a:pt x="293" y="26"/>
                  </a:cubicBezTo>
                  <a:cubicBezTo>
                    <a:pt x="242" y="0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90" name="Google Shape;27490;p13"/>
            <p:cNvSpPr/>
            <p:nvPr/>
          </p:nvSpPr>
          <p:spPr>
            <a:xfrm>
              <a:off x="7844246" y="1485193"/>
              <a:ext cx="35478" cy="19090"/>
            </a:xfrm>
            <a:custGeom>
              <a:avLst/>
              <a:gdLst/>
              <a:ahLst/>
              <a:cxnLst/>
              <a:rect l="l" t="t" r="r" b="b"/>
              <a:pathLst>
                <a:path w="994" h="634" extrusionOk="0">
                  <a:moveTo>
                    <a:pt x="558" y="615"/>
                  </a:moveTo>
                  <a:cubicBezTo>
                    <a:pt x="506" y="349"/>
                    <a:pt x="994" y="336"/>
                    <a:pt x="943" y="70"/>
                  </a:cubicBezTo>
                  <a:cubicBezTo>
                    <a:pt x="1" y="0"/>
                    <a:pt x="75" y="633"/>
                    <a:pt x="558" y="6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91" name="Google Shape;27491;p13"/>
            <p:cNvSpPr/>
            <p:nvPr/>
          </p:nvSpPr>
          <p:spPr>
            <a:xfrm>
              <a:off x="2677566" y="1500248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99" y="115"/>
                  </a:moveTo>
                  <a:cubicBezTo>
                    <a:pt x="156" y="141"/>
                    <a:pt x="395" y="71"/>
                    <a:pt x="294" y="24"/>
                  </a:cubicBezTo>
                  <a:cubicBezTo>
                    <a:pt x="242" y="0"/>
                    <a:pt x="1" y="68"/>
                    <a:pt x="99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92" name="Google Shape;27492;p13"/>
            <p:cNvSpPr/>
            <p:nvPr/>
          </p:nvSpPr>
          <p:spPr>
            <a:xfrm>
              <a:off x="1872216" y="1500187"/>
              <a:ext cx="14170" cy="4336"/>
            </a:xfrm>
            <a:custGeom>
              <a:avLst/>
              <a:gdLst/>
              <a:ahLst/>
              <a:cxnLst/>
              <a:rect l="l" t="t" r="r" b="b"/>
              <a:pathLst>
                <a:path w="397" h="144" extrusionOk="0">
                  <a:moveTo>
                    <a:pt x="294" y="26"/>
                  </a:moveTo>
                  <a:cubicBezTo>
                    <a:pt x="242" y="1"/>
                    <a:pt x="1" y="70"/>
                    <a:pt x="104" y="117"/>
                  </a:cubicBezTo>
                  <a:cubicBezTo>
                    <a:pt x="157" y="143"/>
                    <a:pt x="396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93" name="Google Shape;27493;p13"/>
            <p:cNvSpPr/>
            <p:nvPr/>
          </p:nvSpPr>
          <p:spPr>
            <a:xfrm>
              <a:off x="4920656" y="1484531"/>
              <a:ext cx="34229" cy="17223"/>
            </a:xfrm>
            <a:custGeom>
              <a:avLst/>
              <a:gdLst/>
              <a:ahLst/>
              <a:cxnLst/>
              <a:rect l="l" t="t" r="r" b="b"/>
              <a:pathLst>
                <a:path w="959" h="572" extrusionOk="0">
                  <a:moveTo>
                    <a:pt x="704" y="546"/>
                  </a:moveTo>
                  <a:cubicBezTo>
                    <a:pt x="863" y="441"/>
                    <a:pt x="958" y="303"/>
                    <a:pt x="894" y="92"/>
                  </a:cubicBezTo>
                  <a:cubicBezTo>
                    <a:pt x="627" y="95"/>
                    <a:pt x="469" y="48"/>
                    <a:pt x="313" y="0"/>
                  </a:cubicBezTo>
                  <a:cubicBezTo>
                    <a:pt x="0" y="149"/>
                    <a:pt x="82" y="572"/>
                    <a:pt x="704" y="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94" name="Google Shape;27494;p13"/>
            <p:cNvSpPr/>
            <p:nvPr/>
          </p:nvSpPr>
          <p:spPr>
            <a:xfrm>
              <a:off x="2716149" y="1488776"/>
              <a:ext cx="20131" cy="16199"/>
            </a:xfrm>
            <a:custGeom>
              <a:avLst/>
              <a:gdLst/>
              <a:ahLst/>
              <a:cxnLst/>
              <a:rect l="l" t="t" r="r" b="b"/>
              <a:pathLst>
                <a:path w="564" h="538" extrusionOk="0">
                  <a:moveTo>
                    <a:pt x="563" y="405"/>
                  </a:moveTo>
                  <a:lnTo>
                    <a:pt x="563" y="132"/>
                  </a:lnTo>
                  <a:cubicBezTo>
                    <a:pt x="0" y="0"/>
                    <a:pt x="0" y="538"/>
                    <a:pt x="563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95" name="Google Shape;27495;p13"/>
            <p:cNvSpPr/>
            <p:nvPr/>
          </p:nvSpPr>
          <p:spPr>
            <a:xfrm>
              <a:off x="6518365" y="1494708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4" y="26"/>
                  </a:moveTo>
                  <a:cubicBezTo>
                    <a:pt x="236" y="0"/>
                    <a:pt x="0" y="71"/>
                    <a:pt x="101" y="118"/>
                  </a:cubicBezTo>
                  <a:cubicBezTo>
                    <a:pt x="151" y="143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96" name="Google Shape;27496;p13"/>
            <p:cNvSpPr/>
            <p:nvPr/>
          </p:nvSpPr>
          <p:spPr>
            <a:xfrm>
              <a:off x="2631667" y="1490011"/>
              <a:ext cx="21951" cy="8762"/>
            </a:xfrm>
            <a:custGeom>
              <a:avLst/>
              <a:gdLst/>
              <a:ahLst/>
              <a:cxnLst/>
              <a:rect l="l" t="t" r="r" b="b"/>
              <a:pathLst>
                <a:path w="615" h="291" extrusionOk="0">
                  <a:moveTo>
                    <a:pt x="614" y="274"/>
                  </a:moveTo>
                  <a:lnTo>
                    <a:pt x="614" y="1"/>
                  </a:lnTo>
                  <a:lnTo>
                    <a:pt x="34" y="1"/>
                  </a:lnTo>
                  <a:cubicBezTo>
                    <a:pt x="1" y="201"/>
                    <a:pt x="194" y="291"/>
                    <a:pt x="614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97" name="Google Shape;27497;p13"/>
            <p:cNvSpPr/>
            <p:nvPr/>
          </p:nvSpPr>
          <p:spPr>
            <a:xfrm>
              <a:off x="1833597" y="1487271"/>
              <a:ext cx="14670" cy="9545"/>
            </a:xfrm>
            <a:custGeom>
              <a:avLst/>
              <a:gdLst/>
              <a:ahLst/>
              <a:cxnLst/>
              <a:rect l="l" t="t" r="r" b="b"/>
              <a:pathLst>
                <a:path w="411" h="317" extrusionOk="0">
                  <a:moveTo>
                    <a:pt x="410" y="273"/>
                  </a:moveTo>
                  <a:lnTo>
                    <a:pt x="410" y="91"/>
                  </a:lnTo>
                  <a:cubicBezTo>
                    <a:pt x="220" y="91"/>
                    <a:pt x="182" y="17"/>
                    <a:pt x="25" y="1"/>
                  </a:cubicBezTo>
                  <a:cubicBezTo>
                    <a:pt x="45" y="144"/>
                    <a:pt x="0" y="316"/>
                    <a:pt x="410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98" name="Google Shape;27498;p13"/>
            <p:cNvSpPr/>
            <p:nvPr/>
          </p:nvSpPr>
          <p:spPr>
            <a:xfrm>
              <a:off x="1600565" y="1492721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49" y="71"/>
                    <a:pt x="380" y="90"/>
                    <a:pt x="385" y="1"/>
                  </a:cubicBezTo>
                  <a:cubicBezTo>
                    <a:pt x="235" y="22"/>
                    <a:pt x="5" y="5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99" name="Google Shape;27499;p13"/>
            <p:cNvSpPr/>
            <p:nvPr/>
          </p:nvSpPr>
          <p:spPr>
            <a:xfrm>
              <a:off x="8380302" y="1486970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3" y="102"/>
                  </a:moveTo>
                  <a:cubicBezTo>
                    <a:pt x="195" y="52"/>
                    <a:pt x="39" y="0"/>
                    <a:pt x="1" y="102"/>
                  </a:cubicBezTo>
                  <a:cubicBezTo>
                    <a:pt x="1" y="153"/>
                    <a:pt x="159" y="205"/>
                    <a:pt x="19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00" name="Google Shape;27500;p13"/>
            <p:cNvSpPr/>
            <p:nvPr/>
          </p:nvSpPr>
          <p:spPr>
            <a:xfrm>
              <a:off x="7447531" y="148922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7"/>
                  </a:moveTo>
                  <a:cubicBezTo>
                    <a:pt x="240" y="1"/>
                    <a:pt x="1" y="71"/>
                    <a:pt x="100" y="117"/>
                  </a:cubicBezTo>
                  <a:cubicBezTo>
                    <a:pt x="153" y="142"/>
                    <a:pt x="394" y="73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01" name="Google Shape;27501;p13"/>
            <p:cNvSpPr/>
            <p:nvPr/>
          </p:nvSpPr>
          <p:spPr>
            <a:xfrm>
              <a:off x="2288775" y="1487150"/>
              <a:ext cx="20737" cy="5781"/>
            </a:xfrm>
            <a:custGeom>
              <a:avLst/>
              <a:gdLst/>
              <a:ahLst/>
              <a:cxnLst/>
              <a:rect l="l" t="t" r="r" b="b"/>
              <a:pathLst>
                <a:path w="581" h="192" extrusionOk="0">
                  <a:moveTo>
                    <a:pt x="1" y="186"/>
                  </a:moveTo>
                  <a:cubicBezTo>
                    <a:pt x="333" y="191"/>
                    <a:pt x="497" y="118"/>
                    <a:pt x="580" y="5"/>
                  </a:cubicBezTo>
                  <a:cubicBezTo>
                    <a:pt x="249" y="1"/>
                    <a:pt x="85" y="75"/>
                    <a:pt x="1" y="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02" name="Google Shape;27502;p13"/>
            <p:cNvSpPr/>
            <p:nvPr/>
          </p:nvSpPr>
          <p:spPr>
            <a:xfrm>
              <a:off x="2653688" y="1481851"/>
              <a:ext cx="20666" cy="8160"/>
            </a:xfrm>
            <a:custGeom>
              <a:avLst/>
              <a:gdLst/>
              <a:ahLst/>
              <a:cxnLst/>
              <a:rect l="l" t="t" r="r" b="b"/>
              <a:pathLst>
                <a:path w="579" h="271" extrusionOk="0">
                  <a:moveTo>
                    <a:pt x="578" y="89"/>
                  </a:moveTo>
                  <a:cubicBezTo>
                    <a:pt x="382" y="92"/>
                    <a:pt x="349" y="16"/>
                    <a:pt x="192" y="0"/>
                  </a:cubicBezTo>
                  <a:cubicBezTo>
                    <a:pt x="192" y="92"/>
                    <a:pt x="35" y="107"/>
                    <a:pt x="0" y="181"/>
                  </a:cubicBezTo>
                  <a:cubicBezTo>
                    <a:pt x="192" y="181"/>
                    <a:pt x="230" y="255"/>
                    <a:pt x="385" y="271"/>
                  </a:cubicBezTo>
                  <a:cubicBezTo>
                    <a:pt x="382" y="181"/>
                    <a:pt x="542" y="165"/>
                    <a:pt x="578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03" name="Google Shape;27503;p13"/>
            <p:cNvSpPr/>
            <p:nvPr/>
          </p:nvSpPr>
          <p:spPr>
            <a:xfrm>
              <a:off x="6129967" y="1474384"/>
              <a:ext cx="26520" cy="15236"/>
            </a:xfrm>
            <a:custGeom>
              <a:avLst/>
              <a:gdLst/>
              <a:ahLst/>
              <a:cxnLst/>
              <a:rect l="l" t="t" r="r" b="b"/>
              <a:pathLst>
                <a:path w="743" h="506" extrusionOk="0">
                  <a:moveTo>
                    <a:pt x="1" y="72"/>
                  </a:moveTo>
                  <a:lnTo>
                    <a:pt x="1" y="435"/>
                  </a:lnTo>
                  <a:cubicBezTo>
                    <a:pt x="742" y="506"/>
                    <a:pt x="742" y="0"/>
                    <a:pt x="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04" name="Google Shape;27504;p13"/>
            <p:cNvSpPr/>
            <p:nvPr/>
          </p:nvSpPr>
          <p:spPr>
            <a:xfrm>
              <a:off x="5500577" y="1470892"/>
              <a:ext cx="35086" cy="16410"/>
            </a:xfrm>
            <a:custGeom>
              <a:avLst/>
              <a:gdLst/>
              <a:ahLst/>
              <a:cxnLst/>
              <a:rect l="l" t="t" r="r" b="b"/>
              <a:pathLst>
                <a:path w="983" h="545" extrusionOk="0">
                  <a:moveTo>
                    <a:pt x="844" y="0"/>
                  </a:moveTo>
                  <a:lnTo>
                    <a:pt x="74" y="0"/>
                  </a:lnTo>
                  <a:cubicBezTo>
                    <a:pt x="1" y="307"/>
                    <a:pt x="408" y="387"/>
                    <a:pt x="654" y="545"/>
                  </a:cubicBezTo>
                  <a:cubicBezTo>
                    <a:pt x="647" y="332"/>
                    <a:pt x="983" y="28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05" name="Google Shape;27505;p13"/>
            <p:cNvSpPr/>
            <p:nvPr/>
          </p:nvSpPr>
          <p:spPr>
            <a:xfrm>
              <a:off x="2904781" y="1478299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2" y="27"/>
                  </a:moveTo>
                  <a:cubicBezTo>
                    <a:pt x="237" y="1"/>
                    <a:pt x="1" y="70"/>
                    <a:pt x="99" y="118"/>
                  </a:cubicBezTo>
                  <a:cubicBezTo>
                    <a:pt x="152" y="142"/>
                    <a:pt x="390" y="74"/>
                    <a:pt x="29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06" name="Google Shape;27506;p13"/>
            <p:cNvSpPr/>
            <p:nvPr/>
          </p:nvSpPr>
          <p:spPr>
            <a:xfrm>
              <a:off x="7588799" y="1470892"/>
              <a:ext cx="20773" cy="8250"/>
            </a:xfrm>
            <a:custGeom>
              <a:avLst/>
              <a:gdLst/>
              <a:ahLst/>
              <a:cxnLst/>
              <a:rect l="l" t="t" r="r" b="b"/>
              <a:pathLst>
                <a:path w="582" h="274" extrusionOk="0">
                  <a:moveTo>
                    <a:pt x="581" y="0"/>
                  </a:moveTo>
                  <a:lnTo>
                    <a:pt x="0" y="0"/>
                  </a:lnTo>
                  <a:lnTo>
                    <a:pt x="0" y="273"/>
                  </a:lnTo>
                  <a:lnTo>
                    <a:pt x="58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07" name="Google Shape;27507;p13"/>
            <p:cNvSpPr/>
            <p:nvPr/>
          </p:nvSpPr>
          <p:spPr>
            <a:xfrm>
              <a:off x="8270157" y="1470500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5"/>
                  </a:moveTo>
                  <a:cubicBezTo>
                    <a:pt x="197" y="54"/>
                    <a:pt x="39" y="0"/>
                    <a:pt x="1" y="105"/>
                  </a:cubicBezTo>
                  <a:cubicBezTo>
                    <a:pt x="1" y="155"/>
                    <a:pt x="158" y="208"/>
                    <a:pt x="19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08" name="Google Shape;27508;p13"/>
            <p:cNvSpPr/>
            <p:nvPr/>
          </p:nvSpPr>
          <p:spPr>
            <a:xfrm>
              <a:off x="5079699" y="1467399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4" y="116"/>
                  </a:moveTo>
                  <a:cubicBezTo>
                    <a:pt x="157" y="141"/>
                    <a:pt x="393" y="72"/>
                    <a:pt x="296" y="25"/>
                  </a:cubicBezTo>
                  <a:cubicBezTo>
                    <a:pt x="242" y="0"/>
                    <a:pt x="1" y="68"/>
                    <a:pt x="104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09" name="Google Shape;27509;p13"/>
            <p:cNvSpPr/>
            <p:nvPr/>
          </p:nvSpPr>
          <p:spPr>
            <a:xfrm>
              <a:off x="1336624" y="1444908"/>
              <a:ext cx="52218" cy="28002"/>
            </a:xfrm>
            <a:custGeom>
              <a:avLst/>
              <a:gdLst/>
              <a:ahLst/>
              <a:cxnLst/>
              <a:rect l="l" t="t" r="r" b="b"/>
              <a:pathLst>
                <a:path w="1463" h="930" extrusionOk="0">
                  <a:moveTo>
                    <a:pt x="450" y="590"/>
                  </a:moveTo>
                  <a:cubicBezTo>
                    <a:pt x="587" y="701"/>
                    <a:pt x="336" y="930"/>
                    <a:pt x="836" y="863"/>
                  </a:cubicBezTo>
                  <a:cubicBezTo>
                    <a:pt x="1462" y="635"/>
                    <a:pt x="634" y="0"/>
                    <a:pt x="63" y="318"/>
                  </a:cubicBezTo>
                  <a:cubicBezTo>
                    <a:pt x="0" y="499"/>
                    <a:pt x="336" y="496"/>
                    <a:pt x="450" y="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10" name="Google Shape;27510;p13"/>
            <p:cNvSpPr/>
            <p:nvPr/>
          </p:nvSpPr>
          <p:spPr>
            <a:xfrm>
              <a:off x="7003667" y="1462702"/>
              <a:ext cx="13884" cy="5510"/>
            </a:xfrm>
            <a:custGeom>
              <a:avLst/>
              <a:gdLst/>
              <a:ahLst/>
              <a:cxnLst/>
              <a:rect l="l" t="t" r="r" b="b"/>
              <a:pathLst>
                <a:path w="389" h="183" extrusionOk="0">
                  <a:moveTo>
                    <a:pt x="1" y="182"/>
                  </a:moveTo>
                  <a:lnTo>
                    <a:pt x="388" y="182"/>
                  </a:lnTo>
                  <a:lnTo>
                    <a:pt x="38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11" name="Google Shape;27511;p13"/>
            <p:cNvSpPr/>
            <p:nvPr/>
          </p:nvSpPr>
          <p:spPr>
            <a:xfrm>
              <a:off x="2917987" y="1459962"/>
              <a:ext cx="29482" cy="9846"/>
            </a:xfrm>
            <a:custGeom>
              <a:avLst/>
              <a:gdLst/>
              <a:ahLst/>
              <a:cxnLst/>
              <a:rect l="l" t="t" r="r" b="b"/>
              <a:pathLst>
                <a:path w="826" h="327" extrusionOk="0">
                  <a:moveTo>
                    <a:pt x="692" y="273"/>
                  </a:moveTo>
                  <a:cubicBezTo>
                    <a:pt x="825" y="29"/>
                    <a:pt x="294" y="97"/>
                    <a:pt x="115" y="0"/>
                  </a:cubicBezTo>
                  <a:cubicBezTo>
                    <a:pt x="0" y="235"/>
                    <a:pt x="192" y="327"/>
                    <a:pt x="692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12" name="Google Shape;27512;p13"/>
            <p:cNvSpPr/>
            <p:nvPr/>
          </p:nvSpPr>
          <p:spPr>
            <a:xfrm>
              <a:off x="1610666" y="1464659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102" y="117"/>
                  </a:moveTo>
                  <a:cubicBezTo>
                    <a:pt x="153" y="142"/>
                    <a:pt x="392" y="73"/>
                    <a:pt x="294" y="26"/>
                  </a:cubicBezTo>
                  <a:cubicBezTo>
                    <a:pt x="239" y="1"/>
                    <a:pt x="0" y="70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13" name="Google Shape;27513;p13"/>
            <p:cNvSpPr/>
            <p:nvPr/>
          </p:nvSpPr>
          <p:spPr>
            <a:xfrm>
              <a:off x="2818835" y="1459571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1" y="103"/>
                  </a:moveTo>
                  <a:cubicBezTo>
                    <a:pt x="194" y="52"/>
                    <a:pt x="36" y="0"/>
                    <a:pt x="0" y="103"/>
                  </a:cubicBezTo>
                  <a:cubicBezTo>
                    <a:pt x="0" y="156"/>
                    <a:pt x="154" y="207"/>
                    <a:pt x="191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14" name="Google Shape;27514;p13"/>
            <p:cNvSpPr/>
            <p:nvPr/>
          </p:nvSpPr>
          <p:spPr>
            <a:xfrm>
              <a:off x="1004940" y="1461889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6" y="26"/>
                  </a:moveTo>
                  <a:cubicBezTo>
                    <a:pt x="240" y="0"/>
                    <a:pt x="1" y="71"/>
                    <a:pt x="101" y="118"/>
                  </a:cubicBezTo>
                  <a:cubicBezTo>
                    <a:pt x="152" y="143"/>
                    <a:pt x="394" y="73"/>
                    <a:pt x="29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15" name="Google Shape;27515;p13"/>
            <p:cNvSpPr/>
            <p:nvPr/>
          </p:nvSpPr>
          <p:spPr>
            <a:xfrm>
              <a:off x="660834" y="146192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7"/>
                  </a:moveTo>
                  <a:cubicBezTo>
                    <a:pt x="156" y="142"/>
                    <a:pt x="393" y="72"/>
                    <a:pt x="294" y="25"/>
                  </a:cubicBezTo>
                  <a:cubicBezTo>
                    <a:pt x="242" y="1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16" name="Google Shape;27516;p13"/>
            <p:cNvSpPr/>
            <p:nvPr/>
          </p:nvSpPr>
          <p:spPr>
            <a:xfrm>
              <a:off x="492262" y="1453700"/>
              <a:ext cx="28483" cy="11743"/>
            </a:xfrm>
            <a:custGeom>
              <a:avLst/>
              <a:gdLst/>
              <a:ahLst/>
              <a:cxnLst/>
              <a:rect l="l" t="t" r="r" b="b"/>
              <a:pathLst>
                <a:path w="798" h="390" extrusionOk="0">
                  <a:moveTo>
                    <a:pt x="771" y="26"/>
                  </a:moveTo>
                  <a:cubicBezTo>
                    <a:pt x="336" y="1"/>
                    <a:pt x="49" y="49"/>
                    <a:pt x="1" y="208"/>
                  </a:cubicBezTo>
                  <a:cubicBezTo>
                    <a:pt x="279" y="229"/>
                    <a:pt x="326" y="358"/>
                    <a:pt x="580" y="390"/>
                  </a:cubicBezTo>
                  <a:cubicBezTo>
                    <a:pt x="539" y="219"/>
                    <a:pt x="797" y="189"/>
                    <a:pt x="77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17" name="Google Shape;27517;p13"/>
            <p:cNvSpPr/>
            <p:nvPr/>
          </p:nvSpPr>
          <p:spPr>
            <a:xfrm>
              <a:off x="2089293" y="1452405"/>
              <a:ext cx="38726" cy="12646"/>
            </a:xfrm>
            <a:custGeom>
              <a:avLst/>
              <a:gdLst/>
              <a:ahLst/>
              <a:cxnLst/>
              <a:rect l="l" t="t" r="r" b="b"/>
              <a:pathLst>
                <a:path w="1085" h="420" extrusionOk="0">
                  <a:moveTo>
                    <a:pt x="962" y="341"/>
                  </a:moveTo>
                  <a:cubicBezTo>
                    <a:pt x="1085" y="121"/>
                    <a:pt x="42" y="1"/>
                    <a:pt x="0" y="159"/>
                  </a:cubicBezTo>
                  <a:cubicBezTo>
                    <a:pt x="366" y="199"/>
                    <a:pt x="347" y="420"/>
                    <a:pt x="962" y="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18" name="Google Shape;27518;p13"/>
            <p:cNvSpPr/>
            <p:nvPr/>
          </p:nvSpPr>
          <p:spPr>
            <a:xfrm>
              <a:off x="8662517" y="1457192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5" y="1"/>
                  </a:moveTo>
                  <a:cubicBezTo>
                    <a:pt x="238" y="23"/>
                    <a:pt x="5" y="5"/>
                    <a:pt x="0" y="92"/>
                  </a:cubicBezTo>
                  <a:cubicBezTo>
                    <a:pt x="150" y="71"/>
                    <a:pt x="381" y="90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19" name="Google Shape;27519;p13"/>
            <p:cNvSpPr/>
            <p:nvPr/>
          </p:nvSpPr>
          <p:spPr>
            <a:xfrm>
              <a:off x="216150" y="1454453"/>
              <a:ext cx="21558" cy="6444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603" y="1"/>
                  </a:moveTo>
                  <a:lnTo>
                    <a:pt x="25" y="1"/>
                  </a:lnTo>
                  <a:cubicBezTo>
                    <a:pt x="0" y="164"/>
                    <a:pt x="216" y="213"/>
                    <a:pt x="603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20" name="Google Shape;27520;p13"/>
            <p:cNvSpPr/>
            <p:nvPr/>
          </p:nvSpPr>
          <p:spPr>
            <a:xfrm>
              <a:off x="5585845" y="1448672"/>
              <a:ext cx="6853" cy="6203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191" y="103"/>
                  </a:moveTo>
                  <a:cubicBezTo>
                    <a:pt x="191" y="53"/>
                    <a:pt x="36" y="1"/>
                    <a:pt x="1" y="103"/>
                  </a:cubicBezTo>
                  <a:cubicBezTo>
                    <a:pt x="1" y="153"/>
                    <a:pt x="156" y="206"/>
                    <a:pt x="191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21" name="Google Shape;27521;p13"/>
            <p:cNvSpPr/>
            <p:nvPr/>
          </p:nvSpPr>
          <p:spPr>
            <a:xfrm>
              <a:off x="4711609" y="1449033"/>
              <a:ext cx="13849" cy="5450"/>
            </a:xfrm>
            <a:custGeom>
              <a:avLst/>
              <a:gdLst/>
              <a:ahLst/>
              <a:cxnLst/>
              <a:rect l="l" t="t" r="r" b="b"/>
              <a:pathLst>
                <a:path w="388" h="181" extrusionOk="0">
                  <a:moveTo>
                    <a:pt x="388" y="0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388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22" name="Google Shape;27522;p13"/>
            <p:cNvSpPr/>
            <p:nvPr/>
          </p:nvSpPr>
          <p:spPr>
            <a:xfrm>
              <a:off x="2436575" y="1435514"/>
              <a:ext cx="40404" cy="18548"/>
            </a:xfrm>
            <a:custGeom>
              <a:avLst/>
              <a:gdLst/>
              <a:ahLst/>
              <a:cxnLst/>
              <a:rect l="l" t="t" r="r" b="b"/>
              <a:pathLst>
                <a:path w="1132" h="616" extrusionOk="0">
                  <a:moveTo>
                    <a:pt x="1068" y="449"/>
                  </a:moveTo>
                  <a:cubicBezTo>
                    <a:pt x="1132" y="0"/>
                    <a:pt x="0" y="212"/>
                    <a:pt x="102" y="538"/>
                  </a:cubicBezTo>
                  <a:cubicBezTo>
                    <a:pt x="648" y="615"/>
                    <a:pt x="601" y="412"/>
                    <a:pt x="1068" y="4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23" name="Google Shape;27523;p13"/>
            <p:cNvSpPr/>
            <p:nvPr/>
          </p:nvSpPr>
          <p:spPr>
            <a:xfrm>
              <a:off x="96404" y="144825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39" y="0"/>
                    <a:pt x="0" y="70"/>
                    <a:pt x="101" y="115"/>
                  </a:cubicBezTo>
                  <a:cubicBezTo>
                    <a:pt x="154" y="141"/>
                    <a:pt x="393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24" name="Google Shape;27524;p13"/>
            <p:cNvSpPr/>
            <p:nvPr/>
          </p:nvSpPr>
          <p:spPr>
            <a:xfrm>
              <a:off x="7664466" y="1443553"/>
              <a:ext cx="13813" cy="5540"/>
            </a:xfrm>
            <a:custGeom>
              <a:avLst/>
              <a:gdLst/>
              <a:ahLst/>
              <a:cxnLst/>
              <a:rect l="l" t="t" r="r" b="b"/>
              <a:pathLst>
                <a:path w="387" h="184" extrusionOk="0">
                  <a:moveTo>
                    <a:pt x="387" y="1"/>
                  </a:moveTo>
                  <a:lnTo>
                    <a:pt x="0" y="1"/>
                  </a:lnTo>
                  <a:lnTo>
                    <a:pt x="0" y="184"/>
                  </a:lnTo>
                  <a:lnTo>
                    <a:pt x="387" y="1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25" name="Google Shape;27525;p13"/>
            <p:cNvSpPr/>
            <p:nvPr/>
          </p:nvSpPr>
          <p:spPr>
            <a:xfrm>
              <a:off x="5224358" y="1445540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2" y="25"/>
                  </a:moveTo>
                  <a:cubicBezTo>
                    <a:pt x="238" y="0"/>
                    <a:pt x="1" y="68"/>
                    <a:pt x="100" y="116"/>
                  </a:cubicBezTo>
                  <a:cubicBezTo>
                    <a:pt x="152" y="141"/>
                    <a:pt x="391" y="72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26" name="Google Shape;27526;p13"/>
            <p:cNvSpPr/>
            <p:nvPr/>
          </p:nvSpPr>
          <p:spPr>
            <a:xfrm>
              <a:off x="4645900" y="1435364"/>
              <a:ext cx="28268" cy="13700"/>
            </a:xfrm>
            <a:custGeom>
              <a:avLst/>
              <a:gdLst/>
              <a:ahLst/>
              <a:cxnLst/>
              <a:rect l="l" t="t" r="r" b="b"/>
              <a:pathLst>
                <a:path w="792" h="455" extrusionOk="0">
                  <a:moveTo>
                    <a:pt x="493" y="454"/>
                  </a:moveTo>
                  <a:cubicBezTo>
                    <a:pt x="758" y="338"/>
                    <a:pt x="792" y="8"/>
                    <a:pt x="301" y="0"/>
                  </a:cubicBezTo>
                  <a:cubicBezTo>
                    <a:pt x="36" y="116"/>
                    <a:pt x="1" y="445"/>
                    <a:pt x="493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27" name="Google Shape;27527;p13"/>
            <p:cNvSpPr/>
            <p:nvPr/>
          </p:nvSpPr>
          <p:spPr>
            <a:xfrm>
              <a:off x="7213500" y="143458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0" y="116"/>
                  </a:moveTo>
                  <a:cubicBezTo>
                    <a:pt x="155" y="142"/>
                    <a:pt x="394" y="72"/>
                    <a:pt x="295" y="26"/>
                  </a:cubicBezTo>
                  <a:cubicBezTo>
                    <a:pt x="240" y="0"/>
                    <a:pt x="1" y="69"/>
                    <a:pt x="100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28" name="Google Shape;27528;p13"/>
            <p:cNvSpPr/>
            <p:nvPr/>
          </p:nvSpPr>
          <p:spPr>
            <a:xfrm>
              <a:off x="3362600" y="1429854"/>
              <a:ext cx="34443" cy="9033"/>
            </a:xfrm>
            <a:custGeom>
              <a:avLst/>
              <a:gdLst/>
              <a:ahLst/>
              <a:cxnLst/>
              <a:rect l="l" t="t" r="r" b="b"/>
              <a:pathLst>
                <a:path w="965" h="300" extrusionOk="0">
                  <a:moveTo>
                    <a:pt x="192" y="273"/>
                  </a:moveTo>
                  <a:cubicBezTo>
                    <a:pt x="632" y="299"/>
                    <a:pt x="919" y="252"/>
                    <a:pt x="965" y="92"/>
                  </a:cubicBezTo>
                  <a:cubicBezTo>
                    <a:pt x="621" y="113"/>
                    <a:pt x="0" y="0"/>
                    <a:pt x="192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29" name="Google Shape;27529;p13"/>
            <p:cNvSpPr/>
            <p:nvPr/>
          </p:nvSpPr>
          <p:spPr>
            <a:xfrm>
              <a:off x="2429865" y="1434581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0" y="26"/>
                  </a:moveTo>
                  <a:cubicBezTo>
                    <a:pt x="236" y="0"/>
                    <a:pt x="0" y="69"/>
                    <a:pt x="98" y="116"/>
                  </a:cubicBezTo>
                  <a:cubicBezTo>
                    <a:pt x="150" y="142"/>
                    <a:pt x="392" y="73"/>
                    <a:pt x="29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30" name="Google Shape;27530;p13"/>
            <p:cNvSpPr/>
            <p:nvPr/>
          </p:nvSpPr>
          <p:spPr>
            <a:xfrm>
              <a:off x="1813895" y="1432263"/>
              <a:ext cx="6889" cy="6173"/>
            </a:xfrm>
            <a:custGeom>
              <a:avLst/>
              <a:gdLst/>
              <a:ahLst/>
              <a:cxnLst/>
              <a:rect l="l" t="t" r="r" b="b"/>
              <a:pathLst>
                <a:path w="193" h="205" extrusionOk="0">
                  <a:moveTo>
                    <a:pt x="2" y="103"/>
                  </a:moveTo>
                  <a:cubicBezTo>
                    <a:pt x="0" y="153"/>
                    <a:pt x="157" y="205"/>
                    <a:pt x="192" y="103"/>
                  </a:cubicBezTo>
                  <a:cubicBezTo>
                    <a:pt x="192" y="52"/>
                    <a:pt x="37" y="0"/>
                    <a:pt x="2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31" name="Google Shape;27531;p13"/>
            <p:cNvSpPr/>
            <p:nvPr/>
          </p:nvSpPr>
          <p:spPr>
            <a:xfrm>
              <a:off x="6449480" y="1431811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7"/>
                  </a:moveTo>
                  <a:cubicBezTo>
                    <a:pt x="241" y="1"/>
                    <a:pt x="1" y="70"/>
                    <a:pt x="103" y="118"/>
                  </a:cubicBezTo>
                  <a:cubicBezTo>
                    <a:pt x="155" y="143"/>
                    <a:pt x="395" y="74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32" name="Google Shape;27532;p13"/>
            <p:cNvSpPr/>
            <p:nvPr/>
          </p:nvSpPr>
          <p:spPr>
            <a:xfrm>
              <a:off x="5866989" y="1425518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23" y="236"/>
                  </a:moveTo>
                  <a:cubicBezTo>
                    <a:pt x="251" y="141"/>
                    <a:pt x="72" y="1"/>
                    <a:pt x="29" y="144"/>
                  </a:cubicBezTo>
                  <a:cubicBezTo>
                    <a:pt x="0" y="241"/>
                    <a:pt x="179" y="379"/>
                    <a:pt x="223" y="2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33" name="Google Shape;27533;p13"/>
            <p:cNvSpPr/>
            <p:nvPr/>
          </p:nvSpPr>
          <p:spPr>
            <a:xfrm>
              <a:off x="0" y="1429101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4" y="25"/>
                  </a:moveTo>
                  <a:cubicBezTo>
                    <a:pt x="242" y="1"/>
                    <a:pt x="1" y="70"/>
                    <a:pt x="102" y="117"/>
                  </a:cubicBezTo>
                  <a:cubicBezTo>
                    <a:pt x="157" y="142"/>
                    <a:pt x="396" y="75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34" name="Google Shape;27534;p13"/>
            <p:cNvSpPr/>
            <p:nvPr/>
          </p:nvSpPr>
          <p:spPr>
            <a:xfrm>
              <a:off x="4477577" y="1427114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8" y="21"/>
                    <a:pt x="7" y="3"/>
                    <a:pt x="0" y="91"/>
                  </a:cubicBezTo>
                  <a:cubicBezTo>
                    <a:pt x="150" y="72"/>
                    <a:pt x="383" y="90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35" name="Google Shape;27535;p13"/>
            <p:cNvSpPr/>
            <p:nvPr/>
          </p:nvSpPr>
          <p:spPr>
            <a:xfrm>
              <a:off x="6645785" y="1418623"/>
              <a:ext cx="6960" cy="6142"/>
            </a:xfrm>
            <a:custGeom>
              <a:avLst/>
              <a:gdLst/>
              <a:ahLst/>
              <a:cxnLst/>
              <a:rect l="l" t="t" r="r" b="b"/>
              <a:pathLst>
                <a:path w="195" h="204" extrusionOk="0">
                  <a:moveTo>
                    <a:pt x="195" y="103"/>
                  </a:moveTo>
                  <a:cubicBezTo>
                    <a:pt x="195" y="52"/>
                    <a:pt x="39" y="0"/>
                    <a:pt x="1" y="103"/>
                  </a:cubicBezTo>
                  <a:cubicBezTo>
                    <a:pt x="0" y="152"/>
                    <a:pt x="157" y="204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36" name="Google Shape;27536;p13"/>
            <p:cNvSpPr/>
            <p:nvPr/>
          </p:nvSpPr>
          <p:spPr>
            <a:xfrm>
              <a:off x="4591006" y="1420972"/>
              <a:ext cx="14134" cy="4185"/>
            </a:xfrm>
            <a:custGeom>
              <a:avLst/>
              <a:gdLst/>
              <a:ahLst/>
              <a:cxnLst/>
              <a:rect l="l" t="t" r="r" b="b"/>
              <a:pathLst>
                <a:path w="396" h="139" extrusionOk="0">
                  <a:moveTo>
                    <a:pt x="295" y="25"/>
                  </a:moveTo>
                  <a:cubicBezTo>
                    <a:pt x="241" y="0"/>
                    <a:pt x="1" y="68"/>
                    <a:pt x="103" y="114"/>
                  </a:cubicBezTo>
                  <a:cubicBezTo>
                    <a:pt x="156" y="139"/>
                    <a:pt x="395" y="71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37" name="Google Shape;27537;p13"/>
            <p:cNvSpPr/>
            <p:nvPr/>
          </p:nvSpPr>
          <p:spPr>
            <a:xfrm>
              <a:off x="2626027" y="1416215"/>
              <a:ext cx="15134" cy="9184"/>
            </a:xfrm>
            <a:custGeom>
              <a:avLst/>
              <a:gdLst/>
              <a:ahLst/>
              <a:cxnLst/>
              <a:rect l="l" t="t" r="r" b="b"/>
              <a:pathLst>
                <a:path w="424" h="305" extrusionOk="0">
                  <a:moveTo>
                    <a:pt x="387" y="272"/>
                  </a:moveTo>
                  <a:cubicBezTo>
                    <a:pt x="357" y="165"/>
                    <a:pt x="424" y="15"/>
                    <a:pt x="194" y="0"/>
                  </a:cubicBezTo>
                  <a:cubicBezTo>
                    <a:pt x="184" y="55"/>
                    <a:pt x="165" y="108"/>
                    <a:pt x="1" y="92"/>
                  </a:cubicBezTo>
                  <a:cubicBezTo>
                    <a:pt x="24" y="201"/>
                    <a:pt x="58" y="305"/>
                    <a:pt x="387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38" name="Google Shape;27538;p13"/>
            <p:cNvSpPr/>
            <p:nvPr/>
          </p:nvSpPr>
          <p:spPr>
            <a:xfrm>
              <a:off x="2557178" y="1421725"/>
              <a:ext cx="13849" cy="2680"/>
            </a:xfrm>
            <a:custGeom>
              <a:avLst/>
              <a:gdLst/>
              <a:ahLst/>
              <a:cxnLst/>
              <a:rect l="l" t="t" r="r" b="b"/>
              <a:pathLst>
                <a:path w="388" h="89" extrusionOk="0">
                  <a:moveTo>
                    <a:pt x="387" y="0"/>
                  </a:moveTo>
                  <a:cubicBezTo>
                    <a:pt x="238" y="18"/>
                    <a:pt x="6" y="3"/>
                    <a:pt x="1" y="89"/>
                  </a:cubicBezTo>
                  <a:cubicBezTo>
                    <a:pt x="152" y="68"/>
                    <a:pt x="383" y="88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39" name="Google Shape;27539;p13"/>
            <p:cNvSpPr/>
            <p:nvPr/>
          </p:nvSpPr>
          <p:spPr>
            <a:xfrm>
              <a:off x="2515989" y="1409952"/>
              <a:ext cx="30410" cy="11803"/>
            </a:xfrm>
            <a:custGeom>
              <a:avLst/>
              <a:gdLst/>
              <a:ahLst/>
              <a:cxnLst/>
              <a:rect l="l" t="t" r="r" b="b"/>
              <a:pathLst>
                <a:path w="852" h="392" extrusionOk="0">
                  <a:moveTo>
                    <a:pt x="771" y="27"/>
                  </a:moveTo>
                  <a:cubicBezTo>
                    <a:pt x="334" y="1"/>
                    <a:pt x="48" y="48"/>
                    <a:pt x="1" y="208"/>
                  </a:cubicBezTo>
                  <a:cubicBezTo>
                    <a:pt x="275" y="231"/>
                    <a:pt x="324" y="359"/>
                    <a:pt x="578" y="391"/>
                  </a:cubicBezTo>
                  <a:cubicBezTo>
                    <a:pt x="638" y="267"/>
                    <a:pt x="852" y="216"/>
                    <a:pt x="77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40" name="Google Shape;27540;p13"/>
            <p:cNvSpPr/>
            <p:nvPr/>
          </p:nvSpPr>
          <p:spPr>
            <a:xfrm>
              <a:off x="4019794" y="1409952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6"/>
                  </a:moveTo>
                  <a:cubicBezTo>
                    <a:pt x="154" y="141"/>
                    <a:pt x="392" y="73"/>
                    <a:pt x="293" y="24"/>
                  </a:cubicBezTo>
                  <a:cubicBezTo>
                    <a:pt x="240" y="1"/>
                    <a:pt x="0" y="71"/>
                    <a:pt x="9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41" name="Google Shape;27541;p13"/>
            <p:cNvSpPr/>
            <p:nvPr/>
          </p:nvSpPr>
          <p:spPr>
            <a:xfrm>
              <a:off x="7210252" y="1404713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6" y="110"/>
                  </a:moveTo>
                  <a:cubicBezTo>
                    <a:pt x="345" y="0"/>
                    <a:pt x="170" y="54"/>
                    <a:pt x="1" y="110"/>
                  </a:cubicBezTo>
                  <a:cubicBezTo>
                    <a:pt x="1" y="202"/>
                    <a:pt x="339" y="223"/>
                    <a:pt x="386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42" name="Google Shape;27542;p13"/>
            <p:cNvSpPr/>
            <p:nvPr/>
          </p:nvSpPr>
          <p:spPr>
            <a:xfrm>
              <a:off x="5933233" y="1404503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5"/>
                  </a:moveTo>
                  <a:cubicBezTo>
                    <a:pt x="239" y="0"/>
                    <a:pt x="0" y="68"/>
                    <a:pt x="102" y="117"/>
                  </a:cubicBezTo>
                  <a:cubicBezTo>
                    <a:pt x="153" y="143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43" name="Google Shape;27543;p13"/>
            <p:cNvSpPr/>
            <p:nvPr/>
          </p:nvSpPr>
          <p:spPr>
            <a:xfrm>
              <a:off x="2897428" y="1397036"/>
              <a:ext cx="26591" cy="12345"/>
            </a:xfrm>
            <a:custGeom>
              <a:avLst/>
              <a:gdLst/>
              <a:ahLst/>
              <a:cxnLst/>
              <a:rect l="l" t="t" r="r" b="b"/>
              <a:pathLst>
                <a:path w="745" h="410" extrusionOk="0">
                  <a:moveTo>
                    <a:pt x="690" y="365"/>
                  </a:moveTo>
                  <a:cubicBezTo>
                    <a:pt x="745" y="157"/>
                    <a:pt x="644" y="21"/>
                    <a:pt x="305" y="0"/>
                  </a:cubicBezTo>
                  <a:cubicBezTo>
                    <a:pt x="1" y="136"/>
                    <a:pt x="89" y="409"/>
                    <a:pt x="690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44" name="Google Shape;27544;p13"/>
            <p:cNvSpPr/>
            <p:nvPr/>
          </p:nvSpPr>
          <p:spPr>
            <a:xfrm>
              <a:off x="2116348" y="1391586"/>
              <a:ext cx="38619" cy="16440"/>
            </a:xfrm>
            <a:custGeom>
              <a:avLst/>
              <a:gdLst/>
              <a:ahLst/>
              <a:cxnLst/>
              <a:rect l="l" t="t" r="r" b="b"/>
              <a:pathLst>
                <a:path w="1082" h="546" extrusionOk="0">
                  <a:moveTo>
                    <a:pt x="589" y="546"/>
                  </a:moveTo>
                  <a:cubicBezTo>
                    <a:pt x="608" y="402"/>
                    <a:pt x="1081" y="474"/>
                    <a:pt x="973" y="273"/>
                  </a:cubicBezTo>
                  <a:cubicBezTo>
                    <a:pt x="626" y="196"/>
                    <a:pt x="444" y="39"/>
                    <a:pt x="12" y="0"/>
                  </a:cubicBezTo>
                  <a:cubicBezTo>
                    <a:pt x="1" y="278"/>
                    <a:pt x="185" y="463"/>
                    <a:pt x="589" y="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45" name="Google Shape;27545;p13"/>
            <p:cNvSpPr/>
            <p:nvPr/>
          </p:nvSpPr>
          <p:spPr>
            <a:xfrm>
              <a:off x="6807469" y="140179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2" y="25"/>
                  </a:moveTo>
                  <a:cubicBezTo>
                    <a:pt x="237" y="0"/>
                    <a:pt x="1" y="70"/>
                    <a:pt x="100" y="115"/>
                  </a:cubicBezTo>
                  <a:cubicBezTo>
                    <a:pt x="152" y="141"/>
                    <a:pt x="391" y="72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46" name="Google Shape;27546;p13"/>
            <p:cNvSpPr/>
            <p:nvPr/>
          </p:nvSpPr>
          <p:spPr>
            <a:xfrm>
              <a:off x="8369880" y="139905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6"/>
                  </a:moveTo>
                  <a:cubicBezTo>
                    <a:pt x="156" y="141"/>
                    <a:pt x="393" y="72"/>
                    <a:pt x="293" y="25"/>
                  </a:cubicBezTo>
                  <a:cubicBezTo>
                    <a:pt x="241" y="0"/>
                    <a:pt x="0" y="69"/>
                    <a:pt x="100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47" name="Google Shape;27547;p13"/>
            <p:cNvSpPr/>
            <p:nvPr/>
          </p:nvSpPr>
          <p:spPr>
            <a:xfrm>
              <a:off x="7341062" y="1388394"/>
              <a:ext cx="28661" cy="14182"/>
            </a:xfrm>
            <a:custGeom>
              <a:avLst/>
              <a:gdLst/>
              <a:ahLst/>
              <a:cxnLst/>
              <a:rect l="l" t="t" r="r" b="b"/>
              <a:pathLst>
                <a:path w="803" h="471" extrusionOk="0">
                  <a:moveTo>
                    <a:pt x="190" y="470"/>
                  </a:moveTo>
                  <a:lnTo>
                    <a:pt x="578" y="470"/>
                  </a:lnTo>
                  <a:cubicBezTo>
                    <a:pt x="472" y="338"/>
                    <a:pt x="802" y="0"/>
                    <a:pt x="383" y="16"/>
                  </a:cubicBezTo>
                  <a:cubicBezTo>
                    <a:pt x="524" y="264"/>
                    <a:pt x="2" y="199"/>
                    <a:pt x="1" y="379"/>
                  </a:cubicBezTo>
                  <a:cubicBezTo>
                    <a:pt x="118" y="384"/>
                    <a:pt x="227" y="392"/>
                    <a:pt x="190" y="4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48" name="Google Shape;27548;p13"/>
            <p:cNvSpPr/>
            <p:nvPr/>
          </p:nvSpPr>
          <p:spPr>
            <a:xfrm>
              <a:off x="4972123" y="1392760"/>
              <a:ext cx="9030" cy="11412"/>
            </a:xfrm>
            <a:custGeom>
              <a:avLst/>
              <a:gdLst/>
              <a:ahLst/>
              <a:cxnLst/>
              <a:rect l="l" t="t" r="r" b="b"/>
              <a:pathLst>
                <a:path w="253" h="379" extrusionOk="0">
                  <a:moveTo>
                    <a:pt x="224" y="234"/>
                  </a:moveTo>
                  <a:cubicBezTo>
                    <a:pt x="252" y="140"/>
                    <a:pt x="74" y="0"/>
                    <a:pt x="31" y="144"/>
                  </a:cubicBezTo>
                  <a:cubicBezTo>
                    <a:pt x="0" y="239"/>
                    <a:pt x="181" y="379"/>
                    <a:pt x="224" y="2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49" name="Google Shape;27549;p13"/>
            <p:cNvSpPr/>
            <p:nvPr/>
          </p:nvSpPr>
          <p:spPr>
            <a:xfrm>
              <a:off x="2333461" y="1393603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2" y="24"/>
                  </a:moveTo>
                  <a:cubicBezTo>
                    <a:pt x="237" y="1"/>
                    <a:pt x="0" y="69"/>
                    <a:pt x="100" y="116"/>
                  </a:cubicBezTo>
                  <a:cubicBezTo>
                    <a:pt x="152" y="141"/>
                    <a:pt x="391" y="71"/>
                    <a:pt x="29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50" name="Google Shape;27550;p13"/>
            <p:cNvSpPr/>
            <p:nvPr/>
          </p:nvSpPr>
          <p:spPr>
            <a:xfrm>
              <a:off x="2061668" y="1391586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5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5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51" name="Google Shape;27551;p13"/>
            <p:cNvSpPr/>
            <p:nvPr/>
          </p:nvSpPr>
          <p:spPr>
            <a:xfrm>
              <a:off x="6212129" y="1383035"/>
              <a:ext cx="6960" cy="6203"/>
            </a:xfrm>
            <a:custGeom>
              <a:avLst/>
              <a:gdLst/>
              <a:ahLst/>
              <a:cxnLst/>
              <a:rect l="l" t="t" r="r" b="b"/>
              <a:pathLst>
                <a:path w="195" h="206" extrusionOk="0">
                  <a:moveTo>
                    <a:pt x="193" y="104"/>
                  </a:moveTo>
                  <a:cubicBezTo>
                    <a:pt x="195" y="54"/>
                    <a:pt x="37" y="1"/>
                    <a:pt x="3" y="104"/>
                  </a:cubicBezTo>
                  <a:cubicBezTo>
                    <a:pt x="0" y="153"/>
                    <a:pt x="157" y="206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52" name="Google Shape;27552;p13"/>
            <p:cNvSpPr/>
            <p:nvPr/>
          </p:nvSpPr>
          <p:spPr>
            <a:xfrm>
              <a:off x="3214015" y="1371413"/>
              <a:ext cx="52218" cy="22823"/>
            </a:xfrm>
            <a:custGeom>
              <a:avLst/>
              <a:gdLst/>
              <a:ahLst/>
              <a:cxnLst/>
              <a:rect l="l" t="t" r="r" b="b"/>
              <a:pathLst>
                <a:path w="1463" h="758" extrusionOk="0">
                  <a:moveTo>
                    <a:pt x="1462" y="399"/>
                  </a:moveTo>
                  <a:cubicBezTo>
                    <a:pt x="1345" y="273"/>
                    <a:pt x="720" y="384"/>
                    <a:pt x="691" y="216"/>
                  </a:cubicBezTo>
                  <a:cubicBezTo>
                    <a:pt x="670" y="106"/>
                    <a:pt x="635" y="0"/>
                    <a:pt x="306" y="34"/>
                  </a:cubicBezTo>
                  <a:cubicBezTo>
                    <a:pt x="0" y="477"/>
                    <a:pt x="1246" y="757"/>
                    <a:pt x="1462" y="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53" name="Google Shape;27553;p13"/>
            <p:cNvSpPr/>
            <p:nvPr/>
          </p:nvSpPr>
          <p:spPr>
            <a:xfrm>
              <a:off x="7770971" y="137993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0" y="1"/>
                    <a:pt x="0" y="69"/>
                    <a:pt x="102" y="116"/>
                  </a:cubicBezTo>
                  <a:cubicBezTo>
                    <a:pt x="156" y="142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54" name="Google Shape;27554;p13"/>
            <p:cNvSpPr/>
            <p:nvPr/>
          </p:nvSpPr>
          <p:spPr>
            <a:xfrm>
              <a:off x="3279973" y="1377887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1" y="184"/>
                  </a:moveTo>
                  <a:lnTo>
                    <a:pt x="386" y="184"/>
                  </a:lnTo>
                  <a:lnTo>
                    <a:pt x="38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55" name="Google Shape;27555;p13"/>
            <p:cNvSpPr/>
            <p:nvPr/>
          </p:nvSpPr>
          <p:spPr>
            <a:xfrm>
              <a:off x="1841414" y="1380687"/>
              <a:ext cx="13742" cy="2740"/>
            </a:xfrm>
            <a:custGeom>
              <a:avLst/>
              <a:gdLst/>
              <a:ahLst/>
              <a:cxnLst/>
              <a:rect l="l" t="t" r="r" b="b"/>
              <a:pathLst>
                <a:path w="385" h="91" extrusionOk="0">
                  <a:moveTo>
                    <a:pt x="385" y="0"/>
                  </a:moveTo>
                  <a:cubicBezTo>
                    <a:pt x="236" y="20"/>
                    <a:pt x="6" y="3"/>
                    <a:pt x="1" y="91"/>
                  </a:cubicBezTo>
                  <a:cubicBezTo>
                    <a:pt x="150" y="71"/>
                    <a:pt x="379" y="88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56" name="Google Shape;27556;p13"/>
            <p:cNvSpPr/>
            <p:nvPr/>
          </p:nvSpPr>
          <p:spPr>
            <a:xfrm>
              <a:off x="6412361" y="1367017"/>
              <a:ext cx="29018" cy="10960"/>
            </a:xfrm>
            <a:custGeom>
              <a:avLst/>
              <a:gdLst/>
              <a:ahLst/>
              <a:cxnLst/>
              <a:rect l="l" t="t" r="r" b="b"/>
              <a:pathLst>
                <a:path w="813" h="364" extrusionOk="0">
                  <a:moveTo>
                    <a:pt x="563" y="363"/>
                  </a:moveTo>
                  <a:cubicBezTo>
                    <a:pt x="812" y="244"/>
                    <a:pt x="682" y="90"/>
                    <a:pt x="371" y="0"/>
                  </a:cubicBezTo>
                  <a:cubicBezTo>
                    <a:pt x="346" y="227"/>
                    <a:pt x="0" y="283"/>
                    <a:pt x="563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57" name="Google Shape;27557;p13"/>
            <p:cNvSpPr/>
            <p:nvPr/>
          </p:nvSpPr>
          <p:spPr>
            <a:xfrm>
              <a:off x="75774" y="1374424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6"/>
                  </a:moveTo>
                  <a:cubicBezTo>
                    <a:pt x="240" y="1"/>
                    <a:pt x="0" y="70"/>
                    <a:pt x="98" y="116"/>
                  </a:cubicBezTo>
                  <a:cubicBezTo>
                    <a:pt x="153" y="142"/>
                    <a:pt x="394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58" name="Google Shape;27558;p13"/>
            <p:cNvSpPr/>
            <p:nvPr/>
          </p:nvSpPr>
          <p:spPr>
            <a:xfrm>
              <a:off x="8335437" y="1371714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4" y="26"/>
                  </a:moveTo>
                  <a:cubicBezTo>
                    <a:pt x="240" y="1"/>
                    <a:pt x="1" y="70"/>
                    <a:pt x="103" y="117"/>
                  </a:cubicBezTo>
                  <a:cubicBezTo>
                    <a:pt x="153" y="141"/>
                    <a:pt x="392" y="71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59" name="Google Shape;27559;p13"/>
            <p:cNvSpPr/>
            <p:nvPr/>
          </p:nvSpPr>
          <p:spPr>
            <a:xfrm>
              <a:off x="4498243" y="1372467"/>
              <a:ext cx="13849" cy="2770"/>
            </a:xfrm>
            <a:custGeom>
              <a:avLst/>
              <a:gdLst/>
              <a:ahLst/>
              <a:cxnLst/>
              <a:rect l="l" t="t" r="r" b="b"/>
              <a:pathLst>
                <a:path w="388" h="92" extrusionOk="0">
                  <a:moveTo>
                    <a:pt x="387" y="1"/>
                  </a:moveTo>
                  <a:cubicBezTo>
                    <a:pt x="237" y="22"/>
                    <a:pt x="7" y="5"/>
                    <a:pt x="1" y="92"/>
                  </a:cubicBezTo>
                  <a:cubicBezTo>
                    <a:pt x="151" y="71"/>
                    <a:pt x="383" y="88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0" name="Google Shape;27560;p13"/>
            <p:cNvSpPr/>
            <p:nvPr/>
          </p:nvSpPr>
          <p:spPr>
            <a:xfrm>
              <a:off x="8600556" y="1366265"/>
              <a:ext cx="13849" cy="7467"/>
            </a:xfrm>
            <a:custGeom>
              <a:avLst/>
              <a:gdLst/>
              <a:ahLst/>
              <a:cxnLst/>
              <a:rect l="l" t="t" r="r" b="b"/>
              <a:pathLst>
                <a:path w="388" h="248" extrusionOk="0">
                  <a:moveTo>
                    <a:pt x="388" y="115"/>
                  </a:moveTo>
                  <a:cubicBezTo>
                    <a:pt x="384" y="24"/>
                    <a:pt x="50" y="0"/>
                    <a:pt x="0" y="115"/>
                  </a:cubicBezTo>
                  <a:cubicBezTo>
                    <a:pt x="215" y="107"/>
                    <a:pt x="303" y="247"/>
                    <a:pt x="388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1" name="Google Shape;27561;p13"/>
            <p:cNvSpPr/>
            <p:nvPr/>
          </p:nvSpPr>
          <p:spPr>
            <a:xfrm>
              <a:off x="8873991" y="1358768"/>
              <a:ext cx="25556" cy="10990"/>
            </a:xfrm>
            <a:custGeom>
              <a:avLst/>
              <a:gdLst/>
              <a:ahLst/>
              <a:cxnLst/>
              <a:rect l="l" t="t" r="r" b="b"/>
              <a:pathLst>
                <a:path w="716" h="365" extrusionOk="0">
                  <a:moveTo>
                    <a:pt x="439" y="364"/>
                  </a:moveTo>
                  <a:cubicBezTo>
                    <a:pt x="500" y="242"/>
                    <a:pt x="715" y="191"/>
                    <a:pt x="632" y="0"/>
                  </a:cubicBezTo>
                  <a:lnTo>
                    <a:pt x="54" y="0"/>
                  </a:lnTo>
                  <a:cubicBezTo>
                    <a:pt x="0" y="209"/>
                    <a:pt x="102" y="343"/>
                    <a:pt x="439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2" name="Google Shape;27562;p13"/>
            <p:cNvSpPr/>
            <p:nvPr/>
          </p:nvSpPr>
          <p:spPr>
            <a:xfrm>
              <a:off x="6246251" y="1360725"/>
              <a:ext cx="21023" cy="9033"/>
            </a:xfrm>
            <a:custGeom>
              <a:avLst/>
              <a:gdLst/>
              <a:ahLst/>
              <a:cxnLst/>
              <a:rect l="l" t="t" r="r" b="b"/>
              <a:pathLst>
                <a:path w="589" h="300" extrusionOk="0">
                  <a:moveTo>
                    <a:pt x="394" y="299"/>
                  </a:moveTo>
                  <a:cubicBezTo>
                    <a:pt x="394" y="208"/>
                    <a:pt x="549" y="191"/>
                    <a:pt x="588" y="117"/>
                  </a:cubicBezTo>
                  <a:cubicBezTo>
                    <a:pt x="339" y="111"/>
                    <a:pt x="321" y="0"/>
                    <a:pt x="9" y="25"/>
                  </a:cubicBezTo>
                  <a:cubicBezTo>
                    <a:pt x="1" y="183"/>
                    <a:pt x="157" y="260"/>
                    <a:pt x="394" y="2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3" name="Google Shape;27563;p13"/>
            <p:cNvSpPr/>
            <p:nvPr/>
          </p:nvSpPr>
          <p:spPr>
            <a:xfrm>
              <a:off x="8569504" y="136346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99" y="118"/>
                  </a:moveTo>
                  <a:cubicBezTo>
                    <a:pt x="155" y="143"/>
                    <a:pt x="394" y="75"/>
                    <a:pt x="293" y="27"/>
                  </a:cubicBezTo>
                  <a:cubicBezTo>
                    <a:pt x="240" y="1"/>
                    <a:pt x="1" y="71"/>
                    <a:pt x="99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4" name="Google Shape;27564;p13"/>
            <p:cNvSpPr/>
            <p:nvPr/>
          </p:nvSpPr>
          <p:spPr>
            <a:xfrm>
              <a:off x="4956990" y="1355094"/>
              <a:ext cx="39761" cy="15838"/>
            </a:xfrm>
            <a:custGeom>
              <a:avLst/>
              <a:gdLst/>
              <a:ahLst/>
              <a:cxnLst/>
              <a:rect l="l" t="t" r="r" b="b"/>
              <a:pathLst>
                <a:path w="1114" h="526" extrusionOk="0">
                  <a:moveTo>
                    <a:pt x="648" y="305"/>
                  </a:moveTo>
                  <a:cubicBezTo>
                    <a:pt x="1114" y="1"/>
                    <a:pt x="0" y="525"/>
                    <a:pt x="648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5" name="Google Shape;27565;p13"/>
            <p:cNvSpPr/>
            <p:nvPr/>
          </p:nvSpPr>
          <p:spPr>
            <a:xfrm>
              <a:off x="2743489" y="1352355"/>
              <a:ext cx="36335" cy="19090"/>
            </a:xfrm>
            <a:custGeom>
              <a:avLst/>
              <a:gdLst/>
              <a:ahLst/>
              <a:cxnLst/>
              <a:rect l="l" t="t" r="r" b="b"/>
              <a:pathLst>
                <a:path w="1018" h="634" extrusionOk="0">
                  <a:moveTo>
                    <a:pt x="760" y="487"/>
                  </a:moveTo>
                  <a:cubicBezTo>
                    <a:pt x="924" y="381"/>
                    <a:pt x="1018" y="243"/>
                    <a:pt x="954" y="33"/>
                  </a:cubicBezTo>
                  <a:cubicBezTo>
                    <a:pt x="664" y="47"/>
                    <a:pt x="245" y="0"/>
                    <a:pt x="181" y="122"/>
                  </a:cubicBezTo>
                  <a:cubicBezTo>
                    <a:pt x="695" y="94"/>
                    <a:pt x="1" y="633"/>
                    <a:pt x="760" y="4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6" name="Google Shape;27566;p13"/>
            <p:cNvSpPr/>
            <p:nvPr/>
          </p:nvSpPr>
          <p:spPr>
            <a:xfrm>
              <a:off x="3893980" y="1347868"/>
              <a:ext cx="37905" cy="18789"/>
            </a:xfrm>
            <a:custGeom>
              <a:avLst/>
              <a:gdLst/>
              <a:ahLst/>
              <a:cxnLst/>
              <a:rect l="l" t="t" r="r" b="b"/>
              <a:pathLst>
                <a:path w="1062" h="624" extrusionOk="0">
                  <a:moveTo>
                    <a:pt x="732" y="545"/>
                  </a:moveTo>
                  <a:cubicBezTo>
                    <a:pt x="1062" y="392"/>
                    <a:pt x="619" y="138"/>
                    <a:pt x="347" y="0"/>
                  </a:cubicBezTo>
                  <a:cubicBezTo>
                    <a:pt x="48" y="139"/>
                    <a:pt x="1" y="623"/>
                    <a:pt x="732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7" name="Google Shape;27567;p13"/>
            <p:cNvSpPr/>
            <p:nvPr/>
          </p:nvSpPr>
          <p:spPr>
            <a:xfrm>
              <a:off x="2784249" y="1355697"/>
              <a:ext cx="7067" cy="6233"/>
            </a:xfrm>
            <a:custGeom>
              <a:avLst/>
              <a:gdLst/>
              <a:ahLst/>
              <a:cxnLst/>
              <a:rect l="l" t="t" r="r" b="b"/>
              <a:pathLst>
                <a:path w="198" h="207" extrusionOk="0">
                  <a:moveTo>
                    <a:pt x="5" y="105"/>
                  </a:moveTo>
                  <a:cubicBezTo>
                    <a:pt x="1" y="154"/>
                    <a:pt x="161" y="206"/>
                    <a:pt x="198" y="105"/>
                  </a:cubicBezTo>
                  <a:cubicBezTo>
                    <a:pt x="198" y="54"/>
                    <a:pt x="40" y="0"/>
                    <a:pt x="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8" name="Google Shape;27568;p13"/>
            <p:cNvSpPr/>
            <p:nvPr/>
          </p:nvSpPr>
          <p:spPr>
            <a:xfrm>
              <a:off x="332362" y="1345129"/>
              <a:ext cx="56751" cy="22583"/>
            </a:xfrm>
            <a:custGeom>
              <a:avLst/>
              <a:gdLst/>
              <a:ahLst/>
              <a:cxnLst/>
              <a:rect l="l" t="t" r="r" b="b"/>
              <a:pathLst>
                <a:path w="1590" h="750" extrusionOk="0">
                  <a:moveTo>
                    <a:pt x="1590" y="364"/>
                  </a:moveTo>
                  <a:cubicBezTo>
                    <a:pt x="1048" y="347"/>
                    <a:pt x="1061" y="67"/>
                    <a:pt x="624" y="0"/>
                  </a:cubicBezTo>
                  <a:cubicBezTo>
                    <a:pt x="861" y="294"/>
                    <a:pt x="1" y="68"/>
                    <a:pt x="239" y="364"/>
                  </a:cubicBezTo>
                  <a:cubicBezTo>
                    <a:pt x="962" y="277"/>
                    <a:pt x="1345" y="749"/>
                    <a:pt x="1590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9" name="Google Shape;27569;p13"/>
            <p:cNvSpPr/>
            <p:nvPr/>
          </p:nvSpPr>
          <p:spPr>
            <a:xfrm>
              <a:off x="3276404" y="1355335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295" y="25"/>
                  </a:moveTo>
                  <a:cubicBezTo>
                    <a:pt x="238" y="1"/>
                    <a:pt x="0" y="67"/>
                    <a:pt x="99" y="117"/>
                  </a:cubicBezTo>
                  <a:cubicBezTo>
                    <a:pt x="153" y="140"/>
                    <a:pt x="392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0" name="Google Shape;27570;p13"/>
            <p:cNvSpPr/>
            <p:nvPr/>
          </p:nvSpPr>
          <p:spPr>
            <a:xfrm>
              <a:off x="2096075" y="1352746"/>
              <a:ext cx="13742" cy="6745"/>
            </a:xfrm>
            <a:custGeom>
              <a:avLst/>
              <a:gdLst/>
              <a:ahLst/>
              <a:cxnLst/>
              <a:rect l="l" t="t" r="r" b="b"/>
              <a:pathLst>
                <a:path w="385" h="224" extrusionOk="0">
                  <a:moveTo>
                    <a:pt x="385" y="111"/>
                  </a:moveTo>
                  <a:cubicBezTo>
                    <a:pt x="345" y="0"/>
                    <a:pt x="172" y="55"/>
                    <a:pt x="1" y="111"/>
                  </a:cubicBezTo>
                  <a:cubicBezTo>
                    <a:pt x="2" y="203"/>
                    <a:pt x="339" y="224"/>
                    <a:pt x="385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1" name="Google Shape;27571;p13"/>
            <p:cNvSpPr/>
            <p:nvPr/>
          </p:nvSpPr>
          <p:spPr>
            <a:xfrm>
              <a:off x="2980412" y="134988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1" y="0"/>
                    <a:pt x="0" y="69"/>
                    <a:pt x="101" y="116"/>
                  </a:cubicBezTo>
                  <a:cubicBezTo>
                    <a:pt x="154" y="141"/>
                    <a:pt x="392" y="71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2" name="Google Shape;27572;p13"/>
            <p:cNvSpPr/>
            <p:nvPr/>
          </p:nvSpPr>
          <p:spPr>
            <a:xfrm>
              <a:off x="5627033" y="1347447"/>
              <a:ext cx="20773" cy="3643"/>
            </a:xfrm>
            <a:custGeom>
              <a:avLst/>
              <a:gdLst/>
              <a:ahLst/>
              <a:cxnLst/>
              <a:rect l="l" t="t" r="r" b="b"/>
              <a:pathLst>
                <a:path w="582" h="121" extrusionOk="0">
                  <a:moveTo>
                    <a:pt x="581" y="14"/>
                  </a:moveTo>
                  <a:cubicBezTo>
                    <a:pt x="354" y="29"/>
                    <a:pt x="35" y="0"/>
                    <a:pt x="1" y="106"/>
                  </a:cubicBezTo>
                  <a:cubicBezTo>
                    <a:pt x="229" y="92"/>
                    <a:pt x="550" y="120"/>
                    <a:pt x="581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3" name="Google Shape;27573;p13"/>
            <p:cNvSpPr/>
            <p:nvPr/>
          </p:nvSpPr>
          <p:spPr>
            <a:xfrm>
              <a:off x="2894501" y="1345129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7" y="0"/>
                  </a:moveTo>
                  <a:cubicBezTo>
                    <a:pt x="238" y="21"/>
                    <a:pt x="8" y="3"/>
                    <a:pt x="0" y="91"/>
                  </a:cubicBezTo>
                  <a:cubicBezTo>
                    <a:pt x="149" y="72"/>
                    <a:pt x="381" y="9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4" name="Google Shape;27574;p13"/>
            <p:cNvSpPr/>
            <p:nvPr/>
          </p:nvSpPr>
          <p:spPr>
            <a:xfrm>
              <a:off x="8881915" y="1334139"/>
              <a:ext cx="14634" cy="9515"/>
            </a:xfrm>
            <a:custGeom>
              <a:avLst/>
              <a:gdLst/>
              <a:ahLst/>
              <a:cxnLst/>
              <a:rect l="l" t="t" r="r" b="b"/>
              <a:pathLst>
                <a:path w="410" h="316" extrusionOk="0">
                  <a:moveTo>
                    <a:pt x="410" y="275"/>
                  </a:moveTo>
                  <a:lnTo>
                    <a:pt x="410" y="92"/>
                  </a:lnTo>
                  <a:cubicBezTo>
                    <a:pt x="217" y="92"/>
                    <a:pt x="181" y="19"/>
                    <a:pt x="25" y="1"/>
                  </a:cubicBezTo>
                  <a:cubicBezTo>
                    <a:pt x="44" y="146"/>
                    <a:pt x="0" y="316"/>
                    <a:pt x="410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5" name="Google Shape;27575;p13"/>
            <p:cNvSpPr/>
            <p:nvPr/>
          </p:nvSpPr>
          <p:spPr>
            <a:xfrm>
              <a:off x="5506609" y="1338896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6"/>
                  </a:moveTo>
                  <a:cubicBezTo>
                    <a:pt x="238" y="1"/>
                    <a:pt x="0" y="70"/>
                    <a:pt x="98" y="117"/>
                  </a:cubicBezTo>
                  <a:cubicBezTo>
                    <a:pt x="152" y="142"/>
                    <a:pt x="389" y="73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6" name="Google Shape;27576;p13"/>
            <p:cNvSpPr/>
            <p:nvPr/>
          </p:nvSpPr>
          <p:spPr>
            <a:xfrm>
              <a:off x="2105676" y="1334199"/>
              <a:ext cx="29518" cy="9846"/>
            </a:xfrm>
            <a:custGeom>
              <a:avLst/>
              <a:gdLst/>
              <a:ahLst/>
              <a:cxnLst/>
              <a:rect l="l" t="t" r="r" b="b"/>
              <a:pathLst>
                <a:path w="827" h="327" extrusionOk="0">
                  <a:moveTo>
                    <a:pt x="695" y="273"/>
                  </a:moveTo>
                  <a:cubicBezTo>
                    <a:pt x="827" y="30"/>
                    <a:pt x="294" y="98"/>
                    <a:pt x="116" y="0"/>
                  </a:cubicBezTo>
                  <a:cubicBezTo>
                    <a:pt x="1" y="238"/>
                    <a:pt x="195" y="327"/>
                    <a:pt x="695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7" name="Google Shape;27577;p13"/>
            <p:cNvSpPr/>
            <p:nvPr/>
          </p:nvSpPr>
          <p:spPr>
            <a:xfrm>
              <a:off x="8566149" y="1331519"/>
              <a:ext cx="34443" cy="8913"/>
            </a:xfrm>
            <a:custGeom>
              <a:avLst/>
              <a:gdLst/>
              <a:ahLst/>
              <a:cxnLst/>
              <a:rect l="l" t="t" r="r" b="b"/>
              <a:pathLst>
                <a:path w="965" h="296" extrusionOk="0">
                  <a:moveTo>
                    <a:pt x="193" y="271"/>
                  </a:moveTo>
                  <a:cubicBezTo>
                    <a:pt x="634" y="295"/>
                    <a:pt x="918" y="250"/>
                    <a:pt x="964" y="88"/>
                  </a:cubicBezTo>
                  <a:cubicBezTo>
                    <a:pt x="625" y="109"/>
                    <a:pt x="1" y="0"/>
                    <a:pt x="193" y="2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8" name="Google Shape;27578;p13"/>
            <p:cNvSpPr/>
            <p:nvPr/>
          </p:nvSpPr>
          <p:spPr>
            <a:xfrm>
              <a:off x="2658507" y="1328689"/>
              <a:ext cx="17703" cy="10990"/>
            </a:xfrm>
            <a:custGeom>
              <a:avLst/>
              <a:gdLst/>
              <a:ahLst/>
              <a:cxnLst/>
              <a:rect l="l" t="t" r="r" b="b"/>
              <a:pathLst>
                <a:path w="496" h="365" extrusionOk="0">
                  <a:moveTo>
                    <a:pt x="443" y="365"/>
                  </a:moveTo>
                  <a:cubicBezTo>
                    <a:pt x="496" y="157"/>
                    <a:pt x="395" y="24"/>
                    <a:pt x="57" y="0"/>
                  </a:cubicBezTo>
                  <a:cubicBezTo>
                    <a:pt x="1" y="208"/>
                    <a:pt x="103" y="344"/>
                    <a:pt x="443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9" name="Google Shape;27579;p13"/>
            <p:cNvSpPr/>
            <p:nvPr/>
          </p:nvSpPr>
          <p:spPr>
            <a:xfrm>
              <a:off x="7000170" y="1333477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99" y="114"/>
                  </a:moveTo>
                  <a:cubicBezTo>
                    <a:pt x="155" y="140"/>
                    <a:pt x="392" y="70"/>
                    <a:pt x="293" y="23"/>
                  </a:cubicBezTo>
                  <a:cubicBezTo>
                    <a:pt x="238" y="1"/>
                    <a:pt x="1" y="69"/>
                    <a:pt x="99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0" name="Google Shape;27580;p13"/>
            <p:cNvSpPr/>
            <p:nvPr/>
          </p:nvSpPr>
          <p:spPr>
            <a:xfrm>
              <a:off x="2285206" y="1333416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5"/>
                  </a:moveTo>
                  <a:cubicBezTo>
                    <a:pt x="242" y="0"/>
                    <a:pt x="0" y="69"/>
                    <a:pt x="101" y="116"/>
                  </a:cubicBezTo>
                  <a:cubicBezTo>
                    <a:pt x="155" y="142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1" name="Google Shape;27581;p13"/>
            <p:cNvSpPr/>
            <p:nvPr/>
          </p:nvSpPr>
          <p:spPr>
            <a:xfrm>
              <a:off x="7367689" y="1323300"/>
              <a:ext cx="23414" cy="8250"/>
            </a:xfrm>
            <a:custGeom>
              <a:avLst/>
              <a:gdLst/>
              <a:ahLst/>
              <a:cxnLst/>
              <a:rect l="l" t="t" r="r" b="b"/>
              <a:pathLst>
                <a:path w="656" h="274" extrusionOk="0">
                  <a:moveTo>
                    <a:pt x="410" y="273"/>
                  </a:moveTo>
                  <a:cubicBezTo>
                    <a:pt x="421" y="157"/>
                    <a:pt x="656" y="146"/>
                    <a:pt x="602" y="1"/>
                  </a:cubicBezTo>
                  <a:lnTo>
                    <a:pt x="217" y="1"/>
                  </a:lnTo>
                  <a:cubicBezTo>
                    <a:pt x="0" y="130"/>
                    <a:pt x="7" y="220"/>
                    <a:pt x="410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2" name="Google Shape;27582;p13"/>
            <p:cNvSpPr/>
            <p:nvPr/>
          </p:nvSpPr>
          <p:spPr>
            <a:xfrm>
              <a:off x="1953664" y="1314026"/>
              <a:ext cx="46400" cy="9274"/>
            </a:xfrm>
            <a:custGeom>
              <a:avLst/>
              <a:gdLst/>
              <a:ahLst/>
              <a:cxnLst/>
              <a:rect l="l" t="t" r="r" b="b"/>
              <a:pathLst>
                <a:path w="1300" h="308" extrusionOk="0">
                  <a:moveTo>
                    <a:pt x="712" y="307"/>
                  </a:moveTo>
                  <a:cubicBezTo>
                    <a:pt x="1299" y="1"/>
                    <a:pt x="0" y="31"/>
                    <a:pt x="712" y="3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3" name="Google Shape;27583;p13"/>
            <p:cNvSpPr/>
            <p:nvPr/>
          </p:nvSpPr>
          <p:spPr>
            <a:xfrm>
              <a:off x="8894157" y="1305897"/>
              <a:ext cx="39761" cy="15838"/>
            </a:xfrm>
            <a:custGeom>
              <a:avLst/>
              <a:gdLst/>
              <a:ahLst/>
              <a:cxnLst/>
              <a:rect l="l" t="t" r="r" b="b"/>
              <a:pathLst>
                <a:path w="1114" h="526" extrusionOk="0">
                  <a:moveTo>
                    <a:pt x="648" y="305"/>
                  </a:moveTo>
                  <a:cubicBezTo>
                    <a:pt x="1114" y="0"/>
                    <a:pt x="0" y="525"/>
                    <a:pt x="648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4" name="Google Shape;27584;p13"/>
            <p:cNvSpPr/>
            <p:nvPr/>
          </p:nvSpPr>
          <p:spPr>
            <a:xfrm>
              <a:off x="8018815" y="1314297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7"/>
                  </a:moveTo>
                  <a:cubicBezTo>
                    <a:pt x="157" y="142"/>
                    <a:pt x="394" y="73"/>
                    <a:pt x="294" y="26"/>
                  </a:cubicBezTo>
                  <a:cubicBezTo>
                    <a:pt x="242" y="1"/>
                    <a:pt x="1" y="70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5" name="Google Shape;27585;p13"/>
            <p:cNvSpPr/>
            <p:nvPr/>
          </p:nvSpPr>
          <p:spPr>
            <a:xfrm>
              <a:off x="5014490" y="1312340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0" y="182"/>
                  </a:moveTo>
                  <a:lnTo>
                    <a:pt x="388" y="182"/>
                  </a:lnTo>
                  <a:lnTo>
                    <a:pt x="3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6" name="Google Shape;27586;p13"/>
            <p:cNvSpPr/>
            <p:nvPr/>
          </p:nvSpPr>
          <p:spPr>
            <a:xfrm>
              <a:off x="2873907" y="1311738"/>
              <a:ext cx="13813" cy="6775"/>
            </a:xfrm>
            <a:custGeom>
              <a:avLst/>
              <a:gdLst/>
              <a:ahLst/>
              <a:cxnLst/>
              <a:rect l="l" t="t" r="r" b="b"/>
              <a:pathLst>
                <a:path w="387" h="225" extrusionOk="0">
                  <a:moveTo>
                    <a:pt x="0" y="111"/>
                  </a:moveTo>
                  <a:cubicBezTo>
                    <a:pt x="2" y="202"/>
                    <a:pt x="338" y="224"/>
                    <a:pt x="387" y="111"/>
                  </a:cubicBezTo>
                  <a:cubicBezTo>
                    <a:pt x="344" y="1"/>
                    <a:pt x="171" y="54"/>
                    <a:pt x="0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7" name="Google Shape;27587;p13"/>
            <p:cNvSpPr/>
            <p:nvPr/>
          </p:nvSpPr>
          <p:spPr>
            <a:xfrm>
              <a:off x="6763890" y="1301923"/>
              <a:ext cx="26448" cy="15326"/>
            </a:xfrm>
            <a:custGeom>
              <a:avLst/>
              <a:gdLst/>
              <a:ahLst/>
              <a:cxnLst/>
              <a:rect l="l" t="t" r="r" b="b"/>
              <a:pathLst>
                <a:path w="741" h="509" extrusionOk="0">
                  <a:moveTo>
                    <a:pt x="740" y="437"/>
                  </a:moveTo>
                  <a:lnTo>
                    <a:pt x="740" y="74"/>
                  </a:lnTo>
                  <a:cubicBezTo>
                    <a:pt x="0" y="1"/>
                    <a:pt x="0" y="508"/>
                    <a:pt x="740" y="4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8" name="Google Shape;27588;p13"/>
            <p:cNvSpPr/>
            <p:nvPr/>
          </p:nvSpPr>
          <p:spPr>
            <a:xfrm>
              <a:off x="2729284" y="1309149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5" y="105"/>
                  </a:moveTo>
                  <a:cubicBezTo>
                    <a:pt x="195" y="54"/>
                    <a:pt x="37" y="1"/>
                    <a:pt x="1" y="105"/>
                  </a:cubicBezTo>
                  <a:cubicBezTo>
                    <a:pt x="1" y="157"/>
                    <a:pt x="157" y="208"/>
                    <a:pt x="19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9" name="Google Shape;27589;p13"/>
            <p:cNvSpPr/>
            <p:nvPr/>
          </p:nvSpPr>
          <p:spPr>
            <a:xfrm>
              <a:off x="4126619" y="1306439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2" y="105"/>
                  </a:moveTo>
                  <a:cubicBezTo>
                    <a:pt x="193" y="54"/>
                    <a:pt x="37" y="1"/>
                    <a:pt x="2" y="105"/>
                  </a:cubicBezTo>
                  <a:cubicBezTo>
                    <a:pt x="0" y="156"/>
                    <a:pt x="154" y="208"/>
                    <a:pt x="192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0" name="Google Shape;27590;p13"/>
            <p:cNvSpPr/>
            <p:nvPr/>
          </p:nvSpPr>
          <p:spPr>
            <a:xfrm>
              <a:off x="2660506" y="1301381"/>
              <a:ext cx="22629" cy="11743"/>
            </a:xfrm>
            <a:custGeom>
              <a:avLst/>
              <a:gdLst/>
              <a:ahLst/>
              <a:cxnLst/>
              <a:rect l="l" t="t" r="r" b="b"/>
              <a:pathLst>
                <a:path w="634" h="390" extrusionOk="0">
                  <a:moveTo>
                    <a:pt x="194" y="0"/>
                  </a:moveTo>
                  <a:cubicBezTo>
                    <a:pt x="203" y="127"/>
                    <a:pt x="104" y="200"/>
                    <a:pt x="1" y="273"/>
                  </a:cubicBezTo>
                  <a:cubicBezTo>
                    <a:pt x="246" y="277"/>
                    <a:pt x="267" y="389"/>
                    <a:pt x="577" y="363"/>
                  </a:cubicBezTo>
                  <a:cubicBezTo>
                    <a:pt x="634" y="156"/>
                    <a:pt x="531" y="22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1" name="Google Shape;27591;p13"/>
            <p:cNvSpPr/>
            <p:nvPr/>
          </p:nvSpPr>
          <p:spPr>
            <a:xfrm>
              <a:off x="2546791" y="130607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2" y="26"/>
                  </a:moveTo>
                  <a:cubicBezTo>
                    <a:pt x="241" y="1"/>
                    <a:pt x="1" y="70"/>
                    <a:pt x="100" y="117"/>
                  </a:cubicBezTo>
                  <a:cubicBezTo>
                    <a:pt x="153" y="142"/>
                    <a:pt x="393" y="73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2" name="Google Shape;27592;p13"/>
            <p:cNvSpPr/>
            <p:nvPr/>
          </p:nvSpPr>
          <p:spPr>
            <a:xfrm>
              <a:off x="1869003" y="1298671"/>
              <a:ext cx="20666" cy="8190"/>
            </a:xfrm>
            <a:custGeom>
              <a:avLst/>
              <a:gdLst/>
              <a:ahLst/>
              <a:cxnLst/>
              <a:rect l="l" t="t" r="r" b="b"/>
              <a:pathLst>
                <a:path w="579" h="272" extrusionOk="0">
                  <a:moveTo>
                    <a:pt x="1" y="182"/>
                  </a:moveTo>
                  <a:cubicBezTo>
                    <a:pt x="194" y="180"/>
                    <a:pt x="228" y="255"/>
                    <a:pt x="384" y="272"/>
                  </a:cubicBezTo>
                  <a:cubicBezTo>
                    <a:pt x="383" y="180"/>
                    <a:pt x="541" y="163"/>
                    <a:pt x="579" y="90"/>
                  </a:cubicBezTo>
                  <a:cubicBezTo>
                    <a:pt x="383" y="90"/>
                    <a:pt x="346" y="17"/>
                    <a:pt x="192" y="0"/>
                  </a:cubicBezTo>
                  <a:cubicBezTo>
                    <a:pt x="194" y="90"/>
                    <a:pt x="36" y="107"/>
                    <a:pt x="1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3" name="Google Shape;27593;p13"/>
            <p:cNvSpPr/>
            <p:nvPr/>
          </p:nvSpPr>
          <p:spPr>
            <a:xfrm>
              <a:off x="4449238" y="1295961"/>
              <a:ext cx="23486" cy="8190"/>
            </a:xfrm>
            <a:custGeom>
              <a:avLst/>
              <a:gdLst/>
              <a:ahLst/>
              <a:cxnLst/>
              <a:rect l="l" t="t" r="r" b="b"/>
              <a:pathLst>
                <a:path w="658" h="272" extrusionOk="0">
                  <a:moveTo>
                    <a:pt x="412" y="272"/>
                  </a:moveTo>
                  <a:cubicBezTo>
                    <a:pt x="422" y="155"/>
                    <a:pt x="657" y="146"/>
                    <a:pt x="604" y="0"/>
                  </a:cubicBezTo>
                  <a:lnTo>
                    <a:pt x="216" y="0"/>
                  </a:lnTo>
                  <a:cubicBezTo>
                    <a:pt x="1" y="131"/>
                    <a:pt x="10" y="219"/>
                    <a:pt x="412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4" name="Google Shape;27594;p13"/>
            <p:cNvSpPr/>
            <p:nvPr/>
          </p:nvSpPr>
          <p:spPr>
            <a:xfrm>
              <a:off x="2708690" y="1298310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2"/>
                  </a:moveTo>
                  <a:cubicBezTo>
                    <a:pt x="193" y="53"/>
                    <a:pt x="36" y="0"/>
                    <a:pt x="1" y="102"/>
                  </a:cubicBezTo>
                  <a:cubicBezTo>
                    <a:pt x="1" y="153"/>
                    <a:pt x="156" y="205"/>
                    <a:pt x="19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5" name="Google Shape;27595;p13"/>
            <p:cNvSpPr/>
            <p:nvPr/>
          </p:nvSpPr>
          <p:spPr>
            <a:xfrm>
              <a:off x="2550325" y="1298310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2"/>
                  </a:moveTo>
                  <a:cubicBezTo>
                    <a:pt x="193" y="53"/>
                    <a:pt x="36" y="0"/>
                    <a:pt x="1" y="102"/>
                  </a:cubicBezTo>
                  <a:cubicBezTo>
                    <a:pt x="1" y="153"/>
                    <a:pt x="156" y="205"/>
                    <a:pt x="19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6" name="Google Shape;27596;p13"/>
            <p:cNvSpPr/>
            <p:nvPr/>
          </p:nvSpPr>
          <p:spPr>
            <a:xfrm>
              <a:off x="8662517" y="1295961"/>
              <a:ext cx="13777" cy="5450"/>
            </a:xfrm>
            <a:custGeom>
              <a:avLst/>
              <a:gdLst/>
              <a:ahLst/>
              <a:cxnLst/>
              <a:rect l="l" t="t" r="r" b="b"/>
              <a:pathLst>
                <a:path w="386" h="181" extrusionOk="0">
                  <a:moveTo>
                    <a:pt x="385" y="0"/>
                  </a:moveTo>
                  <a:lnTo>
                    <a:pt x="0" y="0"/>
                  </a:lnTo>
                  <a:lnTo>
                    <a:pt x="0" y="180"/>
                  </a:lnTo>
                  <a:lnTo>
                    <a:pt x="385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7" name="Google Shape;27597;p13"/>
            <p:cNvSpPr/>
            <p:nvPr/>
          </p:nvSpPr>
          <p:spPr>
            <a:xfrm>
              <a:off x="2832576" y="1280124"/>
              <a:ext cx="26591" cy="15266"/>
            </a:xfrm>
            <a:custGeom>
              <a:avLst/>
              <a:gdLst/>
              <a:ahLst/>
              <a:cxnLst/>
              <a:rect l="l" t="t" r="r" b="b"/>
              <a:pathLst>
                <a:path w="745" h="507" extrusionOk="0">
                  <a:moveTo>
                    <a:pt x="1" y="71"/>
                  </a:moveTo>
                  <a:lnTo>
                    <a:pt x="1" y="432"/>
                  </a:lnTo>
                  <a:cubicBezTo>
                    <a:pt x="745" y="507"/>
                    <a:pt x="745" y="0"/>
                    <a:pt x="1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8" name="Google Shape;27598;p13"/>
            <p:cNvSpPr/>
            <p:nvPr/>
          </p:nvSpPr>
          <p:spPr>
            <a:xfrm>
              <a:off x="2912847" y="1271844"/>
              <a:ext cx="37156" cy="15928"/>
            </a:xfrm>
            <a:custGeom>
              <a:avLst/>
              <a:gdLst/>
              <a:ahLst/>
              <a:cxnLst/>
              <a:rect l="l" t="t" r="r" b="b"/>
              <a:pathLst>
                <a:path w="1041" h="529" extrusionOk="0">
                  <a:moveTo>
                    <a:pt x="836" y="528"/>
                  </a:moveTo>
                  <a:cubicBezTo>
                    <a:pt x="1041" y="1"/>
                    <a:pt x="1" y="489"/>
                    <a:pt x="836" y="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9" name="Google Shape;27599;p13"/>
            <p:cNvSpPr/>
            <p:nvPr/>
          </p:nvSpPr>
          <p:spPr>
            <a:xfrm>
              <a:off x="7871051" y="1269496"/>
              <a:ext cx="34372" cy="16259"/>
            </a:xfrm>
            <a:custGeom>
              <a:avLst/>
              <a:gdLst/>
              <a:ahLst/>
              <a:cxnLst/>
              <a:rect l="l" t="t" r="r" b="b"/>
              <a:pathLst>
                <a:path w="963" h="540" extrusionOk="0">
                  <a:moveTo>
                    <a:pt x="0" y="424"/>
                  </a:moveTo>
                  <a:cubicBezTo>
                    <a:pt x="251" y="540"/>
                    <a:pt x="709" y="540"/>
                    <a:pt x="962" y="424"/>
                  </a:cubicBezTo>
                  <a:cubicBezTo>
                    <a:pt x="960" y="1"/>
                    <a:pt x="3" y="1"/>
                    <a:pt x="0" y="4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0" name="Google Shape;27600;p13"/>
            <p:cNvSpPr/>
            <p:nvPr/>
          </p:nvSpPr>
          <p:spPr>
            <a:xfrm>
              <a:off x="7733351" y="1282232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6" y="21"/>
                    <a:pt x="5" y="2"/>
                    <a:pt x="1" y="91"/>
                  </a:cubicBezTo>
                  <a:cubicBezTo>
                    <a:pt x="148" y="72"/>
                    <a:pt x="381" y="9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1" name="Google Shape;27601;p13"/>
            <p:cNvSpPr/>
            <p:nvPr/>
          </p:nvSpPr>
          <p:spPr>
            <a:xfrm>
              <a:off x="8455183" y="1276782"/>
              <a:ext cx="21558" cy="6413"/>
            </a:xfrm>
            <a:custGeom>
              <a:avLst/>
              <a:gdLst/>
              <a:ahLst/>
              <a:cxnLst/>
              <a:rect l="l" t="t" r="r" b="b"/>
              <a:pathLst>
                <a:path w="604" h="213" extrusionOk="0">
                  <a:moveTo>
                    <a:pt x="604" y="182"/>
                  </a:moveTo>
                  <a:lnTo>
                    <a:pt x="604" y="0"/>
                  </a:lnTo>
                  <a:lnTo>
                    <a:pt x="25" y="0"/>
                  </a:lnTo>
                  <a:cubicBezTo>
                    <a:pt x="0" y="163"/>
                    <a:pt x="215" y="213"/>
                    <a:pt x="604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2" name="Google Shape;27602;p13"/>
            <p:cNvSpPr/>
            <p:nvPr/>
          </p:nvSpPr>
          <p:spPr>
            <a:xfrm>
              <a:off x="8538666" y="1270098"/>
              <a:ext cx="13813" cy="7437"/>
            </a:xfrm>
            <a:custGeom>
              <a:avLst/>
              <a:gdLst/>
              <a:ahLst/>
              <a:cxnLst/>
              <a:rect l="l" t="t" r="r" b="b"/>
              <a:pathLst>
                <a:path w="387" h="247" extrusionOk="0">
                  <a:moveTo>
                    <a:pt x="387" y="132"/>
                  </a:moveTo>
                  <a:cubicBezTo>
                    <a:pt x="170" y="143"/>
                    <a:pt x="88" y="0"/>
                    <a:pt x="2" y="132"/>
                  </a:cubicBezTo>
                  <a:cubicBezTo>
                    <a:pt x="1" y="223"/>
                    <a:pt x="337" y="247"/>
                    <a:pt x="387" y="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3" name="Google Shape;27603;p13"/>
            <p:cNvSpPr/>
            <p:nvPr/>
          </p:nvSpPr>
          <p:spPr>
            <a:xfrm>
              <a:off x="3723873" y="1270610"/>
              <a:ext cx="13884" cy="4215"/>
            </a:xfrm>
            <a:custGeom>
              <a:avLst/>
              <a:gdLst/>
              <a:ahLst/>
              <a:cxnLst/>
              <a:rect l="l" t="t" r="r" b="b"/>
              <a:pathLst>
                <a:path w="389" h="140" extrusionOk="0">
                  <a:moveTo>
                    <a:pt x="289" y="24"/>
                  </a:moveTo>
                  <a:cubicBezTo>
                    <a:pt x="238" y="0"/>
                    <a:pt x="1" y="68"/>
                    <a:pt x="99" y="115"/>
                  </a:cubicBezTo>
                  <a:cubicBezTo>
                    <a:pt x="151" y="140"/>
                    <a:pt x="389" y="69"/>
                    <a:pt x="289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4" name="Google Shape;27604;p13"/>
            <p:cNvSpPr/>
            <p:nvPr/>
          </p:nvSpPr>
          <p:spPr>
            <a:xfrm>
              <a:off x="7857202" y="1263083"/>
              <a:ext cx="13884" cy="5510"/>
            </a:xfrm>
            <a:custGeom>
              <a:avLst/>
              <a:gdLst/>
              <a:ahLst/>
              <a:cxnLst/>
              <a:rect l="l" t="t" r="r" b="b"/>
              <a:pathLst>
                <a:path w="389" h="183" extrusionOk="0">
                  <a:moveTo>
                    <a:pt x="388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5" name="Google Shape;27605;p13"/>
            <p:cNvSpPr/>
            <p:nvPr/>
          </p:nvSpPr>
          <p:spPr>
            <a:xfrm>
              <a:off x="8007786" y="1260343"/>
              <a:ext cx="21558" cy="6444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603" y="182"/>
                  </a:moveTo>
                  <a:lnTo>
                    <a:pt x="603" y="1"/>
                  </a:lnTo>
                  <a:lnTo>
                    <a:pt x="24" y="1"/>
                  </a:lnTo>
                  <a:cubicBezTo>
                    <a:pt x="0" y="165"/>
                    <a:pt x="217" y="213"/>
                    <a:pt x="603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6" name="Google Shape;27606;p13"/>
            <p:cNvSpPr/>
            <p:nvPr/>
          </p:nvSpPr>
          <p:spPr>
            <a:xfrm>
              <a:off x="7705797" y="1254923"/>
              <a:ext cx="20666" cy="8250"/>
            </a:xfrm>
            <a:custGeom>
              <a:avLst/>
              <a:gdLst/>
              <a:ahLst/>
              <a:cxnLst/>
              <a:rect l="l" t="t" r="r" b="b"/>
              <a:pathLst>
                <a:path w="579" h="274" extrusionOk="0">
                  <a:moveTo>
                    <a:pt x="578" y="90"/>
                  </a:moveTo>
                  <a:cubicBezTo>
                    <a:pt x="384" y="90"/>
                    <a:pt x="350" y="19"/>
                    <a:pt x="193" y="0"/>
                  </a:cubicBezTo>
                  <a:cubicBezTo>
                    <a:pt x="195" y="92"/>
                    <a:pt x="37" y="107"/>
                    <a:pt x="0" y="182"/>
                  </a:cubicBezTo>
                  <a:cubicBezTo>
                    <a:pt x="195" y="182"/>
                    <a:pt x="229" y="255"/>
                    <a:pt x="388" y="273"/>
                  </a:cubicBezTo>
                  <a:cubicBezTo>
                    <a:pt x="383" y="182"/>
                    <a:pt x="542" y="164"/>
                    <a:pt x="578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7" name="Google Shape;27607;p13"/>
            <p:cNvSpPr/>
            <p:nvPr/>
          </p:nvSpPr>
          <p:spPr>
            <a:xfrm>
              <a:off x="7571525" y="1259650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0" y="25"/>
                  </a:moveTo>
                  <a:cubicBezTo>
                    <a:pt x="238" y="0"/>
                    <a:pt x="0" y="68"/>
                    <a:pt x="99" y="116"/>
                  </a:cubicBezTo>
                  <a:cubicBezTo>
                    <a:pt x="152" y="140"/>
                    <a:pt x="392" y="72"/>
                    <a:pt x="29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8" name="Google Shape;27608;p13"/>
            <p:cNvSpPr/>
            <p:nvPr/>
          </p:nvSpPr>
          <p:spPr>
            <a:xfrm>
              <a:off x="6703856" y="1248239"/>
              <a:ext cx="31481" cy="13851"/>
            </a:xfrm>
            <a:custGeom>
              <a:avLst/>
              <a:gdLst/>
              <a:ahLst/>
              <a:cxnLst/>
              <a:rect l="l" t="t" r="r" b="b"/>
              <a:pathLst>
                <a:path w="882" h="460" extrusionOk="0">
                  <a:moveTo>
                    <a:pt x="690" y="404"/>
                  </a:moveTo>
                  <a:cubicBezTo>
                    <a:pt x="703" y="404"/>
                    <a:pt x="678" y="320"/>
                    <a:pt x="690" y="312"/>
                  </a:cubicBezTo>
                  <a:cubicBezTo>
                    <a:pt x="710" y="301"/>
                    <a:pt x="872" y="124"/>
                    <a:pt x="882" y="131"/>
                  </a:cubicBezTo>
                  <a:cubicBezTo>
                    <a:pt x="672" y="0"/>
                    <a:pt x="1" y="460"/>
                    <a:pt x="690" y="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9" name="Google Shape;27609;p13"/>
            <p:cNvSpPr/>
            <p:nvPr/>
          </p:nvSpPr>
          <p:spPr>
            <a:xfrm>
              <a:off x="7516773" y="1246342"/>
              <a:ext cx="23878" cy="5841"/>
            </a:xfrm>
            <a:custGeom>
              <a:avLst/>
              <a:gdLst/>
              <a:ahLst/>
              <a:cxnLst/>
              <a:rect l="l" t="t" r="r" b="b"/>
              <a:pathLst>
                <a:path w="669" h="194" extrusionOk="0">
                  <a:moveTo>
                    <a:pt x="477" y="194"/>
                  </a:moveTo>
                  <a:cubicBezTo>
                    <a:pt x="476" y="103"/>
                    <a:pt x="633" y="86"/>
                    <a:pt x="669" y="13"/>
                  </a:cubicBezTo>
                  <a:cubicBezTo>
                    <a:pt x="366" y="20"/>
                    <a:pt x="0" y="1"/>
                    <a:pt x="92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0" name="Google Shape;27610;p13"/>
            <p:cNvSpPr/>
            <p:nvPr/>
          </p:nvSpPr>
          <p:spPr>
            <a:xfrm>
              <a:off x="2639840" y="1246342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2" y="104"/>
                  </a:moveTo>
                  <a:cubicBezTo>
                    <a:pt x="196" y="53"/>
                    <a:pt x="38" y="1"/>
                    <a:pt x="0" y="104"/>
                  </a:cubicBezTo>
                  <a:cubicBezTo>
                    <a:pt x="0" y="154"/>
                    <a:pt x="160" y="206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1" name="Google Shape;27611;p13"/>
            <p:cNvSpPr/>
            <p:nvPr/>
          </p:nvSpPr>
          <p:spPr>
            <a:xfrm>
              <a:off x="8724478" y="1224092"/>
              <a:ext cx="56251" cy="27942"/>
            </a:xfrm>
            <a:custGeom>
              <a:avLst/>
              <a:gdLst/>
              <a:ahLst/>
              <a:cxnLst/>
              <a:rect l="l" t="t" r="r" b="b"/>
              <a:pathLst>
                <a:path w="1576" h="928" extrusionOk="0">
                  <a:moveTo>
                    <a:pt x="1350" y="26"/>
                  </a:moveTo>
                  <a:cubicBezTo>
                    <a:pt x="337" y="1"/>
                    <a:pt x="143" y="365"/>
                    <a:pt x="0" y="752"/>
                  </a:cubicBezTo>
                  <a:cubicBezTo>
                    <a:pt x="819" y="928"/>
                    <a:pt x="1576" y="607"/>
                    <a:pt x="135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2" name="Google Shape;27612;p13"/>
            <p:cNvSpPr/>
            <p:nvPr/>
          </p:nvSpPr>
          <p:spPr>
            <a:xfrm>
              <a:off x="7864126" y="1246704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6" y="1"/>
                  </a:moveTo>
                  <a:cubicBezTo>
                    <a:pt x="236" y="21"/>
                    <a:pt x="6" y="4"/>
                    <a:pt x="1" y="92"/>
                  </a:cubicBezTo>
                  <a:cubicBezTo>
                    <a:pt x="150" y="71"/>
                    <a:pt x="379" y="88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3" name="Google Shape;27613;p13"/>
            <p:cNvSpPr/>
            <p:nvPr/>
          </p:nvSpPr>
          <p:spPr>
            <a:xfrm>
              <a:off x="2749985" y="1224845"/>
              <a:ext cx="51183" cy="19150"/>
            </a:xfrm>
            <a:custGeom>
              <a:avLst/>
              <a:gdLst/>
              <a:ahLst/>
              <a:cxnLst/>
              <a:rect l="l" t="t" r="r" b="b"/>
              <a:pathLst>
                <a:path w="1434" h="636" extrusionOk="0">
                  <a:moveTo>
                    <a:pt x="965" y="635"/>
                  </a:moveTo>
                  <a:cubicBezTo>
                    <a:pt x="1433" y="404"/>
                    <a:pt x="885" y="139"/>
                    <a:pt x="578" y="1"/>
                  </a:cubicBezTo>
                  <a:cubicBezTo>
                    <a:pt x="546" y="107"/>
                    <a:pt x="274" y="100"/>
                    <a:pt x="0" y="91"/>
                  </a:cubicBezTo>
                  <a:cubicBezTo>
                    <a:pt x="106" y="374"/>
                    <a:pt x="461" y="541"/>
                    <a:pt x="965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4" name="Google Shape;27614;p13"/>
            <p:cNvSpPr/>
            <p:nvPr/>
          </p:nvSpPr>
          <p:spPr>
            <a:xfrm>
              <a:off x="1998886" y="1235744"/>
              <a:ext cx="23450" cy="8250"/>
            </a:xfrm>
            <a:custGeom>
              <a:avLst/>
              <a:gdLst/>
              <a:ahLst/>
              <a:cxnLst/>
              <a:rect l="l" t="t" r="r" b="b"/>
              <a:pathLst>
                <a:path w="657" h="274" extrusionOk="0">
                  <a:moveTo>
                    <a:pt x="411" y="273"/>
                  </a:moveTo>
                  <a:cubicBezTo>
                    <a:pt x="420" y="157"/>
                    <a:pt x="656" y="148"/>
                    <a:pt x="603" y="0"/>
                  </a:cubicBezTo>
                  <a:lnTo>
                    <a:pt x="218" y="0"/>
                  </a:lnTo>
                  <a:cubicBezTo>
                    <a:pt x="1" y="131"/>
                    <a:pt x="9" y="222"/>
                    <a:pt x="411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5" name="Google Shape;27615;p13"/>
            <p:cNvSpPr/>
            <p:nvPr/>
          </p:nvSpPr>
          <p:spPr>
            <a:xfrm>
              <a:off x="5533984" y="1229572"/>
              <a:ext cx="14206" cy="4246"/>
            </a:xfrm>
            <a:custGeom>
              <a:avLst/>
              <a:gdLst/>
              <a:ahLst/>
              <a:cxnLst/>
              <a:rect l="l" t="t" r="r" b="b"/>
              <a:pathLst>
                <a:path w="398" h="141" extrusionOk="0">
                  <a:moveTo>
                    <a:pt x="103" y="117"/>
                  </a:moveTo>
                  <a:cubicBezTo>
                    <a:pt x="156" y="140"/>
                    <a:pt x="398" y="72"/>
                    <a:pt x="295" y="24"/>
                  </a:cubicBezTo>
                  <a:cubicBezTo>
                    <a:pt x="242" y="0"/>
                    <a:pt x="1" y="68"/>
                    <a:pt x="103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6" name="Google Shape;27616;p13"/>
            <p:cNvSpPr/>
            <p:nvPr/>
          </p:nvSpPr>
          <p:spPr>
            <a:xfrm>
              <a:off x="1603849" y="1229572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7"/>
                  </a:moveTo>
                  <a:cubicBezTo>
                    <a:pt x="155" y="140"/>
                    <a:pt x="391" y="72"/>
                    <a:pt x="293" y="24"/>
                  </a:cubicBezTo>
                  <a:cubicBezTo>
                    <a:pt x="240" y="0"/>
                    <a:pt x="1" y="68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7" name="Google Shape;27617;p13"/>
            <p:cNvSpPr/>
            <p:nvPr/>
          </p:nvSpPr>
          <p:spPr>
            <a:xfrm>
              <a:off x="7770971" y="122135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0" y="1"/>
                    <a:pt x="0" y="68"/>
                    <a:pt x="102" y="117"/>
                  </a:cubicBezTo>
                  <a:cubicBezTo>
                    <a:pt x="156" y="142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8" name="Google Shape;27618;p13"/>
            <p:cNvSpPr/>
            <p:nvPr/>
          </p:nvSpPr>
          <p:spPr>
            <a:xfrm>
              <a:off x="4234266" y="1212892"/>
              <a:ext cx="39761" cy="15838"/>
            </a:xfrm>
            <a:custGeom>
              <a:avLst/>
              <a:gdLst/>
              <a:ahLst/>
              <a:cxnLst/>
              <a:rect l="l" t="t" r="r" b="b"/>
              <a:pathLst>
                <a:path w="1114" h="526" extrusionOk="0">
                  <a:moveTo>
                    <a:pt x="650" y="306"/>
                  </a:moveTo>
                  <a:cubicBezTo>
                    <a:pt x="1113" y="1"/>
                    <a:pt x="1" y="526"/>
                    <a:pt x="650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9" name="Google Shape;27619;p13"/>
            <p:cNvSpPr/>
            <p:nvPr/>
          </p:nvSpPr>
          <p:spPr>
            <a:xfrm>
              <a:off x="943728" y="1209911"/>
              <a:ext cx="31802" cy="16109"/>
            </a:xfrm>
            <a:custGeom>
              <a:avLst/>
              <a:gdLst/>
              <a:ahLst/>
              <a:cxnLst/>
              <a:rect l="l" t="t" r="r" b="b"/>
              <a:pathLst>
                <a:path w="891" h="535" extrusionOk="0">
                  <a:moveTo>
                    <a:pt x="853" y="497"/>
                  </a:moveTo>
                  <a:cubicBezTo>
                    <a:pt x="891" y="236"/>
                    <a:pt x="878" y="1"/>
                    <a:pt x="273" y="43"/>
                  </a:cubicBezTo>
                  <a:cubicBezTo>
                    <a:pt x="216" y="165"/>
                    <a:pt x="1" y="216"/>
                    <a:pt x="81" y="407"/>
                  </a:cubicBezTo>
                  <a:cubicBezTo>
                    <a:pt x="340" y="434"/>
                    <a:pt x="451" y="535"/>
                    <a:pt x="853" y="4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0" name="Google Shape;27620;p13"/>
            <p:cNvSpPr/>
            <p:nvPr/>
          </p:nvSpPr>
          <p:spPr>
            <a:xfrm>
              <a:off x="870952" y="1208436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1" y="182"/>
                  </a:moveTo>
                  <a:lnTo>
                    <a:pt x="386" y="182"/>
                  </a:lnTo>
                  <a:lnTo>
                    <a:pt x="38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1" name="Google Shape;27621;p13"/>
            <p:cNvSpPr/>
            <p:nvPr/>
          </p:nvSpPr>
          <p:spPr>
            <a:xfrm>
              <a:off x="8366560" y="1200216"/>
              <a:ext cx="22593" cy="11773"/>
            </a:xfrm>
            <a:custGeom>
              <a:avLst/>
              <a:gdLst/>
              <a:ahLst/>
              <a:cxnLst/>
              <a:rect l="l" t="t" r="r" b="b"/>
              <a:pathLst>
                <a:path w="633" h="391" extrusionOk="0">
                  <a:moveTo>
                    <a:pt x="193" y="0"/>
                  </a:moveTo>
                  <a:cubicBezTo>
                    <a:pt x="203" y="126"/>
                    <a:pt x="104" y="200"/>
                    <a:pt x="1" y="273"/>
                  </a:cubicBezTo>
                  <a:cubicBezTo>
                    <a:pt x="249" y="278"/>
                    <a:pt x="270" y="391"/>
                    <a:pt x="578" y="365"/>
                  </a:cubicBezTo>
                  <a:cubicBezTo>
                    <a:pt x="632" y="158"/>
                    <a:pt x="532" y="23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2" name="Google Shape;27622;p13"/>
            <p:cNvSpPr/>
            <p:nvPr/>
          </p:nvSpPr>
          <p:spPr>
            <a:xfrm>
              <a:off x="7185731" y="1200216"/>
              <a:ext cx="31374" cy="13459"/>
            </a:xfrm>
            <a:custGeom>
              <a:avLst/>
              <a:gdLst/>
              <a:ahLst/>
              <a:cxnLst/>
              <a:rect l="l" t="t" r="r" b="b"/>
              <a:pathLst>
                <a:path w="879" h="447" extrusionOk="0">
                  <a:moveTo>
                    <a:pt x="878" y="182"/>
                  </a:moveTo>
                  <a:cubicBezTo>
                    <a:pt x="624" y="180"/>
                    <a:pt x="706" y="24"/>
                    <a:pt x="493" y="0"/>
                  </a:cubicBezTo>
                  <a:cubicBezTo>
                    <a:pt x="477" y="145"/>
                    <a:pt x="1" y="72"/>
                    <a:pt x="107" y="273"/>
                  </a:cubicBezTo>
                  <a:cubicBezTo>
                    <a:pt x="594" y="284"/>
                    <a:pt x="712" y="447"/>
                    <a:pt x="878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3" name="Google Shape;27623;p13"/>
            <p:cNvSpPr/>
            <p:nvPr/>
          </p:nvSpPr>
          <p:spPr>
            <a:xfrm>
              <a:off x="3747965" y="1205365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4" y="102"/>
                  </a:moveTo>
                  <a:cubicBezTo>
                    <a:pt x="197" y="53"/>
                    <a:pt x="39" y="0"/>
                    <a:pt x="5" y="102"/>
                  </a:cubicBezTo>
                  <a:cubicBezTo>
                    <a:pt x="1" y="152"/>
                    <a:pt x="160" y="205"/>
                    <a:pt x="194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4" name="Google Shape;27624;p13"/>
            <p:cNvSpPr/>
            <p:nvPr/>
          </p:nvSpPr>
          <p:spPr>
            <a:xfrm>
              <a:off x="3331191" y="1193502"/>
              <a:ext cx="31445" cy="13941"/>
            </a:xfrm>
            <a:custGeom>
              <a:avLst/>
              <a:gdLst/>
              <a:ahLst/>
              <a:cxnLst/>
              <a:rect l="l" t="t" r="r" b="b"/>
              <a:pathLst>
                <a:path w="881" h="463" extrusionOk="0">
                  <a:moveTo>
                    <a:pt x="687" y="313"/>
                  </a:moveTo>
                  <a:cubicBezTo>
                    <a:pt x="705" y="304"/>
                    <a:pt x="872" y="125"/>
                    <a:pt x="880" y="131"/>
                  </a:cubicBezTo>
                  <a:cubicBezTo>
                    <a:pt x="671" y="0"/>
                    <a:pt x="0" y="462"/>
                    <a:pt x="687" y="405"/>
                  </a:cubicBezTo>
                  <a:cubicBezTo>
                    <a:pt x="697" y="403"/>
                    <a:pt x="676" y="320"/>
                    <a:pt x="687" y="3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5" name="Google Shape;27625;p13"/>
            <p:cNvSpPr/>
            <p:nvPr/>
          </p:nvSpPr>
          <p:spPr>
            <a:xfrm>
              <a:off x="4828642" y="1194736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5" y="1"/>
                  </a:moveTo>
                  <a:lnTo>
                    <a:pt x="0" y="1"/>
                  </a:lnTo>
                  <a:lnTo>
                    <a:pt x="0" y="181"/>
                  </a:lnTo>
                  <a:lnTo>
                    <a:pt x="385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6" name="Google Shape;27626;p13"/>
            <p:cNvSpPr/>
            <p:nvPr/>
          </p:nvSpPr>
          <p:spPr>
            <a:xfrm>
              <a:off x="3892552" y="1191635"/>
              <a:ext cx="6889" cy="6293"/>
            </a:xfrm>
            <a:custGeom>
              <a:avLst/>
              <a:gdLst/>
              <a:ahLst/>
              <a:cxnLst/>
              <a:rect l="l" t="t" r="r" b="b"/>
              <a:pathLst>
                <a:path w="193" h="209" extrusionOk="0">
                  <a:moveTo>
                    <a:pt x="192" y="104"/>
                  </a:moveTo>
                  <a:cubicBezTo>
                    <a:pt x="192" y="53"/>
                    <a:pt x="38" y="1"/>
                    <a:pt x="0" y="104"/>
                  </a:cubicBezTo>
                  <a:cubicBezTo>
                    <a:pt x="0" y="153"/>
                    <a:pt x="158" y="208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7" name="Google Shape;27627;p13"/>
            <p:cNvSpPr/>
            <p:nvPr/>
          </p:nvSpPr>
          <p:spPr>
            <a:xfrm>
              <a:off x="2385179" y="1194736"/>
              <a:ext cx="13813" cy="2710"/>
            </a:xfrm>
            <a:custGeom>
              <a:avLst/>
              <a:gdLst/>
              <a:ahLst/>
              <a:cxnLst/>
              <a:rect l="l" t="t" r="r" b="b"/>
              <a:pathLst>
                <a:path w="387" h="90" extrusionOk="0">
                  <a:moveTo>
                    <a:pt x="387" y="1"/>
                  </a:moveTo>
                  <a:cubicBezTo>
                    <a:pt x="237" y="22"/>
                    <a:pt x="6" y="2"/>
                    <a:pt x="0" y="90"/>
                  </a:cubicBezTo>
                  <a:cubicBezTo>
                    <a:pt x="149" y="70"/>
                    <a:pt x="379" y="90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8" name="Google Shape;27628;p13"/>
            <p:cNvSpPr/>
            <p:nvPr/>
          </p:nvSpPr>
          <p:spPr>
            <a:xfrm>
              <a:off x="5465171" y="1191304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293" y="25"/>
                  </a:moveTo>
                  <a:cubicBezTo>
                    <a:pt x="238" y="0"/>
                    <a:pt x="1" y="68"/>
                    <a:pt x="101" y="115"/>
                  </a:cubicBezTo>
                  <a:cubicBezTo>
                    <a:pt x="156" y="141"/>
                    <a:pt x="395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9" name="Google Shape;27629;p13"/>
            <p:cNvSpPr/>
            <p:nvPr/>
          </p:nvSpPr>
          <p:spPr>
            <a:xfrm>
              <a:off x="6687081" y="1189287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5" y="0"/>
                  </a:moveTo>
                  <a:cubicBezTo>
                    <a:pt x="236" y="21"/>
                    <a:pt x="6" y="3"/>
                    <a:pt x="1" y="92"/>
                  </a:cubicBezTo>
                  <a:cubicBezTo>
                    <a:pt x="151" y="70"/>
                    <a:pt x="379" y="88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0" name="Google Shape;27630;p13"/>
            <p:cNvSpPr/>
            <p:nvPr/>
          </p:nvSpPr>
          <p:spPr>
            <a:xfrm>
              <a:off x="2488400" y="1188865"/>
              <a:ext cx="20702" cy="3643"/>
            </a:xfrm>
            <a:custGeom>
              <a:avLst/>
              <a:gdLst/>
              <a:ahLst/>
              <a:cxnLst/>
              <a:rect l="l" t="t" r="r" b="b"/>
              <a:pathLst>
                <a:path w="580" h="121" extrusionOk="0">
                  <a:moveTo>
                    <a:pt x="579" y="14"/>
                  </a:moveTo>
                  <a:cubicBezTo>
                    <a:pt x="352" y="29"/>
                    <a:pt x="32" y="0"/>
                    <a:pt x="1" y="106"/>
                  </a:cubicBezTo>
                  <a:cubicBezTo>
                    <a:pt x="227" y="91"/>
                    <a:pt x="547" y="120"/>
                    <a:pt x="579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1" name="Google Shape;27631;p13"/>
            <p:cNvSpPr/>
            <p:nvPr/>
          </p:nvSpPr>
          <p:spPr>
            <a:xfrm>
              <a:off x="2402311" y="1188504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2" y="26"/>
                  </a:moveTo>
                  <a:cubicBezTo>
                    <a:pt x="238" y="0"/>
                    <a:pt x="1" y="71"/>
                    <a:pt x="100" y="118"/>
                  </a:cubicBezTo>
                  <a:cubicBezTo>
                    <a:pt x="152" y="143"/>
                    <a:pt x="391" y="73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2" name="Google Shape;27632;p13"/>
            <p:cNvSpPr/>
            <p:nvPr/>
          </p:nvSpPr>
          <p:spPr>
            <a:xfrm>
              <a:off x="1400762" y="1186186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5" y="103"/>
                  </a:moveTo>
                  <a:cubicBezTo>
                    <a:pt x="197" y="53"/>
                    <a:pt x="40" y="0"/>
                    <a:pt x="5" y="103"/>
                  </a:cubicBezTo>
                  <a:cubicBezTo>
                    <a:pt x="1" y="154"/>
                    <a:pt x="160" y="205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3" name="Google Shape;27633;p13"/>
            <p:cNvSpPr/>
            <p:nvPr/>
          </p:nvSpPr>
          <p:spPr>
            <a:xfrm>
              <a:off x="5475664" y="1181067"/>
              <a:ext cx="14991" cy="9274"/>
            </a:xfrm>
            <a:custGeom>
              <a:avLst/>
              <a:gdLst/>
              <a:ahLst/>
              <a:cxnLst/>
              <a:rect l="l" t="t" r="r" b="b"/>
              <a:pathLst>
                <a:path w="420" h="308" extrusionOk="0">
                  <a:moveTo>
                    <a:pt x="387" y="273"/>
                  </a:moveTo>
                  <a:cubicBezTo>
                    <a:pt x="358" y="165"/>
                    <a:pt x="420" y="15"/>
                    <a:pt x="195" y="1"/>
                  </a:cubicBezTo>
                  <a:cubicBezTo>
                    <a:pt x="182" y="57"/>
                    <a:pt x="165" y="109"/>
                    <a:pt x="1" y="91"/>
                  </a:cubicBezTo>
                  <a:cubicBezTo>
                    <a:pt x="23" y="203"/>
                    <a:pt x="61" y="307"/>
                    <a:pt x="387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4" name="Google Shape;27634;p13"/>
            <p:cNvSpPr/>
            <p:nvPr/>
          </p:nvSpPr>
          <p:spPr>
            <a:xfrm>
              <a:off x="5273612" y="1177364"/>
              <a:ext cx="39761" cy="15838"/>
            </a:xfrm>
            <a:custGeom>
              <a:avLst/>
              <a:gdLst/>
              <a:ahLst/>
              <a:cxnLst/>
              <a:rect l="l" t="t" r="r" b="b"/>
              <a:pathLst>
                <a:path w="1114" h="526" extrusionOk="0">
                  <a:moveTo>
                    <a:pt x="648" y="306"/>
                  </a:moveTo>
                  <a:cubicBezTo>
                    <a:pt x="1114" y="1"/>
                    <a:pt x="0" y="526"/>
                    <a:pt x="648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5" name="Google Shape;27635;p13"/>
            <p:cNvSpPr/>
            <p:nvPr/>
          </p:nvSpPr>
          <p:spPr>
            <a:xfrm>
              <a:off x="7743274" y="1172848"/>
              <a:ext cx="28233" cy="13760"/>
            </a:xfrm>
            <a:custGeom>
              <a:avLst/>
              <a:gdLst/>
              <a:ahLst/>
              <a:cxnLst/>
              <a:rect l="l" t="t" r="r" b="b"/>
              <a:pathLst>
                <a:path w="791" h="457" extrusionOk="0">
                  <a:moveTo>
                    <a:pt x="494" y="456"/>
                  </a:moveTo>
                  <a:cubicBezTo>
                    <a:pt x="755" y="340"/>
                    <a:pt x="791" y="11"/>
                    <a:pt x="301" y="1"/>
                  </a:cubicBezTo>
                  <a:cubicBezTo>
                    <a:pt x="39" y="117"/>
                    <a:pt x="1" y="447"/>
                    <a:pt x="49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6" name="Google Shape;27636;p13"/>
            <p:cNvSpPr/>
            <p:nvPr/>
          </p:nvSpPr>
          <p:spPr>
            <a:xfrm>
              <a:off x="6817891" y="1181097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0" y="91"/>
                  </a:moveTo>
                  <a:cubicBezTo>
                    <a:pt x="150" y="71"/>
                    <a:pt x="382" y="88"/>
                    <a:pt x="385" y="1"/>
                  </a:cubicBezTo>
                  <a:cubicBezTo>
                    <a:pt x="236" y="21"/>
                    <a:pt x="8" y="1"/>
                    <a:pt x="0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7" name="Google Shape;27637;p13"/>
            <p:cNvSpPr/>
            <p:nvPr/>
          </p:nvSpPr>
          <p:spPr>
            <a:xfrm>
              <a:off x="5802922" y="1177966"/>
              <a:ext cx="23843" cy="5871"/>
            </a:xfrm>
            <a:custGeom>
              <a:avLst/>
              <a:gdLst/>
              <a:ahLst/>
              <a:cxnLst/>
              <a:rect l="l" t="t" r="r" b="b"/>
              <a:pathLst>
                <a:path w="668" h="195" extrusionOk="0">
                  <a:moveTo>
                    <a:pt x="88" y="195"/>
                  </a:moveTo>
                  <a:lnTo>
                    <a:pt x="473" y="195"/>
                  </a:lnTo>
                  <a:cubicBezTo>
                    <a:pt x="473" y="104"/>
                    <a:pt x="631" y="87"/>
                    <a:pt x="667" y="14"/>
                  </a:cubicBezTo>
                  <a:cubicBezTo>
                    <a:pt x="363" y="21"/>
                    <a:pt x="0" y="1"/>
                    <a:pt x="88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8" name="Google Shape;27638;p13"/>
            <p:cNvSpPr/>
            <p:nvPr/>
          </p:nvSpPr>
          <p:spPr>
            <a:xfrm>
              <a:off x="8204983" y="1175226"/>
              <a:ext cx="23985" cy="5871"/>
            </a:xfrm>
            <a:custGeom>
              <a:avLst/>
              <a:gdLst/>
              <a:ahLst/>
              <a:cxnLst/>
              <a:rect l="l" t="t" r="r" b="b"/>
              <a:pathLst>
                <a:path w="672" h="195" extrusionOk="0">
                  <a:moveTo>
                    <a:pt x="477" y="195"/>
                  </a:moveTo>
                  <a:cubicBezTo>
                    <a:pt x="476" y="103"/>
                    <a:pt x="634" y="86"/>
                    <a:pt x="672" y="12"/>
                  </a:cubicBezTo>
                  <a:cubicBezTo>
                    <a:pt x="366" y="20"/>
                    <a:pt x="1" y="0"/>
                    <a:pt x="91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9" name="Google Shape;27639;p13"/>
            <p:cNvSpPr/>
            <p:nvPr/>
          </p:nvSpPr>
          <p:spPr>
            <a:xfrm>
              <a:off x="8251062" y="1163032"/>
              <a:ext cx="21987" cy="16229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44" y="510"/>
                  </a:moveTo>
                  <a:cubicBezTo>
                    <a:pt x="404" y="387"/>
                    <a:pt x="616" y="337"/>
                    <a:pt x="536" y="145"/>
                  </a:cubicBezTo>
                  <a:cubicBezTo>
                    <a:pt x="1" y="0"/>
                    <a:pt x="6" y="538"/>
                    <a:pt x="344" y="5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0" name="Google Shape;27640;p13"/>
            <p:cNvSpPr/>
            <p:nvPr/>
          </p:nvSpPr>
          <p:spPr>
            <a:xfrm>
              <a:off x="8160119" y="1172848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1"/>
                  </a:moveTo>
                  <a:lnTo>
                    <a:pt x="1" y="1"/>
                  </a:lnTo>
                  <a:lnTo>
                    <a:pt x="1" y="184"/>
                  </a:lnTo>
                  <a:lnTo>
                    <a:pt x="386" y="1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1" name="Google Shape;27641;p13"/>
            <p:cNvSpPr/>
            <p:nvPr/>
          </p:nvSpPr>
          <p:spPr>
            <a:xfrm>
              <a:off x="8562580" y="1172155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293" y="24"/>
                  </a:moveTo>
                  <a:cubicBezTo>
                    <a:pt x="239" y="0"/>
                    <a:pt x="0" y="68"/>
                    <a:pt x="101" y="115"/>
                  </a:cubicBezTo>
                  <a:cubicBezTo>
                    <a:pt x="154" y="140"/>
                    <a:pt x="394" y="72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2" name="Google Shape;27642;p13"/>
            <p:cNvSpPr/>
            <p:nvPr/>
          </p:nvSpPr>
          <p:spPr>
            <a:xfrm>
              <a:off x="6329234" y="1167247"/>
              <a:ext cx="23807" cy="6022"/>
            </a:xfrm>
            <a:custGeom>
              <a:avLst/>
              <a:gdLst/>
              <a:ahLst/>
              <a:cxnLst/>
              <a:rect l="l" t="t" r="r" b="b"/>
              <a:pathLst>
                <a:path w="667" h="200" extrusionOk="0">
                  <a:moveTo>
                    <a:pt x="576" y="7"/>
                  </a:moveTo>
                  <a:cubicBezTo>
                    <a:pt x="246" y="0"/>
                    <a:pt x="84" y="76"/>
                    <a:pt x="1" y="187"/>
                  </a:cubicBezTo>
                  <a:cubicBezTo>
                    <a:pt x="302" y="179"/>
                    <a:pt x="666" y="200"/>
                    <a:pt x="57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3" name="Google Shape;27643;p13"/>
            <p:cNvSpPr/>
            <p:nvPr/>
          </p:nvSpPr>
          <p:spPr>
            <a:xfrm>
              <a:off x="5699238" y="116938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4"/>
                  </a:moveTo>
                  <a:cubicBezTo>
                    <a:pt x="242" y="1"/>
                    <a:pt x="1" y="69"/>
                    <a:pt x="101" y="116"/>
                  </a:cubicBezTo>
                  <a:cubicBezTo>
                    <a:pt x="154" y="142"/>
                    <a:pt x="394" y="74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4" name="Google Shape;27644;p13"/>
            <p:cNvSpPr/>
            <p:nvPr/>
          </p:nvSpPr>
          <p:spPr>
            <a:xfrm>
              <a:off x="3765061" y="1169385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6" y="24"/>
                  </a:moveTo>
                  <a:cubicBezTo>
                    <a:pt x="242" y="1"/>
                    <a:pt x="1" y="69"/>
                    <a:pt x="100" y="116"/>
                  </a:cubicBezTo>
                  <a:cubicBezTo>
                    <a:pt x="154" y="142"/>
                    <a:pt x="395" y="74"/>
                    <a:pt x="296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5" name="Google Shape;27645;p13"/>
            <p:cNvSpPr/>
            <p:nvPr/>
          </p:nvSpPr>
          <p:spPr>
            <a:xfrm>
              <a:off x="8043050" y="1164146"/>
              <a:ext cx="13813" cy="6745"/>
            </a:xfrm>
            <a:custGeom>
              <a:avLst/>
              <a:gdLst/>
              <a:ahLst/>
              <a:cxnLst/>
              <a:rect l="l" t="t" r="r" b="b"/>
              <a:pathLst>
                <a:path w="387" h="224" extrusionOk="0">
                  <a:moveTo>
                    <a:pt x="387" y="110"/>
                  </a:moveTo>
                  <a:cubicBezTo>
                    <a:pt x="346" y="0"/>
                    <a:pt x="174" y="54"/>
                    <a:pt x="0" y="110"/>
                  </a:cubicBezTo>
                  <a:cubicBezTo>
                    <a:pt x="2" y="201"/>
                    <a:pt x="339" y="223"/>
                    <a:pt x="387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6" name="Google Shape;27646;p13"/>
            <p:cNvSpPr/>
            <p:nvPr/>
          </p:nvSpPr>
          <p:spPr>
            <a:xfrm>
              <a:off x="6818891" y="1157251"/>
              <a:ext cx="65282" cy="12887"/>
            </a:xfrm>
            <a:custGeom>
              <a:avLst/>
              <a:gdLst/>
              <a:ahLst/>
              <a:cxnLst/>
              <a:rect l="l" t="t" r="r" b="b"/>
              <a:pathLst>
                <a:path w="1829" h="428" extrusionOk="0">
                  <a:moveTo>
                    <a:pt x="1129" y="427"/>
                  </a:moveTo>
                  <a:cubicBezTo>
                    <a:pt x="1828" y="1"/>
                    <a:pt x="1" y="307"/>
                    <a:pt x="1129" y="4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7" name="Google Shape;27647;p13"/>
            <p:cNvSpPr/>
            <p:nvPr/>
          </p:nvSpPr>
          <p:spPr>
            <a:xfrm>
              <a:off x="8101477" y="1161196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3" y="24"/>
                  </a:moveTo>
                  <a:cubicBezTo>
                    <a:pt x="238" y="0"/>
                    <a:pt x="0" y="68"/>
                    <a:pt x="98" y="116"/>
                  </a:cubicBezTo>
                  <a:cubicBezTo>
                    <a:pt x="153" y="142"/>
                    <a:pt x="393" y="72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8" name="Google Shape;27648;p13"/>
            <p:cNvSpPr/>
            <p:nvPr/>
          </p:nvSpPr>
          <p:spPr>
            <a:xfrm>
              <a:off x="5131452" y="1156499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9" name="Google Shape;27649;p13"/>
            <p:cNvSpPr/>
            <p:nvPr/>
          </p:nvSpPr>
          <p:spPr>
            <a:xfrm>
              <a:off x="48255" y="1158426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2" y="27"/>
                  </a:moveTo>
                  <a:cubicBezTo>
                    <a:pt x="240" y="1"/>
                    <a:pt x="1" y="70"/>
                    <a:pt x="102" y="116"/>
                  </a:cubicBezTo>
                  <a:cubicBezTo>
                    <a:pt x="154" y="143"/>
                    <a:pt x="391" y="74"/>
                    <a:pt x="29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0" name="Google Shape;27650;p13"/>
            <p:cNvSpPr/>
            <p:nvPr/>
          </p:nvSpPr>
          <p:spPr>
            <a:xfrm>
              <a:off x="1144388" y="1145629"/>
              <a:ext cx="24378" cy="11291"/>
            </a:xfrm>
            <a:custGeom>
              <a:avLst/>
              <a:gdLst/>
              <a:ahLst/>
              <a:cxnLst/>
              <a:rect l="l" t="t" r="r" b="b"/>
              <a:pathLst>
                <a:path w="683" h="375" extrusionOk="0">
                  <a:moveTo>
                    <a:pt x="630" y="362"/>
                  </a:moveTo>
                  <a:cubicBezTo>
                    <a:pt x="682" y="154"/>
                    <a:pt x="584" y="18"/>
                    <a:pt x="245" y="0"/>
                  </a:cubicBezTo>
                  <a:cubicBezTo>
                    <a:pt x="1" y="105"/>
                    <a:pt x="89" y="375"/>
                    <a:pt x="630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1" name="Google Shape;27651;p13"/>
            <p:cNvSpPr/>
            <p:nvPr/>
          </p:nvSpPr>
          <p:spPr>
            <a:xfrm>
              <a:off x="5379332" y="1136476"/>
              <a:ext cx="27590" cy="17313"/>
            </a:xfrm>
            <a:custGeom>
              <a:avLst/>
              <a:gdLst/>
              <a:ahLst/>
              <a:cxnLst/>
              <a:rect l="l" t="t" r="r" b="b"/>
              <a:pathLst>
                <a:path w="773" h="575" extrusionOk="0">
                  <a:moveTo>
                    <a:pt x="773" y="574"/>
                  </a:moveTo>
                  <a:lnTo>
                    <a:pt x="773" y="30"/>
                  </a:lnTo>
                  <a:cubicBezTo>
                    <a:pt x="63" y="0"/>
                    <a:pt x="188" y="360"/>
                    <a:pt x="0" y="5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2" name="Google Shape;27652;p13"/>
            <p:cNvSpPr/>
            <p:nvPr/>
          </p:nvSpPr>
          <p:spPr>
            <a:xfrm>
              <a:off x="4000270" y="1141806"/>
              <a:ext cx="39761" cy="15838"/>
            </a:xfrm>
            <a:custGeom>
              <a:avLst/>
              <a:gdLst/>
              <a:ahLst/>
              <a:cxnLst/>
              <a:rect l="l" t="t" r="r" b="b"/>
              <a:pathLst>
                <a:path w="1114" h="526" extrusionOk="0">
                  <a:moveTo>
                    <a:pt x="646" y="306"/>
                  </a:moveTo>
                  <a:cubicBezTo>
                    <a:pt x="1114" y="1"/>
                    <a:pt x="0" y="525"/>
                    <a:pt x="646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3" name="Google Shape;27653;p13"/>
            <p:cNvSpPr/>
            <p:nvPr/>
          </p:nvSpPr>
          <p:spPr>
            <a:xfrm>
              <a:off x="852892" y="1137380"/>
              <a:ext cx="43973" cy="18969"/>
            </a:xfrm>
            <a:custGeom>
              <a:avLst/>
              <a:gdLst/>
              <a:ahLst/>
              <a:cxnLst/>
              <a:rect l="l" t="t" r="r" b="b"/>
              <a:pathLst>
                <a:path w="1232" h="630" extrusionOk="0">
                  <a:moveTo>
                    <a:pt x="696" y="544"/>
                  </a:moveTo>
                  <a:cubicBezTo>
                    <a:pt x="567" y="206"/>
                    <a:pt x="1231" y="13"/>
                    <a:pt x="312" y="0"/>
                  </a:cubicBezTo>
                  <a:cubicBezTo>
                    <a:pt x="430" y="185"/>
                    <a:pt x="0" y="629"/>
                    <a:pt x="696" y="5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4" name="Google Shape;27654;p13"/>
            <p:cNvSpPr/>
            <p:nvPr/>
          </p:nvSpPr>
          <p:spPr>
            <a:xfrm>
              <a:off x="3104298" y="114749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7"/>
                  </a:moveTo>
                  <a:cubicBezTo>
                    <a:pt x="156" y="142"/>
                    <a:pt x="393" y="73"/>
                    <a:pt x="294" y="26"/>
                  </a:cubicBezTo>
                  <a:cubicBezTo>
                    <a:pt x="242" y="1"/>
                    <a:pt x="0" y="70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5" name="Google Shape;27655;p13"/>
            <p:cNvSpPr/>
            <p:nvPr/>
          </p:nvSpPr>
          <p:spPr>
            <a:xfrm>
              <a:off x="709018" y="114749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6"/>
                  </a:moveTo>
                  <a:cubicBezTo>
                    <a:pt x="239" y="1"/>
                    <a:pt x="0" y="69"/>
                    <a:pt x="99" y="117"/>
                  </a:cubicBezTo>
                  <a:cubicBezTo>
                    <a:pt x="152" y="142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6" name="Google Shape;27656;p13"/>
            <p:cNvSpPr/>
            <p:nvPr/>
          </p:nvSpPr>
          <p:spPr>
            <a:xfrm>
              <a:off x="3971574" y="1142077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4" y="24"/>
                  </a:moveTo>
                  <a:cubicBezTo>
                    <a:pt x="240" y="1"/>
                    <a:pt x="0" y="69"/>
                    <a:pt x="102" y="116"/>
                  </a:cubicBezTo>
                  <a:cubicBezTo>
                    <a:pt x="154" y="140"/>
                    <a:pt x="393" y="71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7" name="Google Shape;27657;p13"/>
            <p:cNvSpPr/>
            <p:nvPr/>
          </p:nvSpPr>
          <p:spPr>
            <a:xfrm>
              <a:off x="309769" y="1142077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5" y="24"/>
                  </a:moveTo>
                  <a:cubicBezTo>
                    <a:pt x="241" y="1"/>
                    <a:pt x="1" y="69"/>
                    <a:pt x="101" y="116"/>
                  </a:cubicBezTo>
                  <a:cubicBezTo>
                    <a:pt x="154" y="140"/>
                    <a:pt x="394" y="71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8" name="Google Shape;27658;p13"/>
            <p:cNvSpPr/>
            <p:nvPr/>
          </p:nvSpPr>
          <p:spPr>
            <a:xfrm>
              <a:off x="6029637" y="1139307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101" y="116"/>
                  </a:moveTo>
                  <a:cubicBezTo>
                    <a:pt x="153" y="142"/>
                    <a:pt x="394" y="73"/>
                    <a:pt x="294" y="25"/>
                  </a:cubicBezTo>
                  <a:cubicBezTo>
                    <a:pt x="242" y="0"/>
                    <a:pt x="0" y="69"/>
                    <a:pt x="101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9" name="Google Shape;27659;p13"/>
            <p:cNvSpPr/>
            <p:nvPr/>
          </p:nvSpPr>
          <p:spPr>
            <a:xfrm>
              <a:off x="3361386" y="1131087"/>
              <a:ext cx="35657" cy="11743"/>
            </a:xfrm>
            <a:custGeom>
              <a:avLst/>
              <a:gdLst/>
              <a:ahLst/>
              <a:cxnLst/>
              <a:rect l="l" t="t" r="r" b="b"/>
              <a:pathLst>
                <a:path w="999" h="390" extrusionOk="0">
                  <a:moveTo>
                    <a:pt x="34" y="118"/>
                  </a:moveTo>
                  <a:cubicBezTo>
                    <a:pt x="63" y="225"/>
                    <a:pt x="0" y="375"/>
                    <a:pt x="226" y="389"/>
                  </a:cubicBezTo>
                  <a:cubicBezTo>
                    <a:pt x="245" y="157"/>
                    <a:pt x="979" y="261"/>
                    <a:pt x="999" y="28"/>
                  </a:cubicBezTo>
                  <a:cubicBezTo>
                    <a:pt x="393" y="128"/>
                    <a:pt x="487" y="0"/>
                    <a:pt x="34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0" name="Google Shape;27660;p13"/>
            <p:cNvSpPr/>
            <p:nvPr/>
          </p:nvSpPr>
          <p:spPr>
            <a:xfrm>
              <a:off x="635672" y="1131900"/>
              <a:ext cx="31659" cy="10930"/>
            </a:xfrm>
            <a:custGeom>
              <a:avLst/>
              <a:gdLst/>
              <a:ahLst/>
              <a:cxnLst/>
              <a:rect l="l" t="t" r="r" b="b"/>
              <a:pathLst>
                <a:path w="887" h="363" extrusionOk="0">
                  <a:moveTo>
                    <a:pt x="613" y="362"/>
                  </a:moveTo>
                  <a:cubicBezTo>
                    <a:pt x="672" y="241"/>
                    <a:pt x="887" y="190"/>
                    <a:pt x="803" y="1"/>
                  </a:cubicBezTo>
                  <a:lnTo>
                    <a:pt x="33" y="1"/>
                  </a:lnTo>
                  <a:cubicBezTo>
                    <a:pt x="1" y="228"/>
                    <a:pt x="328" y="284"/>
                    <a:pt x="613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1" name="Google Shape;27661;p13"/>
            <p:cNvSpPr/>
            <p:nvPr/>
          </p:nvSpPr>
          <p:spPr>
            <a:xfrm>
              <a:off x="2199331" y="1130936"/>
              <a:ext cx="32587" cy="9214"/>
            </a:xfrm>
            <a:custGeom>
              <a:avLst/>
              <a:gdLst/>
              <a:ahLst/>
              <a:cxnLst/>
              <a:rect l="l" t="t" r="r" b="b"/>
              <a:pathLst>
                <a:path w="913" h="306" extrusionOk="0">
                  <a:moveTo>
                    <a:pt x="388" y="305"/>
                  </a:moveTo>
                  <a:cubicBezTo>
                    <a:pt x="913" y="158"/>
                    <a:pt x="104" y="0"/>
                    <a:pt x="0" y="213"/>
                  </a:cubicBezTo>
                  <a:cubicBezTo>
                    <a:pt x="194" y="213"/>
                    <a:pt x="228" y="287"/>
                    <a:pt x="388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2" name="Google Shape;27662;p13"/>
            <p:cNvSpPr/>
            <p:nvPr/>
          </p:nvSpPr>
          <p:spPr>
            <a:xfrm>
              <a:off x="1490384" y="1137319"/>
              <a:ext cx="13813" cy="2830"/>
            </a:xfrm>
            <a:custGeom>
              <a:avLst/>
              <a:gdLst/>
              <a:ahLst/>
              <a:cxnLst/>
              <a:rect l="l" t="t" r="r" b="b"/>
              <a:pathLst>
                <a:path w="387" h="94" extrusionOk="0">
                  <a:moveTo>
                    <a:pt x="0" y="93"/>
                  </a:moveTo>
                  <a:cubicBezTo>
                    <a:pt x="150" y="71"/>
                    <a:pt x="380" y="90"/>
                    <a:pt x="386" y="1"/>
                  </a:cubicBezTo>
                  <a:cubicBezTo>
                    <a:pt x="236" y="22"/>
                    <a:pt x="7" y="3"/>
                    <a:pt x="0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3" name="Google Shape;27663;p13"/>
            <p:cNvSpPr/>
            <p:nvPr/>
          </p:nvSpPr>
          <p:spPr>
            <a:xfrm>
              <a:off x="257267" y="1130304"/>
              <a:ext cx="8995" cy="11412"/>
            </a:xfrm>
            <a:custGeom>
              <a:avLst/>
              <a:gdLst/>
              <a:ahLst/>
              <a:cxnLst/>
              <a:rect l="l" t="t" r="r" b="b"/>
              <a:pathLst>
                <a:path w="252" h="379" extrusionOk="0">
                  <a:moveTo>
                    <a:pt x="29" y="144"/>
                  </a:moveTo>
                  <a:cubicBezTo>
                    <a:pt x="1" y="238"/>
                    <a:pt x="180" y="379"/>
                    <a:pt x="221" y="235"/>
                  </a:cubicBezTo>
                  <a:cubicBezTo>
                    <a:pt x="251" y="138"/>
                    <a:pt x="71" y="0"/>
                    <a:pt x="29" y="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4" name="Google Shape;27664;p13"/>
            <p:cNvSpPr/>
            <p:nvPr/>
          </p:nvSpPr>
          <p:spPr>
            <a:xfrm>
              <a:off x="3248921" y="113382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88" y="27"/>
                  </a:moveTo>
                  <a:cubicBezTo>
                    <a:pt x="238" y="1"/>
                    <a:pt x="0" y="70"/>
                    <a:pt x="98" y="118"/>
                  </a:cubicBezTo>
                  <a:cubicBezTo>
                    <a:pt x="153" y="142"/>
                    <a:pt x="393" y="74"/>
                    <a:pt x="28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5" name="Google Shape;27665;p13"/>
            <p:cNvSpPr/>
            <p:nvPr/>
          </p:nvSpPr>
          <p:spPr>
            <a:xfrm>
              <a:off x="7537118" y="1131117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7"/>
                  </a:moveTo>
                  <a:cubicBezTo>
                    <a:pt x="150" y="140"/>
                    <a:pt x="391" y="72"/>
                    <a:pt x="292" y="27"/>
                  </a:cubicBezTo>
                  <a:cubicBezTo>
                    <a:pt x="238" y="1"/>
                    <a:pt x="1" y="68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6" name="Google Shape;27666;p13"/>
            <p:cNvSpPr/>
            <p:nvPr/>
          </p:nvSpPr>
          <p:spPr>
            <a:xfrm>
              <a:off x="5359273" y="1125577"/>
              <a:ext cx="31481" cy="9665"/>
            </a:xfrm>
            <a:custGeom>
              <a:avLst/>
              <a:gdLst/>
              <a:ahLst/>
              <a:cxnLst/>
              <a:rect l="l" t="t" r="r" b="b"/>
              <a:pathLst>
                <a:path w="882" h="321" extrusionOk="0">
                  <a:moveTo>
                    <a:pt x="755" y="211"/>
                  </a:moveTo>
                  <a:cubicBezTo>
                    <a:pt x="882" y="0"/>
                    <a:pt x="1" y="15"/>
                    <a:pt x="174" y="211"/>
                  </a:cubicBezTo>
                  <a:cubicBezTo>
                    <a:pt x="240" y="282"/>
                    <a:pt x="689" y="320"/>
                    <a:pt x="755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7" name="Google Shape;27667;p13"/>
            <p:cNvSpPr/>
            <p:nvPr/>
          </p:nvSpPr>
          <p:spPr>
            <a:xfrm>
              <a:off x="5288603" y="1118110"/>
              <a:ext cx="24307" cy="16530"/>
            </a:xfrm>
            <a:custGeom>
              <a:avLst/>
              <a:gdLst/>
              <a:ahLst/>
              <a:cxnLst/>
              <a:rect l="l" t="t" r="r" b="b"/>
              <a:pathLst>
                <a:path w="681" h="549" extrusionOk="0">
                  <a:moveTo>
                    <a:pt x="420" y="549"/>
                  </a:moveTo>
                  <a:cubicBezTo>
                    <a:pt x="335" y="376"/>
                    <a:pt x="681" y="0"/>
                    <a:pt x="35" y="93"/>
                  </a:cubicBezTo>
                  <a:cubicBezTo>
                    <a:pt x="5" y="320"/>
                    <a:pt x="1" y="536"/>
                    <a:pt x="420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8" name="Google Shape;27668;p13"/>
            <p:cNvSpPr/>
            <p:nvPr/>
          </p:nvSpPr>
          <p:spPr>
            <a:xfrm>
              <a:off x="7674674" y="1125667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1" y="116"/>
                  </a:moveTo>
                  <a:cubicBezTo>
                    <a:pt x="154" y="142"/>
                    <a:pt x="393" y="72"/>
                    <a:pt x="295" y="25"/>
                  </a:cubicBezTo>
                  <a:cubicBezTo>
                    <a:pt x="239" y="0"/>
                    <a:pt x="0" y="69"/>
                    <a:pt x="101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9" name="Google Shape;27669;p13"/>
            <p:cNvSpPr/>
            <p:nvPr/>
          </p:nvSpPr>
          <p:spPr>
            <a:xfrm>
              <a:off x="8700243" y="1120188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101" y="117"/>
                  </a:moveTo>
                  <a:cubicBezTo>
                    <a:pt x="153" y="142"/>
                    <a:pt x="396" y="72"/>
                    <a:pt x="293" y="25"/>
                  </a:cubicBezTo>
                  <a:cubicBezTo>
                    <a:pt x="241" y="1"/>
                    <a:pt x="1" y="69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0" name="Google Shape;27670;p13"/>
            <p:cNvSpPr/>
            <p:nvPr/>
          </p:nvSpPr>
          <p:spPr>
            <a:xfrm>
              <a:off x="7110279" y="111744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40" y="0"/>
                    <a:pt x="0" y="71"/>
                    <a:pt x="101" y="116"/>
                  </a:cubicBezTo>
                  <a:cubicBezTo>
                    <a:pt x="152" y="141"/>
                    <a:pt x="393" y="72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1" name="Google Shape;27671;p13"/>
            <p:cNvSpPr/>
            <p:nvPr/>
          </p:nvSpPr>
          <p:spPr>
            <a:xfrm>
              <a:off x="1548776" y="111744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1" y="26"/>
                  </a:moveTo>
                  <a:cubicBezTo>
                    <a:pt x="239" y="0"/>
                    <a:pt x="1" y="71"/>
                    <a:pt x="99" y="116"/>
                  </a:cubicBezTo>
                  <a:cubicBezTo>
                    <a:pt x="154" y="141"/>
                    <a:pt x="394" y="72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2" name="Google Shape;27672;p13"/>
            <p:cNvSpPr/>
            <p:nvPr/>
          </p:nvSpPr>
          <p:spPr>
            <a:xfrm>
              <a:off x="4429358" y="1109258"/>
              <a:ext cx="27626" cy="9364"/>
            </a:xfrm>
            <a:custGeom>
              <a:avLst/>
              <a:gdLst/>
              <a:ahLst/>
              <a:cxnLst/>
              <a:rect l="l" t="t" r="r" b="b"/>
              <a:pathLst>
                <a:path w="774" h="311" extrusionOk="0">
                  <a:moveTo>
                    <a:pt x="773" y="27"/>
                  </a:moveTo>
                  <a:cubicBezTo>
                    <a:pt x="333" y="1"/>
                    <a:pt x="49" y="48"/>
                    <a:pt x="0" y="207"/>
                  </a:cubicBezTo>
                  <a:cubicBezTo>
                    <a:pt x="368" y="186"/>
                    <a:pt x="427" y="310"/>
                    <a:pt x="773" y="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3" name="Google Shape;27673;p13"/>
            <p:cNvSpPr/>
            <p:nvPr/>
          </p:nvSpPr>
          <p:spPr>
            <a:xfrm>
              <a:off x="3982032" y="1112360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4" y="104"/>
                  </a:moveTo>
                  <a:cubicBezTo>
                    <a:pt x="194" y="53"/>
                    <a:pt x="40" y="1"/>
                    <a:pt x="2" y="104"/>
                  </a:cubicBezTo>
                  <a:cubicBezTo>
                    <a:pt x="1" y="154"/>
                    <a:pt x="155" y="207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4" name="Google Shape;27674;p13"/>
            <p:cNvSpPr/>
            <p:nvPr/>
          </p:nvSpPr>
          <p:spPr>
            <a:xfrm>
              <a:off x="1596924" y="1114678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3" y="27"/>
                  </a:moveTo>
                  <a:cubicBezTo>
                    <a:pt x="241" y="1"/>
                    <a:pt x="0" y="71"/>
                    <a:pt x="102" y="118"/>
                  </a:cubicBezTo>
                  <a:cubicBezTo>
                    <a:pt x="154" y="143"/>
                    <a:pt x="392" y="75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5" name="Google Shape;27675;p13"/>
            <p:cNvSpPr/>
            <p:nvPr/>
          </p:nvSpPr>
          <p:spPr>
            <a:xfrm>
              <a:off x="526740" y="1106488"/>
              <a:ext cx="29732" cy="11954"/>
            </a:xfrm>
            <a:custGeom>
              <a:avLst/>
              <a:gdLst/>
              <a:ahLst/>
              <a:cxnLst/>
              <a:rect l="l" t="t" r="r" b="b"/>
              <a:pathLst>
                <a:path w="833" h="397" extrusionOk="0">
                  <a:moveTo>
                    <a:pt x="1" y="390"/>
                  </a:moveTo>
                  <a:cubicBezTo>
                    <a:pt x="338" y="397"/>
                    <a:pt x="601" y="370"/>
                    <a:pt x="771" y="299"/>
                  </a:cubicBezTo>
                  <a:cubicBezTo>
                    <a:pt x="832" y="60"/>
                    <a:pt x="503" y="0"/>
                    <a:pt x="1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6" name="Google Shape;27676;p13"/>
            <p:cNvSpPr/>
            <p:nvPr/>
          </p:nvSpPr>
          <p:spPr>
            <a:xfrm>
              <a:off x="8930991" y="1109650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3"/>
                  </a:moveTo>
                  <a:cubicBezTo>
                    <a:pt x="193" y="53"/>
                    <a:pt x="36" y="1"/>
                    <a:pt x="1" y="103"/>
                  </a:cubicBezTo>
                  <a:cubicBezTo>
                    <a:pt x="1" y="154"/>
                    <a:pt x="158" y="206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7" name="Google Shape;27677;p13"/>
            <p:cNvSpPr/>
            <p:nvPr/>
          </p:nvSpPr>
          <p:spPr>
            <a:xfrm>
              <a:off x="3341934" y="1104561"/>
              <a:ext cx="41368" cy="13700"/>
            </a:xfrm>
            <a:custGeom>
              <a:avLst/>
              <a:gdLst/>
              <a:ahLst/>
              <a:cxnLst/>
              <a:rect l="l" t="t" r="r" b="b"/>
              <a:pathLst>
                <a:path w="1159" h="455" extrusionOk="0">
                  <a:moveTo>
                    <a:pt x="1159" y="0"/>
                  </a:moveTo>
                  <a:lnTo>
                    <a:pt x="194" y="0"/>
                  </a:lnTo>
                  <a:cubicBezTo>
                    <a:pt x="210" y="158"/>
                    <a:pt x="151" y="282"/>
                    <a:pt x="1" y="363"/>
                  </a:cubicBezTo>
                  <a:cubicBezTo>
                    <a:pt x="839" y="454"/>
                    <a:pt x="860" y="163"/>
                    <a:pt x="1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8" name="Google Shape;27678;p13"/>
            <p:cNvSpPr/>
            <p:nvPr/>
          </p:nvSpPr>
          <p:spPr>
            <a:xfrm>
              <a:off x="1978220" y="1110011"/>
              <a:ext cx="21594" cy="6444"/>
            </a:xfrm>
            <a:custGeom>
              <a:avLst/>
              <a:gdLst/>
              <a:ahLst/>
              <a:cxnLst/>
              <a:rect l="l" t="t" r="r" b="b"/>
              <a:pathLst>
                <a:path w="605" h="214" extrusionOk="0">
                  <a:moveTo>
                    <a:pt x="605" y="182"/>
                  </a:moveTo>
                  <a:lnTo>
                    <a:pt x="605" y="1"/>
                  </a:lnTo>
                  <a:lnTo>
                    <a:pt x="24" y="1"/>
                  </a:lnTo>
                  <a:cubicBezTo>
                    <a:pt x="0" y="162"/>
                    <a:pt x="216" y="213"/>
                    <a:pt x="605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9" name="Google Shape;27679;p13"/>
            <p:cNvSpPr/>
            <p:nvPr/>
          </p:nvSpPr>
          <p:spPr>
            <a:xfrm>
              <a:off x="1904267" y="1099082"/>
              <a:ext cx="45222" cy="14573"/>
            </a:xfrm>
            <a:custGeom>
              <a:avLst/>
              <a:gdLst/>
              <a:ahLst/>
              <a:cxnLst/>
              <a:rect l="l" t="t" r="r" b="b"/>
              <a:pathLst>
                <a:path w="1267" h="484" extrusionOk="0">
                  <a:moveTo>
                    <a:pt x="361" y="454"/>
                  </a:moveTo>
                  <a:cubicBezTo>
                    <a:pt x="1267" y="484"/>
                    <a:pt x="877" y="35"/>
                    <a:pt x="361" y="1"/>
                  </a:cubicBezTo>
                  <a:cubicBezTo>
                    <a:pt x="1" y="173"/>
                    <a:pt x="475" y="165"/>
                    <a:pt x="361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0" name="Google Shape;27680;p13"/>
            <p:cNvSpPr/>
            <p:nvPr/>
          </p:nvSpPr>
          <p:spPr>
            <a:xfrm>
              <a:off x="4565129" y="1101852"/>
              <a:ext cx="22665" cy="8220"/>
            </a:xfrm>
            <a:custGeom>
              <a:avLst/>
              <a:gdLst/>
              <a:ahLst/>
              <a:cxnLst/>
              <a:rect l="l" t="t" r="r" b="b"/>
              <a:pathLst>
                <a:path w="635" h="273" extrusionOk="0">
                  <a:moveTo>
                    <a:pt x="634" y="0"/>
                  </a:moveTo>
                  <a:lnTo>
                    <a:pt x="248" y="0"/>
                  </a:lnTo>
                  <a:cubicBezTo>
                    <a:pt x="239" y="116"/>
                    <a:pt x="0" y="125"/>
                    <a:pt x="58" y="273"/>
                  </a:cubicBezTo>
                  <a:lnTo>
                    <a:pt x="634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1" name="Google Shape;27681;p13"/>
            <p:cNvSpPr/>
            <p:nvPr/>
          </p:nvSpPr>
          <p:spPr>
            <a:xfrm>
              <a:off x="1813931" y="1107211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4" y="1"/>
                  </a:moveTo>
                  <a:cubicBezTo>
                    <a:pt x="234" y="23"/>
                    <a:pt x="3" y="5"/>
                    <a:pt x="1" y="92"/>
                  </a:cubicBezTo>
                  <a:cubicBezTo>
                    <a:pt x="149" y="73"/>
                    <a:pt x="379" y="9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2" name="Google Shape;27682;p13"/>
            <p:cNvSpPr/>
            <p:nvPr/>
          </p:nvSpPr>
          <p:spPr>
            <a:xfrm>
              <a:off x="1057121" y="1094806"/>
              <a:ext cx="20309" cy="13580"/>
            </a:xfrm>
            <a:custGeom>
              <a:avLst/>
              <a:gdLst/>
              <a:ahLst/>
              <a:cxnLst/>
              <a:rect l="l" t="t" r="r" b="b"/>
              <a:pathLst>
                <a:path w="569" h="451" extrusionOk="0">
                  <a:moveTo>
                    <a:pt x="374" y="413"/>
                  </a:moveTo>
                  <a:cubicBezTo>
                    <a:pt x="386" y="358"/>
                    <a:pt x="404" y="306"/>
                    <a:pt x="569" y="324"/>
                  </a:cubicBezTo>
                  <a:lnTo>
                    <a:pt x="569" y="143"/>
                  </a:lnTo>
                  <a:cubicBezTo>
                    <a:pt x="93" y="0"/>
                    <a:pt x="1" y="451"/>
                    <a:pt x="374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3" name="Google Shape;27683;p13"/>
            <p:cNvSpPr/>
            <p:nvPr/>
          </p:nvSpPr>
          <p:spPr>
            <a:xfrm>
              <a:off x="6993281" y="1101099"/>
              <a:ext cx="14027" cy="4185"/>
            </a:xfrm>
            <a:custGeom>
              <a:avLst/>
              <a:gdLst/>
              <a:ahLst/>
              <a:cxnLst/>
              <a:rect l="l" t="t" r="r" b="b"/>
              <a:pathLst>
                <a:path w="393" h="139" extrusionOk="0">
                  <a:moveTo>
                    <a:pt x="292" y="25"/>
                  </a:moveTo>
                  <a:cubicBezTo>
                    <a:pt x="239" y="0"/>
                    <a:pt x="1" y="69"/>
                    <a:pt x="101" y="116"/>
                  </a:cubicBezTo>
                  <a:cubicBezTo>
                    <a:pt x="153" y="139"/>
                    <a:pt x="392" y="71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4" name="Google Shape;27684;p13"/>
            <p:cNvSpPr/>
            <p:nvPr/>
          </p:nvSpPr>
          <p:spPr>
            <a:xfrm>
              <a:off x="6894593" y="1091615"/>
              <a:ext cx="65282" cy="12977"/>
            </a:xfrm>
            <a:custGeom>
              <a:avLst/>
              <a:gdLst/>
              <a:ahLst/>
              <a:cxnLst/>
              <a:rect l="l" t="t" r="r" b="b"/>
              <a:pathLst>
                <a:path w="1829" h="431" extrusionOk="0">
                  <a:moveTo>
                    <a:pt x="1130" y="430"/>
                  </a:moveTo>
                  <a:cubicBezTo>
                    <a:pt x="1828" y="1"/>
                    <a:pt x="1" y="309"/>
                    <a:pt x="1130" y="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5" name="Google Shape;27685;p13"/>
            <p:cNvSpPr/>
            <p:nvPr/>
          </p:nvSpPr>
          <p:spPr>
            <a:xfrm>
              <a:off x="5798390" y="1096342"/>
              <a:ext cx="23414" cy="8250"/>
            </a:xfrm>
            <a:custGeom>
              <a:avLst/>
              <a:gdLst/>
              <a:ahLst/>
              <a:cxnLst/>
              <a:rect l="l" t="t" r="r" b="b"/>
              <a:pathLst>
                <a:path w="656" h="274" extrusionOk="0">
                  <a:moveTo>
                    <a:pt x="407" y="273"/>
                  </a:moveTo>
                  <a:cubicBezTo>
                    <a:pt x="418" y="157"/>
                    <a:pt x="656" y="147"/>
                    <a:pt x="600" y="0"/>
                  </a:cubicBezTo>
                  <a:lnTo>
                    <a:pt x="215" y="0"/>
                  </a:lnTo>
                  <a:cubicBezTo>
                    <a:pt x="1" y="131"/>
                    <a:pt x="10" y="222"/>
                    <a:pt x="407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6" name="Google Shape;27686;p13"/>
            <p:cNvSpPr/>
            <p:nvPr/>
          </p:nvSpPr>
          <p:spPr>
            <a:xfrm>
              <a:off x="120638" y="1095348"/>
              <a:ext cx="32623" cy="9274"/>
            </a:xfrm>
            <a:custGeom>
              <a:avLst/>
              <a:gdLst/>
              <a:ahLst/>
              <a:cxnLst/>
              <a:rect l="l" t="t" r="r" b="b"/>
              <a:pathLst>
                <a:path w="914" h="308" extrusionOk="0">
                  <a:moveTo>
                    <a:pt x="0" y="216"/>
                  </a:moveTo>
                  <a:cubicBezTo>
                    <a:pt x="192" y="216"/>
                    <a:pt x="230" y="289"/>
                    <a:pt x="388" y="307"/>
                  </a:cubicBezTo>
                  <a:cubicBezTo>
                    <a:pt x="914" y="159"/>
                    <a:pt x="103" y="1"/>
                    <a:pt x="0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7" name="Google Shape;27687;p13"/>
            <p:cNvSpPr/>
            <p:nvPr/>
          </p:nvSpPr>
          <p:spPr>
            <a:xfrm>
              <a:off x="7172240" y="1098329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6"/>
                  </a:moveTo>
                  <a:cubicBezTo>
                    <a:pt x="238" y="1"/>
                    <a:pt x="0" y="70"/>
                    <a:pt x="100" y="117"/>
                  </a:cubicBezTo>
                  <a:cubicBezTo>
                    <a:pt x="153" y="142"/>
                    <a:pt x="395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8" name="Google Shape;27688;p13"/>
            <p:cNvSpPr/>
            <p:nvPr/>
          </p:nvSpPr>
          <p:spPr>
            <a:xfrm>
              <a:off x="5912675" y="1098329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40" y="1"/>
                    <a:pt x="1" y="70"/>
                    <a:pt x="100" y="117"/>
                  </a:cubicBezTo>
                  <a:cubicBezTo>
                    <a:pt x="152" y="142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9" name="Google Shape;27689;p13"/>
            <p:cNvSpPr/>
            <p:nvPr/>
          </p:nvSpPr>
          <p:spPr>
            <a:xfrm>
              <a:off x="2491755" y="109832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39" y="1"/>
                    <a:pt x="1" y="70"/>
                    <a:pt x="101" y="117"/>
                  </a:cubicBezTo>
                  <a:cubicBezTo>
                    <a:pt x="154" y="142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0" name="Google Shape;27690;p13"/>
            <p:cNvSpPr/>
            <p:nvPr/>
          </p:nvSpPr>
          <p:spPr>
            <a:xfrm>
              <a:off x="7014982" y="1087129"/>
              <a:ext cx="39869" cy="15838"/>
            </a:xfrm>
            <a:custGeom>
              <a:avLst/>
              <a:gdLst/>
              <a:ahLst/>
              <a:cxnLst/>
              <a:rect l="l" t="t" r="r" b="b"/>
              <a:pathLst>
                <a:path w="1117" h="526" extrusionOk="0">
                  <a:moveTo>
                    <a:pt x="648" y="306"/>
                  </a:moveTo>
                  <a:cubicBezTo>
                    <a:pt x="1117" y="1"/>
                    <a:pt x="1" y="526"/>
                    <a:pt x="648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1" name="Google Shape;27691;p13"/>
            <p:cNvSpPr/>
            <p:nvPr/>
          </p:nvSpPr>
          <p:spPr>
            <a:xfrm>
              <a:off x="4849272" y="1092879"/>
              <a:ext cx="13849" cy="7467"/>
            </a:xfrm>
            <a:custGeom>
              <a:avLst/>
              <a:gdLst/>
              <a:ahLst/>
              <a:cxnLst/>
              <a:rect l="l" t="t" r="r" b="b"/>
              <a:pathLst>
                <a:path w="388" h="248" extrusionOk="0">
                  <a:moveTo>
                    <a:pt x="388" y="115"/>
                  </a:moveTo>
                  <a:cubicBezTo>
                    <a:pt x="387" y="24"/>
                    <a:pt x="47" y="0"/>
                    <a:pt x="0" y="115"/>
                  </a:cubicBezTo>
                  <a:cubicBezTo>
                    <a:pt x="221" y="105"/>
                    <a:pt x="301" y="247"/>
                    <a:pt x="388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2" name="Google Shape;27692;p13"/>
            <p:cNvSpPr/>
            <p:nvPr/>
          </p:nvSpPr>
          <p:spPr>
            <a:xfrm>
              <a:off x="4591113" y="1095559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100" y="118"/>
                  </a:moveTo>
                  <a:cubicBezTo>
                    <a:pt x="153" y="142"/>
                    <a:pt x="389" y="73"/>
                    <a:pt x="292" y="26"/>
                  </a:cubicBezTo>
                  <a:cubicBezTo>
                    <a:pt x="238" y="0"/>
                    <a:pt x="0" y="71"/>
                    <a:pt x="100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3" name="Google Shape;27693;p13"/>
            <p:cNvSpPr/>
            <p:nvPr/>
          </p:nvSpPr>
          <p:spPr>
            <a:xfrm>
              <a:off x="196377" y="1096342"/>
              <a:ext cx="13849" cy="2770"/>
            </a:xfrm>
            <a:custGeom>
              <a:avLst/>
              <a:gdLst/>
              <a:ahLst/>
              <a:cxnLst/>
              <a:rect l="l" t="t" r="r" b="b"/>
              <a:pathLst>
                <a:path w="388" h="92" extrusionOk="0">
                  <a:moveTo>
                    <a:pt x="387" y="0"/>
                  </a:moveTo>
                  <a:cubicBezTo>
                    <a:pt x="236" y="20"/>
                    <a:pt x="5" y="2"/>
                    <a:pt x="1" y="92"/>
                  </a:cubicBezTo>
                  <a:cubicBezTo>
                    <a:pt x="149" y="71"/>
                    <a:pt x="381" y="88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4" name="Google Shape;27694;p13"/>
            <p:cNvSpPr/>
            <p:nvPr/>
          </p:nvSpPr>
          <p:spPr>
            <a:xfrm>
              <a:off x="7298910" y="1088122"/>
              <a:ext cx="23414" cy="8250"/>
            </a:xfrm>
            <a:custGeom>
              <a:avLst/>
              <a:gdLst/>
              <a:ahLst/>
              <a:cxnLst/>
              <a:rect l="l" t="t" r="r" b="b"/>
              <a:pathLst>
                <a:path w="656" h="274" extrusionOk="0">
                  <a:moveTo>
                    <a:pt x="409" y="273"/>
                  </a:moveTo>
                  <a:cubicBezTo>
                    <a:pt x="418" y="157"/>
                    <a:pt x="656" y="145"/>
                    <a:pt x="602" y="1"/>
                  </a:cubicBezTo>
                  <a:lnTo>
                    <a:pt x="213" y="1"/>
                  </a:lnTo>
                  <a:cubicBezTo>
                    <a:pt x="1" y="131"/>
                    <a:pt x="8" y="222"/>
                    <a:pt x="409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5" name="Google Shape;27695;p13"/>
            <p:cNvSpPr/>
            <p:nvPr/>
          </p:nvSpPr>
          <p:spPr>
            <a:xfrm>
              <a:off x="2147578" y="1092849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3" y="25"/>
                  </a:moveTo>
                  <a:cubicBezTo>
                    <a:pt x="239" y="0"/>
                    <a:pt x="0" y="69"/>
                    <a:pt x="98" y="116"/>
                  </a:cubicBezTo>
                  <a:cubicBezTo>
                    <a:pt x="154" y="140"/>
                    <a:pt x="392" y="73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6" name="Google Shape;27696;p13"/>
            <p:cNvSpPr/>
            <p:nvPr/>
          </p:nvSpPr>
          <p:spPr>
            <a:xfrm>
              <a:off x="1810290" y="1090079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3" y="27"/>
                  </a:moveTo>
                  <a:cubicBezTo>
                    <a:pt x="240" y="1"/>
                    <a:pt x="1" y="71"/>
                    <a:pt x="103" y="117"/>
                  </a:cubicBezTo>
                  <a:cubicBezTo>
                    <a:pt x="155" y="143"/>
                    <a:pt x="391" y="73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7" name="Google Shape;27697;p13"/>
            <p:cNvSpPr/>
            <p:nvPr/>
          </p:nvSpPr>
          <p:spPr>
            <a:xfrm>
              <a:off x="1455942" y="1086918"/>
              <a:ext cx="13813" cy="7377"/>
            </a:xfrm>
            <a:custGeom>
              <a:avLst/>
              <a:gdLst/>
              <a:ahLst/>
              <a:cxnLst/>
              <a:rect l="l" t="t" r="r" b="b"/>
              <a:pathLst>
                <a:path w="387" h="245" extrusionOk="0">
                  <a:moveTo>
                    <a:pt x="387" y="132"/>
                  </a:moveTo>
                  <a:cubicBezTo>
                    <a:pt x="171" y="140"/>
                    <a:pt x="87" y="0"/>
                    <a:pt x="0" y="132"/>
                  </a:cubicBezTo>
                  <a:cubicBezTo>
                    <a:pt x="2" y="223"/>
                    <a:pt x="340" y="244"/>
                    <a:pt x="387" y="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8" name="Google Shape;27698;p13"/>
            <p:cNvSpPr/>
            <p:nvPr/>
          </p:nvSpPr>
          <p:spPr>
            <a:xfrm>
              <a:off x="4284913" y="1085382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9" name="Google Shape;27699;p13"/>
            <p:cNvSpPr/>
            <p:nvPr/>
          </p:nvSpPr>
          <p:spPr>
            <a:xfrm>
              <a:off x="1524791" y="1085382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387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0" name="Google Shape;27700;p13"/>
            <p:cNvSpPr/>
            <p:nvPr/>
          </p:nvSpPr>
          <p:spPr>
            <a:xfrm>
              <a:off x="7932869" y="1084931"/>
              <a:ext cx="20702" cy="3734"/>
            </a:xfrm>
            <a:custGeom>
              <a:avLst/>
              <a:gdLst/>
              <a:ahLst/>
              <a:cxnLst/>
              <a:rect l="l" t="t" r="r" b="b"/>
              <a:pathLst>
                <a:path w="580" h="124" extrusionOk="0">
                  <a:moveTo>
                    <a:pt x="580" y="15"/>
                  </a:moveTo>
                  <a:cubicBezTo>
                    <a:pt x="353" y="29"/>
                    <a:pt x="34" y="1"/>
                    <a:pt x="0" y="107"/>
                  </a:cubicBezTo>
                  <a:cubicBezTo>
                    <a:pt x="229" y="93"/>
                    <a:pt x="549" y="123"/>
                    <a:pt x="580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1" name="Google Shape;27701;p13"/>
            <p:cNvSpPr/>
            <p:nvPr/>
          </p:nvSpPr>
          <p:spPr>
            <a:xfrm>
              <a:off x="4470689" y="1082281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3" y="103"/>
                  </a:moveTo>
                  <a:cubicBezTo>
                    <a:pt x="0" y="154"/>
                    <a:pt x="157" y="206"/>
                    <a:pt x="193" y="103"/>
                  </a:cubicBezTo>
                  <a:cubicBezTo>
                    <a:pt x="196" y="55"/>
                    <a:pt x="41" y="0"/>
                    <a:pt x="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2" name="Google Shape;27702;p13"/>
            <p:cNvSpPr/>
            <p:nvPr/>
          </p:nvSpPr>
          <p:spPr>
            <a:xfrm>
              <a:off x="630032" y="1078698"/>
              <a:ext cx="13849" cy="7437"/>
            </a:xfrm>
            <a:custGeom>
              <a:avLst/>
              <a:gdLst/>
              <a:ahLst/>
              <a:cxnLst/>
              <a:rect l="l" t="t" r="r" b="b"/>
              <a:pathLst>
                <a:path w="388" h="247" extrusionOk="0">
                  <a:moveTo>
                    <a:pt x="387" y="132"/>
                  </a:moveTo>
                  <a:cubicBezTo>
                    <a:pt x="168" y="143"/>
                    <a:pt x="86" y="0"/>
                    <a:pt x="1" y="132"/>
                  </a:cubicBezTo>
                  <a:cubicBezTo>
                    <a:pt x="2" y="223"/>
                    <a:pt x="336" y="247"/>
                    <a:pt x="387" y="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3" name="Google Shape;27703;p13"/>
            <p:cNvSpPr/>
            <p:nvPr/>
          </p:nvSpPr>
          <p:spPr>
            <a:xfrm>
              <a:off x="1180579" y="1076892"/>
              <a:ext cx="7031" cy="6142"/>
            </a:xfrm>
            <a:custGeom>
              <a:avLst/>
              <a:gdLst/>
              <a:ahLst/>
              <a:cxnLst/>
              <a:rect l="l" t="t" r="r" b="b"/>
              <a:pathLst>
                <a:path w="197" h="204" extrusionOk="0">
                  <a:moveTo>
                    <a:pt x="197" y="101"/>
                  </a:moveTo>
                  <a:cubicBezTo>
                    <a:pt x="197" y="52"/>
                    <a:pt x="36" y="0"/>
                    <a:pt x="2" y="101"/>
                  </a:cubicBezTo>
                  <a:cubicBezTo>
                    <a:pt x="1" y="152"/>
                    <a:pt x="156" y="204"/>
                    <a:pt x="197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4" name="Google Shape;27704;p13"/>
            <p:cNvSpPr/>
            <p:nvPr/>
          </p:nvSpPr>
          <p:spPr>
            <a:xfrm>
              <a:off x="3534563" y="1074122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6" y="104"/>
                  </a:moveTo>
                  <a:cubicBezTo>
                    <a:pt x="196" y="53"/>
                    <a:pt x="38" y="1"/>
                    <a:pt x="4" y="104"/>
                  </a:cubicBezTo>
                  <a:cubicBezTo>
                    <a:pt x="0" y="154"/>
                    <a:pt x="162" y="206"/>
                    <a:pt x="196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5" name="Google Shape;27705;p13"/>
            <p:cNvSpPr/>
            <p:nvPr/>
          </p:nvSpPr>
          <p:spPr>
            <a:xfrm>
              <a:off x="7533763" y="1071111"/>
              <a:ext cx="13777" cy="6835"/>
            </a:xfrm>
            <a:custGeom>
              <a:avLst/>
              <a:gdLst/>
              <a:ahLst/>
              <a:cxnLst/>
              <a:rect l="l" t="t" r="r" b="b"/>
              <a:pathLst>
                <a:path w="386" h="227" extrusionOk="0">
                  <a:moveTo>
                    <a:pt x="386" y="111"/>
                  </a:moveTo>
                  <a:cubicBezTo>
                    <a:pt x="342" y="0"/>
                    <a:pt x="171" y="56"/>
                    <a:pt x="1" y="111"/>
                  </a:cubicBezTo>
                  <a:cubicBezTo>
                    <a:pt x="1" y="204"/>
                    <a:pt x="336" y="226"/>
                    <a:pt x="386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6" name="Google Shape;27706;p13"/>
            <p:cNvSpPr/>
            <p:nvPr/>
          </p:nvSpPr>
          <p:spPr>
            <a:xfrm>
              <a:off x="4222952" y="1071743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7" name="Google Shape;27707;p13"/>
            <p:cNvSpPr/>
            <p:nvPr/>
          </p:nvSpPr>
          <p:spPr>
            <a:xfrm>
              <a:off x="2780823" y="1073700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101" y="118"/>
                  </a:moveTo>
                  <a:cubicBezTo>
                    <a:pt x="154" y="141"/>
                    <a:pt x="392" y="74"/>
                    <a:pt x="294" y="25"/>
                  </a:cubicBezTo>
                  <a:cubicBezTo>
                    <a:pt x="240" y="0"/>
                    <a:pt x="0" y="70"/>
                    <a:pt x="101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8" name="Google Shape;27708;p13"/>
            <p:cNvSpPr/>
            <p:nvPr/>
          </p:nvSpPr>
          <p:spPr>
            <a:xfrm>
              <a:off x="2502248" y="1071382"/>
              <a:ext cx="6853" cy="6203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1" y="102"/>
                  </a:moveTo>
                  <a:cubicBezTo>
                    <a:pt x="1" y="152"/>
                    <a:pt x="155" y="205"/>
                    <a:pt x="191" y="102"/>
                  </a:cubicBezTo>
                  <a:cubicBezTo>
                    <a:pt x="191" y="53"/>
                    <a:pt x="35" y="0"/>
                    <a:pt x="1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9" name="Google Shape;27709;p13"/>
            <p:cNvSpPr/>
            <p:nvPr/>
          </p:nvSpPr>
          <p:spPr>
            <a:xfrm>
              <a:off x="1868896" y="1071352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7" y="103"/>
                  </a:moveTo>
                  <a:cubicBezTo>
                    <a:pt x="197" y="54"/>
                    <a:pt x="40" y="0"/>
                    <a:pt x="4" y="103"/>
                  </a:cubicBezTo>
                  <a:cubicBezTo>
                    <a:pt x="1" y="153"/>
                    <a:pt x="158" y="206"/>
                    <a:pt x="197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0" name="Google Shape;27710;p13"/>
            <p:cNvSpPr/>
            <p:nvPr/>
          </p:nvSpPr>
          <p:spPr>
            <a:xfrm>
              <a:off x="512999" y="1074453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0"/>
                  </a:moveTo>
                  <a:cubicBezTo>
                    <a:pt x="236" y="20"/>
                    <a:pt x="5" y="3"/>
                    <a:pt x="1" y="93"/>
                  </a:cubicBezTo>
                  <a:cubicBezTo>
                    <a:pt x="150" y="73"/>
                    <a:pt x="379" y="89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1" name="Google Shape;27711;p13"/>
            <p:cNvSpPr/>
            <p:nvPr/>
          </p:nvSpPr>
          <p:spPr>
            <a:xfrm>
              <a:off x="6666451" y="1065721"/>
              <a:ext cx="13849" cy="6745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87" y="110"/>
                  </a:moveTo>
                  <a:cubicBezTo>
                    <a:pt x="347" y="0"/>
                    <a:pt x="173" y="53"/>
                    <a:pt x="1" y="110"/>
                  </a:cubicBezTo>
                  <a:cubicBezTo>
                    <a:pt x="2" y="200"/>
                    <a:pt x="336" y="224"/>
                    <a:pt x="387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2" name="Google Shape;27712;p13"/>
            <p:cNvSpPr/>
            <p:nvPr/>
          </p:nvSpPr>
          <p:spPr>
            <a:xfrm>
              <a:off x="6112264" y="1068281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0" y="25"/>
                  </a:moveTo>
                  <a:cubicBezTo>
                    <a:pt x="238" y="0"/>
                    <a:pt x="1" y="69"/>
                    <a:pt x="100" y="115"/>
                  </a:cubicBezTo>
                  <a:cubicBezTo>
                    <a:pt x="153" y="140"/>
                    <a:pt x="392" y="71"/>
                    <a:pt x="29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3" name="Google Shape;27713;p13"/>
            <p:cNvSpPr/>
            <p:nvPr/>
          </p:nvSpPr>
          <p:spPr>
            <a:xfrm>
              <a:off x="4993931" y="1063523"/>
              <a:ext cx="20595" cy="8943"/>
            </a:xfrm>
            <a:custGeom>
              <a:avLst/>
              <a:gdLst/>
              <a:ahLst/>
              <a:cxnLst/>
              <a:rect l="l" t="t" r="r" b="b"/>
              <a:pathLst>
                <a:path w="577" h="297" extrusionOk="0">
                  <a:moveTo>
                    <a:pt x="576" y="0"/>
                  </a:moveTo>
                  <a:lnTo>
                    <a:pt x="192" y="0"/>
                  </a:lnTo>
                  <a:cubicBezTo>
                    <a:pt x="192" y="90"/>
                    <a:pt x="37" y="107"/>
                    <a:pt x="0" y="182"/>
                  </a:cubicBezTo>
                  <a:cubicBezTo>
                    <a:pt x="243" y="186"/>
                    <a:pt x="265" y="297"/>
                    <a:pt x="576" y="2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4" name="Google Shape;27714;p13"/>
            <p:cNvSpPr/>
            <p:nvPr/>
          </p:nvSpPr>
          <p:spPr>
            <a:xfrm>
              <a:off x="2767438" y="1063162"/>
              <a:ext cx="23878" cy="5902"/>
            </a:xfrm>
            <a:custGeom>
              <a:avLst/>
              <a:gdLst/>
              <a:ahLst/>
              <a:cxnLst/>
              <a:rect l="l" t="t" r="r" b="b"/>
              <a:pathLst>
                <a:path w="669" h="196" extrusionOk="0">
                  <a:moveTo>
                    <a:pt x="476" y="195"/>
                  </a:moveTo>
                  <a:cubicBezTo>
                    <a:pt x="472" y="104"/>
                    <a:pt x="632" y="87"/>
                    <a:pt x="669" y="14"/>
                  </a:cubicBezTo>
                  <a:cubicBezTo>
                    <a:pt x="365" y="22"/>
                    <a:pt x="1" y="1"/>
                    <a:pt x="88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5" name="Google Shape;27715;p13"/>
            <p:cNvSpPr/>
            <p:nvPr/>
          </p:nvSpPr>
          <p:spPr>
            <a:xfrm>
              <a:off x="6883136" y="1062771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3" y="25"/>
                  </a:moveTo>
                  <a:cubicBezTo>
                    <a:pt x="238" y="1"/>
                    <a:pt x="1" y="70"/>
                    <a:pt x="100" y="115"/>
                  </a:cubicBezTo>
                  <a:cubicBezTo>
                    <a:pt x="154" y="143"/>
                    <a:pt x="392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6" name="Google Shape;27716;p13"/>
            <p:cNvSpPr/>
            <p:nvPr/>
          </p:nvSpPr>
          <p:spPr>
            <a:xfrm>
              <a:off x="4460659" y="1052594"/>
              <a:ext cx="40368" cy="13700"/>
            </a:xfrm>
            <a:custGeom>
              <a:avLst/>
              <a:gdLst/>
              <a:ahLst/>
              <a:cxnLst/>
              <a:rect l="l" t="t" r="r" b="b"/>
              <a:pathLst>
                <a:path w="1131" h="455" extrusionOk="0">
                  <a:moveTo>
                    <a:pt x="284" y="455"/>
                  </a:moveTo>
                  <a:lnTo>
                    <a:pt x="1054" y="455"/>
                  </a:lnTo>
                  <a:cubicBezTo>
                    <a:pt x="1131" y="235"/>
                    <a:pt x="700" y="259"/>
                    <a:pt x="859" y="0"/>
                  </a:cubicBezTo>
                  <a:cubicBezTo>
                    <a:pt x="1" y="40"/>
                    <a:pt x="576" y="192"/>
                    <a:pt x="284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7" name="Google Shape;27717;p13"/>
            <p:cNvSpPr/>
            <p:nvPr/>
          </p:nvSpPr>
          <p:spPr>
            <a:xfrm>
              <a:off x="2498572" y="106277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5"/>
                  </a:moveTo>
                  <a:cubicBezTo>
                    <a:pt x="242" y="1"/>
                    <a:pt x="1" y="70"/>
                    <a:pt x="104" y="115"/>
                  </a:cubicBezTo>
                  <a:cubicBezTo>
                    <a:pt x="156" y="143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8" name="Google Shape;27718;p13"/>
            <p:cNvSpPr/>
            <p:nvPr/>
          </p:nvSpPr>
          <p:spPr>
            <a:xfrm>
              <a:off x="1865363" y="1062771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103" y="117"/>
                  </a:moveTo>
                  <a:cubicBezTo>
                    <a:pt x="153" y="143"/>
                    <a:pt x="395" y="74"/>
                    <a:pt x="296" y="27"/>
                  </a:cubicBezTo>
                  <a:cubicBezTo>
                    <a:pt x="237" y="1"/>
                    <a:pt x="1" y="70"/>
                    <a:pt x="103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9" name="Google Shape;27719;p13"/>
            <p:cNvSpPr/>
            <p:nvPr/>
          </p:nvSpPr>
          <p:spPr>
            <a:xfrm>
              <a:off x="170750" y="1050185"/>
              <a:ext cx="46293" cy="18759"/>
            </a:xfrm>
            <a:custGeom>
              <a:avLst/>
              <a:gdLst/>
              <a:ahLst/>
              <a:cxnLst/>
              <a:rect l="l" t="t" r="r" b="b"/>
              <a:pathLst>
                <a:path w="1297" h="623" extrusionOk="0">
                  <a:moveTo>
                    <a:pt x="1297" y="353"/>
                  </a:moveTo>
                  <a:cubicBezTo>
                    <a:pt x="926" y="315"/>
                    <a:pt x="1144" y="1"/>
                    <a:pt x="524" y="80"/>
                  </a:cubicBezTo>
                  <a:cubicBezTo>
                    <a:pt x="1" y="224"/>
                    <a:pt x="1001" y="622"/>
                    <a:pt x="1297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0" name="Google Shape;27720;p13"/>
            <p:cNvSpPr/>
            <p:nvPr/>
          </p:nvSpPr>
          <p:spPr>
            <a:xfrm>
              <a:off x="8576393" y="1057321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5"/>
                  </a:moveTo>
                  <a:cubicBezTo>
                    <a:pt x="240" y="0"/>
                    <a:pt x="1" y="69"/>
                    <a:pt x="101" y="116"/>
                  </a:cubicBezTo>
                  <a:cubicBezTo>
                    <a:pt x="152" y="141"/>
                    <a:pt x="393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1" name="Google Shape;27721;p13"/>
            <p:cNvSpPr/>
            <p:nvPr/>
          </p:nvSpPr>
          <p:spPr>
            <a:xfrm>
              <a:off x="7086330" y="1058044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4" y="1"/>
                  </a:moveTo>
                  <a:cubicBezTo>
                    <a:pt x="234" y="22"/>
                    <a:pt x="4" y="5"/>
                    <a:pt x="0" y="92"/>
                  </a:cubicBezTo>
                  <a:cubicBezTo>
                    <a:pt x="149" y="71"/>
                    <a:pt x="380" y="88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2" name="Google Shape;27722;p13"/>
            <p:cNvSpPr/>
            <p:nvPr/>
          </p:nvSpPr>
          <p:spPr>
            <a:xfrm>
              <a:off x="4215171" y="1049854"/>
              <a:ext cx="21558" cy="6413"/>
            </a:xfrm>
            <a:custGeom>
              <a:avLst/>
              <a:gdLst/>
              <a:ahLst/>
              <a:cxnLst/>
              <a:rect l="l" t="t" r="r" b="b"/>
              <a:pathLst>
                <a:path w="604" h="213" extrusionOk="0">
                  <a:moveTo>
                    <a:pt x="604" y="182"/>
                  </a:moveTo>
                  <a:lnTo>
                    <a:pt x="604" y="0"/>
                  </a:lnTo>
                  <a:lnTo>
                    <a:pt x="25" y="0"/>
                  </a:lnTo>
                  <a:cubicBezTo>
                    <a:pt x="1" y="163"/>
                    <a:pt x="219" y="213"/>
                    <a:pt x="604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3" name="Google Shape;27723;p13"/>
            <p:cNvSpPr/>
            <p:nvPr/>
          </p:nvSpPr>
          <p:spPr>
            <a:xfrm>
              <a:off x="3049297" y="1051811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3" y="26"/>
                  </a:moveTo>
                  <a:cubicBezTo>
                    <a:pt x="240" y="0"/>
                    <a:pt x="1" y="71"/>
                    <a:pt x="100" y="117"/>
                  </a:cubicBezTo>
                  <a:cubicBezTo>
                    <a:pt x="151" y="143"/>
                    <a:pt x="390" y="75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4" name="Google Shape;27724;p13"/>
            <p:cNvSpPr/>
            <p:nvPr/>
          </p:nvSpPr>
          <p:spPr>
            <a:xfrm>
              <a:off x="1383487" y="105181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6" y="26"/>
                  </a:moveTo>
                  <a:cubicBezTo>
                    <a:pt x="241" y="0"/>
                    <a:pt x="1" y="71"/>
                    <a:pt x="101" y="117"/>
                  </a:cubicBezTo>
                  <a:cubicBezTo>
                    <a:pt x="157" y="143"/>
                    <a:pt x="394" y="75"/>
                    <a:pt x="29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5" name="Google Shape;27725;p13"/>
            <p:cNvSpPr/>
            <p:nvPr/>
          </p:nvSpPr>
          <p:spPr>
            <a:xfrm>
              <a:off x="254768" y="105181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1" y="26"/>
                  </a:moveTo>
                  <a:cubicBezTo>
                    <a:pt x="238" y="0"/>
                    <a:pt x="0" y="71"/>
                    <a:pt x="99" y="117"/>
                  </a:cubicBezTo>
                  <a:cubicBezTo>
                    <a:pt x="152" y="143"/>
                    <a:pt x="393" y="75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6" name="Google Shape;27726;p13"/>
            <p:cNvSpPr/>
            <p:nvPr/>
          </p:nvSpPr>
          <p:spPr>
            <a:xfrm>
              <a:off x="4529188" y="1049132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0" y="24"/>
                  </a:moveTo>
                  <a:cubicBezTo>
                    <a:pt x="237" y="1"/>
                    <a:pt x="1" y="68"/>
                    <a:pt x="99" y="115"/>
                  </a:cubicBezTo>
                  <a:cubicBezTo>
                    <a:pt x="151" y="140"/>
                    <a:pt x="391" y="72"/>
                    <a:pt x="29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7" name="Google Shape;27727;p13"/>
            <p:cNvSpPr/>
            <p:nvPr/>
          </p:nvSpPr>
          <p:spPr>
            <a:xfrm>
              <a:off x="2144259" y="1043501"/>
              <a:ext cx="27626" cy="9997"/>
            </a:xfrm>
            <a:custGeom>
              <a:avLst/>
              <a:gdLst/>
              <a:ahLst/>
              <a:cxnLst/>
              <a:rect l="l" t="t" r="r" b="b"/>
              <a:pathLst>
                <a:path w="774" h="332" extrusionOk="0">
                  <a:moveTo>
                    <a:pt x="0" y="211"/>
                  </a:moveTo>
                  <a:cubicBezTo>
                    <a:pt x="258" y="329"/>
                    <a:pt x="717" y="331"/>
                    <a:pt x="773" y="122"/>
                  </a:cubicBezTo>
                  <a:cubicBezTo>
                    <a:pt x="516" y="2"/>
                    <a:pt x="54" y="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8" name="Google Shape;27728;p13"/>
            <p:cNvSpPr/>
            <p:nvPr/>
          </p:nvSpPr>
          <p:spPr>
            <a:xfrm>
              <a:off x="8442263" y="1043863"/>
              <a:ext cx="13849" cy="6745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87" y="110"/>
                  </a:moveTo>
                  <a:cubicBezTo>
                    <a:pt x="347" y="1"/>
                    <a:pt x="173" y="54"/>
                    <a:pt x="1" y="110"/>
                  </a:cubicBezTo>
                  <a:cubicBezTo>
                    <a:pt x="3" y="200"/>
                    <a:pt x="339" y="224"/>
                    <a:pt x="387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9" name="Google Shape;27729;p13"/>
            <p:cNvSpPr/>
            <p:nvPr/>
          </p:nvSpPr>
          <p:spPr>
            <a:xfrm>
              <a:off x="7747093" y="1044013"/>
              <a:ext cx="6960" cy="6203"/>
            </a:xfrm>
            <a:custGeom>
              <a:avLst/>
              <a:gdLst/>
              <a:ahLst/>
              <a:cxnLst/>
              <a:rect l="l" t="t" r="r" b="b"/>
              <a:pathLst>
                <a:path w="195" h="206" extrusionOk="0">
                  <a:moveTo>
                    <a:pt x="194" y="105"/>
                  </a:moveTo>
                  <a:cubicBezTo>
                    <a:pt x="194" y="54"/>
                    <a:pt x="36" y="1"/>
                    <a:pt x="1" y="105"/>
                  </a:cubicBezTo>
                  <a:cubicBezTo>
                    <a:pt x="1" y="154"/>
                    <a:pt x="155" y="206"/>
                    <a:pt x="194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0" name="Google Shape;27730;p13"/>
            <p:cNvSpPr/>
            <p:nvPr/>
          </p:nvSpPr>
          <p:spPr>
            <a:xfrm>
              <a:off x="4587758" y="1044344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1" name="Google Shape;27731;p13"/>
            <p:cNvSpPr/>
            <p:nvPr/>
          </p:nvSpPr>
          <p:spPr>
            <a:xfrm>
              <a:off x="1383487" y="104639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6" y="26"/>
                  </a:moveTo>
                  <a:cubicBezTo>
                    <a:pt x="241" y="0"/>
                    <a:pt x="1" y="69"/>
                    <a:pt x="101" y="115"/>
                  </a:cubicBezTo>
                  <a:cubicBezTo>
                    <a:pt x="157" y="141"/>
                    <a:pt x="394" y="72"/>
                    <a:pt x="29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2" name="Google Shape;27732;p13"/>
            <p:cNvSpPr/>
            <p:nvPr/>
          </p:nvSpPr>
          <p:spPr>
            <a:xfrm>
              <a:off x="1352685" y="1044224"/>
              <a:ext cx="23914" cy="5992"/>
            </a:xfrm>
            <a:custGeom>
              <a:avLst/>
              <a:gdLst/>
              <a:ahLst/>
              <a:cxnLst/>
              <a:rect l="l" t="t" r="r" b="b"/>
              <a:pathLst>
                <a:path w="670" h="199" extrusionOk="0">
                  <a:moveTo>
                    <a:pt x="578" y="4"/>
                  </a:moveTo>
                  <a:cubicBezTo>
                    <a:pt x="246" y="0"/>
                    <a:pt x="86" y="75"/>
                    <a:pt x="1" y="187"/>
                  </a:cubicBezTo>
                  <a:cubicBezTo>
                    <a:pt x="304" y="179"/>
                    <a:pt x="669" y="199"/>
                    <a:pt x="57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3" name="Google Shape;27733;p13"/>
            <p:cNvSpPr/>
            <p:nvPr/>
          </p:nvSpPr>
          <p:spPr>
            <a:xfrm>
              <a:off x="172142" y="104639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6"/>
                  </a:moveTo>
                  <a:cubicBezTo>
                    <a:pt x="240" y="0"/>
                    <a:pt x="1" y="69"/>
                    <a:pt x="100" y="115"/>
                  </a:cubicBezTo>
                  <a:cubicBezTo>
                    <a:pt x="152" y="141"/>
                    <a:pt x="394" y="72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4" name="Google Shape;27734;p13"/>
            <p:cNvSpPr/>
            <p:nvPr/>
          </p:nvSpPr>
          <p:spPr>
            <a:xfrm>
              <a:off x="8593739" y="1038172"/>
              <a:ext cx="27555" cy="10117"/>
            </a:xfrm>
            <a:custGeom>
              <a:avLst/>
              <a:gdLst/>
              <a:ahLst/>
              <a:cxnLst/>
              <a:rect l="l" t="t" r="r" b="b"/>
              <a:pathLst>
                <a:path w="772" h="336" extrusionOk="0">
                  <a:moveTo>
                    <a:pt x="772" y="299"/>
                  </a:moveTo>
                  <a:lnTo>
                    <a:pt x="772" y="27"/>
                  </a:lnTo>
                  <a:cubicBezTo>
                    <a:pt x="332" y="0"/>
                    <a:pt x="48" y="47"/>
                    <a:pt x="1" y="208"/>
                  </a:cubicBezTo>
                  <a:cubicBezTo>
                    <a:pt x="260" y="235"/>
                    <a:pt x="367" y="336"/>
                    <a:pt x="772" y="2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5" name="Google Shape;27735;p13"/>
            <p:cNvSpPr/>
            <p:nvPr/>
          </p:nvSpPr>
          <p:spPr>
            <a:xfrm>
              <a:off x="7967347" y="1041273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3" y="102"/>
                  </a:moveTo>
                  <a:cubicBezTo>
                    <a:pt x="193" y="53"/>
                    <a:pt x="38" y="1"/>
                    <a:pt x="0" y="102"/>
                  </a:cubicBezTo>
                  <a:cubicBezTo>
                    <a:pt x="0" y="155"/>
                    <a:pt x="156" y="207"/>
                    <a:pt x="19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6" name="Google Shape;27736;p13"/>
            <p:cNvSpPr/>
            <p:nvPr/>
          </p:nvSpPr>
          <p:spPr>
            <a:xfrm>
              <a:off x="7664395" y="1033445"/>
              <a:ext cx="29910" cy="13760"/>
            </a:xfrm>
            <a:custGeom>
              <a:avLst/>
              <a:gdLst/>
              <a:ahLst/>
              <a:cxnLst/>
              <a:rect l="l" t="t" r="r" b="b"/>
              <a:pathLst>
                <a:path w="838" h="457" extrusionOk="0">
                  <a:moveTo>
                    <a:pt x="197" y="456"/>
                  </a:moveTo>
                  <a:lnTo>
                    <a:pt x="582" y="456"/>
                  </a:lnTo>
                  <a:cubicBezTo>
                    <a:pt x="682" y="224"/>
                    <a:pt x="838" y="138"/>
                    <a:pt x="387" y="1"/>
                  </a:cubicBezTo>
                  <a:cubicBezTo>
                    <a:pt x="530" y="249"/>
                    <a:pt x="5" y="184"/>
                    <a:pt x="1" y="365"/>
                  </a:cubicBezTo>
                  <a:cubicBezTo>
                    <a:pt x="121" y="369"/>
                    <a:pt x="232" y="378"/>
                    <a:pt x="197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7" name="Google Shape;27737;p13"/>
            <p:cNvSpPr/>
            <p:nvPr/>
          </p:nvSpPr>
          <p:spPr>
            <a:xfrm>
              <a:off x="7595581" y="1038564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5" y="104"/>
                  </a:moveTo>
                  <a:cubicBezTo>
                    <a:pt x="197" y="53"/>
                    <a:pt x="39" y="0"/>
                    <a:pt x="1" y="104"/>
                  </a:cubicBezTo>
                  <a:cubicBezTo>
                    <a:pt x="4" y="153"/>
                    <a:pt x="160" y="205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8" name="Google Shape;27738;p13"/>
            <p:cNvSpPr/>
            <p:nvPr/>
          </p:nvSpPr>
          <p:spPr>
            <a:xfrm>
              <a:off x="4274669" y="1031639"/>
              <a:ext cx="58821" cy="12737"/>
            </a:xfrm>
            <a:custGeom>
              <a:avLst/>
              <a:gdLst/>
              <a:ahLst/>
              <a:cxnLst/>
              <a:rect l="l" t="t" r="r" b="b"/>
              <a:pathLst>
                <a:path w="1648" h="423" extrusionOk="0">
                  <a:moveTo>
                    <a:pt x="673" y="422"/>
                  </a:moveTo>
                  <a:cubicBezTo>
                    <a:pt x="1648" y="59"/>
                    <a:pt x="1" y="1"/>
                    <a:pt x="673" y="4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9" name="Google Shape;27739;p13"/>
            <p:cNvSpPr/>
            <p:nvPr/>
          </p:nvSpPr>
          <p:spPr>
            <a:xfrm>
              <a:off x="4615241" y="1038955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6" y="20"/>
                    <a:pt x="6" y="2"/>
                    <a:pt x="1" y="91"/>
                  </a:cubicBezTo>
                  <a:cubicBezTo>
                    <a:pt x="151" y="70"/>
                    <a:pt x="382" y="87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0" name="Google Shape;27740;p13"/>
            <p:cNvSpPr/>
            <p:nvPr/>
          </p:nvSpPr>
          <p:spPr>
            <a:xfrm>
              <a:off x="4078435" y="1036215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1" name="Google Shape;27741;p13"/>
            <p:cNvSpPr/>
            <p:nvPr/>
          </p:nvSpPr>
          <p:spPr>
            <a:xfrm>
              <a:off x="3059719" y="1035854"/>
              <a:ext cx="6924" cy="6173"/>
            </a:xfrm>
            <a:custGeom>
              <a:avLst/>
              <a:gdLst/>
              <a:ahLst/>
              <a:cxnLst/>
              <a:rect l="l" t="t" r="r" b="b"/>
              <a:pathLst>
                <a:path w="194" h="205" extrusionOk="0">
                  <a:moveTo>
                    <a:pt x="193" y="104"/>
                  </a:moveTo>
                  <a:cubicBezTo>
                    <a:pt x="193" y="53"/>
                    <a:pt x="37" y="0"/>
                    <a:pt x="0" y="104"/>
                  </a:cubicBezTo>
                  <a:cubicBezTo>
                    <a:pt x="0" y="152"/>
                    <a:pt x="158" y="204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2" name="Google Shape;27742;p13"/>
            <p:cNvSpPr/>
            <p:nvPr/>
          </p:nvSpPr>
          <p:spPr>
            <a:xfrm>
              <a:off x="1352649" y="1033114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4" y="103"/>
                  </a:moveTo>
                  <a:cubicBezTo>
                    <a:pt x="196" y="52"/>
                    <a:pt x="40" y="0"/>
                    <a:pt x="2" y="103"/>
                  </a:cubicBezTo>
                  <a:cubicBezTo>
                    <a:pt x="1" y="154"/>
                    <a:pt x="157" y="206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3" name="Google Shape;27743;p13"/>
            <p:cNvSpPr/>
            <p:nvPr/>
          </p:nvSpPr>
          <p:spPr>
            <a:xfrm>
              <a:off x="8786439" y="1024653"/>
              <a:ext cx="27840" cy="18457"/>
            </a:xfrm>
            <a:custGeom>
              <a:avLst/>
              <a:gdLst/>
              <a:ahLst/>
              <a:cxnLst/>
              <a:rect l="l" t="t" r="r" b="b"/>
              <a:pathLst>
                <a:path w="780" h="613" extrusionOk="0">
                  <a:moveTo>
                    <a:pt x="0" y="293"/>
                  </a:moveTo>
                  <a:cubicBezTo>
                    <a:pt x="780" y="613"/>
                    <a:pt x="455" y="0"/>
                    <a:pt x="0" y="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4" name="Google Shape;27744;p13"/>
            <p:cNvSpPr/>
            <p:nvPr/>
          </p:nvSpPr>
          <p:spPr>
            <a:xfrm>
              <a:off x="6508158" y="1030344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1" y="104"/>
                  </a:moveTo>
                  <a:cubicBezTo>
                    <a:pt x="193" y="54"/>
                    <a:pt x="38" y="1"/>
                    <a:pt x="0" y="104"/>
                  </a:cubicBezTo>
                  <a:cubicBezTo>
                    <a:pt x="0" y="155"/>
                    <a:pt x="158" y="207"/>
                    <a:pt x="191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5" name="Google Shape;27745;p13"/>
            <p:cNvSpPr/>
            <p:nvPr/>
          </p:nvSpPr>
          <p:spPr>
            <a:xfrm>
              <a:off x="8755352" y="1029952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100" y="117"/>
                  </a:moveTo>
                  <a:cubicBezTo>
                    <a:pt x="153" y="140"/>
                    <a:pt x="392" y="74"/>
                    <a:pt x="293" y="27"/>
                  </a:cubicBezTo>
                  <a:cubicBezTo>
                    <a:pt x="241" y="1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6" name="Google Shape;27746;p13"/>
            <p:cNvSpPr/>
            <p:nvPr/>
          </p:nvSpPr>
          <p:spPr>
            <a:xfrm>
              <a:off x="2188838" y="1029922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6"/>
                  </a:moveTo>
                  <a:cubicBezTo>
                    <a:pt x="241" y="0"/>
                    <a:pt x="1" y="71"/>
                    <a:pt x="104" y="116"/>
                  </a:cubicBezTo>
                  <a:cubicBezTo>
                    <a:pt x="155" y="141"/>
                    <a:pt x="395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7" name="Google Shape;27747;p13"/>
            <p:cNvSpPr/>
            <p:nvPr/>
          </p:nvSpPr>
          <p:spPr>
            <a:xfrm>
              <a:off x="1111837" y="1030705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5" y="0"/>
                  </a:moveTo>
                  <a:cubicBezTo>
                    <a:pt x="235" y="21"/>
                    <a:pt x="5" y="2"/>
                    <a:pt x="0" y="90"/>
                  </a:cubicBezTo>
                  <a:cubicBezTo>
                    <a:pt x="150" y="72"/>
                    <a:pt x="379" y="90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8" name="Google Shape;27748;p13"/>
            <p:cNvSpPr/>
            <p:nvPr/>
          </p:nvSpPr>
          <p:spPr>
            <a:xfrm>
              <a:off x="798462" y="1029952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7"/>
                  </a:moveTo>
                  <a:cubicBezTo>
                    <a:pt x="155" y="140"/>
                    <a:pt x="393" y="74"/>
                    <a:pt x="294" y="27"/>
                  </a:cubicBezTo>
                  <a:cubicBezTo>
                    <a:pt x="242" y="1"/>
                    <a:pt x="1" y="70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9" name="Google Shape;27749;p13"/>
            <p:cNvSpPr/>
            <p:nvPr/>
          </p:nvSpPr>
          <p:spPr>
            <a:xfrm>
              <a:off x="8889624" y="1022335"/>
              <a:ext cx="23950" cy="6052"/>
            </a:xfrm>
            <a:custGeom>
              <a:avLst/>
              <a:gdLst/>
              <a:ahLst/>
              <a:cxnLst/>
              <a:rect l="l" t="t" r="r" b="b"/>
              <a:pathLst>
                <a:path w="671" h="201" extrusionOk="0">
                  <a:moveTo>
                    <a:pt x="582" y="6"/>
                  </a:moveTo>
                  <a:cubicBezTo>
                    <a:pt x="249" y="0"/>
                    <a:pt x="88" y="76"/>
                    <a:pt x="1" y="187"/>
                  </a:cubicBezTo>
                  <a:cubicBezTo>
                    <a:pt x="305" y="181"/>
                    <a:pt x="670" y="200"/>
                    <a:pt x="58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0" name="Google Shape;27750;p13"/>
            <p:cNvSpPr/>
            <p:nvPr/>
          </p:nvSpPr>
          <p:spPr>
            <a:xfrm>
              <a:off x="8769521" y="1022215"/>
              <a:ext cx="23878" cy="5811"/>
            </a:xfrm>
            <a:custGeom>
              <a:avLst/>
              <a:gdLst/>
              <a:ahLst/>
              <a:cxnLst/>
              <a:rect l="l" t="t" r="r" b="b"/>
              <a:pathLst>
                <a:path w="669" h="193" extrusionOk="0">
                  <a:moveTo>
                    <a:pt x="474" y="192"/>
                  </a:moveTo>
                  <a:cubicBezTo>
                    <a:pt x="474" y="102"/>
                    <a:pt x="630" y="85"/>
                    <a:pt x="669" y="11"/>
                  </a:cubicBezTo>
                  <a:cubicBezTo>
                    <a:pt x="363" y="21"/>
                    <a:pt x="1" y="0"/>
                    <a:pt x="8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1" name="Google Shape;27751;p13"/>
            <p:cNvSpPr/>
            <p:nvPr/>
          </p:nvSpPr>
          <p:spPr>
            <a:xfrm>
              <a:off x="2894501" y="1017036"/>
              <a:ext cx="13813" cy="10960"/>
            </a:xfrm>
            <a:custGeom>
              <a:avLst/>
              <a:gdLst/>
              <a:ahLst/>
              <a:cxnLst/>
              <a:rect l="l" t="t" r="r" b="b"/>
              <a:pathLst>
                <a:path w="387" h="364" extrusionOk="0">
                  <a:moveTo>
                    <a:pt x="387" y="0"/>
                  </a:moveTo>
                  <a:lnTo>
                    <a:pt x="0" y="0"/>
                  </a:lnTo>
                  <a:lnTo>
                    <a:pt x="0" y="363"/>
                  </a:lnTo>
                  <a:lnTo>
                    <a:pt x="387" y="3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2" name="Google Shape;27752;p13"/>
            <p:cNvSpPr/>
            <p:nvPr/>
          </p:nvSpPr>
          <p:spPr>
            <a:xfrm>
              <a:off x="6738584" y="1021733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4" y="26"/>
                  </a:moveTo>
                  <a:cubicBezTo>
                    <a:pt x="241" y="1"/>
                    <a:pt x="0" y="70"/>
                    <a:pt x="98" y="117"/>
                  </a:cubicBezTo>
                  <a:cubicBezTo>
                    <a:pt x="154" y="143"/>
                    <a:pt x="395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3" name="Google Shape;27753;p13"/>
            <p:cNvSpPr/>
            <p:nvPr/>
          </p:nvSpPr>
          <p:spPr>
            <a:xfrm>
              <a:off x="8222008" y="1019776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1"/>
                  </a:moveTo>
                  <a:cubicBezTo>
                    <a:pt x="238" y="23"/>
                    <a:pt x="7" y="4"/>
                    <a:pt x="0" y="92"/>
                  </a:cubicBezTo>
                  <a:cubicBezTo>
                    <a:pt x="149" y="71"/>
                    <a:pt x="383" y="89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4" name="Google Shape;27754;p13"/>
            <p:cNvSpPr/>
            <p:nvPr/>
          </p:nvSpPr>
          <p:spPr>
            <a:xfrm>
              <a:off x="6521935" y="1019294"/>
              <a:ext cx="20666" cy="3734"/>
            </a:xfrm>
            <a:custGeom>
              <a:avLst/>
              <a:gdLst/>
              <a:ahLst/>
              <a:cxnLst/>
              <a:rect l="l" t="t" r="r" b="b"/>
              <a:pathLst>
                <a:path w="579" h="124" extrusionOk="0">
                  <a:moveTo>
                    <a:pt x="579" y="17"/>
                  </a:moveTo>
                  <a:cubicBezTo>
                    <a:pt x="352" y="30"/>
                    <a:pt x="31" y="1"/>
                    <a:pt x="1" y="108"/>
                  </a:cubicBezTo>
                  <a:cubicBezTo>
                    <a:pt x="226" y="94"/>
                    <a:pt x="547" y="124"/>
                    <a:pt x="579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5" name="Google Shape;27755;p13"/>
            <p:cNvSpPr/>
            <p:nvPr/>
          </p:nvSpPr>
          <p:spPr>
            <a:xfrm>
              <a:off x="8841547" y="1013875"/>
              <a:ext cx="6889" cy="6293"/>
            </a:xfrm>
            <a:custGeom>
              <a:avLst/>
              <a:gdLst/>
              <a:ahLst/>
              <a:cxnLst/>
              <a:rect l="l" t="t" r="r" b="b"/>
              <a:pathLst>
                <a:path w="193" h="209" extrusionOk="0">
                  <a:moveTo>
                    <a:pt x="192" y="105"/>
                  </a:moveTo>
                  <a:cubicBezTo>
                    <a:pt x="192" y="54"/>
                    <a:pt x="38" y="1"/>
                    <a:pt x="1" y="105"/>
                  </a:cubicBezTo>
                  <a:cubicBezTo>
                    <a:pt x="1" y="156"/>
                    <a:pt x="153" y="208"/>
                    <a:pt x="192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6" name="Google Shape;27756;p13"/>
            <p:cNvSpPr/>
            <p:nvPr/>
          </p:nvSpPr>
          <p:spPr>
            <a:xfrm>
              <a:off x="8689143" y="1014266"/>
              <a:ext cx="21523" cy="6474"/>
            </a:xfrm>
            <a:custGeom>
              <a:avLst/>
              <a:gdLst/>
              <a:ahLst/>
              <a:cxnLst/>
              <a:rect l="l" t="t" r="r" b="b"/>
              <a:pathLst>
                <a:path w="603" h="215" extrusionOk="0">
                  <a:moveTo>
                    <a:pt x="603" y="184"/>
                  </a:moveTo>
                  <a:lnTo>
                    <a:pt x="603" y="1"/>
                  </a:lnTo>
                  <a:lnTo>
                    <a:pt x="27" y="1"/>
                  </a:lnTo>
                  <a:cubicBezTo>
                    <a:pt x="1" y="164"/>
                    <a:pt x="219" y="215"/>
                    <a:pt x="603" y="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7" name="Google Shape;27757;p13"/>
            <p:cNvSpPr/>
            <p:nvPr/>
          </p:nvSpPr>
          <p:spPr>
            <a:xfrm>
              <a:off x="1398585" y="1001199"/>
              <a:ext cx="37120" cy="15868"/>
            </a:xfrm>
            <a:custGeom>
              <a:avLst/>
              <a:gdLst/>
              <a:ahLst/>
              <a:cxnLst/>
              <a:rect l="l" t="t" r="r" b="b"/>
              <a:pathLst>
                <a:path w="1040" h="527" extrusionOk="0">
                  <a:moveTo>
                    <a:pt x="837" y="526"/>
                  </a:moveTo>
                  <a:cubicBezTo>
                    <a:pt x="1040" y="0"/>
                    <a:pt x="1" y="490"/>
                    <a:pt x="837" y="5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8" name="Google Shape;27758;p13"/>
            <p:cNvSpPr/>
            <p:nvPr/>
          </p:nvSpPr>
          <p:spPr>
            <a:xfrm>
              <a:off x="8160190" y="1003397"/>
              <a:ext cx="29946" cy="10990"/>
            </a:xfrm>
            <a:custGeom>
              <a:avLst/>
              <a:gdLst/>
              <a:ahLst/>
              <a:cxnLst/>
              <a:rect l="l" t="t" r="r" b="b"/>
              <a:pathLst>
                <a:path w="839" h="365" extrusionOk="0">
                  <a:moveTo>
                    <a:pt x="576" y="0"/>
                  </a:moveTo>
                  <a:cubicBezTo>
                    <a:pt x="744" y="291"/>
                    <a:pt x="77" y="188"/>
                    <a:pt x="0" y="364"/>
                  </a:cubicBezTo>
                  <a:lnTo>
                    <a:pt x="770" y="364"/>
                  </a:lnTo>
                  <a:cubicBezTo>
                    <a:pt x="736" y="229"/>
                    <a:pt x="838" y="28"/>
                    <a:pt x="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9" name="Google Shape;27759;p13"/>
            <p:cNvSpPr/>
            <p:nvPr/>
          </p:nvSpPr>
          <p:spPr>
            <a:xfrm>
              <a:off x="6535676" y="1011556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8" y="20"/>
                    <a:pt x="6" y="5"/>
                    <a:pt x="1" y="91"/>
                  </a:cubicBezTo>
                  <a:cubicBezTo>
                    <a:pt x="149" y="71"/>
                    <a:pt x="383" y="89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0" name="Google Shape;27760;p13"/>
            <p:cNvSpPr/>
            <p:nvPr/>
          </p:nvSpPr>
          <p:spPr>
            <a:xfrm>
              <a:off x="5072882" y="1010864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5" y="24"/>
                  </a:moveTo>
                  <a:cubicBezTo>
                    <a:pt x="242" y="0"/>
                    <a:pt x="1" y="68"/>
                    <a:pt x="101" y="114"/>
                  </a:cubicBezTo>
                  <a:cubicBezTo>
                    <a:pt x="154" y="140"/>
                    <a:pt x="393" y="72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1" name="Google Shape;27761;p13"/>
            <p:cNvSpPr/>
            <p:nvPr/>
          </p:nvSpPr>
          <p:spPr>
            <a:xfrm>
              <a:off x="2137299" y="1006107"/>
              <a:ext cx="22700" cy="8190"/>
            </a:xfrm>
            <a:custGeom>
              <a:avLst/>
              <a:gdLst/>
              <a:ahLst/>
              <a:cxnLst/>
              <a:rect l="l" t="t" r="r" b="b"/>
              <a:pathLst>
                <a:path w="636" h="272" extrusionOk="0">
                  <a:moveTo>
                    <a:pt x="2" y="272"/>
                  </a:moveTo>
                  <a:lnTo>
                    <a:pt x="386" y="272"/>
                  </a:lnTo>
                  <a:cubicBezTo>
                    <a:pt x="399" y="156"/>
                    <a:pt x="635" y="146"/>
                    <a:pt x="581" y="0"/>
                  </a:cubicBezTo>
                  <a:lnTo>
                    <a:pt x="1" y="0"/>
                  </a:lnTo>
                  <a:cubicBezTo>
                    <a:pt x="2" y="92"/>
                    <a:pt x="2" y="182"/>
                    <a:pt x="2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2" name="Google Shape;27762;p13"/>
            <p:cNvSpPr/>
            <p:nvPr/>
          </p:nvSpPr>
          <p:spPr>
            <a:xfrm>
              <a:off x="8748427" y="1008094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6"/>
                  </a:moveTo>
                  <a:cubicBezTo>
                    <a:pt x="156" y="141"/>
                    <a:pt x="393" y="73"/>
                    <a:pt x="294" y="24"/>
                  </a:cubicBezTo>
                  <a:cubicBezTo>
                    <a:pt x="240" y="1"/>
                    <a:pt x="0" y="69"/>
                    <a:pt x="102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3" name="Google Shape;27763;p13"/>
            <p:cNvSpPr/>
            <p:nvPr/>
          </p:nvSpPr>
          <p:spPr>
            <a:xfrm>
              <a:off x="6880209" y="999151"/>
              <a:ext cx="20273" cy="13550"/>
            </a:xfrm>
            <a:custGeom>
              <a:avLst/>
              <a:gdLst/>
              <a:ahLst/>
              <a:cxnLst/>
              <a:rect l="l" t="t" r="r" b="b"/>
              <a:pathLst>
                <a:path w="568" h="450" extrusionOk="0">
                  <a:moveTo>
                    <a:pt x="375" y="413"/>
                  </a:moveTo>
                  <a:cubicBezTo>
                    <a:pt x="386" y="358"/>
                    <a:pt x="404" y="306"/>
                    <a:pt x="567" y="321"/>
                  </a:cubicBezTo>
                  <a:lnTo>
                    <a:pt x="567" y="139"/>
                  </a:lnTo>
                  <a:cubicBezTo>
                    <a:pt x="92" y="0"/>
                    <a:pt x="1" y="449"/>
                    <a:pt x="375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4" name="Google Shape;27764;p13"/>
            <p:cNvSpPr/>
            <p:nvPr/>
          </p:nvSpPr>
          <p:spPr>
            <a:xfrm>
              <a:off x="6081319" y="1005986"/>
              <a:ext cx="23985" cy="6052"/>
            </a:xfrm>
            <a:custGeom>
              <a:avLst/>
              <a:gdLst/>
              <a:ahLst/>
              <a:cxnLst/>
              <a:rect l="l" t="t" r="r" b="b"/>
              <a:pathLst>
                <a:path w="672" h="201" extrusionOk="0">
                  <a:moveTo>
                    <a:pt x="582" y="6"/>
                  </a:moveTo>
                  <a:cubicBezTo>
                    <a:pt x="250" y="0"/>
                    <a:pt x="84" y="76"/>
                    <a:pt x="1" y="187"/>
                  </a:cubicBezTo>
                  <a:cubicBezTo>
                    <a:pt x="306" y="178"/>
                    <a:pt x="672" y="200"/>
                    <a:pt x="58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5" name="Google Shape;27765;p13"/>
            <p:cNvSpPr/>
            <p:nvPr/>
          </p:nvSpPr>
          <p:spPr>
            <a:xfrm>
              <a:off x="7809090" y="997917"/>
              <a:ext cx="33551" cy="17283"/>
            </a:xfrm>
            <a:custGeom>
              <a:avLst/>
              <a:gdLst/>
              <a:ahLst/>
              <a:cxnLst/>
              <a:rect l="l" t="t" r="r" b="b"/>
              <a:pathLst>
                <a:path w="940" h="574" extrusionOk="0">
                  <a:moveTo>
                    <a:pt x="0" y="91"/>
                  </a:moveTo>
                  <a:lnTo>
                    <a:pt x="0" y="274"/>
                  </a:lnTo>
                  <a:cubicBezTo>
                    <a:pt x="354" y="574"/>
                    <a:pt x="940" y="1"/>
                    <a:pt x="0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6" name="Google Shape;27766;p13"/>
            <p:cNvSpPr/>
            <p:nvPr/>
          </p:nvSpPr>
          <p:spPr>
            <a:xfrm>
              <a:off x="6497700" y="1005384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6"/>
                  </a:moveTo>
                  <a:cubicBezTo>
                    <a:pt x="240" y="1"/>
                    <a:pt x="1" y="70"/>
                    <a:pt x="101" y="117"/>
                  </a:cubicBezTo>
                  <a:cubicBezTo>
                    <a:pt x="153" y="140"/>
                    <a:pt x="392" y="71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7" name="Google Shape;27767;p13"/>
            <p:cNvSpPr/>
            <p:nvPr/>
          </p:nvSpPr>
          <p:spPr>
            <a:xfrm>
              <a:off x="4315893" y="986867"/>
              <a:ext cx="37870" cy="26858"/>
            </a:xfrm>
            <a:custGeom>
              <a:avLst/>
              <a:gdLst/>
              <a:ahLst/>
              <a:cxnLst/>
              <a:rect l="l" t="t" r="r" b="b"/>
              <a:pathLst>
                <a:path w="1061" h="892" extrusionOk="0">
                  <a:moveTo>
                    <a:pt x="1061" y="549"/>
                  </a:moveTo>
                  <a:lnTo>
                    <a:pt x="1061" y="368"/>
                  </a:lnTo>
                  <a:cubicBezTo>
                    <a:pt x="280" y="1"/>
                    <a:pt x="1" y="891"/>
                    <a:pt x="1061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8" name="Google Shape;27768;p13"/>
            <p:cNvSpPr/>
            <p:nvPr/>
          </p:nvSpPr>
          <p:spPr>
            <a:xfrm>
              <a:off x="9025396" y="995177"/>
              <a:ext cx="22629" cy="8250"/>
            </a:xfrm>
            <a:custGeom>
              <a:avLst/>
              <a:gdLst/>
              <a:ahLst/>
              <a:cxnLst/>
              <a:rect l="l" t="t" r="r" b="b"/>
              <a:pathLst>
                <a:path w="634" h="274" extrusionOk="0">
                  <a:moveTo>
                    <a:pt x="634" y="0"/>
                  </a:moveTo>
                  <a:lnTo>
                    <a:pt x="248" y="0"/>
                  </a:lnTo>
                  <a:cubicBezTo>
                    <a:pt x="235" y="117"/>
                    <a:pt x="0" y="126"/>
                    <a:pt x="54" y="273"/>
                  </a:cubicBezTo>
                  <a:lnTo>
                    <a:pt x="634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9" name="Google Shape;27769;p13"/>
            <p:cNvSpPr/>
            <p:nvPr/>
          </p:nvSpPr>
          <p:spPr>
            <a:xfrm>
              <a:off x="17418" y="997526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4"/>
                  </a:moveTo>
                  <a:cubicBezTo>
                    <a:pt x="193" y="53"/>
                    <a:pt x="39" y="1"/>
                    <a:pt x="1" y="104"/>
                  </a:cubicBezTo>
                  <a:cubicBezTo>
                    <a:pt x="1" y="155"/>
                    <a:pt x="156" y="206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0" name="Google Shape;27770;p13"/>
            <p:cNvSpPr/>
            <p:nvPr/>
          </p:nvSpPr>
          <p:spPr>
            <a:xfrm>
              <a:off x="8669441" y="994816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1" y="104"/>
                  </a:moveTo>
                  <a:cubicBezTo>
                    <a:pt x="194" y="53"/>
                    <a:pt x="37" y="1"/>
                    <a:pt x="1" y="104"/>
                  </a:cubicBezTo>
                  <a:cubicBezTo>
                    <a:pt x="1" y="155"/>
                    <a:pt x="157" y="207"/>
                    <a:pt x="191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1" name="Google Shape;27771;p13"/>
            <p:cNvSpPr/>
            <p:nvPr/>
          </p:nvSpPr>
          <p:spPr>
            <a:xfrm>
              <a:off x="8318769" y="986958"/>
              <a:ext cx="39547" cy="16771"/>
            </a:xfrm>
            <a:custGeom>
              <a:avLst/>
              <a:gdLst/>
              <a:ahLst/>
              <a:cxnLst/>
              <a:rect l="l" t="t" r="r" b="b"/>
              <a:pathLst>
                <a:path w="1108" h="557" extrusionOk="0">
                  <a:moveTo>
                    <a:pt x="955" y="455"/>
                  </a:moveTo>
                  <a:cubicBezTo>
                    <a:pt x="1107" y="143"/>
                    <a:pt x="774" y="57"/>
                    <a:pt x="375" y="1"/>
                  </a:cubicBezTo>
                  <a:cubicBezTo>
                    <a:pt x="0" y="175"/>
                    <a:pt x="173" y="557"/>
                    <a:pt x="955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2" name="Google Shape;27772;p13"/>
            <p:cNvSpPr/>
            <p:nvPr/>
          </p:nvSpPr>
          <p:spPr>
            <a:xfrm>
              <a:off x="5664759" y="99716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44" y="1"/>
                    <a:pt x="1" y="70"/>
                    <a:pt x="103" y="116"/>
                  </a:cubicBezTo>
                  <a:cubicBezTo>
                    <a:pt x="158" y="142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3" name="Google Shape;27773;p13"/>
            <p:cNvSpPr/>
            <p:nvPr/>
          </p:nvSpPr>
          <p:spPr>
            <a:xfrm>
              <a:off x="695313" y="997164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3" y="26"/>
                  </a:moveTo>
                  <a:cubicBezTo>
                    <a:pt x="238" y="1"/>
                    <a:pt x="1" y="70"/>
                    <a:pt x="97" y="116"/>
                  </a:cubicBezTo>
                  <a:cubicBezTo>
                    <a:pt x="153" y="142"/>
                    <a:pt x="391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4" name="Google Shape;27774;p13"/>
            <p:cNvSpPr/>
            <p:nvPr/>
          </p:nvSpPr>
          <p:spPr>
            <a:xfrm>
              <a:off x="8745108" y="995177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0"/>
                  </a:moveTo>
                  <a:cubicBezTo>
                    <a:pt x="237" y="21"/>
                    <a:pt x="7" y="2"/>
                    <a:pt x="1" y="90"/>
                  </a:cubicBezTo>
                  <a:cubicBezTo>
                    <a:pt x="151" y="71"/>
                    <a:pt x="382" y="88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5" name="Google Shape;27775;p13"/>
            <p:cNvSpPr/>
            <p:nvPr/>
          </p:nvSpPr>
          <p:spPr>
            <a:xfrm>
              <a:off x="6404865" y="973409"/>
              <a:ext cx="52754" cy="24540"/>
            </a:xfrm>
            <a:custGeom>
              <a:avLst/>
              <a:gdLst/>
              <a:ahLst/>
              <a:cxnLst/>
              <a:rect l="l" t="t" r="r" b="b"/>
              <a:pathLst>
                <a:path w="1478" h="815" extrusionOk="0">
                  <a:moveTo>
                    <a:pt x="0" y="815"/>
                  </a:moveTo>
                  <a:cubicBezTo>
                    <a:pt x="1478" y="680"/>
                    <a:pt x="33" y="0"/>
                    <a:pt x="0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6" name="Google Shape;27776;p13"/>
            <p:cNvSpPr/>
            <p:nvPr/>
          </p:nvSpPr>
          <p:spPr>
            <a:xfrm>
              <a:off x="674576" y="994424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2" y="25"/>
                  </a:moveTo>
                  <a:cubicBezTo>
                    <a:pt x="242" y="1"/>
                    <a:pt x="1" y="70"/>
                    <a:pt x="100" y="115"/>
                  </a:cubicBezTo>
                  <a:cubicBezTo>
                    <a:pt x="156" y="143"/>
                    <a:pt x="394" y="72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7" name="Google Shape;27777;p13"/>
            <p:cNvSpPr/>
            <p:nvPr/>
          </p:nvSpPr>
          <p:spPr>
            <a:xfrm>
              <a:off x="3218012" y="986656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4" y="101"/>
                  </a:moveTo>
                  <a:cubicBezTo>
                    <a:pt x="196" y="52"/>
                    <a:pt x="38" y="0"/>
                    <a:pt x="1" y="101"/>
                  </a:cubicBezTo>
                  <a:cubicBezTo>
                    <a:pt x="1" y="153"/>
                    <a:pt x="160" y="205"/>
                    <a:pt x="194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8" name="Google Shape;27778;p13"/>
            <p:cNvSpPr/>
            <p:nvPr/>
          </p:nvSpPr>
          <p:spPr>
            <a:xfrm>
              <a:off x="6962443" y="981538"/>
              <a:ext cx="22522" cy="8160"/>
            </a:xfrm>
            <a:custGeom>
              <a:avLst/>
              <a:gdLst/>
              <a:ahLst/>
              <a:cxnLst/>
              <a:rect l="l" t="t" r="r" b="b"/>
              <a:pathLst>
                <a:path w="631" h="271" extrusionOk="0">
                  <a:moveTo>
                    <a:pt x="577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384" y="271"/>
                  </a:lnTo>
                  <a:cubicBezTo>
                    <a:pt x="396" y="157"/>
                    <a:pt x="631" y="147"/>
                    <a:pt x="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9" name="Google Shape;27779;p13"/>
            <p:cNvSpPr/>
            <p:nvPr/>
          </p:nvSpPr>
          <p:spPr>
            <a:xfrm>
              <a:off x="6645821" y="981448"/>
              <a:ext cx="20666" cy="8220"/>
            </a:xfrm>
            <a:custGeom>
              <a:avLst/>
              <a:gdLst/>
              <a:ahLst/>
              <a:cxnLst/>
              <a:rect l="l" t="t" r="r" b="b"/>
              <a:pathLst>
                <a:path w="579" h="273" extrusionOk="0">
                  <a:moveTo>
                    <a:pt x="579" y="92"/>
                  </a:moveTo>
                  <a:cubicBezTo>
                    <a:pt x="385" y="92"/>
                    <a:pt x="348" y="18"/>
                    <a:pt x="194" y="1"/>
                  </a:cubicBezTo>
                  <a:cubicBezTo>
                    <a:pt x="194" y="92"/>
                    <a:pt x="38" y="109"/>
                    <a:pt x="0" y="182"/>
                  </a:cubicBezTo>
                  <a:cubicBezTo>
                    <a:pt x="194" y="182"/>
                    <a:pt x="230" y="255"/>
                    <a:pt x="385" y="272"/>
                  </a:cubicBezTo>
                  <a:cubicBezTo>
                    <a:pt x="385" y="184"/>
                    <a:pt x="541" y="168"/>
                    <a:pt x="579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0" name="Google Shape;27780;p13"/>
            <p:cNvSpPr/>
            <p:nvPr/>
          </p:nvSpPr>
          <p:spPr>
            <a:xfrm>
              <a:off x="3613656" y="986175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2" y="27"/>
                  </a:moveTo>
                  <a:cubicBezTo>
                    <a:pt x="238" y="0"/>
                    <a:pt x="0" y="71"/>
                    <a:pt x="102" y="117"/>
                  </a:cubicBezTo>
                  <a:cubicBezTo>
                    <a:pt x="153" y="143"/>
                    <a:pt x="395" y="75"/>
                    <a:pt x="29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1" name="Google Shape;27781;p13"/>
            <p:cNvSpPr/>
            <p:nvPr/>
          </p:nvSpPr>
          <p:spPr>
            <a:xfrm>
              <a:off x="2213180" y="983886"/>
              <a:ext cx="6853" cy="6203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191" y="103"/>
                  </a:moveTo>
                  <a:cubicBezTo>
                    <a:pt x="192" y="53"/>
                    <a:pt x="35" y="1"/>
                    <a:pt x="0" y="103"/>
                  </a:cubicBezTo>
                  <a:cubicBezTo>
                    <a:pt x="0" y="153"/>
                    <a:pt x="154" y="206"/>
                    <a:pt x="191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2" name="Google Shape;27782;p13"/>
            <p:cNvSpPr/>
            <p:nvPr/>
          </p:nvSpPr>
          <p:spPr>
            <a:xfrm>
              <a:off x="8115218" y="98349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4"/>
                  </a:moveTo>
                  <a:cubicBezTo>
                    <a:pt x="242" y="1"/>
                    <a:pt x="0" y="69"/>
                    <a:pt x="101" y="116"/>
                  </a:cubicBezTo>
                  <a:cubicBezTo>
                    <a:pt x="156" y="142"/>
                    <a:pt x="393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3" name="Google Shape;27783;p13"/>
            <p:cNvSpPr/>
            <p:nvPr/>
          </p:nvSpPr>
          <p:spPr>
            <a:xfrm>
              <a:off x="275363" y="983495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4"/>
                  </a:moveTo>
                  <a:cubicBezTo>
                    <a:pt x="240" y="1"/>
                    <a:pt x="0" y="69"/>
                    <a:pt x="99" y="116"/>
                  </a:cubicBezTo>
                  <a:cubicBezTo>
                    <a:pt x="154" y="142"/>
                    <a:pt x="392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4" name="Google Shape;27784;p13"/>
            <p:cNvSpPr/>
            <p:nvPr/>
          </p:nvSpPr>
          <p:spPr>
            <a:xfrm>
              <a:off x="6800509" y="98072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7"/>
                  </a:moveTo>
                  <a:cubicBezTo>
                    <a:pt x="240" y="0"/>
                    <a:pt x="0" y="71"/>
                    <a:pt x="102" y="119"/>
                  </a:cubicBezTo>
                  <a:cubicBezTo>
                    <a:pt x="154" y="142"/>
                    <a:pt x="393" y="74"/>
                    <a:pt x="295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5" name="Google Shape;27785;p13"/>
            <p:cNvSpPr/>
            <p:nvPr/>
          </p:nvSpPr>
          <p:spPr>
            <a:xfrm>
              <a:off x="6539352" y="975667"/>
              <a:ext cx="23843" cy="5902"/>
            </a:xfrm>
            <a:custGeom>
              <a:avLst/>
              <a:gdLst/>
              <a:ahLst/>
              <a:cxnLst/>
              <a:rect l="l" t="t" r="r" b="b"/>
              <a:pathLst>
                <a:path w="668" h="196" extrusionOk="0">
                  <a:moveTo>
                    <a:pt x="476" y="195"/>
                  </a:moveTo>
                  <a:cubicBezTo>
                    <a:pt x="476" y="103"/>
                    <a:pt x="632" y="87"/>
                    <a:pt x="668" y="14"/>
                  </a:cubicBezTo>
                  <a:cubicBezTo>
                    <a:pt x="368" y="22"/>
                    <a:pt x="1" y="1"/>
                    <a:pt x="91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6" name="Google Shape;27786;p13"/>
            <p:cNvSpPr/>
            <p:nvPr/>
          </p:nvSpPr>
          <p:spPr>
            <a:xfrm>
              <a:off x="6026211" y="972897"/>
              <a:ext cx="7139" cy="6263"/>
            </a:xfrm>
            <a:custGeom>
              <a:avLst/>
              <a:gdLst/>
              <a:ahLst/>
              <a:cxnLst/>
              <a:rect l="l" t="t" r="r" b="b"/>
              <a:pathLst>
                <a:path w="200" h="208" extrusionOk="0">
                  <a:moveTo>
                    <a:pt x="197" y="105"/>
                  </a:moveTo>
                  <a:cubicBezTo>
                    <a:pt x="199" y="54"/>
                    <a:pt x="40" y="0"/>
                    <a:pt x="5" y="105"/>
                  </a:cubicBezTo>
                  <a:cubicBezTo>
                    <a:pt x="1" y="157"/>
                    <a:pt x="157" y="208"/>
                    <a:pt x="197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7" name="Google Shape;27787;p13"/>
            <p:cNvSpPr/>
            <p:nvPr/>
          </p:nvSpPr>
          <p:spPr>
            <a:xfrm>
              <a:off x="5523884" y="970578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8" name="Google Shape;27788;p13"/>
            <p:cNvSpPr/>
            <p:nvPr/>
          </p:nvSpPr>
          <p:spPr>
            <a:xfrm>
              <a:off x="2133837" y="972536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7"/>
                  </a:moveTo>
                  <a:cubicBezTo>
                    <a:pt x="154" y="140"/>
                    <a:pt x="392" y="72"/>
                    <a:pt x="292" y="24"/>
                  </a:cubicBezTo>
                  <a:cubicBezTo>
                    <a:pt x="240" y="1"/>
                    <a:pt x="0" y="71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9" name="Google Shape;27789;p13"/>
            <p:cNvSpPr/>
            <p:nvPr/>
          </p:nvSpPr>
          <p:spPr>
            <a:xfrm>
              <a:off x="560255" y="967869"/>
              <a:ext cx="21594" cy="6383"/>
            </a:xfrm>
            <a:custGeom>
              <a:avLst/>
              <a:gdLst/>
              <a:ahLst/>
              <a:cxnLst/>
              <a:rect l="l" t="t" r="r" b="b"/>
              <a:pathLst>
                <a:path w="605" h="212" extrusionOk="0">
                  <a:moveTo>
                    <a:pt x="605" y="182"/>
                  </a:moveTo>
                  <a:lnTo>
                    <a:pt x="605" y="0"/>
                  </a:lnTo>
                  <a:lnTo>
                    <a:pt x="25" y="0"/>
                  </a:lnTo>
                  <a:cubicBezTo>
                    <a:pt x="0" y="162"/>
                    <a:pt x="217" y="212"/>
                    <a:pt x="605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0" name="Google Shape;27790;p13"/>
            <p:cNvSpPr/>
            <p:nvPr/>
          </p:nvSpPr>
          <p:spPr>
            <a:xfrm>
              <a:off x="5224358" y="964346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2" y="26"/>
                  </a:moveTo>
                  <a:cubicBezTo>
                    <a:pt x="238" y="1"/>
                    <a:pt x="1" y="70"/>
                    <a:pt x="100" y="117"/>
                  </a:cubicBezTo>
                  <a:cubicBezTo>
                    <a:pt x="152" y="142"/>
                    <a:pt x="391" y="71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1" name="Google Shape;27791;p13"/>
            <p:cNvSpPr/>
            <p:nvPr/>
          </p:nvSpPr>
          <p:spPr>
            <a:xfrm>
              <a:off x="1976293" y="959800"/>
              <a:ext cx="34158" cy="8822"/>
            </a:xfrm>
            <a:custGeom>
              <a:avLst/>
              <a:gdLst/>
              <a:ahLst/>
              <a:cxnLst/>
              <a:rect l="l" t="t" r="r" b="b"/>
              <a:pathLst>
                <a:path w="957" h="293" extrusionOk="0">
                  <a:moveTo>
                    <a:pt x="78" y="177"/>
                  </a:moveTo>
                  <a:cubicBezTo>
                    <a:pt x="323" y="182"/>
                    <a:pt x="347" y="293"/>
                    <a:pt x="659" y="268"/>
                  </a:cubicBezTo>
                  <a:cubicBezTo>
                    <a:pt x="956" y="45"/>
                    <a:pt x="1" y="1"/>
                    <a:pt x="78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2" name="Google Shape;27792;p13"/>
            <p:cNvSpPr/>
            <p:nvPr/>
          </p:nvSpPr>
          <p:spPr>
            <a:xfrm>
              <a:off x="4673704" y="96160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4" y="142"/>
                    <a:pt x="391" y="72"/>
                    <a:pt x="292" y="25"/>
                  </a:cubicBezTo>
                  <a:cubicBezTo>
                    <a:pt x="240" y="1"/>
                    <a:pt x="1" y="70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3" name="Google Shape;27793;p13"/>
            <p:cNvSpPr/>
            <p:nvPr/>
          </p:nvSpPr>
          <p:spPr>
            <a:xfrm>
              <a:off x="4050953" y="959047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5" y="110"/>
                  </a:moveTo>
                  <a:cubicBezTo>
                    <a:pt x="345" y="1"/>
                    <a:pt x="171" y="56"/>
                    <a:pt x="0" y="110"/>
                  </a:cubicBezTo>
                  <a:cubicBezTo>
                    <a:pt x="0" y="202"/>
                    <a:pt x="336" y="225"/>
                    <a:pt x="385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4" name="Google Shape;27794;p13"/>
            <p:cNvSpPr/>
            <p:nvPr/>
          </p:nvSpPr>
          <p:spPr>
            <a:xfrm>
              <a:off x="1228799" y="959649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0"/>
                  </a:moveTo>
                  <a:cubicBezTo>
                    <a:pt x="236" y="20"/>
                    <a:pt x="6" y="3"/>
                    <a:pt x="1" y="90"/>
                  </a:cubicBezTo>
                  <a:cubicBezTo>
                    <a:pt x="151" y="71"/>
                    <a:pt x="381" y="89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5" name="Google Shape;27795;p13"/>
            <p:cNvSpPr/>
            <p:nvPr/>
          </p:nvSpPr>
          <p:spPr>
            <a:xfrm>
              <a:off x="707377" y="951460"/>
              <a:ext cx="27162" cy="10930"/>
            </a:xfrm>
            <a:custGeom>
              <a:avLst/>
              <a:gdLst/>
              <a:ahLst/>
              <a:cxnLst/>
              <a:rect l="l" t="t" r="r" b="b"/>
              <a:pathLst>
                <a:path w="761" h="363" extrusionOk="0">
                  <a:moveTo>
                    <a:pt x="532" y="362"/>
                  </a:moveTo>
                  <a:cubicBezTo>
                    <a:pt x="648" y="357"/>
                    <a:pt x="760" y="349"/>
                    <a:pt x="722" y="272"/>
                  </a:cubicBezTo>
                  <a:cubicBezTo>
                    <a:pt x="405" y="270"/>
                    <a:pt x="615" y="20"/>
                    <a:pt x="337" y="1"/>
                  </a:cubicBezTo>
                  <a:cubicBezTo>
                    <a:pt x="1" y="185"/>
                    <a:pt x="478" y="178"/>
                    <a:pt x="14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6" name="Google Shape;27796;p13"/>
            <p:cNvSpPr/>
            <p:nvPr/>
          </p:nvSpPr>
          <p:spPr>
            <a:xfrm>
              <a:off x="4456947" y="953477"/>
              <a:ext cx="13849" cy="7467"/>
            </a:xfrm>
            <a:custGeom>
              <a:avLst/>
              <a:gdLst/>
              <a:ahLst/>
              <a:cxnLst/>
              <a:rect l="l" t="t" r="r" b="b"/>
              <a:pathLst>
                <a:path w="388" h="248" extrusionOk="0">
                  <a:moveTo>
                    <a:pt x="388" y="114"/>
                  </a:moveTo>
                  <a:cubicBezTo>
                    <a:pt x="385" y="21"/>
                    <a:pt x="48" y="0"/>
                    <a:pt x="0" y="114"/>
                  </a:cubicBezTo>
                  <a:cubicBezTo>
                    <a:pt x="219" y="105"/>
                    <a:pt x="303" y="247"/>
                    <a:pt x="388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7" name="Google Shape;27797;p13"/>
            <p:cNvSpPr/>
            <p:nvPr/>
          </p:nvSpPr>
          <p:spPr>
            <a:xfrm>
              <a:off x="819806" y="948690"/>
              <a:ext cx="25556" cy="10990"/>
            </a:xfrm>
            <a:custGeom>
              <a:avLst/>
              <a:gdLst/>
              <a:ahLst/>
              <a:cxnLst/>
              <a:rect l="l" t="t" r="r" b="b"/>
              <a:pathLst>
                <a:path w="716" h="365" extrusionOk="0">
                  <a:moveTo>
                    <a:pt x="83" y="364"/>
                  </a:moveTo>
                  <a:lnTo>
                    <a:pt x="660" y="364"/>
                  </a:lnTo>
                  <a:cubicBezTo>
                    <a:pt x="716" y="158"/>
                    <a:pt x="614" y="22"/>
                    <a:pt x="274" y="0"/>
                  </a:cubicBezTo>
                  <a:cubicBezTo>
                    <a:pt x="214" y="123"/>
                    <a:pt x="0" y="174"/>
                    <a:pt x="83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8" name="Google Shape;27798;p13"/>
            <p:cNvSpPr/>
            <p:nvPr/>
          </p:nvSpPr>
          <p:spPr>
            <a:xfrm>
              <a:off x="4564915" y="943601"/>
              <a:ext cx="36621" cy="17976"/>
            </a:xfrm>
            <a:custGeom>
              <a:avLst/>
              <a:gdLst/>
              <a:ahLst/>
              <a:cxnLst/>
              <a:rect l="l" t="t" r="r" b="b"/>
              <a:pathLst>
                <a:path w="1026" h="597" extrusionOk="0">
                  <a:moveTo>
                    <a:pt x="1026" y="169"/>
                  </a:moveTo>
                  <a:cubicBezTo>
                    <a:pt x="411" y="225"/>
                    <a:pt x="429" y="1"/>
                    <a:pt x="64" y="169"/>
                  </a:cubicBezTo>
                  <a:cubicBezTo>
                    <a:pt x="1" y="596"/>
                    <a:pt x="954" y="413"/>
                    <a:pt x="1026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9" name="Google Shape;27799;p13"/>
            <p:cNvSpPr/>
            <p:nvPr/>
          </p:nvSpPr>
          <p:spPr>
            <a:xfrm>
              <a:off x="1159949" y="951068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4" y="103"/>
                  </a:moveTo>
                  <a:cubicBezTo>
                    <a:pt x="196" y="52"/>
                    <a:pt x="38" y="1"/>
                    <a:pt x="1" y="103"/>
                  </a:cubicBezTo>
                  <a:cubicBezTo>
                    <a:pt x="1" y="154"/>
                    <a:pt x="160" y="207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0" name="Google Shape;27800;p13"/>
            <p:cNvSpPr/>
            <p:nvPr/>
          </p:nvSpPr>
          <p:spPr>
            <a:xfrm>
              <a:off x="5771549" y="946010"/>
              <a:ext cx="20737" cy="8190"/>
            </a:xfrm>
            <a:custGeom>
              <a:avLst/>
              <a:gdLst/>
              <a:ahLst/>
              <a:cxnLst/>
              <a:rect l="l" t="t" r="r" b="b"/>
              <a:pathLst>
                <a:path w="581" h="272" extrusionOk="0">
                  <a:moveTo>
                    <a:pt x="580" y="0"/>
                  </a:moveTo>
                  <a:lnTo>
                    <a:pt x="1" y="0"/>
                  </a:lnTo>
                  <a:lnTo>
                    <a:pt x="1" y="272"/>
                  </a:lnTo>
                  <a:lnTo>
                    <a:pt x="580" y="2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1" name="Google Shape;27801;p13"/>
            <p:cNvSpPr/>
            <p:nvPr/>
          </p:nvSpPr>
          <p:spPr>
            <a:xfrm>
              <a:off x="4662532" y="945980"/>
              <a:ext cx="14705" cy="9485"/>
            </a:xfrm>
            <a:custGeom>
              <a:avLst/>
              <a:gdLst/>
              <a:ahLst/>
              <a:cxnLst/>
              <a:rect l="l" t="t" r="r" b="b"/>
              <a:pathLst>
                <a:path w="412" h="315" extrusionOk="0">
                  <a:moveTo>
                    <a:pt x="412" y="272"/>
                  </a:moveTo>
                  <a:lnTo>
                    <a:pt x="412" y="89"/>
                  </a:lnTo>
                  <a:cubicBezTo>
                    <a:pt x="219" y="89"/>
                    <a:pt x="183" y="16"/>
                    <a:pt x="25" y="0"/>
                  </a:cubicBezTo>
                  <a:cubicBezTo>
                    <a:pt x="45" y="144"/>
                    <a:pt x="1" y="315"/>
                    <a:pt x="412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2" name="Google Shape;27802;p13"/>
            <p:cNvSpPr/>
            <p:nvPr/>
          </p:nvSpPr>
          <p:spPr>
            <a:xfrm>
              <a:off x="805351" y="947967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4" y="24"/>
                  </a:moveTo>
                  <a:cubicBezTo>
                    <a:pt x="241" y="1"/>
                    <a:pt x="1" y="69"/>
                    <a:pt x="99" y="117"/>
                  </a:cubicBezTo>
                  <a:cubicBezTo>
                    <a:pt x="156" y="140"/>
                    <a:pt x="392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3" name="Google Shape;27803;p13"/>
            <p:cNvSpPr/>
            <p:nvPr/>
          </p:nvSpPr>
          <p:spPr>
            <a:xfrm>
              <a:off x="8779551" y="942668"/>
              <a:ext cx="13849" cy="6745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88" y="111"/>
                  </a:moveTo>
                  <a:cubicBezTo>
                    <a:pt x="346" y="0"/>
                    <a:pt x="171" y="55"/>
                    <a:pt x="0" y="111"/>
                  </a:cubicBezTo>
                  <a:cubicBezTo>
                    <a:pt x="4" y="200"/>
                    <a:pt x="336" y="224"/>
                    <a:pt x="388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4" name="Google Shape;27804;p13"/>
            <p:cNvSpPr/>
            <p:nvPr/>
          </p:nvSpPr>
          <p:spPr>
            <a:xfrm>
              <a:off x="8996236" y="939747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38" y="1"/>
                    <a:pt x="0" y="69"/>
                    <a:pt x="100" y="117"/>
                  </a:cubicBezTo>
                  <a:cubicBezTo>
                    <a:pt x="152" y="142"/>
                    <a:pt x="393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5" name="Google Shape;27805;p13"/>
            <p:cNvSpPr/>
            <p:nvPr/>
          </p:nvSpPr>
          <p:spPr>
            <a:xfrm>
              <a:off x="8913574" y="939747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6" y="26"/>
                  </a:moveTo>
                  <a:cubicBezTo>
                    <a:pt x="242" y="1"/>
                    <a:pt x="1" y="69"/>
                    <a:pt x="104" y="117"/>
                  </a:cubicBezTo>
                  <a:cubicBezTo>
                    <a:pt x="157" y="142"/>
                    <a:pt x="396" y="73"/>
                    <a:pt x="29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6" name="Google Shape;27806;p13"/>
            <p:cNvSpPr/>
            <p:nvPr/>
          </p:nvSpPr>
          <p:spPr>
            <a:xfrm>
              <a:off x="8571146" y="928758"/>
              <a:ext cx="22629" cy="11773"/>
            </a:xfrm>
            <a:custGeom>
              <a:avLst/>
              <a:gdLst/>
              <a:ahLst/>
              <a:cxnLst/>
              <a:rect l="l" t="t" r="r" b="b"/>
              <a:pathLst>
                <a:path w="634" h="391" extrusionOk="0">
                  <a:moveTo>
                    <a:pt x="634" y="391"/>
                  </a:moveTo>
                  <a:lnTo>
                    <a:pt x="634" y="28"/>
                  </a:lnTo>
                  <a:cubicBezTo>
                    <a:pt x="124" y="0"/>
                    <a:pt x="0" y="154"/>
                    <a:pt x="54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7" name="Google Shape;27807;p13"/>
            <p:cNvSpPr/>
            <p:nvPr/>
          </p:nvSpPr>
          <p:spPr>
            <a:xfrm>
              <a:off x="1713958" y="937007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1" y="25"/>
                  </a:moveTo>
                  <a:cubicBezTo>
                    <a:pt x="238" y="0"/>
                    <a:pt x="0" y="70"/>
                    <a:pt x="101" y="117"/>
                  </a:cubicBezTo>
                  <a:cubicBezTo>
                    <a:pt x="152" y="141"/>
                    <a:pt x="393" y="72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8" name="Google Shape;27808;p13"/>
            <p:cNvSpPr/>
            <p:nvPr/>
          </p:nvSpPr>
          <p:spPr>
            <a:xfrm>
              <a:off x="1690009" y="924091"/>
              <a:ext cx="22950" cy="13730"/>
            </a:xfrm>
            <a:custGeom>
              <a:avLst/>
              <a:gdLst/>
              <a:ahLst/>
              <a:cxnLst/>
              <a:rect l="l" t="t" r="r" b="b"/>
              <a:pathLst>
                <a:path w="643" h="456" extrusionOk="0">
                  <a:moveTo>
                    <a:pt x="0" y="91"/>
                  </a:moveTo>
                  <a:lnTo>
                    <a:pt x="0" y="456"/>
                  </a:lnTo>
                  <a:lnTo>
                    <a:pt x="580" y="456"/>
                  </a:lnTo>
                  <a:cubicBezTo>
                    <a:pt x="630" y="218"/>
                    <a:pt x="643" y="0"/>
                    <a:pt x="0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9" name="Google Shape;27809;p13"/>
            <p:cNvSpPr/>
            <p:nvPr/>
          </p:nvSpPr>
          <p:spPr>
            <a:xfrm>
              <a:off x="8063751" y="924091"/>
              <a:ext cx="26841" cy="13068"/>
            </a:xfrm>
            <a:custGeom>
              <a:avLst/>
              <a:gdLst/>
              <a:ahLst/>
              <a:cxnLst/>
              <a:rect l="l" t="t" r="r" b="b"/>
              <a:pathLst>
                <a:path w="752" h="434" extrusionOk="0">
                  <a:moveTo>
                    <a:pt x="191" y="0"/>
                  </a:moveTo>
                  <a:cubicBezTo>
                    <a:pt x="209" y="159"/>
                    <a:pt x="150" y="283"/>
                    <a:pt x="0" y="363"/>
                  </a:cubicBezTo>
                  <a:cubicBezTo>
                    <a:pt x="658" y="433"/>
                    <a:pt x="752" y="17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0" name="Google Shape;27810;p13"/>
            <p:cNvSpPr/>
            <p:nvPr/>
          </p:nvSpPr>
          <p:spPr>
            <a:xfrm>
              <a:off x="3851185" y="928878"/>
              <a:ext cx="13849" cy="7407"/>
            </a:xfrm>
            <a:custGeom>
              <a:avLst/>
              <a:gdLst/>
              <a:ahLst/>
              <a:cxnLst/>
              <a:rect l="l" t="t" r="r" b="b"/>
              <a:pathLst>
                <a:path w="388" h="246" extrusionOk="0">
                  <a:moveTo>
                    <a:pt x="388" y="114"/>
                  </a:moveTo>
                  <a:cubicBezTo>
                    <a:pt x="385" y="22"/>
                    <a:pt x="50" y="0"/>
                    <a:pt x="0" y="114"/>
                  </a:cubicBezTo>
                  <a:cubicBezTo>
                    <a:pt x="219" y="103"/>
                    <a:pt x="304" y="246"/>
                    <a:pt x="388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1" name="Google Shape;27811;p13"/>
            <p:cNvSpPr/>
            <p:nvPr/>
          </p:nvSpPr>
          <p:spPr>
            <a:xfrm>
              <a:off x="1486672" y="931558"/>
              <a:ext cx="14206" cy="4306"/>
            </a:xfrm>
            <a:custGeom>
              <a:avLst/>
              <a:gdLst/>
              <a:ahLst/>
              <a:cxnLst/>
              <a:rect l="l" t="t" r="r" b="b"/>
              <a:pathLst>
                <a:path w="398" h="143" extrusionOk="0">
                  <a:moveTo>
                    <a:pt x="296" y="25"/>
                  </a:moveTo>
                  <a:cubicBezTo>
                    <a:pt x="242" y="0"/>
                    <a:pt x="1" y="69"/>
                    <a:pt x="104" y="115"/>
                  </a:cubicBezTo>
                  <a:cubicBezTo>
                    <a:pt x="158" y="142"/>
                    <a:pt x="398" y="72"/>
                    <a:pt x="296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2" name="Google Shape;27812;p13"/>
            <p:cNvSpPr/>
            <p:nvPr/>
          </p:nvSpPr>
          <p:spPr>
            <a:xfrm>
              <a:off x="506003" y="929179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197" y="104"/>
                  </a:moveTo>
                  <a:cubicBezTo>
                    <a:pt x="197" y="53"/>
                    <a:pt x="37" y="1"/>
                    <a:pt x="4" y="104"/>
                  </a:cubicBezTo>
                  <a:cubicBezTo>
                    <a:pt x="1" y="155"/>
                    <a:pt x="160" y="208"/>
                    <a:pt x="197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3" name="Google Shape;27813;p13"/>
            <p:cNvSpPr/>
            <p:nvPr/>
          </p:nvSpPr>
          <p:spPr>
            <a:xfrm>
              <a:off x="217006" y="925988"/>
              <a:ext cx="27626" cy="9906"/>
            </a:xfrm>
            <a:custGeom>
              <a:avLst/>
              <a:gdLst/>
              <a:ahLst/>
              <a:cxnLst/>
              <a:rect l="l" t="t" r="r" b="b"/>
              <a:pathLst>
                <a:path w="774" h="329" extrusionOk="0">
                  <a:moveTo>
                    <a:pt x="774" y="120"/>
                  </a:moveTo>
                  <a:cubicBezTo>
                    <a:pt x="514" y="2"/>
                    <a:pt x="54" y="1"/>
                    <a:pt x="1" y="210"/>
                  </a:cubicBezTo>
                  <a:cubicBezTo>
                    <a:pt x="257" y="327"/>
                    <a:pt x="719" y="329"/>
                    <a:pt x="774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4" name="Google Shape;27814;p13"/>
            <p:cNvSpPr/>
            <p:nvPr/>
          </p:nvSpPr>
          <p:spPr>
            <a:xfrm>
              <a:off x="4081219" y="915751"/>
              <a:ext cx="37120" cy="16560"/>
            </a:xfrm>
            <a:custGeom>
              <a:avLst/>
              <a:gdLst/>
              <a:ahLst/>
              <a:cxnLst/>
              <a:rect l="l" t="t" r="r" b="b"/>
              <a:pathLst>
                <a:path w="1040" h="550" extrusionOk="0">
                  <a:moveTo>
                    <a:pt x="887" y="550"/>
                  </a:moveTo>
                  <a:cubicBezTo>
                    <a:pt x="1040" y="0"/>
                    <a:pt x="1" y="490"/>
                    <a:pt x="887" y="5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5" name="Google Shape;27815;p13"/>
            <p:cNvSpPr/>
            <p:nvPr/>
          </p:nvSpPr>
          <p:spPr>
            <a:xfrm>
              <a:off x="806207" y="924272"/>
              <a:ext cx="34086" cy="8822"/>
            </a:xfrm>
            <a:custGeom>
              <a:avLst/>
              <a:gdLst/>
              <a:ahLst/>
              <a:cxnLst/>
              <a:rect l="l" t="t" r="r" b="b"/>
              <a:pathLst>
                <a:path w="955" h="293" extrusionOk="0">
                  <a:moveTo>
                    <a:pt x="75" y="177"/>
                  </a:moveTo>
                  <a:cubicBezTo>
                    <a:pt x="321" y="182"/>
                    <a:pt x="345" y="293"/>
                    <a:pt x="655" y="267"/>
                  </a:cubicBezTo>
                  <a:cubicBezTo>
                    <a:pt x="954" y="44"/>
                    <a:pt x="0" y="1"/>
                    <a:pt x="75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6" name="Google Shape;27816;p13"/>
            <p:cNvSpPr/>
            <p:nvPr/>
          </p:nvSpPr>
          <p:spPr>
            <a:xfrm>
              <a:off x="6903837" y="926078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39" y="1"/>
                    <a:pt x="0" y="70"/>
                    <a:pt x="98" y="117"/>
                  </a:cubicBezTo>
                  <a:cubicBezTo>
                    <a:pt x="153" y="142"/>
                    <a:pt x="392" y="71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7" name="Google Shape;27817;p13"/>
            <p:cNvSpPr/>
            <p:nvPr/>
          </p:nvSpPr>
          <p:spPr>
            <a:xfrm>
              <a:off x="5927023" y="918641"/>
              <a:ext cx="25556" cy="10960"/>
            </a:xfrm>
            <a:custGeom>
              <a:avLst/>
              <a:gdLst/>
              <a:ahLst/>
              <a:cxnLst/>
              <a:rect l="l" t="t" r="r" b="b"/>
              <a:pathLst>
                <a:path w="716" h="364" extrusionOk="0">
                  <a:moveTo>
                    <a:pt x="662" y="364"/>
                  </a:moveTo>
                  <a:cubicBezTo>
                    <a:pt x="716" y="158"/>
                    <a:pt x="613" y="22"/>
                    <a:pt x="275" y="1"/>
                  </a:cubicBezTo>
                  <a:cubicBezTo>
                    <a:pt x="215" y="122"/>
                    <a:pt x="1" y="173"/>
                    <a:pt x="84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8" name="Google Shape;27818;p13"/>
            <p:cNvSpPr/>
            <p:nvPr/>
          </p:nvSpPr>
          <p:spPr>
            <a:xfrm>
              <a:off x="2857632" y="914908"/>
              <a:ext cx="39833" cy="15838"/>
            </a:xfrm>
            <a:custGeom>
              <a:avLst/>
              <a:gdLst/>
              <a:ahLst/>
              <a:cxnLst/>
              <a:rect l="l" t="t" r="r" b="b"/>
              <a:pathLst>
                <a:path w="1116" h="526" extrusionOk="0">
                  <a:moveTo>
                    <a:pt x="650" y="305"/>
                  </a:moveTo>
                  <a:cubicBezTo>
                    <a:pt x="1116" y="1"/>
                    <a:pt x="1" y="526"/>
                    <a:pt x="650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9" name="Google Shape;27819;p13"/>
            <p:cNvSpPr/>
            <p:nvPr/>
          </p:nvSpPr>
          <p:spPr>
            <a:xfrm>
              <a:off x="2122701" y="915871"/>
              <a:ext cx="14705" cy="9545"/>
            </a:xfrm>
            <a:custGeom>
              <a:avLst/>
              <a:gdLst/>
              <a:ahLst/>
              <a:cxnLst/>
              <a:rect l="l" t="t" r="r" b="b"/>
              <a:pathLst>
                <a:path w="412" h="317" extrusionOk="0">
                  <a:moveTo>
                    <a:pt x="411" y="273"/>
                  </a:moveTo>
                  <a:lnTo>
                    <a:pt x="411" y="93"/>
                  </a:lnTo>
                  <a:cubicBezTo>
                    <a:pt x="219" y="93"/>
                    <a:pt x="182" y="18"/>
                    <a:pt x="26" y="0"/>
                  </a:cubicBezTo>
                  <a:cubicBezTo>
                    <a:pt x="46" y="144"/>
                    <a:pt x="0" y="316"/>
                    <a:pt x="411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0" name="Google Shape;27820;p13"/>
            <p:cNvSpPr/>
            <p:nvPr/>
          </p:nvSpPr>
          <p:spPr>
            <a:xfrm>
              <a:off x="1855155" y="921411"/>
              <a:ext cx="13884" cy="2710"/>
            </a:xfrm>
            <a:custGeom>
              <a:avLst/>
              <a:gdLst/>
              <a:ahLst/>
              <a:cxnLst/>
              <a:rect l="l" t="t" r="r" b="b"/>
              <a:pathLst>
                <a:path w="389" h="90" extrusionOk="0">
                  <a:moveTo>
                    <a:pt x="389" y="0"/>
                  </a:moveTo>
                  <a:cubicBezTo>
                    <a:pt x="238" y="20"/>
                    <a:pt x="6" y="2"/>
                    <a:pt x="1" y="89"/>
                  </a:cubicBezTo>
                  <a:cubicBezTo>
                    <a:pt x="152" y="69"/>
                    <a:pt x="382" y="86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1" name="Google Shape;27821;p13"/>
            <p:cNvSpPr/>
            <p:nvPr/>
          </p:nvSpPr>
          <p:spPr>
            <a:xfrm>
              <a:off x="3944056" y="917828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8"/>
                  </a:moveTo>
                  <a:cubicBezTo>
                    <a:pt x="242" y="0"/>
                    <a:pt x="1" y="70"/>
                    <a:pt x="100" y="119"/>
                  </a:cubicBezTo>
                  <a:cubicBezTo>
                    <a:pt x="155" y="143"/>
                    <a:pt x="391" y="74"/>
                    <a:pt x="293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2" name="Google Shape;27822;p13"/>
            <p:cNvSpPr/>
            <p:nvPr/>
          </p:nvSpPr>
          <p:spPr>
            <a:xfrm>
              <a:off x="750350" y="917828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293" y="28"/>
                  </a:moveTo>
                  <a:cubicBezTo>
                    <a:pt x="239" y="0"/>
                    <a:pt x="0" y="70"/>
                    <a:pt x="99" y="119"/>
                  </a:cubicBezTo>
                  <a:cubicBezTo>
                    <a:pt x="152" y="143"/>
                    <a:pt x="390" y="74"/>
                    <a:pt x="293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3" name="Google Shape;27823;p13"/>
            <p:cNvSpPr/>
            <p:nvPr/>
          </p:nvSpPr>
          <p:spPr>
            <a:xfrm>
              <a:off x="6928108" y="913162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4" name="Google Shape;27824;p13"/>
            <p:cNvSpPr/>
            <p:nvPr/>
          </p:nvSpPr>
          <p:spPr>
            <a:xfrm>
              <a:off x="3101014" y="910452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5" name="Google Shape;27825;p13"/>
            <p:cNvSpPr/>
            <p:nvPr/>
          </p:nvSpPr>
          <p:spPr>
            <a:xfrm>
              <a:off x="2031473" y="907832"/>
              <a:ext cx="34051" cy="8882"/>
            </a:xfrm>
            <a:custGeom>
              <a:avLst/>
              <a:gdLst/>
              <a:ahLst/>
              <a:cxnLst/>
              <a:rect l="l" t="t" r="r" b="b"/>
              <a:pathLst>
                <a:path w="954" h="295" extrusionOk="0">
                  <a:moveTo>
                    <a:pt x="75" y="177"/>
                  </a:moveTo>
                  <a:cubicBezTo>
                    <a:pt x="321" y="181"/>
                    <a:pt x="341" y="295"/>
                    <a:pt x="654" y="269"/>
                  </a:cubicBezTo>
                  <a:cubicBezTo>
                    <a:pt x="953" y="44"/>
                    <a:pt x="0" y="1"/>
                    <a:pt x="75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6" name="Google Shape;27826;p13"/>
            <p:cNvSpPr/>
            <p:nvPr/>
          </p:nvSpPr>
          <p:spPr>
            <a:xfrm>
              <a:off x="3083739" y="909699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0" y="25"/>
                  </a:moveTo>
                  <a:cubicBezTo>
                    <a:pt x="237" y="0"/>
                    <a:pt x="1" y="69"/>
                    <a:pt x="98" y="115"/>
                  </a:cubicBezTo>
                  <a:cubicBezTo>
                    <a:pt x="152" y="141"/>
                    <a:pt x="391" y="71"/>
                    <a:pt x="29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7" name="Google Shape;27827;p13"/>
            <p:cNvSpPr/>
            <p:nvPr/>
          </p:nvSpPr>
          <p:spPr>
            <a:xfrm>
              <a:off x="2171849" y="910452"/>
              <a:ext cx="13706" cy="2740"/>
            </a:xfrm>
            <a:custGeom>
              <a:avLst/>
              <a:gdLst/>
              <a:ahLst/>
              <a:cxnLst/>
              <a:rect l="l" t="t" r="r" b="b"/>
              <a:pathLst>
                <a:path w="384" h="91" extrusionOk="0">
                  <a:moveTo>
                    <a:pt x="384" y="0"/>
                  </a:moveTo>
                  <a:cubicBezTo>
                    <a:pt x="235" y="20"/>
                    <a:pt x="3" y="3"/>
                    <a:pt x="0" y="90"/>
                  </a:cubicBezTo>
                  <a:cubicBezTo>
                    <a:pt x="149" y="71"/>
                    <a:pt x="377" y="88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8" name="Google Shape;27828;p13"/>
            <p:cNvSpPr/>
            <p:nvPr/>
          </p:nvSpPr>
          <p:spPr>
            <a:xfrm>
              <a:off x="2027225" y="1577536"/>
              <a:ext cx="50683" cy="16440"/>
            </a:xfrm>
            <a:custGeom>
              <a:avLst/>
              <a:gdLst/>
              <a:ahLst/>
              <a:cxnLst/>
              <a:rect l="l" t="t" r="r" b="b"/>
              <a:pathLst>
                <a:path w="1420" h="546" extrusionOk="0">
                  <a:moveTo>
                    <a:pt x="194" y="545"/>
                  </a:moveTo>
                  <a:cubicBezTo>
                    <a:pt x="1419" y="480"/>
                    <a:pt x="207" y="1"/>
                    <a:pt x="0" y="271"/>
                  </a:cubicBezTo>
                  <a:cubicBezTo>
                    <a:pt x="226" y="288"/>
                    <a:pt x="211" y="416"/>
                    <a:pt x="194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9" name="Google Shape;27829;p13"/>
            <p:cNvSpPr/>
            <p:nvPr/>
          </p:nvSpPr>
          <p:spPr>
            <a:xfrm>
              <a:off x="8717625" y="1287651"/>
              <a:ext cx="34479" cy="10990"/>
            </a:xfrm>
            <a:custGeom>
              <a:avLst/>
              <a:gdLst/>
              <a:ahLst/>
              <a:cxnLst/>
              <a:rect l="l" t="t" r="r" b="b"/>
              <a:pathLst>
                <a:path w="966" h="365" extrusionOk="0">
                  <a:moveTo>
                    <a:pt x="965" y="365"/>
                  </a:moveTo>
                  <a:cubicBezTo>
                    <a:pt x="897" y="123"/>
                    <a:pt x="459" y="58"/>
                    <a:pt x="0" y="1"/>
                  </a:cubicBezTo>
                  <a:cubicBezTo>
                    <a:pt x="79" y="238"/>
                    <a:pt x="601" y="264"/>
                    <a:pt x="965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0" name="Google Shape;27830;p13"/>
            <p:cNvSpPr/>
            <p:nvPr/>
          </p:nvSpPr>
          <p:spPr>
            <a:xfrm>
              <a:off x="9040779" y="1060814"/>
              <a:ext cx="36799" cy="16290"/>
            </a:xfrm>
            <a:custGeom>
              <a:avLst/>
              <a:gdLst/>
              <a:ahLst/>
              <a:cxnLst/>
              <a:rect l="l" t="t" r="r" b="b"/>
              <a:pathLst>
                <a:path w="1031" h="541" extrusionOk="0">
                  <a:moveTo>
                    <a:pt x="203" y="453"/>
                  </a:moveTo>
                  <a:cubicBezTo>
                    <a:pt x="791" y="541"/>
                    <a:pt x="1030" y="8"/>
                    <a:pt x="781" y="0"/>
                  </a:cubicBezTo>
                  <a:cubicBezTo>
                    <a:pt x="609" y="160"/>
                    <a:pt x="0" y="115"/>
                    <a:pt x="203" y="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1" name="Google Shape;27831;p13"/>
            <p:cNvSpPr/>
            <p:nvPr/>
          </p:nvSpPr>
          <p:spPr>
            <a:xfrm>
              <a:off x="780616" y="988403"/>
              <a:ext cx="35264" cy="10147"/>
            </a:xfrm>
            <a:custGeom>
              <a:avLst/>
              <a:gdLst/>
              <a:ahLst/>
              <a:cxnLst/>
              <a:rect l="l" t="t" r="r" b="b"/>
              <a:pathLst>
                <a:path w="988" h="337" extrusionOk="0">
                  <a:moveTo>
                    <a:pt x="409" y="317"/>
                  </a:moveTo>
                  <a:cubicBezTo>
                    <a:pt x="487" y="161"/>
                    <a:pt x="658" y="336"/>
                    <a:pt x="987" y="317"/>
                  </a:cubicBezTo>
                  <a:lnTo>
                    <a:pt x="987" y="43"/>
                  </a:lnTo>
                  <a:cubicBezTo>
                    <a:pt x="613" y="1"/>
                    <a:pt x="1" y="289"/>
                    <a:pt x="409" y="3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2" name="Google Shape;27832;p13"/>
            <p:cNvSpPr/>
            <p:nvPr/>
          </p:nvSpPr>
          <p:spPr>
            <a:xfrm>
              <a:off x="754097" y="924814"/>
              <a:ext cx="37656" cy="11080"/>
            </a:xfrm>
            <a:custGeom>
              <a:avLst/>
              <a:gdLst/>
              <a:ahLst/>
              <a:cxnLst/>
              <a:rect l="l" t="t" r="r" b="b"/>
              <a:pathLst>
                <a:path w="1055" h="368" extrusionOk="0">
                  <a:moveTo>
                    <a:pt x="960" y="249"/>
                  </a:moveTo>
                  <a:cubicBezTo>
                    <a:pt x="574" y="248"/>
                    <a:pt x="715" y="1"/>
                    <a:pt x="188" y="67"/>
                  </a:cubicBezTo>
                  <a:cubicBezTo>
                    <a:pt x="1" y="288"/>
                    <a:pt x="1054" y="368"/>
                    <a:pt x="960" y="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3" name="Google Shape;27833;p13"/>
            <p:cNvSpPr/>
            <p:nvPr/>
          </p:nvSpPr>
          <p:spPr>
            <a:xfrm>
              <a:off x="8724086" y="2513159"/>
              <a:ext cx="13777" cy="6775"/>
            </a:xfrm>
            <a:custGeom>
              <a:avLst/>
              <a:gdLst/>
              <a:ahLst/>
              <a:cxnLst/>
              <a:rect l="l" t="t" r="r" b="b"/>
              <a:pathLst>
                <a:path w="386" h="225" extrusionOk="0">
                  <a:moveTo>
                    <a:pt x="386" y="110"/>
                  </a:moveTo>
                  <a:cubicBezTo>
                    <a:pt x="344" y="1"/>
                    <a:pt x="173" y="54"/>
                    <a:pt x="1" y="110"/>
                  </a:cubicBezTo>
                  <a:cubicBezTo>
                    <a:pt x="2" y="202"/>
                    <a:pt x="338" y="224"/>
                    <a:pt x="386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4" name="Google Shape;27834;p13"/>
            <p:cNvSpPr/>
            <p:nvPr/>
          </p:nvSpPr>
          <p:spPr>
            <a:xfrm>
              <a:off x="8121679" y="251571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7"/>
                  </a:moveTo>
                  <a:cubicBezTo>
                    <a:pt x="154" y="140"/>
                    <a:pt x="394" y="72"/>
                    <a:pt x="292" y="25"/>
                  </a:cubicBezTo>
                  <a:cubicBezTo>
                    <a:pt x="242" y="1"/>
                    <a:pt x="1" y="69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5" name="Google Shape;27835;p13"/>
            <p:cNvSpPr/>
            <p:nvPr/>
          </p:nvSpPr>
          <p:spPr>
            <a:xfrm>
              <a:off x="3299282" y="2513761"/>
              <a:ext cx="21630" cy="6353"/>
            </a:xfrm>
            <a:custGeom>
              <a:avLst/>
              <a:gdLst/>
              <a:ahLst/>
              <a:cxnLst/>
              <a:rect l="l" t="t" r="r" b="b"/>
              <a:pathLst>
                <a:path w="606" h="211" extrusionOk="0">
                  <a:moveTo>
                    <a:pt x="606" y="0"/>
                  </a:moveTo>
                  <a:lnTo>
                    <a:pt x="26" y="0"/>
                  </a:lnTo>
                  <a:cubicBezTo>
                    <a:pt x="0" y="162"/>
                    <a:pt x="219" y="211"/>
                    <a:pt x="606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6" name="Google Shape;27836;p13"/>
            <p:cNvSpPr/>
            <p:nvPr/>
          </p:nvSpPr>
          <p:spPr>
            <a:xfrm>
              <a:off x="168430" y="2513610"/>
              <a:ext cx="23950" cy="5962"/>
            </a:xfrm>
            <a:custGeom>
              <a:avLst/>
              <a:gdLst/>
              <a:ahLst/>
              <a:cxnLst/>
              <a:rect l="l" t="t" r="r" b="b"/>
              <a:pathLst>
                <a:path w="671" h="198" extrusionOk="0">
                  <a:moveTo>
                    <a:pt x="580" y="5"/>
                  </a:moveTo>
                  <a:cubicBezTo>
                    <a:pt x="247" y="0"/>
                    <a:pt x="84" y="73"/>
                    <a:pt x="0" y="187"/>
                  </a:cubicBezTo>
                  <a:cubicBezTo>
                    <a:pt x="302" y="176"/>
                    <a:pt x="670" y="197"/>
                    <a:pt x="58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7" name="Google Shape;27837;p13"/>
            <p:cNvSpPr/>
            <p:nvPr/>
          </p:nvSpPr>
          <p:spPr>
            <a:xfrm>
              <a:off x="2725286" y="2512978"/>
              <a:ext cx="14134" cy="4215"/>
            </a:xfrm>
            <a:custGeom>
              <a:avLst/>
              <a:gdLst/>
              <a:ahLst/>
              <a:cxnLst/>
              <a:rect l="l" t="t" r="r" b="b"/>
              <a:pathLst>
                <a:path w="396" h="140" extrusionOk="0">
                  <a:moveTo>
                    <a:pt x="293" y="26"/>
                  </a:moveTo>
                  <a:cubicBezTo>
                    <a:pt x="242" y="0"/>
                    <a:pt x="0" y="68"/>
                    <a:pt x="103" y="116"/>
                  </a:cubicBezTo>
                  <a:cubicBezTo>
                    <a:pt x="156" y="140"/>
                    <a:pt x="396" y="72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8" name="Google Shape;27838;p13"/>
            <p:cNvSpPr/>
            <p:nvPr/>
          </p:nvSpPr>
          <p:spPr>
            <a:xfrm>
              <a:off x="6944704" y="2510208"/>
              <a:ext cx="14134" cy="4336"/>
            </a:xfrm>
            <a:custGeom>
              <a:avLst/>
              <a:gdLst/>
              <a:ahLst/>
              <a:cxnLst/>
              <a:rect l="l" t="t" r="r" b="b"/>
              <a:pathLst>
                <a:path w="396" h="144" extrusionOk="0">
                  <a:moveTo>
                    <a:pt x="99" y="118"/>
                  </a:moveTo>
                  <a:cubicBezTo>
                    <a:pt x="155" y="143"/>
                    <a:pt x="396" y="74"/>
                    <a:pt x="293" y="26"/>
                  </a:cubicBezTo>
                  <a:cubicBezTo>
                    <a:pt x="239" y="1"/>
                    <a:pt x="0" y="69"/>
                    <a:pt x="99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9" name="Google Shape;27839;p13"/>
            <p:cNvSpPr/>
            <p:nvPr/>
          </p:nvSpPr>
          <p:spPr>
            <a:xfrm>
              <a:off x="5251376" y="2510208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6"/>
                  </a:moveTo>
                  <a:cubicBezTo>
                    <a:pt x="241" y="1"/>
                    <a:pt x="1" y="69"/>
                    <a:pt x="102" y="118"/>
                  </a:cubicBezTo>
                  <a:cubicBezTo>
                    <a:pt x="155" y="141"/>
                    <a:pt x="395" y="74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0" name="Google Shape;27840;p13"/>
            <p:cNvSpPr/>
            <p:nvPr/>
          </p:nvSpPr>
          <p:spPr>
            <a:xfrm>
              <a:off x="1882281" y="2497322"/>
              <a:ext cx="39797" cy="13670"/>
            </a:xfrm>
            <a:custGeom>
              <a:avLst/>
              <a:gdLst/>
              <a:ahLst/>
              <a:cxnLst/>
              <a:rect l="l" t="t" r="r" b="b"/>
              <a:pathLst>
                <a:path w="1115" h="454" extrusionOk="0">
                  <a:moveTo>
                    <a:pt x="579" y="1"/>
                  </a:moveTo>
                  <a:cubicBezTo>
                    <a:pt x="405" y="161"/>
                    <a:pt x="112" y="266"/>
                    <a:pt x="1" y="454"/>
                  </a:cubicBezTo>
                  <a:cubicBezTo>
                    <a:pt x="388" y="447"/>
                    <a:pt x="1114" y="142"/>
                    <a:pt x="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1" name="Google Shape;27841;p13"/>
            <p:cNvSpPr/>
            <p:nvPr/>
          </p:nvSpPr>
          <p:spPr>
            <a:xfrm>
              <a:off x="1720382" y="2507498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101" y="116"/>
                  </a:moveTo>
                  <a:cubicBezTo>
                    <a:pt x="155" y="142"/>
                    <a:pt x="396" y="73"/>
                    <a:pt x="292" y="26"/>
                  </a:cubicBezTo>
                  <a:cubicBezTo>
                    <a:pt x="241" y="1"/>
                    <a:pt x="1" y="70"/>
                    <a:pt x="101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2" name="Google Shape;27842;p13"/>
            <p:cNvSpPr/>
            <p:nvPr/>
          </p:nvSpPr>
          <p:spPr>
            <a:xfrm>
              <a:off x="1142210" y="2504758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102" y="117"/>
                  </a:moveTo>
                  <a:cubicBezTo>
                    <a:pt x="153" y="141"/>
                    <a:pt x="396" y="72"/>
                    <a:pt x="291" y="27"/>
                  </a:cubicBezTo>
                  <a:cubicBezTo>
                    <a:pt x="240" y="0"/>
                    <a:pt x="0" y="71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3" name="Google Shape;27843;p13"/>
            <p:cNvSpPr/>
            <p:nvPr/>
          </p:nvSpPr>
          <p:spPr>
            <a:xfrm>
              <a:off x="2787390" y="2502019"/>
              <a:ext cx="13884" cy="4306"/>
            </a:xfrm>
            <a:custGeom>
              <a:avLst/>
              <a:gdLst/>
              <a:ahLst/>
              <a:cxnLst/>
              <a:rect l="l" t="t" r="r" b="b"/>
              <a:pathLst>
                <a:path w="389" h="143" extrusionOk="0">
                  <a:moveTo>
                    <a:pt x="98" y="118"/>
                  </a:moveTo>
                  <a:cubicBezTo>
                    <a:pt x="150" y="142"/>
                    <a:pt x="388" y="73"/>
                    <a:pt x="291" y="26"/>
                  </a:cubicBezTo>
                  <a:cubicBezTo>
                    <a:pt x="237" y="0"/>
                    <a:pt x="0" y="71"/>
                    <a:pt x="98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4" name="Google Shape;27844;p13"/>
            <p:cNvSpPr/>
            <p:nvPr/>
          </p:nvSpPr>
          <p:spPr>
            <a:xfrm>
              <a:off x="2921663" y="2497322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387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5" name="Google Shape;27845;p13"/>
            <p:cNvSpPr/>
            <p:nvPr/>
          </p:nvSpPr>
          <p:spPr>
            <a:xfrm>
              <a:off x="6610914" y="2494251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5" y="103"/>
                  </a:moveTo>
                  <a:cubicBezTo>
                    <a:pt x="195" y="53"/>
                    <a:pt x="39" y="1"/>
                    <a:pt x="3" y="103"/>
                  </a:cubicBezTo>
                  <a:cubicBezTo>
                    <a:pt x="1" y="154"/>
                    <a:pt x="160" y="206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6" name="Google Shape;27846;p13"/>
            <p:cNvSpPr/>
            <p:nvPr/>
          </p:nvSpPr>
          <p:spPr>
            <a:xfrm>
              <a:off x="4277596" y="2494251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3"/>
                  </a:moveTo>
                  <a:cubicBezTo>
                    <a:pt x="193" y="53"/>
                    <a:pt x="39" y="1"/>
                    <a:pt x="1" y="103"/>
                  </a:cubicBezTo>
                  <a:cubicBezTo>
                    <a:pt x="1" y="154"/>
                    <a:pt x="156" y="206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7" name="Google Shape;27847;p13"/>
            <p:cNvSpPr/>
            <p:nvPr/>
          </p:nvSpPr>
          <p:spPr>
            <a:xfrm>
              <a:off x="591664" y="2496539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3" y="27"/>
                  </a:moveTo>
                  <a:cubicBezTo>
                    <a:pt x="238" y="1"/>
                    <a:pt x="0" y="70"/>
                    <a:pt x="99" y="117"/>
                  </a:cubicBezTo>
                  <a:cubicBezTo>
                    <a:pt x="152" y="142"/>
                    <a:pt x="392" y="72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8" name="Google Shape;27848;p13"/>
            <p:cNvSpPr/>
            <p:nvPr/>
          </p:nvSpPr>
          <p:spPr>
            <a:xfrm>
              <a:off x="5530380" y="2489072"/>
              <a:ext cx="20666" cy="8250"/>
            </a:xfrm>
            <a:custGeom>
              <a:avLst/>
              <a:gdLst/>
              <a:ahLst/>
              <a:cxnLst/>
              <a:rect l="l" t="t" r="r" b="b"/>
              <a:pathLst>
                <a:path w="579" h="274" extrusionOk="0">
                  <a:moveTo>
                    <a:pt x="578" y="92"/>
                  </a:moveTo>
                  <a:cubicBezTo>
                    <a:pt x="385" y="92"/>
                    <a:pt x="349" y="19"/>
                    <a:pt x="193" y="1"/>
                  </a:cubicBezTo>
                  <a:cubicBezTo>
                    <a:pt x="193" y="92"/>
                    <a:pt x="35" y="109"/>
                    <a:pt x="0" y="182"/>
                  </a:cubicBezTo>
                  <a:cubicBezTo>
                    <a:pt x="193" y="182"/>
                    <a:pt x="230" y="255"/>
                    <a:pt x="386" y="273"/>
                  </a:cubicBezTo>
                  <a:cubicBezTo>
                    <a:pt x="385" y="183"/>
                    <a:pt x="540" y="166"/>
                    <a:pt x="578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9" name="Google Shape;27849;p13"/>
            <p:cNvSpPr/>
            <p:nvPr/>
          </p:nvSpPr>
          <p:spPr>
            <a:xfrm>
              <a:off x="4899633" y="2488680"/>
              <a:ext cx="33480" cy="15838"/>
            </a:xfrm>
            <a:custGeom>
              <a:avLst/>
              <a:gdLst/>
              <a:ahLst/>
              <a:cxnLst/>
              <a:rect l="l" t="t" r="r" b="b"/>
              <a:pathLst>
                <a:path w="938" h="526" extrusionOk="0">
                  <a:moveTo>
                    <a:pt x="893" y="196"/>
                  </a:moveTo>
                  <a:cubicBezTo>
                    <a:pt x="938" y="142"/>
                    <a:pt x="601" y="1"/>
                    <a:pt x="509" y="16"/>
                  </a:cubicBezTo>
                  <a:cubicBezTo>
                    <a:pt x="0" y="89"/>
                    <a:pt x="632" y="525"/>
                    <a:pt x="893" y="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0" name="Google Shape;27850;p13"/>
            <p:cNvSpPr/>
            <p:nvPr/>
          </p:nvSpPr>
          <p:spPr>
            <a:xfrm>
              <a:off x="471275" y="2480310"/>
              <a:ext cx="40333" cy="14694"/>
            </a:xfrm>
            <a:custGeom>
              <a:avLst/>
              <a:gdLst/>
              <a:ahLst/>
              <a:cxnLst/>
              <a:rect l="l" t="t" r="r" b="b"/>
              <a:pathLst>
                <a:path w="1130" h="488" extrusionOk="0">
                  <a:moveTo>
                    <a:pt x="770" y="383"/>
                  </a:moveTo>
                  <a:cubicBezTo>
                    <a:pt x="1129" y="80"/>
                    <a:pt x="78" y="1"/>
                    <a:pt x="0" y="200"/>
                  </a:cubicBezTo>
                  <a:cubicBezTo>
                    <a:pt x="302" y="242"/>
                    <a:pt x="165" y="487"/>
                    <a:pt x="770" y="3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1" name="Google Shape;27851;p13"/>
            <p:cNvSpPr/>
            <p:nvPr/>
          </p:nvSpPr>
          <p:spPr>
            <a:xfrm>
              <a:off x="877448" y="2469923"/>
              <a:ext cx="50398" cy="17494"/>
            </a:xfrm>
            <a:custGeom>
              <a:avLst/>
              <a:gdLst/>
              <a:ahLst/>
              <a:cxnLst/>
              <a:rect l="l" t="t" r="r" b="b"/>
              <a:pathLst>
                <a:path w="1412" h="581" extrusionOk="0">
                  <a:moveTo>
                    <a:pt x="1157" y="545"/>
                  </a:moveTo>
                  <a:cubicBezTo>
                    <a:pt x="1318" y="441"/>
                    <a:pt x="1411" y="302"/>
                    <a:pt x="1348" y="92"/>
                  </a:cubicBezTo>
                  <a:cubicBezTo>
                    <a:pt x="721" y="146"/>
                    <a:pt x="450" y="32"/>
                    <a:pt x="0" y="1"/>
                  </a:cubicBezTo>
                  <a:cubicBezTo>
                    <a:pt x="226" y="257"/>
                    <a:pt x="311" y="580"/>
                    <a:pt x="1157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2" name="Google Shape;27852;p13"/>
            <p:cNvSpPr/>
            <p:nvPr/>
          </p:nvSpPr>
          <p:spPr>
            <a:xfrm>
              <a:off x="1244325" y="2467273"/>
              <a:ext cx="72027" cy="13941"/>
            </a:xfrm>
            <a:custGeom>
              <a:avLst/>
              <a:gdLst/>
              <a:ahLst/>
              <a:cxnLst/>
              <a:rect l="l" t="t" r="r" b="b"/>
              <a:pathLst>
                <a:path w="2018" h="463" extrusionOk="0">
                  <a:moveTo>
                    <a:pt x="713" y="454"/>
                  </a:moveTo>
                  <a:cubicBezTo>
                    <a:pt x="657" y="124"/>
                    <a:pt x="2017" y="462"/>
                    <a:pt x="1677" y="0"/>
                  </a:cubicBezTo>
                  <a:cubicBezTo>
                    <a:pt x="1136" y="50"/>
                    <a:pt x="675" y="135"/>
                    <a:pt x="132" y="182"/>
                  </a:cubicBezTo>
                  <a:cubicBezTo>
                    <a:pt x="1" y="424"/>
                    <a:pt x="532" y="357"/>
                    <a:pt x="713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3" name="Google Shape;27853;p13"/>
            <p:cNvSpPr/>
            <p:nvPr/>
          </p:nvSpPr>
          <p:spPr>
            <a:xfrm>
              <a:off x="6745044" y="247468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99" y="117"/>
                  </a:moveTo>
                  <a:cubicBezTo>
                    <a:pt x="155" y="142"/>
                    <a:pt x="392" y="73"/>
                    <a:pt x="292" y="27"/>
                  </a:cubicBezTo>
                  <a:cubicBezTo>
                    <a:pt x="242" y="1"/>
                    <a:pt x="1" y="70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4" name="Google Shape;27854;p13"/>
            <p:cNvSpPr/>
            <p:nvPr/>
          </p:nvSpPr>
          <p:spPr>
            <a:xfrm>
              <a:off x="6665987" y="2469923"/>
              <a:ext cx="13884" cy="5540"/>
            </a:xfrm>
            <a:custGeom>
              <a:avLst/>
              <a:gdLst/>
              <a:ahLst/>
              <a:cxnLst/>
              <a:rect l="l" t="t" r="r" b="b"/>
              <a:pathLst>
                <a:path w="389" h="184" extrusionOk="0">
                  <a:moveTo>
                    <a:pt x="1" y="184"/>
                  </a:moveTo>
                  <a:lnTo>
                    <a:pt x="388" y="184"/>
                  </a:lnTo>
                  <a:lnTo>
                    <a:pt x="38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5" name="Google Shape;27855;p13"/>
            <p:cNvSpPr/>
            <p:nvPr/>
          </p:nvSpPr>
          <p:spPr>
            <a:xfrm>
              <a:off x="5289353" y="2469381"/>
              <a:ext cx="13813" cy="6745"/>
            </a:xfrm>
            <a:custGeom>
              <a:avLst/>
              <a:gdLst/>
              <a:ahLst/>
              <a:cxnLst/>
              <a:rect l="l" t="t" r="r" b="b"/>
              <a:pathLst>
                <a:path w="387" h="224" extrusionOk="0">
                  <a:moveTo>
                    <a:pt x="387" y="110"/>
                  </a:moveTo>
                  <a:cubicBezTo>
                    <a:pt x="346" y="1"/>
                    <a:pt x="174" y="54"/>
                    <a:pt x="1" y="110"/>
                  </a:cubicBezTo>
                  <a:cubicBezTo>
                    <a:pt x="6" y="203"/>
                    <a:pt x="341" y="224"/>
                    <a:pt x="387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6" name="Google Shape;27856;p13"/>
            <p:cNvSpPr/>
            <p:nvPr/>
          </p:nvSpPr>
          <p:spPr>
            <a:xfrm>
              <a:off x="8061217" y="2459024"/>
              <a:ext cx="44687" cy="16440"/>
            </a:xfrm>
            <a:custGeom>
              <a:avLst/>
              <a:gdLst/>
              <a:ahLst/>
              <a:cxnLst/>
              <a:rect l="l" t="t" r="r" b="b"/>
              <a:pathLst>
                <a:path w="1252" h="546" extrusionOk="0">
                  <a:moveTo>
                    <a:pt x="638" y="0"/>
                  </a:moveTo>
                  <a:cubicBezTo>
                    <a:pt x="615" y="172"/>
                    <a:pt x="1" y="64"/>
                    <a:pt x="59" y="273"/>
                  </a:cubicBezTo>
                  <a:cubicBezTo>
                    <a:pt x="396" y="546"/>
                    <a:pt x="1251" y="144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7" name="Google Shape;27857;p13"/>
            <p:cNvSpPr/>
            <p:nvPr/>
          </p:nvSpPr>
          <p:spPr>
            <a:xfrm>
              <a:off x="6738263" y="2466430"/>
              <a:ext cx="13956" cy="4336"/>
            </a:xfrm>
            <a:custGeom>
              <a:avLst/>
              <a:gdLst/>
              <a:ahLst/>
              <a:cxnLst/>
              <a:rect l="l" t="t" r="r" b="b"/>
              <a:pathLst>
                <a:path w="391" h="144" extrusionOk="0">
                  <a:moveTo>
                    <a:pt x="289" y="27"/>
                  </a:moveTo>
                  <a:cubicBezTo>
                    <a:pt x="238" y="1"/>
                    <a:pt x="0" y="71"/>
                    <a:pt x="99" y="117"/>
                  </a:cubicBezTo>
                  <a:cubicBezTo>
                    <a:pt x="150" y="143"/>
                    <a:pt x="390" y="74"/>
                    <a:pt x="289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8" name="Google Shape;27858;p13"/>
            <p:cNvSpPr/>
            <p:nvPr/>
          </p:nvSpPr>
          <p:spPr>
            <a:xfrm>
              <a:off x="9130223" y="2461763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9" name="Google Shape;27859;p13"/>
            <p:cNvSpPr/>
            <p:nvPr/>
          </p:nvSpPr>
          <p:spPr>
            <a:xfrm>
              <a:off x="5896614" y="2451888"/>
              <a:ext cx="22165" cy="16199"/>
            </a:xfrm>
            <a:custGeom>
              <a:avLst/>
              <a:gdLst/>
              <a:ahLst/>
              <a:cxnLst/>
              <a:rect l="l" t="t" r="r" b="b"/>
              <a:pathLst>
                <a:path w="621" h="538" extrusionOk="0">
                  <a:moveTo>
                    <a:pt x="345" y="510"/>
                  </a:moveTo>
                  <a:cubicBezTo>
                    <a:pt x="404" y="387"/>
                    <a:pt x="620" y="335"/>
                    <a:pt x="537" y="146"/>
                  </a:cubicBezTo>
                  <a:cubicBezTo>
                    <a:pt x="0" y="1"/>
                    <a:pt x="4" y="537"/>
                    <a:pt x="345" y="5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0" name="Google Shape;27860;p13"/>
            <p:cNvSpPr/>
            <p:nvPr/>
          </p:nvSpPr>
          <p:spPr>
            <a:xfrm>
              <a:off x="5464814" y="2460981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3" y="26"/>
                  </a:moveTo>
                  <a:cubicBezTo>
                    <a:pt x="239" y="0"/>
                    <a:pt x="0" y="71"/>
                    <a:pt x="101" y="116"/>
                  </a:cubicBezTo>
                  <a:cubicBezTo>
                    <a:pt x="151" y="143"/>
                    <a:pt x="396" y="75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1" name="Google Shape;27861;p13"/>
            <p:cNvSpPr/>
            <p:nvPr/>
          </p:nvSpPr>
          <p:spPr>
            <a:xfrm>
              <a:off x="2591620" y="2451888"/>
              <a:ext cx="47792" cy="17464"/>
            </a:xfrm>
            <a:custGeom>
              <a:avLst/>
              <a:gdLst/>
              <a:ahLst/>
              <a:cxnLst/>
              <a:rect l="l" t="t" r="r" b="b"/>
              <a:pathLst>
                <a:path w="1339" h="580" extrusionOk="0">
                  <a:moveTo>
                    <a:pt x="182" y="328"/>
                  </a:moveTo>
                  <a:cubicBezTo>
                    <a:pt x="479" y="579"/>
                    <a:pt x="1315" y="324"/>
                    <a:pt x="1338" y="146"/>
                  </a:cubicBezTo>
                  <a:cubicBezTo>
                    <a:pt x="943" y="202"/>
                    <a:pt x="0" y="1"/>
                    <a:pt x="182" y="3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2" name="Google Shape;27862;p13"/>
            <p:cNvSpPr/>
            <p:nvPr/>
          </p:nvSpPr>
          <p:spPr>
            <a:xfrm>
              <a:off x="1494988" y="2446830"/>
              <a:ext cx="26484" cy="12225"/>
            </a:xfrm>
            <a:custGeom>
              <a:avLst/>
              <a:gdLst/>
              <a:ahLst/>
              <a:cxnLst/>
              <a:rect l="l" t="t" r="r" b="b"/>
              <a:pathLst>
                <a:path w="742" h="406" extrusionOk="0">
                  <a:moveTo>
                    <a:pt x="438" y="405"/>
                  </a:moveTo>
                  <a:cubicBezTo>
                    <a:pt x="742" y="271"/>
                    <a:pt x="652" y="0"/>
                    <a:pt x="53" y="42"/>
                  </a:cubicBezTo>
                  <a:cubicBezTo>
                    <a:pt x="0" y="251"/>
                    <a:pt x="100" y="384"/>
                    <a:pt x="43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3" name="Google Shape;27863;p13"/>
            <p:cNvSpPr/>
            <p:nvPr/>
          </p:nvSpPr>
          <p:spPr>
            <a:xfrm>
              <a:off x="8940771" y="2452851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4"/>
                  </a:moveTo>
                  <a:cubicBezTo>
                    <a:pt x="154" y="140"/>
                    <a:pt x="394" y="72"/>
                    <a:pt x="295" y="25"/>
                  </a:cubicBezTo>
                  <a:cubicBezTo>
                    <a:pt x="242" y="0"/>
                    <a:pt x="1" y="68"/>
                    <a:pt x="100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4" name="Google Shape;27864;p13"/>
            <p:cNvSpPr/>
            <p:nvPr/>
          </p:nvSpPr>
          <p:spPr>
            <a:xfrm>
              <a:off x="8995808" y="2450081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6"/>
                  </a:moveTo>
                  <a:cubicBezTo>
                    <a:pt x="239" y="1"/>
                    <a:pt x="1" y="69"/>
                    <a:pt x="100" y="117"/>
                  </a:cubicBezTo>
                  <a:cubicBezTo>
                    <a:pt x="155" y="140"/>
                    <a:pt x="393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5" name="Google Shape;27865;p13"/>
            <p:cNvSpPr/>
            <p:nvPr/>
          </p:nvSpPr>
          <p:spPr>
            <a:xfrm>
              <a:off x="6961944" y="2440507"/>
              <a:ext cx="26591" cy="15266"/>
            </a:xfrm>
            <a:custGeom>
              <a:avLst/>
              <a:gdLst/>
              <a:ahLst/>
              <a:cxnLst/>
              <a:rect l="l" t="t" r="r" b="b"/>
              <a:pathLst>
                <a:path w="745" h="507" extrusionOk="0">
                  <a:moveTo>
                    <a:pt x="0" y="435"/>
                  </a:moveTo>
                  <a:cubicBezTo>
                    <a:pt x="744" y="507"/>
                    <a:pt x="744" y="0"/>
                    <a:pt x="0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6" name="Google Shape;27866;p13"/>
            <p:cNvSpPr/>
            <p:nvPr/>
          </p:nvSpPr>
          <p:spPr>
            <a:xfrm>
              <a:off x="2673854" y="2447372"/>
              <a:ext cx="13706" cy="7467"/>
            </a:xfrm>
            <a:custGeom>
              <a:avLst/>
              <a:gdLst/>
              <a:ahLst/>
              <a:cxnLst/>
              <a:rect l="l" t="t" r="r" b="b"/>
              <a:pathLst>
                <a:path w="384" h="248" extrusionOk="0">
                  <a:moveTo>
                    <a:pt x="384" y="116"/>
                  </a:moveTo>
                  <a:cubicBezTo>
                    <a:pt x="383" y="24"/>
                    <a:pt x="47" y="1"/>
                    <a:pt x="0" y="116"/>
                  </a:cubicBezTo>
                  <a:cubicBezTo>
                    <a:pt x="216" y="106"/>
                    <a:pt x="299" y="247"/>
                    <a:pt x="384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7" name="Google Shape;27867;p13"/>
            <p:cNvSpPr/>
            <p:nvPr/>
          </p:nvSpPr>
          <p:spPr>
            <a:xfrm>
              <a:off x="920207" y="2431685"/>
              <a:ext cx="41725" cy="18789"/>
            </a:xfrm>
            <a:custGeom>
              <a:avLst/>
              <a:gdLst/>
              <a:ahLst/>
              <a:cxnLst/>
              <a:rect l="l" t="t" r="r" b="b"/>
              <a:pathLst>
                <a:path w="1169" h="624" extrusionOk="0">
                  <a:moveTo>
                    <a:pt x="727" y="546"/>
                  </a:moveTo>
                  <a:cubicBezTo>
                    <a:pt x="1169" y="340"/>
                    <a:pt x="598" y="147"/>
                    <a:pt x="342" y="1"/>
                  </a:cubicBezTo>
                  <a:cubicBezTo>
                    <a:pt x="46" y="138"/>
                    <a:pt x="0" y="623"/>
                    <a:pt x="727" y="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8" name="Google Shape;27868;p13"/>
            <p:cNvSpPr/>
            <p:nvPr/>
          </p:nvSpPr>
          <p:spPr>
            <a:xfrm>
              <a:off x="6187502" y="2439122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6" y="27"/>
                  </a:moveTo>
                  <a:cubicBezTo>
                    <a:pt x="240" y="1"/>
                    <a:pt x="1" y="70"/>
                    <a:pt x="101" y="117"/>
                  </a:cubicBezTo>
                  <a:cubicBezTo>
                    <a:pt x="152" y="143"/>
                    <a:pt x="394" y="72"/>
                    <a:pt x="29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9" name="Google Shape;27869;p13"/>
            <p:cNvSpPr/>
            <p:nvPr/>
          </p:nvSpPr>
          <p:spPr>
            <a:xfrm>
              <a:off x="6107624" y="2437165"/>
              <a:ext cx="21594" cy="6444"/>
            </a:xfrm>
            <a:custGeom>
              <a:avLst/>
              <a:gdLst/>
              <a:ahLst/>
              <a:cxnLst/>
              <a:rect l="l" t="t" r="r" b="b"/>
              <a:pathLst>
                <a:path w="605" h="214" extrusionOk="0">
                  <a:moveTo>
                    <a:pt x="605" y="182"/>
                  </a:moveTo>
                  <a:lnTo>
                    <a:pt x="605" y="0"/>
                  </a:lnTo>
                  <a:lnTo>
                    <a:pt x="28" y="0"/>
                  </a:lnTo>
                  <a:cubicBezTo>
                    <a:pt x="0" y="163"/>
                    <a:pt x="217" y="213"/>
                    <a:pt x="605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0" name="Google Shape;27870;p13"/>
            <p:cNvSpPr/>
            <p:nvPr/>
          </p:nvSpPr>
          <p:spPr>
            <a:xfrm>
              <a:off x="1442165" y="2427440"/>
              <a:ext cx="20273" cy="13610"/>
            </a:xfrm>
            <a:custGeom>
              <a:avLst/>
              <a:gdLst/>
              <a:ahLst/>
              <a:cxnLst/>
              <a:rect l="l" t="t" r="r" b="b"/>
              <a:pathLst>
                <a:path w="568" h="452" extrusionOk="0">
                  <a:moveTo>
                    <a:pt x="375" y="415"/>
                  </a:moveTo>
                  <a:cubicBezTo>
                    <a:pt x="386" y="360"/>
                    <a:pt x="402" y="305"/>
                    <a:pt x="568" y="323"/>
                  </a:cubicBezTo>
                  <a:lnTo>
                    <a:pt x="568" y="142"/>
                  </a:lnTo>
                  <a:cubicBezTo>
                    <a:pt x="94" y="1"/>
                    <a:pt x="0" y="451"/>
                    <a:pt x="375" y="4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1" name="Google Shape;27871;p13"/>
            <p:cNvSpPr/>
            <p:nvPr/>
          </p:nvSpPr>
          <p:spPr>
            <a:xfrm>
              <a:off x="5299596" y="243367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1" y="0"/>
                    <a:pt x="1" y="69"/>
                    <a:pt x="100" y="116"/>
                  </a:cubicBezTo>
                  <a:cubicBezTo>
                    <a:pt x="156" y="141"/>
                    <a:pt x="394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2" name="Google Shape;27872;p13"/>
            <p:cNvSpPr/>
            <p:nvPr/>
          </p:nvSpPr>
          <p:spPr>
            <a:xfrm>
              <a:off x="138877" y="2428915"/>
              <a:ext cx="22629" cy="8280"/>
            </a:xfrm>
            <a:custGeom>
              <a:avLst/>
              <a:gdLst/>
              <a:ahLst/>
              <a:cxnLst/>
              <a:rect l="l" t="t" r="r" b="b"/>
              <a:pathLst>
                <a:path w="634" h="275" extrusionOk="0">
                  <a:moveTo>
                    <a:pt x="634" y="274"/>
                  </a:moveTo>
                  <a:lnTo>
                    <a:pt x="634" y="0"/>
                  </a:lnTo>
                  <a:lnTo>
                    <a:pt x="248" y="0"/>
                  </a:lnTo>
                  <a:cubicBezTo>
                    <a:pt x="240" y="118"/>
                    <a:pt x="1" y="128"/>
                    <a:pt x="57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3" name="Google Shape;27873;p13"/>
            <p:cNvSpPr/>
            <p:nvPr/>
          </p:nvSpPr>
          <p:spPr>
            <a:xfrm>
              <a:off x="8483130" y="2428644"/>
              <a:ext cx="6996" cy="6173"/>
            </a:xfrm>
            <a:custGeom>
              <a:avLst/>
              <a:gdLst/>
              <a:ahLst/>
              <a:cxnLst/>
              <a:rect l="l" t="t" r="r" b="b"/>
              <a:pathLst>
                <a:path w="196" h="205" extrusionOk="0">
                  <a:moveTo>
                    <a:pt x="194" y="102"/>
                  </a:moveTo>
                  <a:cubicBezTo>
                    <a:pt x="195" y="52"/>
                    <a:pt x="39" y="0"/>
                    <a:pt x="1" y="102"/>
                  </a:cubicBezTo>
                  <a:cubicBezTo>
                    <a:pt x="1" y="151"/>
                    <a:pt x="157" y="205"/>
                    <a:pt x="194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4" name="Google Shape;27874;p13"/>
            <p:cNvSpPr/>
            <p:nvPr/>
          </p:nvSpPr>
          <p:spPr>
            <a:xfrm>
              <a:off x="5337537" y="2423526"/>
              <a:ext cx="22665" cy="13670"/>
            </a:xfrm>
            <a:custGeom>
              <a:avLst/>
              <a:gdLst/>
              <a:ahLst/>
              <a:cxnLst/>
              <a:rect l="l" t="t" r="r" b="b"/>
              <a:pathLst>
                <a:path w="635" h="454" extrusionOk="0">
                  <a:moveTo>
                    <a:pt x="581" y="362"/>
                  </a:moveTo>
                  <a:cubicBezTo>
                    <a:pt x="635" y="154"/>
                    <a:pt x="535" y="21"/>
                    <a:pt x="196" y="0"/>
                  </a:cubicBezTo>
                  <a:cubicBezTo>
                    <a:pt x="240" y="160"/>
                    <a:pt x="0" y="453"/>
                    <a:pt x="581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5" name="Google Shape;27875;p13"/>
            <p:cNvSpPr/>
            <p:nvPr/>
          </p:nvSpPr>
          <p:spPr>
            <a:xfrm>
              <a:off x="4020400" y="2412566"/>
              <a:ext cx="57322" cy="21860"/>
            </a:xfrm>
            <a:custGeom>
              <a:avLst/>
              <a:gdLst/>
              <a:ahLst/>
              <a:cxnLst/>
              <a:rect l="l" t="t" r="r" b="b"/>
              <a:pathLst>
                <a:path w="1606" h="726" extrusionOk="0">
                  <a:moveTo>
                    <a:pt x="1035" y="726"/>
                  </a:moveTo>
                  <a:cubicBezTo>
                    <a:pt x="1606" y="368"/>
                    <a:pt x="631" y="111"/>
                    <a:pt x="72" y="0"/>
                  </a:cubicBezTo>
                  <a:cubicBezTo>
                    <a:pt x="0" y="430"/>
                    <a:pt x="418" y="625"/>
                    <a:pt x="1035" y="7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6" name="Google Shape;27876;p13"/>
            <p:cNvSpPr/>
            <p:nvPr/>
          </p:nvSpPr>
          <p:spPr>
            <a:xfrm>
              <a:off x="8507222" y="2425483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100" y="114"/>
                  </a:moveTo>
                  <a:cubicBezTo>
                    <a:pt x="153" y="140"/>
                    <a:pt x="392" y="70"/>
                    <a:pt x="292" y="24"/>
                  </a:cubicBezTo>
                  <a:cubicBezTo>
                    <a:pt x="237" y="1"/>
                    <a:pt x="1" y="68"/>
                    <a:pt x="100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7" name="Google Shape;27877;p13"/>
            <p:cNvSpPr/>
            <p:nvPr/>
          </p:nvSpPr>
          <p:spPr>
            <a:xfrm>
              <a:off x="632888" y="2425483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4"/>
                  </a:moveTo>
                  <a:cubicBezTo>
                    <a:pt x="154" y="140"/>
                    <a:pt x="395" y="70"/>
                    <a:pt x="295" y="24"/>
                  </a:cubicBezTo>
                  <a:cubicBezTo>
                    <a:pt x="242" y="1"/>
                    <a:pt x="0" y="68"/>
                    <a:pt x="101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8" name="Google Shape;27878;p13"/>
            <p:cNvSpPr/>
            <p:nvPr/>
          </p:nvSpPr>
          <p:spPr>
            <a:xfrm>
              <a:off x="5251376" y="2422683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4" y="28"/>
                  </a:moveTo>
                  <a:cubicBezTo>
                    <a:pt x="241" y="1"/>
                    <a:pt x="1" y="71"/>
                    <a:pt x="102" y="117"/>
                  </a:cubicBezTo>
                  <a:cubicBezTo>
                    <a:pt x="155" y="143"/>
                    <a:pt x="395" y="75"/>
                    <a:pt x="29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9" name="Google Shape;27879;p13"/>
            <p:cNvSpPr/>
            <p:nvPr/>
          </p:nvSpPr>
          <p:spPr>
            <a:xfrm>
              <a:off x="1710139" y="2414102"/>
              <a:ext cx="34943" cy="15266"/>
            </a:xfrm>
            <a:custGeom>
              <a:avLst/>
              <a:gdLst/>
              <a:ahLst/>
              <a:cxnLst/>
              <a:rect l="l" t="t" r="r" b="b"/>
              <a:pathLst>
                <a:path w="979" h="507" extrusionOk="0">
                  <a:moveTo>
                    <a:pt x="774" y="402"/>
                  </a:moveTo>
                  <a:cubicBezTo>
                    <a:pt x="978" y="172"/>
                    <a:pt x="123" y="0"/>
                    <a:pt x="0" y="219"/>
                  </a:cubicBezTo>
                  <a:cubicBezTo>
                    <a:pt x="306" y="261"/>
                    <a:pt x="167" y="507"/>
                    <a:pt x="774" y="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0" name="Google Shape;27880;p13"/>
            <p:cNvSpPr/>
            <p:nvPr/>
          </p:nvSpPr>
          <p:spPr>
            <a:xfrm>
              <a:off x="378441" y="2420364"/>
              <a:ext cx="23950" cy="5871"/>
            </a:xfrm>
            <a:custGeom>
              <a:avLst/>
              <a:gdLst/>
              <a:ahLst/>
              <a:cxnLst/>
              <a:rect l="l" t="t" r="r" b="b"/>
              <a:pathLst>
                <a:path w="671" h="195" extrusionOk="0">
                  <a:moveTo>
                    <a:pt x="479" y="194"/>
                  </a:moveTo>
                  <a:cubicBezTo>
                    <a:pt x="479" y="103"/>
                    <a:pt x="634" y="87"/>
                    <a:pt x="671" y="11"/>
                  </a:cubicBezTo>
                  <a:cubicBezTo>
                    <a:pt x="368" y="22"/>
                    <a:pt x="1" y="1"/>
                    <a:pt x="92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1" name="Google Shape;27881;p13"/>
            <p:cNvSpPr/>
            <p:nvPr/>
          </p:nvSpPr>
          <p:spPr>
            <a:xfrm>
              <a:off x="2618818" y="2420726"/>
              <a:ext cx="13777" cy="2830"/>
            </a:xfrm>
            <a:custGeom>
              <a:avLst/>
              <a:gdLst/>
              <a:ahLst/>
              <a:cxnLst/>
              <a:rect l="l" t="t" r="r" b="b"/>
              <a:pathLst>
                <a:path w="386" h="94" extrusionOk="0">
                  <a:moveTo>
                    <a:pt x="1" y="93"/>
                  </a:moveTo>
                  <a:cubicBezTo>
                    <a:pt x="148" y="71"/>
                    <a:pt x="378" y="89"/>
                    <a:pt x="386" y="1"/>
                  </a:cubicBezTo>
                  <a:cubicBezTo>
                    <a:pt x="237" y="23"/>
                    <a:pt x="3" y="5"/>
                    <a:pt x="1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2" name="Google Shape;27882;p13"/>
            <p:cNvSpPr/>
            <p:nvPr/>
          </p:nvSpPr>
          <p:spPr>
            <a:xfrm>
              <a:off x="1988821" y="2420033"/>
              <a:ext cx="14134" cy="4215"/>
            </a:xfrm>
            <a:custGeom>
              <a:avLst/>
              <a:gdLst/>
              <a:ahLst/>
              <a:cxnLst/>
              <a:rect l="l" t="t" r="r" b="b"/>
              <a:pathLst>
                <a:path w="396" h="140" extrusionOk="0">
                  <a:moveTo>
                    <a:pt x="295" y="25"/>
                  </a:moveTo>
                  <a:cubicBezTo>
                    <a:pt x="240" y="0"/>
                    <a:pt x="1" y="68"/>
                    <a:pt x="101" y="116"/>
                  </a:cubicBezTo>
                  <a:cubicBezTo>
                    <a:pt x="154" y="140"/>
                    <a:pt x="395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3" name="Google Shape;27883;p13"/>
            <p:cNvSpPr/>
            <p:nvPr/>
          </p:nvSpPr>
          <p:spPr>
            <a:xfrm>
              <a:off x="7068591" y="240904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3" y="142"/>
                    <a:pt x="392" y="73"/>
                    <a:pt x="294" y="26"/>
                  </a:cubicBezTo>
                  <a:cubicBezTo>
                    <a:pt x="242" y="1"/>
                    <a:pt x="0" y="70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4" name="Google Shape;27884;p13"/>
            <p:cNvSpPr/>
            <p:nvPr/>
          </p:nvSpPr>
          <p:spPr>
            <a:xfrm>
              <a:off x="5557791" y="2401577"/>
              <a:ext cx="33729" cy="17343"/>
            </a:xfrm>
            <a:custGeom>
              <a:avLst/>
              <a:gdLst/>
              <a:ahLst/>
              <a:cxnLst/>
              <a:rect l="l" t="t" r="r" b="b"/>
              <a:pathLst>
                <a:path w="945" h="576" extrusionOk="0">
                  <a:moveTo>
                    <a:pt x="1" y="92"/>
                  </a:moveTo>
                  <a:lnTo>
                    <a:pt x="1" y="274"/>
                  </a:lnTo>
                  <a:cubicBezTo>
                    <a:pt x="359" y="575"/>
                    <a:pt x="945" y="1"/>
                    <a:pt x="1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5" name="Google Shape;27885;p13"/>
            <p:cNvSpPr/>
            <p:nvPr/>
          </p:nvSpPr>
          <p:spPr>
            <a:xfrm>
              <a:off x="4508058" y="2409043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5" y="26"/>
                  </a:moveTo>
                  <a:cubicBezTo>
                    <a:pt x="242" y="1"/>
                    <a:pt x="0" y="70"/>
                    <a:pt x="99" y="117"/>
                  </a:cubicBezTo>
                  <a:cubicBezTo>
                    <a:pt x="155" y="142"/>
                    <a:pt x="396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6" name="Google Shape;27886;p13"/>
            <p:cNvSpPr/>
            <p:nvPr/>
          </p:nvSpPr>
          <p:spPr>
            <a:xfrm>
              <a:off x="2549040" y="2404346"/>
              <a:ext cx="21630" cy="9485"/>
            </a:xfrm>
            <a:custGeom>
              <a:avLst/>
              <a:gdLst/>
              <a:ahLst/>
              <a:cxnLst/>
              <a:rect l="l" t="t" r="r" b="b"/>
              <a:pathLst>
                <a:path w="606" h="315" extrusionOk="0">
                  <a:moveTo>
                    <a:pt x="413" y="273"/>
                  </a:moveTo>
                  <a:cubicBezTo>
                    <a:pt x="406" y="148"/>
                    <a:pt x="504" y="73"/>
                    <a:pt x="606" y="0"/>
                  </a:cubicBezTo>
                  <a:lnTo>
                    <a:pt x="28" y="0"/>
                  </a:lnTo>
                  <a:cubicBezTo>
                    <a:pt x="42" y="144"/>
                    <a:pt x="0" y="315"/>
                    <a:pt x="413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7" name="Google Shape;27887;p13"/>
            <p:cNvSpPr/>
            <p:nvPr/>
          </p:nvSpPr>
          <p:spPr>
            <a:xfrm>
              <a:off x="5299596" y="240633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41" y="1"/>
                    <a:pt x="1" y="70"/>
                    <a:pt x="100" y="117"/>
                  </a:cubicBezTo>
                  <a:cubicBezTo>
                    <a:pt x="156" y="142"/>
                    <a:pt x="394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8" name="Google Shape;27888;p13"/>
            <p:cNvSpPr/>
            <p:nvPr/>
          </p:nvSpPr>
          <p:spPr>
            <a:xfrm>
              <a:off x="3128140" y="2403684"/>
              <a:ext cx="13813" cy="7407"/>
            </a:xfrm>
            <a:custGeom>
              <a:avLst/>
              <a:gdLst/>
              <a:ahLst/>
              <a:cxnLst/>
              <a:rect l="l" t="t" r="r" b="b"/>
              <a:pathLst>
                <a:path w="387" h="246" extrusionOk="0">
                  <a:moveTo>
                    <a:pt x="387" y="114"/>
                  </a:moveTo>
                  <a:cubicBezTo>
                    <a:pt x="384" y="22"/>
                    <a:pt x="48" y="0"/>
                    <a:pt x="1" y="114"/>
                  </a:cubicBezTo>
                  <a:cubicBezTo>
                    <a:pt x="215" y="105"/>
                    <a:pt x="302" y="246"/>
                    <a:pt x="387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9" name="Google Shape;27889;p13"/>
            <p:cNvSpPr/>
            <p:nvPr/>
          </p:nvSpPr>
          <p:spPr>
            <a:xfrm>
              <a:off x="3045585" y="2404346"/>
              <a:ext cx="13742" cy="5480"/>
            </a:xfrm>
            <a:custGeom>
              <a:avLst/>
              <a:gdLst/>
              <a:ahLst/>
              <a:cxnLst/>
              <a:rect l="l" t="t" r="r" b="b"/>
              <a:pathLst>
                <a:path w="385" h="182" extrusionOk="0">
                  <a:moveTo>
                    <a:pt x="1" y="182"/>
                  </a:moveTo>
                  <a:lnTo>
                    <a:pt x="384" y="182"/>
                  </a:lnTo>
                  <a:lnTo>
                    <a:pt x="38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0" name="Google Shape;27890;p13"/>
            <p:cNvSpPr/>
            <p:nvPr/>
          </p:nvSpPr>
          <p:spPr>
            <a:xfrm>
              <a:off x="2576237" y="2401577"/>
              <a:ext cx="21880" cy="8822"/>
            </a:xfrm>
            <a:custGeom>
              <a:avLst/>
              <a:gdLst/>
              <a:ahLst/>
              <a:cxnLst/>
              <a:rect l="l" t="t" r="r" b="b"/>
              <a:pathLst>
                <a:path w="613" h="293" extrusionOk="0">
                  <a:moveTo>
                    <a:pt x="613" y="274"/>
                  </a:moveTo>
                  <a:lnTo>
                    <a:pt x="613" y="1"/>
                  </a:lnTo>
                  <a:lnTo>
                    <a:pt x="36" y="1"/>
                  </a:lnTo>
                  <a:cubicBezTo>
                    <a:pt x="1" y="201"/>
                    <a:pt x="194" y="292"/>
                    <a:pt x="613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1" name="Google Shape;27891;p13"/>
            <p:cNvSpPr/>
            <p:nvPr/>
          </p:nvSpPr>
          <p:spPr>
            <a:xfrm>
              <a:off x="1957983" y="2401245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5" y="103"/>
                  </a:moveTo>
                  <a:cubicBezTo>
                    <a:pt x="195" y="52"/>
                    <a:pt x="39" y="0"/>
                    <a:pt x="3" y="103"/>
                  </a:cubicBezTo>
                  <a:cubicBezTo>
                    <a:pt x="1" y="154"/>
                    <a:pt x="156" y="206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2" name="Google Shape;27892;p13"/>
            <p:cNvSpPr/>
            <p:nvPr/>
          </p:nvSpPr>
          <p:spPr>
            <a:xfrm>
              <a:off x="8868638" y="2398867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0" y="182"/>
                  </a:moveTo>
                  <a:lnTo>
                    <a:pt x="386" y="182"/>
                  </a:lnTo>
                  <a:lnTo>
                    <a:pt x="3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3" name="Google Shape;27893;p13"/>
            <p:cNvSpPr/>
            <p:nvPr/>
          </p:nvSpPr>
          <p:spPr>
            <a:xfrm>
              <a:off x="5664402" y="2395404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4"/>
                  </a:moveTo>
                  <a:cubicBezTo>
                    <a:pt x="239" y="1"/>
                    <a:pt x="0" y="69"/>
                    <a:pt x="102" y="116"/>
                  </a:cubicBezTo>
                  <a:cubicBezTo>
                    <a:pt x="155" y="141"/>
                    <a:pt x="393" y="73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4" name="Google Shape;27894;p13"/>
            <p:cNvSpPr/>
            <p:nvPr/>
          </p:nvSpPr>
          <p:spPr>
            <a:xfrm>
              <a:off x="2563674" y="2390707"/>
              <a:ext cx="20702" cy="8190"/>
            </a:xfrm>
            <a:custGeom>
              <a:avLst/>
              <a:gdLst/>
              <a:ahLst/>
              <a:cxnLst/>
              <a:rect l="l" t="t" r="r" b="b"/>
              <a:pathLst>
                <a:path w="580" h="272" extrusionOk="0">
                  <a:moveTo>
                    <a:pt x="388" y="272"/>
                  </a:moveTo>
                  <a:cubicBezTo>
                    <a:pt x="388" y="180"/>
                    <a:pt x="544" y="165"/>
                    <a:pt x="580" y="89"/>
                  </a:cubicBezTo>
                  <a:cubicBezTo>
                    <a:pt x="388" y="89"/>
                    <a:pt x="350" y="16"/>
                    <a:pt x="195" y="0"/>
                  </a:cubicBezTo>
                  <a:cubicBezTo>
                    <a:pt x="195" y="92"/>
                    <a:pt x="38" y="107"/>
                    <a:pt x="0" y="183"/>
                  </a:cubicBezTo>
                  <a:cubicBezTo>
                    <a:pt x="196" y="180"/>
                    <a:pt x="232" y="255"/>
                    <a:pt x="388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5" name="Google Shape;27895;p13"/>
            <p:cNvSpPr/>
            <p:nvPr/>
          </p:nvSpPr>
          <p:spPr>
            <a:xfrm>
              <a:off x="1861579" y="2383933"/>
              <a:ext cx="28982" cy="16952"/>
            </a:xfrm>
            <a:custGeom>
              <a:avLst/>
              <a:gdLst/>
              <a:ahLst/>
              <a:cxnLst/>
              <a:rect l="l" t="t" r="r" b="b"/>
              <a:pathLst>
                <a:path w="812" h="563" extrusionOk="0">
                  <a:moveTo>
                    <a:pt x="772" y="497"/>
                  </a:moveTo>
                  <a:cubicBezTo>
                    <a:pt x="812" y="238"/>
                    <a:pt x="796" y="1"/>
                    <a:pt x="195" y="44"/>
                  </a:cubicBezTo>
                  <a:cubicBezTo>
                    <a:pt x="202" y="169"/>
                    <a:pt x="103" y="245"/>
                    <a:pt x="1" y="317"/>
                  </a:cubicBezTo>
                  <a:cubicBezTo>
                    <a:pt x="385" y="318"/>
                    <a:pt x="248" y="562"/>
                    <a:pt x="772" y="4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6" name="Google Shape;27896;p13"/>
            <p:cNvSpPr/>
            <p:nvPr/>
          </p:nvSpPr>
          <p:spPr>
            <a:xfrm>
              <a:off x="8865068" y="2392664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1" y="24"/>
                  </a:moveTo>
                  <a:cubicBezTo>
                    <a:pt x="241" y="1"/>
                    <a:pt x="1" y="69"/>
                    <a:pt x="99" y="115"/>
                  </a:cubicBezTo>
                  <a:cubicBezTo>
                    <a:pt x="156" y="142"/>
                    <a:pt x="392" y="72"/>
                    <a:pt x="29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7" name="Google Shape;27897;p13"/>
            <p:cNvSpPr/>
            <p:nvPr/>
          </p:nvSpPr>
          <p:spPr>
            <a:xfrm>
              <a:off x="8651703" y="2392664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5"/>
                  </a:moveTo>
                  <a:cubicBezTo>
                    <a:pt x="153" y="140"/>
                    <a:pt x="393" y="72"/>
                    <a:pt x="293" y="24"/>
                  </a:cubicBezTo>
                  <a:cubicBezTo>
                    <a:pt x="241" y="1"/>
                    <a:pt x="0" y="69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8" name="Google Shape;27898;p13"/>
            <p:cNvSpPr/>
            <p:nvPr/>
          </p:nvSpPr>
          <p:spPr>
            <a:xfrm>
              <a:off x="5426980" y="2390346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3" y="101"/>
                  </a:moveTo>
                  <a:cubicBezTo>
                    <a:pt x="0" y="152"/>
                    <a:pt x="158" y="206"/>
                    <a:pt x="196" y="101"/>
                  </a:cubicBezTo>
                  <a:cubicBezTo>
                    <a:pt x="196" y="53"/>
                    <a:pt x="40" y="1"/>
                    <a:pt x="3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9" name="Google Shape;27899;p13"/>
            <p:cNvSpPr/>
            <p:nvPr/>
          </p:nvSpPr>
          <p:spPr>
            <a:xfrm>
              <a:off x="3259236" y="2380952"/>
              <a:ext cx="20309" cy="13580"/>
            </a:xfrm>
            <a:custGeom>
              <a:avLst/>
              <a:gdLst/>
              <a:ahLst/>
              <a:cxnLst/>
              <a:rect l="l" t="t" r="r" b="b"/>
              <a:pathLst>
                <a:path w="569" h="451" extrusionOk="0">
                  <a:moveTo>
                    <a:pt x="377" y="413"/>
                  </a:moveTo>
                  <a:cubicBezTo>
                    <a:pt x="388" y="358"/>
                    <a:pt x="403" y="307"/>
                    <a:pt x="569" y="324"/>
                  </a:cubicBezTo>
                  <a:lnTo>
                    <a:pt x="569" y="143"/>
                  </a:lnTo>
                  <a:cubicBezTo>
                    <a:pt x="96" y="1"/>
                    <a:pt x="1" y="451"/>
                    <a:pt x="377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0" name="Google Shape;27900;p13"/>
            <p:cNvSpPr/>
            <p:nvPr/>
          </p:nvSpPr>
          <p:spPr>
            <a:xfrm>
              <a:off x="8111471" y="2387937"/>
              <a:ext cx="13813" cy="2710"/>
            </a:xfrm>
            <a:custGeom>
              <a:avLst/>
              <a:gdLst/>
              <a:ahLst/>
              <a:cxnLst/>
              <a:rect l="l" t="t" r="r" b="b"/>
              <a:pathLst>
                <a:path w="387" h="90" extrusionOk="0">
                  <a:moveTo>
                    <a:pt x="386" y="1"/>
                  </a:moveTo>
                  <a:cubicBezTo>
                    <a:pt x="237" y="21"/>
                    <a:pt x="8" y="4"/>
                    <a:pt x="1" y="90"/>
                  </a:cubicBezTo>
                  <a:cubicBezTo>
                    <a:pt x="151" y="73"/>
                    <a:pt x="382" y="88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1" name="Google Shape;27901;p13"/>
            <p:cNvSpPr/>
            <p:nvPr/>
          </p:nvSpPr>
          <p:spPr>
            <a:xfrm>
              <a:off x="5544121" y="2382126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3" y="104"/>
                  </a:moveTo>
                  <a:cubicBezTo>
                    <a:pt x="193" y="53"/>
                    <a:pt x="37" y="1"/>
                    <a:pt x="0" y="104"/>
                  </a:cubicBezTo>
                  <a:cubicBezTo>
                    <a:pt x="0" y="155"/>
                    <a:pt x="155" y="207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2" name="Google Shape;27902;p13"/>
            <p:cNvSpPr/>
            <p:nvPr/>
          </p:nvSpPr>
          <p:spPr>
            <a:xfrm>
              <a:off x="1507374" y="2379748"/>
              <a:ext cx="23878" cy="10328"/>
            </a:xfrm>
            <a:custGeom>
              <a:avLst/>
              <a:gdLst/>
              <a:ahLst/>
              <a:cxnLst/>
              <a:rect l="l" t="t" r="r" b="b"/>
              <a:pathLst>
                <a:path w="669" h="343" extrusionOk="0">
                  <a:moveTo>
                    <a:pt x="669" y="92"/>
                  </a:moveTo>
                  <a:cubicBezTo>
                    <a:pt x="403" y="94"/>
                    <a:pt x="247" y="48"/>
                    <a:pt x="91" y="0"/>
                  </a:cubicBezTo>
                  <a:cubicBezTo>
                    <a:pt x="1" y="282"/>
                    <a:pt x="610" y="342"/>
                    <a:pt x="669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3" name="Google Shape;27903;p13"/>
            <p:cNvSpPr/>
            <p:nvPr/>
          </p:nvSpPr>
          <p:spPr>
            <a:xfrm>
              <a:off x="4260321" y="2381705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0" y="27"/>
                  </a:moveTo>
                  <a:cubicBezTo>
                    <a:pt x="237" y="0"/>
                    <a:pt x="1" y="71"/>
                    <a:pt x="100" y="118"/>
                  </a:cubicBezTo>
                  <a:cubicBezTo>
                    <a:pt x="152" y="143"/>
                    <a:pt x="390" y="72"/>
                    <a:pt x="29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4" name="Google Shape;27904;p13"/>
            <p:cNvSpPr/>
            <p:nvPr/>
          </p:nvSpPr>
          <p:spPr>
            <a:xfrm>
              <a:off x="1577258" y="2364091"/>
              <a:ext cx="50434" cy="18518"/>
            </a:xfrm>
            <a:custGeom>
              <a:avLst/>
              <a:gdLst/>
              <a:ahLst/>
              <a:cxnLst/>
              <a:rect l="l" t="t" r="r" b="b"/>
              <a:pathLst>
                <a:path w="1413" h="615" extrusionOk="0">
                  <a:moveTo>
                    <a:pt x="62" y="520"/>
                  </a:moveTo>
                  <a:cubicBezTo>
                    <a:pt x="609" y="614"/>
                    <a:pt x="867" y="614"/>
                    <a:pt x="1413" y="520"/>
                  </a:cubicBezTo>
                  <a:cubicBezTo>
                    <a:pt x="1255" y="262"/>
                    <a:pt x="1104" y="1"/>
                    <a:pt x="254" y="66"/>
                  </a:cubicBezTo>
                  <a:cubicBezTo>
                    <a:pt x="92" y="173"/>
                    <a:pt x="1" y="310"/>
                    <a:pt x="62" y="5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5" name="Google Shape;27905;p13"/>
            <p:cNvSpPr/>
            <p:nvPr/>
          </p:nvSpPr>
          <p:spPr>
            <a:xfrm>
              <a:off x="2075017" y="2371167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3" y="104"/>
                  </a:moveTo>
                  <a:cubicBezTo>
                    <a:pt x="193" y="53"/>
                    <a:pt x="40" y="1"/>
                    <a:pt x="2" y="104"/>
                  </a:cubicBezTo>
                  <a:cubicBezTo>
                    <a:pt x="1" y="155"/>
                    <a:pt x="155" y="207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6" name="Google Shape;27906;p13"/>
            <p:cNvSpPr/>
            <p:nvPr/>
          </p:nvSpPr>
          <p:spPr>
            <a:xfrm>
              <a:off x="4917800" y="2371528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4" y="0"/>
                  </a:moveTo>
                  <a:cubicBezTo>
                    <a:pt x="234" y="21"/>
                    <a:pt x="4" y="4"/>
                    <a:pt x="0" y="92"/>
                  </a:cubicBezTo>
                  <a:cubicBezTo>
                    <a:pt x="149" y="71"/>
                    <a:pt x="379" y="90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7" name="Google Shape;27907;p13"/>
            <p:cNvSpPr/>
            <p:nvPr/>
          </p:nvSpPr>
          <p:spPr>
            <a:xfrm>
              <a:off x="2171385" y="2368427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3" y="103"/>
                  </a:moveTo>
                  <a:cubicBezTo>
                    <a:pt x="193" y="52"/>
                    <a:pt x="38" y="0"/>
                    <a:pt x="3" y="103"/>
                  </a:cubicBezTo>
                  <a:cubicBezTo>
                    <a:pt x="0" y="154"/>
                    <a:pt x="156" y="208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8" name="Google Shape;27908;p13"/>
            <p:cNvSpPr/>
            <p:nvPr/>
          </p:nvSpPr>
          <p:spPr>
            <a:xfrm>
              <a:off x="1761749" y="2370775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100" y="117"/>
                  </a:moveTo>
                  <a:cubicBezTo>
                    <a:pt x="151" y="143"/>
                    <a:pt x="391" y="72"/>
                    <a:pt x="293" y="25"/>
                  </a:cubicBezTo>
                  <a:cubicBezTo>
                    <a:pt x="238" y="1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9" name="Google Shape;27909;p13"/>
            <p:cNvSpPr/>
            <p:nvPr/>
          </p:nvSpPr>
          <p:spPr>
            <a:xfrm>
              <a:off x="5082019" y="2363309"/>
              <a:ext cx="21665" cy="6474"/>
            </a:xfrm>
            <a:custGeom>
              <a:avLst/>
              <a:gdLst/>
              <a:ahLst/>
              <a:cxnLst/>
              <a:rect l="l" t="t" r="r" b="b"/>
              <a:pathLst>
                <a:path w="607" h="215" extrusionOk="0">
                  <a:moveTo>
                    <a:pt x="606" y="183"/>
                  </a:moveTo>
                  <a:lnTo>
                    <a:pt x="606" y="1"/>
                  </a:lnTo>
                  <a:lnTo>
                    <a:pt x="27" y="1"/>
                  </a:lnTo>
                  <a:cubicBezTo>
                    <a:pt x="1" y="164"/>
                    <a:pt x="217" y="215"/>
                    <a:pt x="606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0" name="Google Shape;27910;p13"/>
            <p:cNvSpPr/>
            <p:nvPr/>
          </p:nvSpPr>
          <p:spPr>
            <a:xfrm>
              <a:off x="4029859" y="2366048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50" y="71"/>
                    <a:pt x="381" y="90"/>
                    <a:pt x="385" y="1"/>
                  </a:cubicBezTo>
                  <a:cubicBezTo>
                    <a:pt x="235" y="20"/>
                    <a:pt x="5" y="5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1" name="Google Shape;27911;p13"/>
            <p:cNvSpPr/>
            <p:nvPr/>
          </p:nvSpPr>
          <p:spPr>
            <a:xfrm>
              <a:off x="2271036" y="2365356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5"/>
                  </a:moveTo>
                  <a:cubicBezTo>
                    <a:pt x="156" y="140"/>
                    <a:pt x="393" y="72"/>
                    <a:pt x="294" y="24"/>
                  </a:cubicBezTo>
                  <a:cubicBezTo>
                    <a:pt x="239" y="0"/>
                    <a:pt x="0" y="68"/>
                    <a:pt x="102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2" name="Google Shape;27912;p13"/>
            <p:cNvSpPr/>
            <p:nvPr/>
          </p:nvSpPr>
          <p:spPr>
            <a:xfrm>
              <a:off x="8586458" y="2363309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1"/>
                  </a:moveTo>
                  <a:cubicBezTo>
                    <a:pt x="236" y="23"/>
                    <a:pt x="4" y="4"/>
                    <a:pt x="1" y="92"/>
                  </a:cubicBezTo>
                  <a:cubicBezTo>
                    <a:pt x="151" y="72"/>
                    <a:pt x="381" y="89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3" name="Google Shape;27913;p13"/>
            <p:cNvSpPr/>
            <p:nvPr/>
          </p:nvSpPr>
          <p:spPr>
            <a:xfrm>
              <a:off x="5592234" y="2354788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3"/>
                  </a:moveTo>
                  <a:cubicBezTo>
                    <a:pt x="196" y="54"/>
                    <a:pt x="40" y="0"/>
                    <a:pt x="3" y="103"/>
                  </a:cubicBezTo>
                  <a:cubicBezTo>
                    <a:pt x="1" y="153"/>
                    <a:pt x="160" y="208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4" name="Google Shape;27914;p13"/>
            <p:cNvSpPr/>
            <p:nvPr/>
          </p:nvSpPr>
          <p:spPr>
            <a:xfrm>
              <a:off x="2130089" y="2355179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7" y="0"/>
                  </a:moveTo>
                  <a:cubicBezTo>
                    <a:pt x="236" y="20"/>
                    <a:pt x="6" y="2"/>
                    <a:pt x="1" y="90"/>
                  </a:cubicBezTo>
                  <a:cubicBezTo>
                    <a:pt x="149" y="71"/>
                    <a:pt x="381" y="88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5" name="Google Shape;27915;p13"/>
            <p:cNvSpPr/>
            <p:nvPr/>
          </p:nvSpPr>
          <p:spPr>
            <a:xfrm>
              <a:off x="1551810" y="2352018"/>
              <a:ext cx="7067" cy="6293"/>
            </a:xfrm>
            <a:custGeom>
              <a:avLst/>
              <a:gdLst/>
              <a:ahLst/>
              <a:cxnLst/>
              <a:rect l="l" t="t" r="r" b="b"/>
              <a:pathLst>
                <a:path w="198" h="209" extrusionOk="0">
                  <a:moveTo>
                    <a:pt x="198" y="105"/>
                  </a:moveTo>
                  <a:cubicBezTo>
                    <a:pt x="198" y="54"/>
                    <a:pt x="40" y="1"/>
                    <a:pt x="5" y="105"/>
                  </a:cubicBezTo>
                  <a:cubicBezTo>
                    <a:pt x="1" y="154"/>
                    <a:pt x="159" y="208"/>
                    <a:pt x="198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6" name="Google Shape;27916;p13"/>
            <p:cNvSpPr/>
            <p:nvPr/>
          </p:nvSpPr>
          <p:spPr>
            <a:xfrm>
              <a:off x="4411726" y="235168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5"/>
                  </a:moveTo>
                  <a:cubicBezTo>
                    <a:pt x="240" y="0"/>
                    <a:pt x="1" y="69"/>
                    <a:pt x="101" y="116"/>
                  </a:cubicBezTo>
                  <a:cubicBezTo>
                    <a:pt x="152" y="141"/>
                    <a:pt x="393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7" name="Google Shape;27917;p13"/>
            <p:cNvSpPr/>
            <p:nvPr/>
          </p:nvSpPr>
          <p:spPr>
            <a:xfrm>
              <a:off x="2543615" y="2342955"/>
              <a:ext cx="20166" cy="16229"/>
            </a:xfrm>
            <a:custGeom>
              <a:avLst/>
              <a:gdLst/>
              <a:ahLst/>
              <a:cxnLst/>
              <a:rect l="l" t="t" r="r" b="b"/>
              <a:pathLst>
                <a:path w="565" h="539" extrusionOk="0">
                  <a:moveTo>
                    <a:pt x="565" y="134"/>
                  </a:moveTo>
                  <a:cubicBezTo>
                    <a:pt x="1" y="0"/>
                    <a:pt x="1" y="538"/>
                    <a:pt x="565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8" name="Google Shape;27918;p13"/>
            <p:cNvSpPr/>
            <p:nvPr/>
          </p:nvSpPr>
          <p:spPr>
            <a:xfrm>
              <a:off x="6655601" y="2348917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292" y="27"/>
                  </a:moveTo>
                  <a:cubicBezTo>
                    <a:pt x="237" y="1"/>
                    <a:pt x="1" y="70"/>
                    <a:pt x="98" y="117"/>
                  </a:cubicBezTo>
                  <a:cubicBezTo>
                    <a:pt x="155" y="143"/>
                    <a:pt x="392" y="73"/>
                    <a:pt x="29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9" name="Google Shape;27919;p13"/>
            <p:cNvSpPr/>
            <p:nvPr/>
          </p:nvSpPr>
          <p:spPr>
            <a:xfrm>
              <a:off x="6304536" y="2348917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293" y="27"/>
                  </a:moveTo>
                  <a:cubicBezTo>
                    <a:pt x="241" y="1"/>
                    <a:pt x="1" y="70"/>
                    <a:pt x="103" y="117"/>
                  </a:cubicBezTo>
                  <a:cubicBezTo>
                    <a:pt x="155" y="143"/>
                    <a:pt x="392" y="73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0" name="Google Shape;27920;p13"/>
            <p:cNvSpPr/>
            <p:nvPr/>
          </p:nvSpPr>
          <p:spPr>
            <a:xfrm>
              <a:off x="2325966" y="2341450"/>
              <a:ext cx="25663" cy="8280"/>
            </a:xfrm>
            <a:custGeom>
              <a:avLst/>
              <a:gdLst/>
              <a:ahLst/>
              <a:cxnLst/>
              <a:rect l="l" t="t" r="r" b="b"/>
              <a:pathLst>
                <a:path w="719" h="275" extrusionOk="0">
                  <a:moveTo>
                    <a:pt x="105" y="275"/>
                  </a:moveTo>
                  <a:lnTo>
                    <a:pt x="682" y="275"/>
                  </a:lnTo>
                  <a:cubicBezTo>
                    <a:pt x="653" y="168"/>
                    <a:pt x="718" y="15"/>
                    <a:pt x="490" y="1"/>
                  </a:cubicBezTo>
                  <a:cubicBezTo>
                    <a:pt x="474" y="144"/>
                    <a:pt x="0" y="73"/>
                    <a:pt x="105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1" name="Google Shape;27921;p13"/>
            <p:cNvSpPr/>
            <p:nvPr/>
          </p:nvSpPr>
          <p:spPr>
            <a:xfrm>
              <a:off x="2725286" y="2343467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5"/>
                  </a:moveTo>
                  <a:cubicBezTo>
                    <a:pt x="242" y="0"/>
                    <a:pt x="0" y="70"/>
                    <a:pt x="103" y="117"/>
                  </a:cubicBezTo>
                  <a:cubicBezTo>
                    <a:pt x="156" y="141"/>
                    <a:pt x="396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2" name="Google Shape;27922;p13"/>
            <p:cNvSpPr/>
            <p:nvPr/>
          </p:nvSpPr>
          <p:spPr>
            <a:xfrm>
              <a:off x="4371822" y="2332658"/>
              <a:ext cx="29625" cy="12375"/>
            </a:xfrm>
            <a:custGeom>
              <a:avLst/>
              <a:gdLst/>
              <a:ahLst/>
              <a:cxnLst/>
              <a:rect l="l" t="t" r="r" b="b"/>
              <a:pathLst>
                <a:path w="830" h="411" extrusionOk="0">
                  <a:moveTo>
                    <a:pt x="829" y="384"/>
                  </a:moveTo>
                  <a:lnTo>
                    <a:pt x="829" y="23"/>
                  </a:lnTo>
                  <a:cubicBezTo>
                    <a:pt x="466" y="0"/>
                    <a:pt x="407" y="123"/>
                    <a:pt x="59" y="111"/>
                  </a:cubicBezTo>
                  <a:cubicBezTo>
                    <a:pt x="0" y="352"/>
                    <a:pt x="329" y="410"/>
                    <a:pt x="829" y="3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3" name="Google Shape;27923;p13"/>
            <p:cNvSpPr/>
            <p:nvPr/>
          </p:nvSpPr>
          <p:spPr>
            <a:xfrm>
              <a:off x="1469362" y="2335007"/>
              <a:ext cx="27519" cy="11201"/>
            </a:xfrm>
            <a:custGeom>
              <a:avLst/>
              <a:gdLst/>
              <a:ahLst/>
              <a:cxnLst/>
              <a:rect l="l" t="t" r="r" b="b"/>
              <a:pathLst>
                <a:path w="771" h="372" extrusionOk="0">
                  <a:moveTo>
                    <a:pt x="771" y="306"/>
                  </a:moveTo>
                  <a:lnTo>
                    <a:pt x="771" y="33"/>
                  </a:lnTo>
                  <a:cubicBezTo>
                    <a:pt x="481" y="50"/>
                    <a:pt x="56" y="1"/>
                    <a:pt x="0" y="125"/>
                  </a:cubicBezTo>
                  <a:cubicBezTo>
                    <a:pt x="382" y="127"/>
                    <a:pt x="244" y="371"/>
                    <a:pt x="771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4" name="Google Shape;27924;p13"/>
            <p:cNvSpPr/>
            <p:nvPr/>
          </p:nvSpPr>
          <p:spPr>
            <a:xfrm>
              <a:off x="1909763" y="2324529"/>
              <a:ext cx="41403" cy="16952"/>
            </a:xfrm>
            <a:custGeom>
              <a:avLst/>
              <a:gdLst/>
              <a:ahLst/>
              <a:cxnLst/>
              <a:rect l="l" t="t" r="r" b="b"/>
              <a:pathLst>
                <a:path w="1160" h="563" extrusionOk="0">
                  <a:moveTo>
                    <a:pt x="1" y="199"/>
                  </a:moveTo>
                  <a:cubicBezTo>
                    <a:pt x="212" y="404"/>
                    <a:pt x="525" y="558"/>
                    <a:pt x="1160" y="563"/>
                  </a:cubicBezTo>
                  <a:lnTo>
                    <a:pt x="1160" y="110"/>
                  </a:lnTo>
                  <a:cubicBezTo>
                    <a:pt x="820" y="162"/>
                    <a:pt x="26" y="0"/>
                    <a:pt x="1" y="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5" name="Google Shape;27925;p13"/>
            <p:cNvSpPr/>
            <p:nvPr/>
          </p:nvSpPr>
          <p:spPr>
            <a:xfrm>
              <a:off x="911712" y="2325071"/>
              <a:ext cx="45901" cy="16741"/>
            </a:xfrm>
            <a:custGeom>
              <a:avLst/>
              <a:gdLst/>
              <a:ahLst/>
              <a:cxnLst/>
              <a:rect l="l" t="t" r="r" b="b"/>
              <a:pathLst>
                <a:path w="1286" h="556" extrusionOk="0">
                  <a:moveTo>
                    <a:pt x="965" y="0"/>
                  </a:moveTo>
                  <a:cubicBezTo>
                    <a:pt x="361" y="16"/>
                    <a:pt x="39" y="168"/>
                    <a:pt x="1" y="453"/>
                  </a:cubicBezTo>
                  <a:cubicBezTo>
                    <a:pt x="365" y="434"/>
                    <a:pt x="426" y="555"/>
                    <a:pt x="774" y="545"/>
                  </a:cubicBezTo>
                  <a:cubicBezTo>
                    <a:pt x="901" y="354"/>
                    <a:pt x="1285" y="141"/>
                    <a:pt x="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6" name="Google Shape;27926;p13"/>
            <p:cNvSpPr/>
            <p:nvPr/>
          </p:nvSpPr>
          <p:spPr>
            <a:xfrm>
              <a:off x="5668043" y="2330581"/>
              <a:ext cx="14919" cy="9184"/>
            </a:xfrm>
            <a:custGeom>
              <a:avLst/>
              <a:gdLst/>
              <a:ahLst/>
              <a:cxnLst/>
              <a:rect l="l" t="t" r="r" b="b"/>
              <a:pathLst>
                <a:path w="418" h="305" extrusionOk="0">
                  <a:moveTo>
                    <a:pt x="383" y="272"/>
                  </a:moveTo>
                  <a:cubicBezTo>
                    <a:pt x="354" y="165"/>
                    <a:pt x="418" y="15"/>
                    <a:pt x="192" y="0"/>
                  </a:cubicBezTo>
                  <a:cubicBezTo>
                    <a:pt x="179" y="55"/>
                    <a:pt x="163" y="107"/>
                    <a:pt x="0" y="92"/>
                  </a:cubicBezTo>
                  <a:cubicBezTo>
                    <a:pt x="21" y="200"/>
                    <a:pt x="56" y="304"/>
                    <a:pt x="383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7" name="Google Shape;27927;p13"/>
            <p:cNvSpPr/>
            <p:nvPr/>
          </p:nvSpPr>
          <p:spPr>
            <a:xfrm>
              <a:off x="2532550" y="2335278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295" y="24"/>
                  </a:moveTo>
                  <a:cubicBezTo>
                    <a:pt x="243" y="1"/>
                    <a:pt x="0" y="67"/>
                    <a:pt x="102" y="116"/>
                  </a:cubicBezTo>
                  <a:cubicBezTo>
                    <a:pt x="157" y="141"/>
                    <a:pt x="396" y="73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8" name="Google Shape;27928;p13"/>
            <p:cNvSpPr/>
            <p:nvPr/>
          </p:nvSpPr>
          <p:spPr>
            <a:xfrm>
              <a:off x="4174411" y="2330189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5"/>
                  </a:moveTo>
                  <a:cubicBezTo>
                    <a:pt x="192" y="52"/>
                    <a:pt x="38" y="0"/>
                    <a:pt x="1" y="105"/>
                  </a:cubicBezTo>
                  <a:cubicBezTo>
                    <a:pt x="1" y="153"/>
                    <a:pt x="156" y="206"/>
                    <a:pt x="192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9" name="Google Shape;27929;p13"/>
            <p:cNvSpPr/>
            <p:nvPr/>
          </p:nvSpPr>
          <p:spPr>
            <a:xfrm>
              <a:off x="2319256" y="232979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4"/>
                  </a:moveTo>
                  <a:cubicBezTo>
                    <a:pt x="241" y="0"/>
                    <a:pt x="0" y="68"/>
                    <a:pt x="102" y="115"/>
                  </a:cubicBezTo>
                  <a:cubicBezTo>
                    <a:pt x="152" y="141"/>
                    <a:pt x="393" y="73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0" name="Google Shape;27930;p13"/>
            <p:cNvSpPr/>
            <p:nvPr/>
          </p:nvSpPr>
          <p:spPr>
            <a:xfrm>
              <a:off x="3761349" y="2327811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5" y="1"/>
                  </a:moveTo>
                  <a:cubicBezTo>
                    <a:pt x="238" y="20"/>
                    <a:pt x="4" y="3"/>
                    <a:pt x="0" y="92"/>
                  </a:cubicBezTo>
                  <a:cubicBezTo>
                    <a:pt x="153" y="70"/>
                    <a:pt x="380" y="88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1" name="Google Shape;27931;p13"/>
            <p:cNvSpPr/>
            <p:nvPr/>
          </p:nvSpPr>
          <p:spPr>
            <a:xfrm>
              <a:off x="4556278" y="2324318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7"/>
                  </a:moveTo>
                  <a:cubicBezTo>
                    <a:pt x="154" y="140"/>
                    <a:pt x="392" y="74"/>
                    <a:pt x="292" y="27"/>
                  </a:cubicBezTo>
                  <a:cubicBezTo>
                    <a:pt x="239" y="1"/>
                    <a:pt x="0" y="69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2" name="Google Shape;27932;p13"/>
            <p:cNvSpPr/>
            <p:nvPr/>
          </p:nvSpPr>
          <p:spPr>
            <a:xfrm>
              <a:off x="3468747" y="2324288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2" y="26"/>
                  </a:moveTo>
                  <a:cubicBezTo>
                    <a:pt x="238" y="0"/>
                    <a:pt x="1" y="70"/>
                    <a:pt x="100" y="115"/>
                  </a:cubicBezTo>
                  <a:cubicBezTo>
                    <a:pt x="154" y="141"/>
                    <a:pt x="392" y="75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3" name="Google Shape;27933;p13"/>
            <p:cNvSpPr/>
            <p:nvPr/>
          </p:nvSpPr>
          <p:spPr>
            <a:xfrm>
              <a:off x="7137476" y="2318808"/>
              <a:ext cx="13920" cy="4336"/>
            </a:xfrm>
            <a:custGeom>
              <a:avLst/>
              <a:gdLst/>
              <a:ahLst/>
              <a:cxnLst/>
              <a:rect l="l" t="t" r="r" b="b"/>
              <a:pathLst>
                <a:path w="390" h="144" extrusionOk="0">
                  <a:moveTo>
                    <a:pt x="289" y="27"/>
                  </a:moveTo>
                  <a:cubicBezTo>
                    <a:pt x="238" y="1"/>
                    <a:pt x="1" y="71"/>
                    <a:pt x="100" y="117"/>
                  </a:cubicBezTo>
                  <a:cubicBezTo>
                    <a:pt x="152" y="143"/>
                    <a:pt x="390" y="74"/>
                    <a:pt x="289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4" name="Google Shape;27934;p13"/>
            <p:cNvSpPr/>
            <p:nvPr/>
          </p:nvSpPr>
          <p:spPr>
            <a:xfrm>
              <a:off x="2511956" y="2318808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3" y="27"/>
                  </a:moveTo>
                  <a:cubicBezTo>
                    <a:pt x="239" y="1"/>
                    <a:pt x="0" y="71"/>
                    <a:pt x="101" y="117"/>
                  </a:cubicBezTo>
                  <a:cubicBezTo>
                    <a:pt x="153" y="143"/>
                    <a:pt x="394" y="74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5" name="Google Shape;27935;p13"/>
            <p:cNvSpPr/>
            <p:nvPr/>
          </p:nvSpPr>
          <p:spPr>
            <a:xfrm>
              <a:off x="5695419" y="2314111"/>
              <a:ext cx="13920" cy="5510"/>
            </a:xfrm>
            <a:custGeom>
              <a:avLst/>
              <a:gdLst/>
              <a:ahLst/>
              <a:cxnLst/>
              <a:rect l="l" t="t" r="r" b="b"/>
              <a:pathLst>
                <a:path w="390" h="183" extrusionOk="0">
                  <a:moveTo>
                    <a:pt x="1" y="183"/>
                  </a:moveTo>
                  <a:lnTo>
                    <a:pt x="390" y="183"/>
                  </a:lnTo>
                  <a:lnTo>
                    <a:pt x="39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6" name="Google Shape;27936;p13"/>
            <p:cNvSpPr/>
            <p:nvPr/>
          </p:nvSpPr>
          <p:spPr>
            <a:xfrm>
              <a:off x="4542037" y="2303182"/>
              <a:ext cx="26555" cy="12225"/>
            </a:xfrm>
            <a:custGeom>
              <a:avLst/>
              <a:gdLst/>
              <a:ahLst/>
              <a:cxnLst/>
              <a:rect l="l" t="t" r="r" b="b"/>
              <a:pathLst>
                <a:path w="744" h="406" extrusionOk="0">
                  <a:moveTo>
                    <a:pt x="306" y="0"/>
                  </a:moveTo>
                  <a:cubicBezTo>
                    <a:pt x="1" y="136"/>
                    <a:pt x="90" y="405"/>
                    <a:pt x="693" y="363"/>
                  </a:cubicBezTo>
                  <a:cubicBezTo>
                    <a:pt x="744" y="157"/>
                    <a:pt x="646" y="23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7" name="Google Shape;27937;p13"/>
            <p:cNvSpPr/>
            <p:nvPr/>
          </p:nvSpPr>
          <p:spPr>
            <a:xfrm>
              <a:off x="3406786" y="2310619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100" y="118"/>
                  </a:moveTo>
                  <a:cubicBezTo>
                    <a:pt x="151" y="144"/>
                    <a:pt x="392" y="73"/>
                    <a:pt x="292" y="26"/>
                  </a:cubicBezTo>
                  <a:cubicBezTo>
                    <a:pt x="242" y="0"/>
                    <a:pt x="1" y="71"/>
                    <a:pt x="100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8" name="Google Shape;27938;p13"/>
            <p:cNvSpPr/>
            <p:nvPr/>
          </p:nvSpPr>
          <p:spPr>
            <a:xfrm>
              <a:off x="7898854" y="2292885"/>
              <a:ext cx="35478" cy="19090"/>
            </a:xfrm>
            <a:custGeom>
              <a:avLst/>
              <a:gdLst/>
              <a:ahLst/>
              <a:cxnLst/>
              <a:rect l="l" t="t" r="r" b="b"/>
              <a:pathLst>
                <a:path w="994" h="634" extrusionOk="0">
                  <a:moveTo>
                    <a:pt x="557" y="615"/>
                  </a:moveTo>
                  <a:cubicBezTo>
                    <a:pt x="507" y="349"/>
                    <a:pt x="994" y="336"/>
                    <a:pt x="944" y="71"/>
                  </a:cubicBezTo>
                  <a:cubicBezTo>
                    <a:pt x="0" y="0"/>
                    <a:pt x="77" y="633"/>
                    <a:pt x="557" y="6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9" name="Google Shape;27939;p13"/>
            <p:cNvSpPr/>
            <p:nvPr/>
          </p:nvSpPr>
          <p:spPr>
            <a:xfrm>
              <a:off x="2732211" y="2307969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99" y="114"/>
                  </a:moveTo>
                  <a:cubicBezTo>
                    <a:pt x="155" y="140"/>
                    <a:pt x="394" y="72"/>
                    <a:pt x="295" y="23"/>
                  </a:cubicBezTo>
                  <a:cubicBezTo>
                    <a:pt x="242" y="1"/>
                    <a:pt x="1" y="67"/>
                    <a:pt x="99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0" name="Google Shape;27940;p13"/>
            <p:cNvSpPr/>
            <p:nvPr/>
          </p:nvSpPr>
          <p:spPr>
            <a:xfrm>
              <a:off x="1926860" y="2307909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5"/>
                  </a:moveTo>
                  <a:cubicBezTo>
                    <a:pt x="242" y="0"/>
                    <a:pt x="1" y="69"/>
                    <a:pt x="103" y="116"/>
                  </a:cubicBezTo>
                  <a:cubicBezTo>
                    <a:pt x="157" y="142"/>
                    <a:pt x="395" y="74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1" name="Google Shape;27941;p13"/>
            <p:cNvSpPr/>
            <p:nvPr/>
          </p:nvSpPr>
          <p:spPr>
            <a:xfrm>
              <a:off x="4975336" y="2292252"/>
              <a:ext cx="34086" cy="17193"/>
            </a:xfrm>
            <a:custGeom>
              <a:avLst/>
              <a:gdLst/>
              <a:ahLst/>
              <a:cxnLst/>
              <a:rect l="l" t="t" r="r" b="b"/>
              <a:pathLst>
                <a:path w="955" h="571" extrusionOk="0">
                  <a:moveTo>
                    <a:pt x="700" y="545"/>
                  </a:moveTo>
                  <a:cubicBezTo>
                    <a:pt x="862" y="440"/>
                    <a:pt x="955" y="302"/>
                    <a:pt x="893" y="92"/>
                  </a:cubicBezTo>
                  <a:cubicBezTo>
                    <a:pt x="626" y="94"/>
                    <a:pt x="467" y="47"/>
                    <a:pt x="313" y="0"/>
                  </a:cubicBezTo>
                  <a:cubicBezTo>
                    <a:pt x="1" y="148"/>
                    <a:pt x="83" y="571"/>
                    <a:pt x="700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2" name="Google Shape;27942;p13"/>
            <p:cNvSpPr/>
            <p:nvPr/>
          </p:nvSpPr>
          <p:spPr>
            <a:xfrm>
              <a:off x="2770829" y="2296468"/>
              <a:ext cx="20095" cy="16259"/>
            </a:xfrm>
            <a:custGeom>
              <a:avLst/>
              <a:gdLst/>
              <a:ahLst/>
              <a:cxnLst/>
              <a:rect l="l" t="t" r="r" b="b"/>
              <a:pathLst>
                <a:path w="563" h="540" extrusionOk="0">
                  <a:moveTo>
                    <a:pt x="562" y="405"/>
                  </a:moveTo>
                  <a:lnTo>
                    <a:pt x="562" y="132"/>
                  </a:lnTo>
                  <a:cubicBezTo>
                    <a:pt x="1" y="0"/>
                    <a:pt x="1" y="539"/>
                    <a:pt x="562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3" name="Google Shape;27943;p13"/>
            <p:cNvSpPr/>
            <p:nvPr/>
          </p:nvSpPr>
          <p:spPr>
            <a:xfrm>
              <a:off x="6573045" y="2302399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2" y="26"/>
                  </a:moveTo>
                  <a:cubicBezTo>
                    <a:pt x="237" y="0"/>
                    <a:pt x="0" y="71"/>
                    <a:pt x="101" y="118"/>
                  </a:cubicBezTo>
                  <a:cubicBezTo>
                    <a:pt x="151" y="143"/>
                    <a:pt x="389" y="75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4" name="Google Shape;27944;p13"/>
            <p:cNvSpPr/>
            <p:nvPr/>
          </p:nvSpPr>
          <p:spPr>
            <a:xfrm>
              <a:off x="2686382" y="2297762"/>
              <a:ext cx="21915" cy="8702"/>
            </a:xfrm>
            <a:custGeom>
              <a:avLst/>
              <a:gdLst/>
              <a:ahLst/>
              <a:cxnLst/>
              <a:rect l="l" t="t" r="r" b="b"/>
              <a:pathLst>
                <a:path w="614" h="289" extrusionOk="0">
                  <a:moveTo>
                    <a:pt x="614" y="272"/>
                  </a:moveTo>
                  <a:lnTo>
                    <a:pt x="614" y="0"/>
                  </a:lnTo>
                  <a:lnTo>
                    <a:pt x="33" y="0"/>
                  </a:lnTo>
                  <a:cubicBezTo>
                    <a:pt x="0" y="199"/>
                    <a:pt x="191" y="289"/>
                    <a:pt x="614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5" name="Google Shape;27945;p13"/>
            <p:cNvSpPr/>
            <p:nvPr/>
          </p:nvSpPr>
          <p:spPr>
            <a:xfrm>
              <a:off x="1888277" y="2294992"/>
              <a:ext cx="14670" cy="9545"/>
            </a:xfrm>
            <a:custGeom>
              <a:avLst/>
              <a:gdLst/>
              <a:ahLst/>
              <a:cxnLst/>
              <a:rect l="l" t="t" r="r" b="b"/>
              <a:pathLst>
                <a:path w="411" h="317" extrusionOk="0">
                  <a:moveTo>
                    <a:pt x="411" y="272"/>
                  </a:moveTo>
                  <a:lnTo>
                    <a:pt x="411" y="90"/>
                  </a:lnTo>
                  <a:cubicBezTo>
                    <a:pt x="220" y="90"/>
                    <a:pt x="184" y="17"/>
                    <a:pt x="26" y="1"/>
                  </a:cubicBezTo>
                  <a:cubicBezTo>
                    <a:pt x="45" y="144"/>
                    <a:pt x="1" y="317"/>
                    <a:pt x="411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6" name="Google Shape;27946;p13"/>
            <p:cNvSpPr/>
            <p:nvPr/>
          </p:nvSpPr>
          <p:spPr>
            <a:xfrm>
              <a:off x="1655173" y="2300412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49" y="71"/>
                    <a:pt x="381" y="90"/>
                    <a:pt x="385" y="1"/>
                  </a:cubicBezTo>
                  <a:cubicBezTo>
                    <a:pt x="235" y="23"/>
                    <a:pt x="5" y="5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7" name="Google Shape;27947;p13"/>
            <p:cNvSpPr/>
            <p:nvPr/>
          </p:nvSpPr>
          <p:spPr>
            <a:xfrm>
              <a:off x="8435017" y="2294661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2" y="103"/>
                  </a:moveTo>
                  <a:cubicBezTo>
                    <a:pt x="193" y="52"/>
                    <a:pt x="37" y="0"/>
                    <a:pt x="0" y="103"/>
                  </a:cubicBezTo>
                  <a:cubicBezTo>
                    <a:pt x="0" y="153"/>
                    <a:pt x="158" y="205"/>
                    <a:pt x="192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8" name="Google Shape;27948;p13"/>
            <p:cNvSpPr/>
            <p:nvPr/>
          </p:nvSpPr>
          <p:spPr>
            <a:xfrm>
              <a:off x="7502282" y="2296919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8"/>
                  </a:moveTo>
                  <a:cubicBezTo>
                    <a:pt x="238" y="1"/>
                    <a:pt x="0" y="71"/>
                    <a:pt x="98" y="117"/>
                  </a:cubicBezTo>
                  <a:cubicBezTo>
                    <a:pt x="152" y="142"/>
                    <a:pt x="389" y="74"/>
                    <a:pt x="291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9" name="Google Shape;27949;p13"/>
            <p:cNvSpPr/>
            <p:nvPr/>
          </p:nvSpPr>
          <p:spPr>
            <a:xfrm>
              <a:off x="2343419" y="2294842"/>
              <a:ext cx="20737" cy="5811"/>
            </a:xfrm>
            <a:custGeom>
              <a:avLst/>
              <a:gdLst/>
              <a:ahLst/>
              <a:cxnLst/>
              <a:rect l="l" t="t" r="r" b="b"/>
              <a:pathLst>
                <a:path w="581" h="193" extrusionOk="0">
                  <a:moveTo>
                    <a:pt x="1" y="186"/>
                  </a:moveTo>
                  <a:cubicBezTo>
                    <a:pt x="334" y="193"/>
                    <a:pt x="497" y="118"/>
                    <a:pt x="580" y="5"/>
                  </a:cubicBezTo>
                  <a:cubicBezTo>
                    <a:pt x="250" y="1"/>
                    <a:pt x="87" y="75"/>
                    <a:pt x="1" y="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0" name="Google Shape;27950;p13"/>
            <p:cNvSpPr/>
            <p:nvPr/>
          </p:nvSpPr>
          <p:spPr>
            <a:xfrm>
              <a:off x="2708261" y="2289543"/>
              <a:ext cx="20737" cy="8160"/>
            </a:xfrm>
            <a:custGeom>
              <a:avLst/>
              <a:gdLst/>
              <a:ahLst/>
              <a:cxnLst/>
              <a:rect l="l" t="t" r="r" b="b"/>
              <a:pathLst>
                <a:path w="581" h="271" extrusionOk="0">
                  <a:moveTo>
                    <a:pt x="580" y="92"/>
                  </a:moveTo>
                  <a:cubicBezTo>
                    <a:pt x="385" y="92"/>
                    <a:pt x="351" y="19"/>
                    <a:pt x="194" y="0"/>
                  </a:cubicBezTo>
                  <a:cubicBezTo>
                    <a:pt x="194" y="92"/>
                    <a:pt x="37" y="107"/>
                    <a:pt x="1" y="182"/>
                  </a:cubicBezTo>
                  <a:cubicBezTo>
                    <a:pt x="194" y="182"/>
                    <a:pt x="231" y="255"/>
                    <a:pt x="386" y="271"/>
                  </a:cubicBezTo>
                  <a:cubicBezTo>
                    <a:pt x="385" y="182"/>
                    <a:pt x="543" y="165"/>
                    <a:pt x="58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1" name="Google Shape;27951;p13"/>
            <p:cNvSpPr/>
            <p:nvPr/>
          </p:nvSpPr>
          <p:spPr>
            <a:xfrm>
              <a:off x="6184611" y="2282046"/>
              <a:ext cx="26555" cy="15266"/>
            </a:xfrm>
            <a:custGeom>
              <a:avLst/>
              <a:gdLst/>
              <a:ahLst/>
              <a:cxnLst/>
              <a:rect l="l" t="t" r="r" b="b"/>
              <a:pathLst>
                <a:path w="744" h="507" extrusionOk="0">
                  <a:moveTo>
                    <a:pt x="1" y="73"/>
                  </a:moveTo>
                  <a:lnTo>
                    <a:pt x="1" y="437"/>
                  </a:lnTo>
                  <a:cubicBezTo>
                    <a:pt x="744" y="507"/>
                    <a:pt x="744" y="0"/>
                    <a:pt x="1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2" name="Google Shape;27952;p13"/>
            <p:cNvSpPr/>
            <p:nvPr/>
          </p:nvSpPr>
          <p:spPr>
            <a:xfrm>
              <a:off x="5555185" y="2278583"/>
              <a:ext cx="35228" cy="16410"/>
            </a:xfrm>
            <a:custGeom>
              <a:avLst/>
              <a:gdLst/>
              <a:ahLst/>
              <a:cxnLst/>
              <a:rect l="l" t="t" r="r" b="b"/>
              <a:pathLst>
                <a:path w="987" h="545" extrusionOk="0">
                  <a:moveTo>
                    <a:pt x="847" y="0"/>
                  </a:moveTo>
                  <a:lnTo>
                    <a:pt x="75" y="0"/>
                  </a:lnTo>
                  <a:cubicBezTo>
                    <a:pt x="1" y="307"/>
                    <a:pt x="409" y="387"/>
                    <a:pt x="653" y="545"/>
                  </a:cubicBezTo>
                  <a:cubicBezTo>
                    <a:pt x="651" y="332"/>
                    <a:pt x="986" y="278"/>
                    <a:pt x="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3" name="Google Shape;27953;p13"/>
            <p:cNvSpPr/>
            <p:nvPr/>
          </p:nvSpPr>
          <p:spPr>
            <a:xfrm>
              <a:off x="2959425" y="2286050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3" y="25"/>
                  </a:moveTo>
                  <a:cubicBezTo>
                    <a:pt x="239" y="0"/>
                    <a:pt x="1" y="69"/>
                    <a:pt x="99" y="116"/>
                  </a:cubicBezTo>
                  <a:cubicBezTo>
                    <a:pt x="151" y="141"/>
                    <a:pt x="390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4" name="Google Shape;27954;p13"/>
            <p:cNvSpPr/>
            <p:nvPr/>
          </p:nvSpPr>
          <p:spPr>
            <a:xfrm>
              <a:off x="7643444" y="2278583"/>
              <a:ext cx="20773" cy="8250"/>
            </a:xfrm>
            <a:custGeom>
              <a:avLst/>
              <a:gdLst/>
              <a:ahLst/>
              <a:cxnLst/>
              <a:rect l="l" t="t" r="r" b="b"/>
              <a:pathLst>
                <a:path w="582" h="274" extrusionOk="0">
                  <a:moveTo>
                    <a:pt x="581" y="0"/>
                  </a:moveTo>
                  <a:lnTo>
                    <a:pt x="1" y="0"/>
                  </a:lnTo>
                  <a:lnTo>
                    <a:pt x="1" y="273"/>
                  </a:lnTo>
                  <a:lnTo>
                    <a:pt x="58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5" name="Google Shape;27955;p13"/>
            <p:cNvSpPr/>
            <p:nvPr/>
          </p:nvSpPr>
          <p:spPr>
            <a:xfrm>
              <a:off x="8324872" y="2278222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195" y="104"/>
                  </a:moveTo>
                  <a:cubicBezTo>
                    <a:pt x="196" y="53"/>
                    <a:pt x="38" y="0"/>
                    <a:pt x="0" y="104"/>
                  </a:cubicBezTo>
                  <a:cubicBezTo>
                    <a:pt x="0" y="155"/>
                    <a:pt x="156" y="208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6" name="Google Shape;27956;p13"/>
            <p:cNvSpPr/>
            <p:nvPr/>
          </p:nvSpPr>
          <p:spPr>
            <a:xfrm>
              <a:off x="5134343" y="227509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2" y="116"/>
                  </a:moveTo>
                  <a:cubicBezTo>
                    <a:pt x="155" y="142"/>
                    <a:pt x="394" y="72"/>
                    <a:pt x="296" y="26"/>
                  </a:cubicBezTo>
                  <a:cubicBezTo>
                    <a:pt x="243" y="0"/>
                    <a:pt x="1" y="71"/>
                    <a:pt x="102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7" name="Google Shape;27957;p13"/>
            <p:cNvSpPr/>
            <p:nvPr/>
          </p:nvSpPr>
          <p:spPr>
            <a:xfrm>
              <a:off x="1391232" y="2252630"/>
              <a:ext cx="52290" cy="28063"/>
            </a:xfrm>
            <a:custGeom>
              <a:avLst/>
              <a:gdLst/>
              <a:ahLst/>
              <a:cxnLst/>
              <a:rect l="l" t="t" r="r" b="b"/>
              <a:pathLst>
                <a:path w="1465" h="932" extrusionOk="0">
                  <a:moveTo>
                    <a:pt x="451" y="592"/>
                  </a:moveTo>
                  <a:cubicBezTo>
                    <a:pt x="588" y="703"/>
                    <a:pt x="338" y="931"/>
                    <a:pt x="838" y="864"/>
                  </a:cubicBezTo>
                  <a:cubicBezTo>
                    <a:pt x="1465" y="635"/>
                    <a:pt x="635" y="1"/>
                    <a:pt x="66" y="319"/>
                  </a:cubicBezTo>
                  <a:cubicBezTo>
                    <a:pt x="0" y="498"/>
                    <a:pt x="337" y="495"/>
                    <a:pt x="451" y="5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8" name="Google Shape;27958;p13"/>
            <p:cNvSpPr/>
            <p:nvPr/>
          </p:nvSpPr>
          <p:spPr>
            <a:xfrm>
              <a:off x="7058312" y="2270394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1" y="182"/>
                  </a:moveTo>
                  <a:lnTo>
                    <a:pt x="387" y="182"/>
                  </a:lnTo>
                  <a:lnTo>
                    <a:pt x="38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9" name="Google Shape;27959;p13"/>
            <p:cNvSpPr/>
            <p:nvPr/>
          </p:nvSpPr>
          <p:spPr>
            <a:xfrm>
              <a:off x="2972631" y="2267684"/>
              <a:ext cx="29482" cy="9846"/>
            </a:xfrm>
            <a:custGeom>
              <a:avLst/>
              <a:gdLst/>
              <a:ahLst/>
              <a:cxnLst/>
              <a:rect l="l" t="t" r="r" b="b"/>
              <a:pathLst>
                <a:path w="826" h="327" extrusionOk="0">
                  <a:moveTo>
                    <a:pt x="693" y="272"/>
                  </a:moveTo>
                  <a:cubicBezTo>
                    <a:pt x="825" y="28"/>
                    <a:pt x="295" y="96"/>
                    <a:pt x="114" y="1"/>
                  </a:cubicBezTo>
                  <a:cubicBezTo>
                    <a:pt x="0" y="236"/>
                    <a:pt x="191" y="327"/>
                    <a:pt x="693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0" name="Google Shape;27960;p13"/>
            <p:cNvSpPr/>
            <p:nvPr/>
          </p:nvSpPr>
          <p:spPr>
            <a:xfrm>
              <a:off x="1665346" y="2272411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100" y="115"/>
                  </a:moveTo>
                  <a:cubicBezTo>
                    <a:pt x="151" y="140"/>
                    <a:pt x="391" y="72"/>
                    <a:pt x="293" y="24"/>
                  </a:cubicBezTo>
                  <a:cubicBezTo>
                    <a:pt x="240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1" name="Google Shape;27961;p13"/>
            <p:cNvSpPr/>
            <p:nvPr/>
          </p:nvSpPr>
          <p:spPr>
            <a:xfrm>
              <a:off x="2873479" y="2267323"/>
              <a:ext cx="6996" cy="6173"/>
            </a:xfrm>
            <a:custGeom>
              <a:avLst/>
              <a:gdLst/>
              <a:ahLst/>
              <a:cxnLst/>
              <a:rect l="l" t="t" r="r" b="b"/>
              <a:pathLst>
                <a:path w="196" h="205" extrusionOk="0">
                  <a:moveTo>
                    <a:pt x="192" y="104"/>
                  </a:moveTo>
                  <a:cubicBezTo>
                    <a:pt x="195" y="53"/>
                    <a:pt x="37" y="1"/>
                    <a:pt x="1" y="104"/>
                  </a:cubicBezTo>
                  <a:cubicBezTo>
                    <a:pt x="1" y="152"/>
                    <a:pt x="155" y="205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2" name="Google Shape;27962;p13"/>
            <p:cNvSpPr/>
            <p:nvPr/>
          </p:nvSpPr>
          <p:spPr>
            <a:xfrm>
              <a:off x="1059655" y="2269641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5" y="27"/>
                  </a:moveTo>
                  <a:cubicBezTo>
                    <a:pt x="238" y="1"/>
                    <a:pt x="0" y="70"/>
                    <a:pt x="101" y="116"/>
                  </a:cubicBezTo>
                  <a:cubicBezTo>
                    <a:pt x="152" y="141"/>
                    <a:pt x="393" y="73"/>
                    <a:pt x="295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3" name="Google Shape;27963;p13"/>
            <p:cNvSpPr/>
            <p:nvPr/>
          </p:nvSpPr>
          <p:spPr>
            <a:xfrm>
              <a:off x="715550" y="2269641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8" y="116"/>
                  </a:moveTo>
                  <a:cubicBezTo>
                    <a:pt x="151" y="141"/>
                    <a:pt x="392" y="73"/>
                    <a:pt x="291" y="27"/>
                  </a:cubicBezTo>
                  <a:cubicBezTo>
                    <a:pt x="239" y="1"/>
                    <a:pt x="0" y="69"/>
                    <a:pt x="98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4" name="Google Shape;27964;p13"/>
            <p:cNvSpPr/>
            <p:nvPr/>
          </p:nvSpPr>
          <p:spPr>
            <a:xfrm>
              <a:off x="546977" y="2261451"/>
              <a:ext cx="28411" cy="11683"/>
            </a:xfrm>
            <a:custGeom>
              <a:avLst/>
              <a:gdLst/>
              <a:ahLst/>
              <a:cxnLst/>
              <a:rect l="l" t="t" r="r" b="b"/>
              <a:pathLst>
                <a:path w="796" h="388" extrusionOk="0">
                  <a:moveTo>
                    <a:pt x="770" y="25"/>
                  </a:moveTo>
                  <a:cubicBezTo>
                    <a:pt x="333" y="0"/>
                    <a:pt x="47" y="46"/>
                    <a:pt x="0" y="208"/>
                  </a:cubicBezTo>
                  <a:cubicBezTo>
                    <a:pt x="277" y="229"/>
                    <a:pt x="325" y="355"/>
                    <a:pt x="580" y="388"/>
                  </a:cubicBezTo>
                  <a:cubicBezTo>
                    <a:pt x="536" y="217"/>
                    <a:pt x="795" y="188"/>
                    <a:pt x="7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5" name="Google Shape;27965;p13"/>
            <p:cNvSpPr/>
            <p:nvPr/>
          </p:nvSpPr>
          <p:spPr>
            <a:xfrm>
              <a:off x="2143902" y="2260157"/>
              <a:ext cx="38798" cy="12586"/>
            </a:xfrm>
            <a:custGeom>
              <a:avLst/>
              <a:gdLst/>
              <a:ahLst/>
              <a:cxnLst/>
              <a:rect l="l" t="t" r="r" b="b"/>
              <a:pathLst>
                <a:path w="1087" h="418" extrusionOk="0">
                  <a:moveTo>
                    <a:pt x="963" y="342"/>
                  </a:moveTo>
                  <a:cubicBezTo>
                    <a:pt x="1086" y="121"/>
                    <a:pt x="44" y="0"/>
                    <a:pt x="0" y="159"/>
                  </a:cubicBezTo>
                  <a:cubicBezTo>
                    <a:pt x="368" y="196"/>
                    <a:pt x="349" y="418"/>
                    <a:pt x="963" y="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6" name="Google Shape;27966;p13"/>
            <p:cNvSpPr/>
            <p:nvPr/>
          </p:nvSpPr>
          <p:spPr>
            <a:xfrm>
              <a:off x="8717161" y="2264944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7" y="0"/>
                  </a:moveTo>
                  <a:cubicBezTo>
                    <a:pt x="237" y="21"/>
                    <a:pt x="7" y="3"/>
                    <a:pt x="0" y="92"/>
                  </a:cubicBezTo>
                  <a:cubicBezTo>
                    <a:pt x="152" y="69"/>
                    <a:pt x="382" y="88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7" name="Google Shape;27967;p13"/>
            <p:cNvSpPr/>
            <p:nvPr/>
          </p:nvSpPr>
          <p:spPr>
            <a:xfrm>
              <a:off x="270687" y="2262174"/>
              <a:ext cx="21665" cy="6413"/>
            </a:xfrm>
            <a:custGeom>
              <a:avLst/>
              <a:gdLst/>
              <a:ahLst/>
              <a:cxnLst/>
              <a:rect l="l" t="t" r="r" b="b"/>
              <a:pathLst>
                <a:path w="607" h="213" extrusionOk="0">
                  <a:moveTo>
                    <a:pt x="606" y="1"/>
                  </a:moveTo>
                  <a:lnTo>
                    <a:pt x="27" y="1"/>
                  </a:lnTo>
                  <a:cubicBezTo>
                    <a:pt x="1" y="164"/>
                    <a:pt x="217" y="212"/>
                    <a:pt x="606" y="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8" name="Google Shape;27968;p13"/>
            <p:cNvSpPr/>
            <p:nvPr/>
          </p:nvSpPr>
          <p:spPr>
            <a:xfrm>
              <a:off x="5640453" y="2256333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4" y="104"/>
                  </a:moveTo>
                  <a:cubicBezTo>
                    <a:pt x="194" y="53"/>
                    <a:pt x="37" y="0"/>
                    <a:pt x="1" y="104"/>
                  </a:cubicBezTo>
                  <a:cubicBezTo>
                    <a:pt x="1" y="156"/>
                    <a:pt x="156" y="208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9" name="Google Shape;27969;p13"/>
            <p:cNvSpPr/>
            <p:nvPr/>
          </p:nvSpPr>
          <p:spPr>
            <a:xfrm>
              <a:off x="4766253" y="2256724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388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0" name="Google Shape;27970;p13"/>
            <p:cNvSpPr/>
            <p:nvPr/>
          </p:nvSpPr>
          <p:spPr>
            <a:xfrm>
              <a:off x="2491184" y="2243206"/>
              <a:ext cx="40404" cy="18548"/>
            </a:xfrm>
            <a:custGeom>
              <a:avLst/>
              <a:gdLst/>
              <a:ahLst/>
              <a:cxnLst/>
              <a:rect l="l" t="t" r="r" b="b"/>
              <a:pathLst>
                <a:path w="1132" h="616" extrusionOk="0">
                  <a:moveTo>
                    <a:pt x="1069" y="449"/>
                  </a:moveTo>
                  <a:cubicBezTo>
                    <a:pt x="1132" y="0"/>
                    <a:pt x="0" y="211"/>
                    <a:pt x="103" y="540"/>
                  </a:cubicBezTo>
                  <a:cubicBezTo>
                    <a:pt x="647" y="615"/>
                    <a:pt x="602" y="412"/>
                    <a:pt x="1069" y="4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1" name="Google Shape;27971;p13"/>
            <p:cNvSpPr/>
            <p:nvPr/>
          </p:nvSpPr>
          <p:spPr>
            <a:xfrm>
              <a:off x="151012" y="2255942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4" y="26"/>
                  </a:moveTo>
                  <a:cubicBezTo>
                    <a:pt x="240" y="0"/>
                    <a:pt x="0" y="71"/>
                    <a:pt x="102" y="117"/>
                  </a:cubicBezTo>
                  <a:cubicBezTo>
                    <a:pt x="156" y="143"/>
                    <a:pt x="396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2" name="Google Shape;27972;p13"/>
            <p:cNvSpPr/>
            <p:nvPr/>
          </p:nvSpPr>
          <p:spPr>
            <a:xfrm>
              <a:off x="7719075" y="2251275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388" y="0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388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3" name="Google Shape;27973;p13"/>
            <p:cNvSpPr/>
            <p:nvPr/>
          </p:nvSpPr>
          <p:spPr>
            <a:xfrm>
              <a:off x="5279002" y="2253232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1" y="25"/>
                  </a:moveTo>
                  <a:cubicBezTo>
                    <a:pt x="238" y="0"/>
                    <a:pt x="1" y="69"/>
                    <a:pt x="100" y="116"/>
                  </a:cubicBezTo>
                  <a:cubicBezTo>
                    <a:pt x="152" y="143"/>
                    <a:pt x="390" y="72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4" name="Google Shape;27974;p13"/>
            <p:cNvSpPr/>
            <p:nvPr/>
          </p:nvSpPr>
          <p:spPr>
            <a:xfrm>
              <a:off x="4700580" y="2243055"/>
              <a:ext cx="28161" cy="13700"/>
            </a:xfrm>
            <a:custGeom>
              <a:avLst/>
              <a:gdLst/>
              <a:ahLst/>
              <a:cxnLst/>
              <a:rect l="l" t="t" r="r" b="b"/>
              <a:pathLst>
                <a:path w="789" h="455" extrusionOk="0">
                  <a:moveTo>
                    <a:pt x="489" y="454"/>
                  </a:moveTo>
                  <a:cubicBezTo>
                    <a:pt x="754" y="338"/>
                    <a:pt x="788" y="9"/>
                    <a:pt x="297" y="0"/>
                  </a:cubicBezTo>
                  <a:cubicBezTo>
                    <a:pt x="35" y="116"/>
                    <a:pt x="1" y="447"/>
                    <a:pt x="489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5" name="Google Shape;27975;p13"/>
            <p:cNvSpPr/>
            <p:nvPr/>
          </p:nvSpPr>
          <p:spPr>
            <a:xfrm>
              <a:off x="7268215" y="2242272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98" y="116"/>
                  </a:moveTo>
                  <a:cubicBezTo>
                    <a:pt x="152" y="142"/>
                    <a:pt x="393" y="72"/>
                    <a:pt x="293" y="26"/>
                  </a:cubicBezTo>
                  <a:cubicBezTo>
                    <a:pt x="238" y="0"/>
                    <a:pt x="0" y="69"/>
                    <a:pt x="98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6" name="Google Shape;27976;p13"/>
            <p:cNvSpPr/>
            <p:nvPr/>
          </p:nvSpPr>
          <p:spPr>
            <a:xfrm>
              <a:off x="3417280" y="2237545"/>
              <a:ext cx="34408" cy="9033"/>
            </a:xfrm>
            <a:custGeom>
              <a:avLst/>
              <a:gdLst/>
              <a:ahLst/>
              <a:cxnLst/>
              <a:rect l="l" t="t" r="r" b="b"/>
              <a:pathLst>
                <a:path w="964" h="300" extrusionOk="0">
                  <a:moveTo>
                    <a:pt x="192" y="273"/>
                  </a:moveTo>
                  <a:cubicBezTo>
                    <a:pt x="631" y="299"/>
                    <a:pt x="918" y="252"/>
                    <a:pt x="964" y="92"/>
                  </a:cubicBezTo>
                  <a:cubicBezTo>
                    <a:pt x="621" y="114"/>
                    <a:pt x="0" y="0"/>
                    <a:pt x="192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7" name="Google Shape;27977;p13"/>
            <p:cNvSpPr/>
            <p:nvPr/>
          </p:nvSpPr>
          <p:spPr>
            <a:xfrm>
              <a:off x="2484473" y="224227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1" y="26"/>
                  </a:moveTo>
                  <a:cubicBezTo>
                    <a:pt x="238" y="0"/>
                    <a:pt x="0" y="69"/>
                    <a:pt x="98" y="116"/>
                  </a:cubicBezTo>
                  <a:cubicBezTo>
                    <a:pt x="153" y="142"/>
                    <a:pt x="392" y="74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8" name="Google Shape;27978;p13"/>
            <p:cNvSpPr/>
            <p:nvPr/>
          </p:nvSpPr>
          <p:spPr>
            <a:xfrm>
              <a:off x="1868539" y="2239984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3" y="102"/>
                  </a:moveTo>
                  <a:cubicBezTo>
                    <a:pt x="0" y="152"/>
                    <a:pt x="157" y="205"/>
                    <a:pt x="194" y="102"/>
                  </a:cubicBezTo>
                  <a:cubicBezTo>
                    <a:pt x="194" y="53"/>
                    <a:pt x="38" y="0"/>
                    <a:pt x="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9" name="Google Shape;27979;p13"/>
            <p:cNvSpPr/>
            <p:nvPr/>
          </p:nvSpPr>
          <p:spPr>
            <a:xfrm>
              <a:off x="6504231" y="2239502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293" y="27"/>
                  </a:moveTo>
                  <a:cubicBezTo>
                    <a:pt x="239" y="1"/>
                    <a:pt x="0" y="70"/>
                    <a:pt x="101" y="118"/>
                  </a:cubicBezTo>
                  <a:cubicBezTo>
                    <a:pt x="153" y="143"/>
                    <a:pt x="391" y="75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0" name="Google Shape;27980;p13"/>
            <p:cNvSpPr/>
            <p:nvPr/>
          </p:nvSpPr>
          <p:spPr>
            <a:xfrm>
              <a:off x="5921634" y="2233210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22" y="236"/>
                  </a:moveTo>
                  <a:cubicBezTo>
                    <a:pt x="251" y="142"/>
                    <a:pt x="72" y="1"/>
                    <a:pt x="29" y="144"/>
                  </a:cubicBezTo>
                  <a:cubicBezTo>
                    <a:pt x="0" y="241"/>
                    <a:pt x="180" y="379"/>
                    <a:pt x="222" y="2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1" name="Google Shape;27981;p13"/>
            <p:cNvSpPr/>
            <p:nvPr/>
          </p:nvSpPr>
          <p:spPr>
            <a:xfrm>
              <a:off x="54644" y="2236823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295" y="24"/>
                  </a:moveTo>
                  <a:cubicBezTo>
                    <a:pt x="242" y="1"/>
                    <a:pt x="1" y="69"/>
                    <a:pt x="103" y="116"/>
                  </a:cubicBezTo>
                  <a:cubicBezTo>
                    <a:pt x="157" y="141"/>
                    <a:pt x="395" y="73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2" name="Google Shape;27982;p13"/>
            <p:cNvSpPr/>
            <p:nvPr/>
          </p:nvSpPr>
          <p:spPr>
            <a:xfrm>
              <a:off x="4532257" y="2234866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1"/>
                  </a:moveTo>
                  <a:cubicBezTo>
                    <a:pt x="237" y="22"/>
                    <a:pt x="7" y="3"/>
                    <a:pt x="1" y="92"/>
                  </a:cubicBezTo>
                  <a:cubicBezTo>
                    <a:pt x="150" y="70"/>
                    <a:pt x="383" y="88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3" name="Google Shape;27983;p13"/>
            <p:cNvSpPr/>
            <p:nvPr/>
          </p:nvSpPr>
          <p:spPr>
            <a:xfrm>
              <a:off x="6700358" y="2226315"/>
              <a:ext cx="6996" cy="6142"/>
            </a:xfrm>
            <a:custGeom>
              <a:avLst/>
              <a:gdLst/>
              <a:ahLst/>
              <a:cxnLst/>
              <a:rect l="l" t="t" r="r" b="b"/>
              <a:pathLst>
                <a:path w="196" h="204" extrusionOk="0">
                  <a:moveTo>
                    <a:pt x="195" y="103"/>
                  </a:moveTo>
                  <a:cubicBezTo>
                    <a:pt x="195" y="52"/>
                    <a:pt x="40" y="0"/>
                    <a:pt x="4" y="103"/>
                  </a:cubicBezTo>
                  <a:cubicBezTo>
                    <a:pt x="1" y="152"/>
                    <a:pt x="160" y="204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4" name="Google Shape;27984;p13"/>
            <p:cNvSpPr/>
            <p:nvPr/>
          </p:nvSpPr>
          <p:spPr>
            <a:xfrm>
              <a:off x="4645722" y="2228663"/>
              <a:ext cx="13991" cy="4185"/>
            </a:xfrm>
            <a:custGeom>
              <a:avLst/>
              <a:gdLst/>
              <a:ahLst/>
              <a:cxnLst/>
              <a:rect l="l" t="t" r="r" b="b"/>
              <a:pathLst>
                <a:path w="392" h="139" extrusionOk="0">
                  <a:moveTo>
                    <a:pt x="294" y="25"/>
                  </a:moveTo>
                  <a:cubicBezTo>
                    <a:pt x="240" y="0"/>
                    <a:pt x="0" y="70"/>
                    <a:pt x="102" y="115"/>
                  </a:cubicBezTo>
                  <a:cubicBezTo>
                    <a:pt x="154" y="139"/>
                    <a:pt x="392" y="71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5" name="Google Shape;27985;p13"/>
            <p:cNvSpPr/>
            <p:nvPr/>
          </p:nvSpPr>
          <p:spPr>
            <a:xfrm>
              <a:off x="2680707" y="2223906"/>
              <a:ext cx="15027" cy="9274"/>
            </a:xfrm>
            <a:custGeom>
              <a:avLst/>
              <a:gdLst/>
              <a:ahLst/>
              <a:cxnLst/>
              <a:rect l="l" t="t" r="r" b="b"/>
              <a:pathLst>
                <a:path w="421" h="308" extrusionOk="0">
                  <a:moveTo>
                    <a:pt x="387" y="273"/>
                  </a:moveTo>
                  <a:cubicBezTo>
                    <a:pt x="355" y="165"/>
                    <a:pt x="420" y="15"/>
                    <a:pt x="192" y="0"/>
                  </a:cubicBezTo>
                  <a:cubicBezTo>
                    <a:pt x="183" y="55"/>
                    <a:pt x="165" y="108"/>
                    <a:pt x="0" y="92"/>
                  </a:cubicBezTo>
                  <a:cubicBezTo>
                    <a:pt x="24" y="203"/>
                    <a:pt x="59" y="307"/>
                    <a:pt x="387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6" name="Google Shape;27986;p13"/>
            <p:cNvSpPr/>
            <p:nvPr/>
          </p:nvSpPr>
          <p:spPr>
            <a:xfrm>
              <a:off x="2611822" y="2229416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0"/>
                  </a:moveTo>
                  <a:cubicBezTo>
                    <a:pt x="240" y="20"/>
                    <a:pt x="6" y="3"/>
                    <a:pt x="1" y="90"/>
                  </a:cubicBezTo>
                  <a:cubicBezTo>
                    <a:pt x="152" y="71"/>
                    <a:pt x="383" y="88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7" name="Google Shape;27987;p13"/>
            <p:cNvSpPr/>
            <p:nvPr/>
          </p:nvSpPr>
          <p:spPr>
            <a:xfrm>
              <a:off x="2570598" y="2217644"/>
              <a:ext cx="30517" cy="11803"/>
            </a:xfrm>
            <a:custGeom>
              <a:avLst/>
              <a:gdLst/>
              <a:ahLst/>
              <a:cxnLst/>
              <a:rect l="l" t="t" r="r" b="b"/>
              <a:pathLst>
                <a:path w="855" h="392" extrusionOk="0">
                  <a:moveTo>
                    <a:pt x="771" y="27"/>
                  </a:moveTo>
                  <a:cubicBezTo>
                    <a:pt x="333" y="1"/>
                    <a:pt x="48" y="48"/>
                    <a:pt x="1" y="208"/>
                  </a:cubicBezTo>
                  <a:cubicBezTo>
                    <a:pt x="275" y="229"/>
                    <a:pt x="326" y="359"/>
                    <a:pt x="579" y="391"/>
                  </a:cubicBezTo>
                  <a:cubicBezTo>
                    <a:pt x="639" y="269"/>
                    <a:pt x="854" y="216"/>
                    <a:pt x="77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8" name="Google Shape;27988;p13"/>
            <p:cNvSpPr/>
            <p:nvPr/>
          </p:nvSpPr>
          <p:spPr>
            <a:xfrm>
              <a:off x="4074474" y="2217704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98" y="115"/>
                  </a:moveTo>
                  <a:cubicBezTo>
                    <a:pt x="152" y="141"/>
                    <a:pt x="391" y="71"/>
                    <a:pt x="293" y="25"/>
                  </a:cubicBezTo>
                  <a:cubicBezTo>
                    <a:pt x="241" y="0"/>
                    <a:pt x="1" y="69"/>
                    <a:pt x="98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9" name="Google Shape;27989;p13"/>
            <p:cNvSpPr/>
            <p:nvPr/>
          </p:nvSpPr>
          <p:spPr>
            <a:xfrm>
              <a:off x="7264896" y="2212344"/>
              <a:ext cx="13777" cy="6835"/>
            </a:xfrm>
            <a:custGeom>
              <a:avLst/>
              <a:gdLst/>
              <a:ahLst/>
              <a:cxnLst/>
              <a:rect l="l" t="t" r="r" b="b"/>
              <a:pathLst>
                <a:path w="386" h="227" extrusionOk="0">
                  <a:moveTo>
                    <a:pt x="386" y="112"/>
                  </a:moveTo>
                  <a:cubicBezTo>
                    <a:pt x="344" y="1"/>
                    <a:pt x="172" y="57"/>
                    <a:pt x="1" y="112"/>
                  </a:cubicBezTo>
                  <a:cubicBezTo>
                    <a:pt x="2" y="203"/>
                    <a:pt x="340" y="227"/>
                    <a:pt x="386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0" name="Google Shape;27990;p13"/>
            <p:cNvSpPr/>
            <p:nvPr/>
          </p:nvSpPr>
          <p:spPr>
            <a:xfrm>
              <a:off x="5987913" y="2212284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3" y="24"/>
                  </a:moveTo>
                  <a:cubicBezTo>
                    <a:pt x="238" y="0"/>
                    <a:pt x="1" y="68"/>
                    <a:pt x="101" y="115"/>
                  </a:cubicBezTo>
                  <a:cubicBezTo>
                    <a:pt x="153" y="140"/>
                    <a:pt x="394" y="69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1" name="Google Shape;27991;p13"/>
            <p:cNvSpPr/>
            <p:nvPr/>
          </p:nvSpPr>
          <p:spPr>
            <a:xfrm>
              <a:off x="2952037" y="2204727"/>
              <a:ext cx="26698" cy="12285"/>
            </a:xfrm>
            <a:custGeom>
              <a:avLst/>
              <a:gdLst/>
              <a:ahLst/>
              <a:cxnLst/>
              <a:rect l="l" t="t" r="r" b="b"/>
              <a:pathLst>
                <a:path w="748" h="408" extrusionOk="0">
                  <a:moveTo>
                    <a:pt x="691" y="365"/>
                  </a:moveTo>
                  <a:cubicBezTo>
                    <a:pt x="747" y="157"/>
                    <a:pt x="645" y="24"/>
                    <a:pt x="306" y="0"/>
                  </a:cubicBezTo>
                  <a:cubicBezTo>
                    <a:pt x="0" y="136"/>
                    <a:pt x="89" y="408"/>
                    <a:pt x="691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2" name="Google Shape;27992;p13"/>
            <p:cNvSpPr/>
            <p:nvPr/>
          </p:nvSpPr>
          <p:spPr>
            <a:xfrm>
              <a:off x="2170992" y="2199277"/>
              <a:ext cx="38584" cy="16440"/>
            </a:xfrm>
            <a:custGeom>
              <a:avLst/>
              <a:gdLst/>
              <a:ahLst/>
              <a:cxnLst/>
              <a:rect l="l" t="t" r="r" b="b"/>
              <a:pathLst>
                <a:path w="1081" h="546" extrusionOk="0">
                  <a:moveTo>
                    <a:pt x="589" y="546"/>
                  </a:moveTo>
                  <a:cubicBezTo>
                    <a:pt x="609" y="402"/>
                    <a:pt x="1080" y="474"/>
                    <a:pt x="973" y="272"/>
                  </a:cubicBezTo>
                  <a:cubicBezTo>
                    <a:pt x="625" y="195"/>
                    <a:pt x="445" y="38"/>
                    <a:pt x="11" y="0"/>
                  </a:cubicBezTo>
                  <a:cubicBezTo>
                    <a:pt x="1" y="278"/>
                    <a:pt x="186" y="465"/>
                    <a:pt x="589" y="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3" name="Google Shape;27993;p13"/>
            <p:cNvSpPr/>
            <p:nvPr/>
          </p:nvSpPr>
          <p:spPr>
            <a:xfrm>
              <a:off x="6862042" y="2209514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3" y="24"/>
                  </a:moveTo>
                  <a:cubicBezTo>
                    <a:pt x="241" y="1"/>
                    <a:pt x="0" y="69"/>
                    <a:pt x="102" y="116"/>
                  </a:cubicBezTo>
                  <a:cubicBezTo>
                    <a:pt x="154" y="140"/>
                    <a:pt x="395" y="70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4" name="Google Shape;27994;p13"/>
            <p:cNvSpPr/>
            <p:nvPr/>
          </p:nvSpPr>
          <p:spPr>
            <a:xfrm>
              <a:off x="8424524" y="2206774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5"/>
                  </a:moveTo>
                  <a:cubicBezTo>
                    <a:pt x="153" y="140"/>
                    <a:pt x="393" y="72"/>
                    <a:pt x="292" y="24"/>
                  </a:cubicBezTo>
                  <a:cubicBezTo>
                    <a:pt x="239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5" name="Google Shape;27995;p13"/>
            <p:cNvSpPr/>
            <p:nvPr/>
          </p:nvSpPr>
          <p:spPr>
            <a:xfrm>
              <a:off x="7395742" y="2196086"/>
              <a:ext cx="28661" cy="14182"/>
            </a:xfrm>
            <a:custGeom>
              <a:avLst/>
              <a:gdLst/>
              <a:ahLst/>
              <a:cxnLst/>
              <a:rect l="l" t="t" r="r" b="b"/>
              <a:pathLst>
                <a:path w="803" h="471" extrusionOk="0">
                  <a:moveTo>
                    <a:pt x="189" y="470"/>
                  </a:moveTo>
                  <a:lnTo>
                    <a:pt x="578" y="470"/>
                  </a:lnTo>
                  <a:cubicBezTo>
                    <a:pt x="474" y="338"/>
                    <a:pt x="803" y="0"/>
                    <a:pt x="384" y="17"/>
                  </a:cubicBezTo>
                  <a:cubicBezTo>
                    <a:pt x="525" y="264"/>
                    <a:pt x="3" y="200"/>
                    <a:pt x="0" y="379"/>
                  </a:cubicBezTo>
                  <a:cubicBezTo>
                    <a:pt x="116" y="384"/>
                    <a:pt x="227" y="392"/>
                    <a:pt x="189" y="4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6" name="Google Shape;27996;p13"/>
            <p:cNvSpPr/>
            <p:nvPr/>
          </p:nvSpPr>
          <p:spPr>
            <a:xfrm>
              <a:off x="5026803" y="2200482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24" y="233"/>
                  </a:moveTo>
                  <a:cubicBezTo>
                    <a:pt x="250" y="139"/>
                    <a:pt x="74" y="1"/>
                    <a:pt x="28" y="144"/>
                  </a:cubicBezTo>
                  <a:cubicBezTo>
                    <a:pt x="1" y="238"/>
                    <a:pt x="178" y="379"/>
                    <a:pt x="224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7" name="Google Shape;27997;p13"/>
            <p:cNvSpPr/>
            <p:nvPr/>
          </p:nvSpPr>
          <p:spPr>
            <a:xfrm>
              <a:off x="2388141" y="2201295"/>
              <a:ext cx="13884" cy="4246"/>
            </a:xfrm>
            <a:custGeom>
              <a:avLst/>
              <a:gdLst/>
              <a:ahLst/>
              <a:cxnLst/>
              <a:rect l="l" t="t" r="r" b="b"/>
              <a:pathLst>
                <a:path w="389" h="141" extrusionOk="0">
                  <a:moveTo>
                    <a:pt x="291" y="26"/>
                  </a:moveTo>
                  <a:cubicBezTo>
                    <a:pt x="237" y="1"/>
                    <a:pt x="1" y="69"/>
                    <a:pt x="100" y="117"/>
                  </a:cubicBezTo>
                  <a:cubicBezTo>
                    <a:pt x="151" y="141"/>
                    <a:pt x="389" y="73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8" name="Google Shape;27998;p13"/>
            <p:cNvSpPr/>
            <p:nvPr/>
          </p:nvSpPr>
          <p:spPr>
            <a:xfrm>
              <a:off x="2116312" y="2199307"/>
              <a:ext cx="13813" cy="5540"/>
            </a:xfrm>
            <a:custGeom>
              <a:avLst/>
              <a:gdLst/>
              <a:ahLst/>
              <a:cxnLst/>
              <a:rect l="l" t="t" r="r" b="b"/>
              <a:pathLst>
                <a:path w="387" h="184" extrusionOk="0">
                  <a:moveTo>
                    <a:pt x="38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9" name="Google Shape;27999;p13"/>
            <p:cNvSpPr/>
            <p:nvPr/>
          </p:nvSpPr>
          <p:spPr>
            <a:xfrm>
              <a:off x="6266809" y="2190727"/>
              <a:ext cx="6960" cy="6263"/>
            </a:xfrm>
            <a:custGeom>
              <a:avLst/>
              <a:gdLst/>
              <a:ahLst/>
              <a:cxnLst/>
              <a:rect l="l" t="t" r="r" b="b"/>
              <a:pathLst>
                <a:path w="195" h="208" extrusionOk="0">
                  <a:moveTo>
                    <a:pt x="194" y="104"/>
                  </a:moveTo>
                  <a:cubicBezTo>
                    <a:pt x="195" y="53"/>
                    <a:pt x="37" y="1"/>
                    <a:pt x="2" y="104"/>
                  </a:cubicBezTo>
                  <a:cubicBezTo>
                    <a:pt x="0" y="155"/>
                    <a:pt x="156" y="207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0" name="Google Shape;28000;p13"/>
            <p:cNvSpPr/>
            <p:nvPr/>
          </p:nvSpPr>
          <p:spPr>
            <a:xfrm>
              <a:off x="3268659" y="2179135"/>
              <a:ext cx="52254" cy="22793"/>
            </a:xfrm>
            <a:custGeom>
              <a:avLst/>
              <a:gdLst/>
              <a:ahLst/>
              <a:cxnLst/>
              <a:rect l="l" t="t" r="r" b="b"/>
              <a:pathLst>
                <a:path w="1464" h="757" extrusionOk="0">
                  <a:moveTo>
                    <a:pt x="1464" y="398"/>
                  </a:moveTo>
                  <a:cubicBezTo>
                    <a:pt x="1346" y="272"/>
                    <a:pt x="721" y="384"/>
                    <a:pt x="692" y="215"/>
                  </a:cubicBezTo>
                  <a:cubicBezTo>
                    <a:pt x="670" y="105"/>
                    <a:pt x="636" y="1"/>
                    <a:pt x="306" y="33"/>
                  </a:cubicBezTo>
                  <a:cubicBezTo>
                    <a:pt x="0" y="476"/>
                    <a:pt x="1244" y="757"/>
                    <a:pt x="1464" y="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1" name="Google Shape;28001;p13"/>
            <p:cNvSpPr/>
            <p:nvPr/>
          </p:nvSpPr>
          <p:spPr>
            <a:xfrm>
              <a:off x="7825722" y="2187625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0" y="1"/>
                    <a:pt x="0" y="70"/>
                    <a:pt x="99" y="116"/>
                  </a:cubicBezTo>
                  <a:cubicBezTo>
                    <a:pt x="154" y="142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2" name="Google Shape;28002;p13"/>
            <p:cNvSpPr/>
            <p:nvPr/>
          </p:nvSpPr>
          <p:spPr>
            <a:xfrm>
              <a:off x="3334617" y="2185578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1" y="184"/>
                  </a:moveTo>
                  <a:lnTo>
                    <a:pt x="386" y="184"/>
                  </a:lnTo>
                  <a:lnTo>
                    <a:pt x="38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3" name="Google Shape;28003;p13"/>
            <p:cNvSpPr/>
            <p:nvPr/>
          </p:nvSpPr>
          <p:spPr>
            <a:xfrm>
              <a:off x="1896129" y="2188378"/>
              <a:ext cx="13670" cy="2740"/>
            </a:xfrm>
            <a:custGeom>
              <a:avLst/>
              <a:gdLst/>
              <a:ahLst/>
              <a:cxnLst/>
              <a:rect l="l" t="t" r="r" b="b"/>
              <a:pathLst>
                <a:path w="383" h="91" extrusionOk="0">
                  <a:moveTo>
                    <a:pt x="383" y="0"/>
                  </a:moveTo>
                  <a:cubicBezTo>
                    <a:pt x="235" y="20"/>
                    <a:pt x="4" y="2"/>
                    <a:pt x="0" y="91"/>
                  </a:cubicBezTo>
                  <a:cubicBezTo>
                    <a:pt x="148" y="71"/>
                    <a:pt x="379" y="89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4" name="Google Shape;28004;p13"/>
            <p:cNvSpPr/>
            <p:nvPr/>
          </p:nvSpPr>
          <p:spPr>
            <a:xfrm>
              <a:off x="6467041" y="2174649"/>
              <a:ext cx="29018" cy="10960"/>
            </a:xfrm>
            <a:custGeom>
              <a:avLst/>
              <a:gdLst/>
              <a:ahLst/>
              <a:cxnLst/>
              <a:rect l="l" t="t" r="r" b="b"/>
              <a:pathLst>
                <a:path w="813" h="364" extrusionOk="0">
                  <a:moveTo>
                    <a:pt x="562" y="364"/>
                  </a:moveTo>
                  <a:cubicBezTo>
                    <a:pt x="813" y="245"/>
                    <a:pt x="681" y="91"/>
                    <a:pt x="370" y="1"/>
                  </a:cubicBezTo>
                  <a:cubicBezTo>
                    <a:pt x="344" y="228"/>
                    <a:pt x="1" y="285"/>
                    <a:pt x="562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5" name="Google Shape;28005;p13"/>
            <p:cNvSpPr/>
            <p:nvPr/>
          </p:nvSpPr>
          <p:spPr>
            <a:xfrm>
              <a:off x="130454" y="2182115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293" y="26"/>
                  </a:moveTo>
                  <a:cubicBezTo>
                    <a:pt x="241" y="1"/>
                    <a:pt x="1" y="70"/>
                    <a:pt x="99" y="116"/>
                  </a:cubicBezTo>
                  <a:cubicBezTo>
                    <a:pt x="152" y="143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6" name="Google Shape;28006;p13"/>
            <p:cNvSpPr/>
            <p:nvPr/>
          </p:nvSpPr>
          <p:spPr>
            <a:xfrm>
              <a:off x="8390081" y="2179466"/>
              <a:ext cx="14063" cy="4185"/>
            </a:xfrm>
            <a:custGeom>
              <a:avLst/>
              <a:gdLst/>
              <a:ahLst/>
              <a:cxnLst/>
              <a:rect l="l" t="t" r="r" b="b"/>
              <a:pathLst>
                <a:path w="394" h="139" extrusionOk="0">
                  <a:moveTo>
                    <a:pt x="295" y="24"/>
                  </a:moveTo>
                  <a:cubicBezTo>
                    <a:pt x="238" y="0"/>
                    <a:pt x="1" y="68"/>
                    <a:pt x="101" y="115"/>
                  </a:cubicBezTo>
                  <a:cubicBezTo>
                    <a:pt x="154" y="139"/>
                    <a:pt x="394" y="69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7" name="Google Shape;28007;p13"/>
            <p:cNvSpPr/>
            <p:nvPr/>
          </p:nvSpPr>
          <p:spPr>
            <a:xfrm>
              <a:off x="4552923" y="2180158"/>
              <a:ext cx="13813" cy="2800"/>
            </a:xfrm>
            <a:custGeom>
              <a:avLst/>
              <a:gdLst/>
              <a:ahLst/>
              <a:cxnLst/>
              <a:rect l="l" t="t" r="r" b="b"/>
              <a:pathLst>
                <a:path w="387" h="93" extrusionOk="0">
                  <a:moveTo>
                    <a:pt x="386" y="1"/>
                  </a:moveTo>
                  <a:cubicBezTo>
                    <a:pt x="236" y="20"/>
                    <a:pt x="7" y="5"/>
                    <a:pt x="0" y="92"/>
                  </a:cubicBezTo>
                  <a:cubicBezTo>
                    <a:pt x="151" y="71"/>
                    <a:pt x="383" y="89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8" name="Google Shape;28008;p13"/>
            <p:cNvSpPr/>
            <p:nvPr/>
          </p:nvSpPr>
          <p:spPr>
            <a:xfrm>
              <a:off x="8655200" y="2173986"/>
              <a:ext cx="13849" cy="7467"/>
            </a:xfrm>
            <a:custGeom>
              <a:avLst/>
              <a:gdLst/>
              <a:ahLst/>
              <a:cxnLst/>
              <a:rect l="l" t="t" r="r" b="b"/>
              <a:pathLst>
                <a:path w="388" h="248" extrusionOk="0">
                  <a:moveTo>
                    <a:pt x="388" y="114"/>
                  </a:moveTo>
                  <a:cubicBezTo>
                    <a:pt x="384" y="23"/>
                    <a:pt x="49" y="1"/>
                    <a:pt x="0" y="114"/>
                  </a:cubicBezTo>
                  <a:cubicBezTo>
                    <a:pt x="217" y="105"/>
                    <a:pt x="303" y="247"/>
                    <a:pt x="388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9" name="Google Shape;28009;p13"/>
            <p:cNvSpPr/>
            <p:nvPr/>
          </p:nvSpPr>
          <p:spPr>
            <a:xfrm>
              <a:off x="8928636" y="2166489"/>
              <a:ext cx="25556" cy="10960"/>
            </a:xfrm>
            <a:custGeom>
              <a:avLst/>
              <a:gdLst/>
              <a:ahLst/>
              <a:cxnLst/>
              <a:rect l="l" t="t" r="r" b="b"/>
              <a:pathLst>
                <a:path w="716" h="364" extrusionOk="0">
                  <a:moveTo>
                    <a:pt x="440" y="363"/>
                  </a:moveTo>
                  <a:cubicBezTo>
                    <a:pt x="500" y="242"/>
                    <a:pt x="716" y="191"/>
                    <a:pt x="635" y="0"/>
                  </a:cubicBezTo>
                  <a:lnTo>
                    <a:pt x="56" y="0"/>
                  </a:lnTo>
                  <a:cubicBezTo>
                    <a:pt x="0" y="209"/>
                    <a:pt x="102" y="342"/>
                    <a:pt x="440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0" name="Google Shape;28010;p13"/>
            <p:cNvSpPr/>
            <p:nvPr/>
          </p:nvSpPr>
          <p:spPr>
            <a:xfrm>
              <a:off x="6300966" y="2168446"/>
              <a:ext cx="20987" cy="9003"/>
            </a:xfrm>
            <a:custGeom>
              <a:avLst/>
              <a:gdLst/>
              <a:ahLst/>
              <a:cxnLst/>
              <a:rect l="l" t="t" r="r" b="b"/>
              <a:pathLst>
                <a:path w="588" h="299" extrusionOk="0">
                  <a:moveTo>
                    <a:pt x="393" y="298"/>
                  </a:moveTo>
                  <a:cubicBezTo>
                    <a:pt x="393" y="210"/>
                    <a:pt x="550" y="191"/>
                    <a:pt x="588" y="116"/>
                  </a:cubicBezTo>
                  <a:cubicBezTo>
                    <a:pt x="338" y="112"/>
                    <a:pt x="320" y="1"/>
                    <a:pt x="9" y="27"/>
                  </a:cubicBezTo>
                  <a:cubicBezTo>
                    <a:pt x="0" y="183"/>
                    <a:pt x="154" y="259"/>
                    <a:pt x="393" y="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1" name="Google Shape;28011;p13"/>
            <p:cNvSpPr/>
            <p:nvPr/>
          </p:nvSpPr>
          <p:spPr>
            <a:xfrm>
              <a:off x="8624220" y="217121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98" y="118"/>
                  </a:moveTo>
                  <a:cubicBezTo>
                    <a:pt x="153" y="141"/>
                    <a:pt x="393" y="73"/>
                    <a:pt x="293" y="26"/>
                  </a:cubicBezTo>
                  <a:cubicBezTo>
                    <a:pt x="238" y="0"/>
                    <a:pt x="0" y="69"/>
                    <a:pt x="98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2" name="Google Shape;28012;p13"/>
            <p:cNvSpPr/>
            <p:nvPr/>
          </p:nvSpPr>
          <p:spPr>
            <a:xfrm>
              <a:off x="5011670" y="2162786"/>
              <a:ext cx="39797" cy="15838"/>
            </a:xfrm>
            <a:custGeom>
              <a:avLst/>
              <a:gdLst/>
              <a:ahLst/>
              <a:cxnLst/>
              <a:rect l="l" t="t" r="r" b="b"/>
              <a:pathLst>
                <a:path w="1115" h="526" extrusionOk="0">
                  <a:moveTo>
                    <a:pt x="648" y="304"/>
                  </a:moveTo>
                  <a:cubicBezTo>
                    <a:pt x="1114" y="1"/>
                    <a:pt x="1" y="525"/>
                    <a:pt x="648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3" name="Google Shape;28013;p13"/>
            <p:cNvSpPr/>
            <p:nvPr/>
          </p:nvSpPr>
          <p:spPr>
            <a:xfrm>
              <a:off x="2798205" y="2160076"/>
              <a:ext cx="36264" cy="19060"/>
            </a:xfrm>
            <a:custGeom>
              <a:avLst/>
              <a:gdLst/>
              <a:ahLst/>
              <a:cxnLst/>
              <a:rect l="l" t="t" r="r" b="b"/>
              <a:pathLst>
                <a:path w="1016" h="633" extrusionOk="0">
                  <a:moveTo>
                    <a:pt x="757" y="488"/>
                  </a:moveTo>
                  <a:cubicBezTo>
                    <a:pt x="920" y="380"/>
                    <a:pt x="1016" y="242"/>
                    <a:pt x="952" y="33"/>
                  </a:cubicBezTo>
                  <a:cubicBezTo>
                    <a:pt x="661" y="48"/>
                    <a:pt x="242" y="1"/>
                    <a:pt x="178" y="123"/>
                  </a:cubicBezTo>
                  <a:cubicBezTo>
                    <a:pt x="692" y="93"/>
                    <a:pt x="0" y="632"/>
                    <a:pt x="757" y="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4" name="Google Shape;28014;p13"/>
            <p:cNvSpPr/>
            <p:nvPr/>
          </p:nvSpPr>
          <p:spPr>
            <a:xfrm>
              <a:off x="3948624" y="2155530"/>
              <a:ext cx="37870" cy="18849"/>
            </a:xfrm>
            <a:custGeom>
              <a:avLst/>
              <a:gdLst/>
              <a:ahLst/>
              <a:cxnLst/>
              <a:rect l="l" t="t" r="r" b="b"/>
              <a:pathLst>
                <a:path w="1061" h="626" extrusionOk="0">
                  <a:moveTo>
                    <a:pt x="732" y="545"/>
                  </a:moveTo>
                  <a:cubicBezTo>
                    <a:pt x="1061" y="392"/>
                    <a:pt x="618" y="137"/>
                    <a:pt x="345" y="0"/>
                  </a:cubicBezTo>
                  <a:cubicBezTo>
                    <a:pt x="49" y="140"/>
                    <a:pt x="1" y="625"/>
                    <a:pt x="732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5" name="Google Shape;28015;p13"/>
            <p:cNvSpPr/>
            <p:nvPr/>
          </p:nvSpPr>
          <p:spPr>
            <a:xfrm>
              <a:off x="2838965" y="2163418"/>
              <a:ext cx="7067" cy="6233"/>
            </a:xfrm>
            <a:custGeom>
              <a:avLst/>
              <a:gdLst/>
              <a:ahLst/>
              <a:cxnLst/>
              <a:rect l="l" t="t" r="r" b="b"/>
              <a:pathLst>
                <a:path w="198" h="207" extrusionOk="0">
                  <a:moveTo>
                    <a:pt x="2" y="104"/>
                  </a:moveTo>
                  <a:cubicBezTo>
                    <a:pt x="0" y="155"/>
                    <a:pt x="158" y="207"/>
                    <a:pt x="196" y="104"/>
                  </a:cubicBezTo>
                  <a:cubicBezTo>
                    <a:pt x="197" y="53"/>
                    <a:pt x="40" y="1"/>
                    <a:pt x="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6" name="Google Shape;28016;p13"/>
            <p:cNvSpPr/>
            <p:nvPr/>
          </p:nvSpPr>
          <p:spPr>
            <a:xfrm>
              <a:off x="387114" y="2152820"/>
              <a:ext cx="56680" cy="22583"/>
            </a:xfrm>
            <a:custGeom>
              <a:avLst/>
              <a:gdLst/>
              <a:ahLst/>
              <a:cxnLst/>
              <a:rect l="l" t="t" r="r" b="b"/>
              <a:pathLst>
                <a:path w="1588" h="750" extrusionOk="0">
                  <a:moveTo>
                    <a:pt x="1588" y="364"/>
                  </a:moveTo>
                  <a:cubicBezTo>
                    <a:pt x="1046" y="346"/>
                    <a:pt x="1059" y="67"/>
                    <a:pt x="622" y="0"/>
                  </a:cubicBezTo>
                  <a:cubicBezTo>
                    <a:pt x="861" y="294"/>
                    <a:pt x="1" y="69"/>
                    <a:pt x="237" y="364"/>
                  </a:cubicBezTo>
                  <a:cubicBezTo>
                    <a:pt x="960" y="278"/>
                    <a:pt x="1341" y="749"/>
                    <a:pt x="1588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7" name="Google Shape;28017;p13"/>
            <p:cNvSpPr/>
            <p:nvPr/>
          </p:nvSpPr>
          <p:spPr>
            <a:xfrm>
              <a:off x="3331084" y="216302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6" y="25"/>
                  </a:moveTo>
                  <a:cubicBezTo>
                    <a:pt x="238" y="1"/>
                    <a:pt x="1" y="67"/>
                    <a:pt x="100" y="117"/>
                  </a:cubicBezTo>
                  <a:cubicBezTo>
                    <a:pt x="153" y="142"/>
                    <a:pt x="392" y="72"/>
                    <a:pt x="296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8" name="Google Shape;28018;p13"/>
            <p:cNvSpPr/>
            <p:nvPr/>
          </p:nvSpPr>
          <p:spPr>
            <a:xfrm>
              <a:off x="2150790" y="2160437"/>
              <a:ext cx="13706" cy="6745"/>
            </a:xfrm>
            <a:custGeom>
              <a:avLst/>
              <a:gdLst/>
              <a:ahLst/>
              <a:cxnLst/>
              <a:rect l="l" t="t" r="r" b="b"/>
              <a:pathLst>
                <a:path w="384" h="224" extrusionOk="0">
                  <a:moveTo>
                    <a:pt x="384" y="111"/>
                  </a:moveTo>
                  <a:cubicBezTo>
                    <a:pt x="345" y="0"/>
                    <a:pt x="171" y="55"/>
                    <a:pt x="0" y="111"/>
                  </a:cubicBezTo>
                  <a:cubicBezTo>
                    <a:pt x="2" y="203"/>
                    <a:pt x="338" y="224"/>
                    <a:pt x="384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9" name="Google Shape;28019;p13"/>
            <p:cNvSpPr/>
            <p:nvPr/>
          </p:nvSpPr>
          <p:spPr>
            <a:xfrm>
              <a:off x="3035091" y="215757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5"/>
                  </a:moveTo>
                  <a:cubicBezTo>
                    <a:pt x="241" y="0"/>
                    <a:pt x="1" y="69"/>
                    <a:pt x="100" y="116"/>
                  </a:cubicBezTo>
                  <a:cubicBezTo>
                    <a:pt x="155" y="141"/>
                    <a:pt x="392" y="71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0" name="Google Shape;28020;p13"/>
            <p:cNvSpPr/>
            <p:nvPr/>
          </p:nvSpPr>
          <p:spPr>
            <a:xfrm>
              <a:off x="5681677" y="2155138"/>
              <a:ext cx="20773" cy="3643"/>
            </a:xfrm>
            <a:custGeom>
              <a:avLst/>
              <a:gdLst/>
              <a:ahLst/>
              <a:cxnLst/>
              <a:rect l="l" t="t" r="r" b="b"/>
              <a:pathLst>
                <a:path w="582" h="121" extrusionOk="0">
                  <a:moveTo>
                    <a:pt x="582" y="15"/>
                  </a:moveTo>
                  <a:cubicBezTo>
                    <a:pt x="356" y="28"/>
                    <a:pt x="36" y="0"/>
                    <a:pt x="1" y="106"/>
                  </a:cubicBezTo>
                  <a:cubicBezTo>
                    <a:pt x="228" y="92"/>
                    <a:pt x="552" y="120"/>
                    <a:pt x="582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1" name="Google Shape;28021;p13"/>
            <p:cNvSpPr/>
            <p:nvPr/>
          </p:nvSpPr>
          <p:spPr>
            <a:xfrm>
              <a:off x="2949146" y="2152820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0"/>
                  </a:moveTo>
                  <a:cubicBezTo>
                    <a:pt x="239" y="20"/>
                    <a:pt x="7" y="1"/>
                    <a:pt x="0" y="90"/>
                  </a:cubicBezTo>
                  <a:cubicBezTo>
                    <a:pt x="149" y="72"/>
                    <a:pt x="383" y="9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2" name="Google Shape;28022;p13"/>
            <p:cNvSpPr/>
            <p:nvPr/>
          </p:nvSpPr>
          <p:spPr>
            <a:xfrm>
              <a:off x="8936595" y="2141830"/>
              <a:ext cx="14670" cy="9545"/>
            </a:xfrm>
            <a:custGeom>
              <a:avLst/>
              <a:gdLst/>
              <a:ahLst/>
              <a:cxnLst/>
              <a:rect l="l" t="t" r="r" b="b"/>
              <a:pathLst>
                <a:path w="411" h="317" extrusionOk="0">
                  <a:moveTo>
                    <a:pt x="410" y="275"/>
                  </a:moveTo>
                  <a:lnTo>
                    <a:pt x="410" y="92"/>
                  </a:lnTo>
                  <a:cubicBezTo>
                    <a:pt x="216" y="92"/>
                    <a:pt x="179" y="19"/>
                    <a:pt x="23" y="1"/>
                  </a:cubicBezTo>
                  <a:cubicBezTo>
                    <a:pt x="42" y="147"/>
                    <a:pt x="1" y="317"/>
                    <a:pt x="410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3" name="Google Shape;28023;p13"/>
            <p:cNvSpPr/>
            <p:nvPr/>
          </p:nvSpPr>
          <p:spPr>
            <a:xfrm>
              <a:off x="5561146" y="2146557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7"/>
                  </a:moveTo>
                  <a:cubicBezTo>
                    <a:pt x="241" y="1"/>
                    <a:pt x="1" y="71"/>
                    <a:pt x="101" y="118"/>
                  </a:cubicBezTo>
                  <a:cubicBezTo>
                    <a:pt x="156" y="143"/>
                    <a:pt x="394" y="75"/>
                    <a:pt x="295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4" name="Google Shape;28024;p13"/>
            <p:cNvSpPr/>
            <p:nvPr/>
          </p:nvSpPr>
          <p:spPr>
            <a:xfrm>
              <a:off x="2160392" y="2141921"/>
              <a:ext cx="29518" cy="9846"/>
            </a:xfrm>
            <a:custGeom>
              <a:avLst/>
              <a:gdLst/>
              <a:ahLst/>
              <a:cxnLst/>
              <a:rect l="l" t="t" r="r" b="b"/>
              <a:pathLst>
                <a:path w="827" h="327" extrusionOk="0">
                  <a:moveTo>
                    <a:pt x="693" y="272"/>
                  </a:moveTo>
                  <a:cubicBezTo>
                    <a:pt x="826" y="29"/>
                    <a:pt x="294" y="98"/>
                    <a:pt x="115" y="1"/>
                  </a:cubicBezTo>
                  <a:cubicBezTo>
                    <a:pt x="0" y="237"/>
                    <a:pt x="193" y="327"/>
                    <a:pt x="693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5" name="Google Shape;28025;p13"/>
            <p:cNvSpPr/>
            <p:nvPr/>
          </p:nvSpPr>
          <p:spPr>
            <a:xfrm>
              <a:off x="8620758" y="2139181"/>
              <a:ext cx="34515" cy="8943"/>
            </a:xfrm>
            <a:custGeom>
              <a:avLst/>
              <a:gdLst/>
              <a:ahLst/>
              <a:cxnLst/>
              <a:rect l="l" t="t" r="r" b="b"/>
              <a:pathLst>
                <a:path w="967" h="297" extrusionOk="0">
                  <a:moveTo>
                    <a:pt x="195" y="272"/>
                  </a:moveTo>
                  <a:cubicBezTo>
                    <a:pt x="635" y="297"/>
                    <a:pt x="921" y="250"/>
                    <a:pt x="967" y="89"/>
                  </a:cubicBezTo>
                  <a:cubicBezTo>
                    <a:pt x="627" y="111"/>
                    <a:pt x="1" y="0"/>
                    <a:pt x="195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6" name="Google Shape;28026;p13"/>
            <p:cNvSpPr/>
            <p:nvPr/>
          </p:nvSpPr>
          <p:spPr>
            <a:xfrm>
              <a:off x="2713151" y="2136411"/>
              <a:ext cx="17739" cy="10960"/>
            </a:xfrm>
            <a:custGeom>
              <a:avLst/>
              <a:gdLst/>
              <a:ahLst/>
              <a:cxnLst/>
              <a:rect l="l" t="t" r="r" b="b"/>
              <a:pathLst>
                <a:path w="497" h="364" extrusionOk="0">
                  <a:moveTo>
                    <a:pt x="443" y="364"/>
                  </a:moveTo>
                  <a:cubicBezTo>
                    <a:pt x="497" y="157"/>
                    <a:pt x="394" y="23"/>
                    <a:pt x="57" y="1"/>
                  </a:cubicBezTo>
                  <a:cubicBezTo>
                    <a:pt x="1" y="207"/>
                    <a:pt x="104" y="343"/>
                    <a:pt x="443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7" name="Google Shape;28027;p13"/>
            <p:cNvSpPr/>
            <p:nvPr/>
          </p:nvSpPr>
          <p:spPr>
            <a:xfrm>
              <a:off x="7054814" y="2141168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99" y="114"/>
                  </a:moveTo>
                  <a:cubicBezTo>
                    <a:pt x="154" y="140"/>
                    <a:pt x="393" y="71"/>
                    <a:pt x="293" y="23"/>
                  </a:cubicBezTo>
                  <a:cubicBezTo>
                    <a:pt x="239" y="1"/>
                    <a:pt x="1" y="69"/>
                    <a:pt x="99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8" name="Google Shape;28028;p13"/>
            <p:cNvSpPr/>
            <p:nvPr/>
          </p:nvSpPr>
          <p:spPr>
            <a:xfrm>
              <a:off x="2339779" y="2141138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5" y="24"/>
                  </a:moveTo>
                  <a:cubicBezTo>
                    <a:pt x="242" y="0"/>
                    <a:pt x="1" y="68"/>
                    <a:pt x="103" y="115"/>
                  </a:cubicBezTo>
                  <a:cubicBezTo>
                    <a:pt x="158" y="141"/>
                    <a:pt x="396" y="72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9" name="Google Shape;28029;p13"/>
            <p:cNvSpPr/>
            <p:nvPr/>
          </p:nvSpPr>
          <p:spPr>
            <a:xfrm>
              <a:off x="7422297" y="2130961"/>
              <a:ext cx="23521" cy="8250"/>
            </a:xfrm>
            <a:custGeom>
              <a:avLst/>
              <a:gdLst/>
              <a:ahLst/>
              <a:cxnLst/>
              <a:rect l="l" t="t" r="r" b="b"/>
              <a:pathLst>
                <a:path w="659" h="274" extrusionOk="0">
                  <a:moveTo>
                    <a:pt x="411" y="273"/>
                  </a:moveTo>
                  <a:cubicBezTo>
                    <a:pt x="422" y="157"/>
                    <a:pt x="658" y="145"/>
                    <a:pt x="605" y="0"/>
                  </a:cubicBezTo>
                  <a:lnTo>
                    <a:pt x="217" y="0"/>
                  </a:lnTo>
                  <a:cubicBezTo>
                    <a:pt x="0" y="131"/>
                    <a:pt x="9" y="222"/>
                    <a:pt x="411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0" name="Google Shape;28030;p13"/>
            <p:cNvSpPr/>
            <p:nvPr/>
          </p:nvSpPr>
          <p:spPr>
            <a:xfrm>
              <a:off x="2008273" y="2121748"/>
              <a:ext cx="46436" cy="9244"/>
            </a:xfrm>
            <a:custGeom>
              <a:avLst/>
              <a:gdLst/>
              <a:ahLst/>
              <a:cxnLst/>
              <a:rect l="l" t="t" r="r" b="b"/>
              <a:pathLst>
                <a:path w="1301" h="307" extrusionOk="0">
                  <a:moveTo>
                    <a:pt x="713" y="306"/>
                  </a:moveTo>
                  <a:cubicBezTo>
                    <a:pt x="1300" y="1"/>
                    <a:pt x="0" y="31"/>
                    <a:pt x="713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1" name="Google Shape;28031;p13"/>
            <p:cNvSpPr/>
            <p:nvPr/>
          </p:nvSpPr>
          <p:spPr>
            <a:xfrm>
              <a:off x="8948801" y="2113619"/>
              <a:ext cx="39761" cy="15808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7" y="304"/>
                  </a:moveTo>
                  <a:cubicBezTo>
                    <a:pt x="1114" y="1"/>
                    <a:pt x="0" y="524"/>
                    <a:pt x="647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2" name="Google Shape;28032;p13"/>
            <p:cNvSpPr/>
            <p:nvPr/>
          </p:nvSpPr>
          <p:spPr>
            <a:xfrm>
              <a:off x="8073459" y="212198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7"/>
                  </a:moveTo>
                  <a:cubicBezTo>
                    <a:pt x="154" y="142"/>
                    <a:pt x="394" y="73"/>
                    <a:pt x="292" y="26"/>
                  </a:cubicBezTo>
                  <a:cubicBezTo>
                    <a:pt x="244" y="1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3" name="Google Shape;28033;p13"/>
            <p:cNvSpPr/>
            <p:nvPr/>
          </p:nvSpPr>
          <p:spPr>
            <a:xfrm>
              <a:off x="5069170" y="2120032"/>
              <a:ext cx="13884" cy="5480"/>
            </a:xfrm>
            <a:custGeom>
              <a:avLst/>
              <a:gdLst/>
              <a:ahLst/>
              <a:cxnLst/>
              <a:rect l="l" t="t" r="r" b="b"/>
              <a:pathLst>
                <a:path w="389" h="182" extrusionOk="0">
                  <a:moveTo>
                    <a:pt x="1" y="182"/>
                  </a:moveTo>
                  <a:lnTo>
                    <a:pt x="388" y="182"/>
                  </a:lnTo>
                  <a:lnTo>
                    <a:pt x="38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4" name="Google Shape;28034;p13"/>
            <p:cNvSpPr/>
            <p:nvPr/>
          </p:nvSpPr>
          <p:spPr>
            <a:xfrm>
              <a:off x="2928551" y="2119430"/>
              <a:ext cx="13813" cy="6715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1" y="111"/>
                  </a:moveTo>
                  <a:cubicBezTo>
                    <a:pt x="2" y="202"/>
                    <a:pt x="337" y="223"/>
                    <a:pt x="387" y="111"/>
                  </a:cubicBezTo>
                  <a:cubicBezTo>
                    <a:pt x="344" y="1"/>
                    <a:pt x="172" y="56"/>
                    <a:pt x="1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5" name="Google Shape;28035;p13"/>
            <p:cNvSpPr/>
            <p:nvPr/>
          </p:nvSpPr>
          <p:spPr>
            <a:xfrm>
              <a:off x="6818570" y="2109614"/>
              <a:ext cx="26412" cy="15326"/>
            </a:xfrm>
            <a:custGeom>
              <a:avLst/>
              <a:gdLst/>
              <a:ahLst/>
              <a:cxnLst/>
              <a:rect l="l" t="t" r="r" b="b"/>
              <a:pathLst>
                <a:path w="740" h="509" extrusionOk="0">
                  <a:moveTo>
                    <a:pt x="739" y="437"/>
                  </a:moveTo>
                  <a:lnTo>
                    <a:pt x="739" y="75"/>
                  </a:lnTo>
                  <a:cubicBezTo>
                    <a:pt x="1" y="1"/>
                    <a:pt x="1" y="508"/>
                    <a:pt x="739" y="4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6" name="Google Shape;28036;p13"/>
            <p:cNvSpPr/>
            <p:nvPr/>
          </p:nvSpPr>
          <p:spPr>
            <a:xfrm>
              <a:off x="2783928" y="2116900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5" y="104"/>
                  </a:moveTo>
                  <a:cubicBezTo>
                    <a:pt x="195" y="55"/>
                    <a:pt x="36" y="0"/>
                    <a:pt x="1" y="104"/>
                  </a:cubicBezTo>
                  <a:cubicBezTo>
                    <a:pt x="1" y="154"/>
                    <a:pt x="157" y="206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7" name="Google Shape;28037;p13"/>
            <p:cNvSpPr/>
            <p:nvPr/>
          </p:nvSpPr>
          <p:spPr>
            <a:xfrm>
              <a:off x="4181264" y="2114130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2" y="105"/>
                  </a:moveTo>
                  <a:cubicBezTo>
                    <a:pt x="194" y="56"/>
                    <a:pt x="37" y="1"/>
                    <a:pt x="0" y="105"/>
                  </a:cubicBezTo>
                  <a:cubicBezTo>
                    <a:pt x="0" y="155"/>
                    <a:pt x="156" y="208"/>
                    <a:pt x="192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8" name="Google Shape;28038;p13"/>
            <p:cNvSpPr/>
            <p:nvPr/>
          </p:nvSpPr>
          <p:spPr>
            <a:xfrm>
              <a:off x="2715114" y="2109102"/>
              <a:ext cx="22629" cy="11713"/>
            </a:xfrm>
            <a:custGeom>
              <a:avLst/>
              <a:gdLst/>
              <a:ahLst/>
              <a:cxnLst/>
              <a:rect l="l" t="t" r="r" b="b"/>
              <a:pathLst>
                <a:path w="634" h="389" extrusionOk="0">
                  <a:moveTo>
                    <a:pt x="194" y="1"/>
                  </a:moveTo>
                  <a:cubicBezTo>
                    <a:pt x="204" y="126"/>
                    <a:pt x="104" y="199"/>
                    <a:pt x="1" y="272"/>
                  </a:cubicBezTo>
                  <a:cubicBezTo>
                    <a:pt x="246" y="276"/>
                    <a:pt x="267" y="388"/>
                    <a:pt x="578" y="363"/>
                  </a:cubicBezTo>
                  <a:cubicBezTo>
                    <a:pt x="634" y="157"/>
                    <a:pt x="533" y="2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9" name="Google Shape;28039;p13"/>
            <p:cNvSpPr/>
            <p:nvPr/>
          </p:nvSpPr>
          <p:spPr>
            <a:xfrm>
              <a:off x="2601507" y="2113829"/>
              <a:ext cx="13956" cy="4215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291" y="24"/>
                  </a:moveTo>
                  <a:cubicBezTo>
                    <a:pt x="239" y="0"/>
                    <a:pt x="0" y="68"/>
                    <a:pt x="99" y="115"/>
                  </a:cubicBezTo>
                  <a:cubicBezTo>
                    <a:pt x="153" y="140"/>
                    <a:pt x="390" y="72"/>
                    <a:pt x="29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0" name="Google Shape;28040;p13"/>
            <p:cNvSpPr/>
            <p:nvPr/>
          </p:nvSpPr>
          <p:spPr>
            <a:xfrm>
              <a:off x="1923648" y="2106393"/>
              <a:ext cx="20630" cy="8160"/>
            </a:xfrm>
            <a:custGeom>
              <a:avLst/>
              <a:gdLst/>
              <a:ahLst/>
              <a:cxnLst/>
              <a:rect l="l" t="t" r="r" b="b"/>
              <a:pathLst>
                <a:path w="578" h="271" extrusionOk="0">
                  <a:moveTo>
                    <a:pt x="1" y="182"/>
                  </a:moveTo>
                  <a:cubicBezTo>
                    <a:pt x="193" y="179"/>
                    <a:pt x="229" y="255"/>
                    <a:pt x="384" y="271"/>
                  </a:cubicBezTo>
                  <a:cubicBezTo>
                    <a:pt x="382" y="179"/>
                    <a:pt x="541" y="164"/>
                    <a:pt x="578" y="91"/>
                  </a:cubicBezTo>
                  <a:cubicBezTo>
                    <a:pt x="382" y="92"/>
                    <a:pt x="347" y="16"/>
                    <a:pt x="191" y="1"/>
                  </a:cubicBezTo>
                  <a:cubicBezTo>
                    <a:pt x="193" y="91"/>
                    <a:pt x="35" y="106"/>
                    <a:pt x="1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1" name="Google Shape;28041;p13"/>
            <p:cNvSpPr/>
            <p:nvPr/>
          </p:nvSpPr>
          <p:spPr>
            <a:xfrm>
              <a:off x="4503882" y="2103653"/>
              <a:ext cx="23521" cy="8220"/>
            </a:xfrm>
            <a:custGeom>
              <a:avLst/>
              <a:gdLst/>
              <a:ahLst/>
              <a:cxnLst/>
              <a:rect l="l" t="t" r="r" b="b"/>
              <a:pathLst>
                <a:path w="659" h="273" extrusionOk="0">
                  <a:moveTo>
                    <a:pt x="412" y="273"/>
                  </a:moveTo>
                  <a:cubicBezTo>
                    <a:pt x="422" y="157"/>
                    <a:pt x="659" y="146"/>
                    <a:pt x="607" y="0"/>
                  </a:cubicBezTo>
                  <a:lnTo>
                    <a:pt x="219" y="0"/>
                  </a:lnTo>
                  <a:cubicBezTo>
                    <a:pt x="1" y="131"/>
                    <a:pt x="10" y="221"/>
                    <a:pt x="412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2" name="Google Shape;28042;p13"/>
            <p:cNvSpPr/>
            <p:nvPr/>
          </p:nvSpPr>
          <p:spPr>
            <a:xfrm>
              <a:off x="2763298" y="2106001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4" y="104"/>
                  </a:moveTo>
                  <a:cubicBezTo>
                    <a:pt x="194" y="53"/>
                    <a:pt x="37" y="0"/>
                    <a:pt x="0" y="104"/>
                  </a:cubicBezTo>
                  <a:cubicBezTo>
                    <a:pt x="2" y="153"/>
                    <a:pt x="157" y="205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3" name="Google Shape;28043;p13"/>
            <p:cNvSpPr/>
            <p:nvPr/>
          </p:nvSpPr>
          <p:spPr>
            <a:xfrm>
              <a:off x="2605040" y="2106001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2" y="104"/>
                  </a:moveTo>
                  <a:cubicBezTo>
                    <a:pt x="192" y="53"/>
                    <a:pt x="35" y="0"/>
                    <a:pt x="0" y="104"/>
                  </a:cubicBezTo>
                  <a:cubicBezTo>
                    <a:pt x="0" y="153"/>
                    <a:pt x="153" y="205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4" name="Google Shape;28044;p13"/>
            <p:cNvSpPr/>
            <p:nvPr/>
          </p:nvSpPr>
          <p:spPr>
            <a:xfrm>
              <a:off x="8717161" y="2103653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5" name="Google Shape;28045;p13"/>
            <p:cNvSpPr/>
            <p:nvPr/>
          </p:nvSpPr>
          <p:spPr>
            <a:xfrm>
              <a:off x="2887184" y="2087816"/>
              <a:ext cx="26627" cy="15266"/>
            </a:xfrm>
            <a:custGeom>
              <a:avLst/>
              <a:gdLst/>
              <a:ahLst/>
              <a:cxnLst/>
              <a:rect l="l" t="t" r="r" b="b"/>
              <a:pathLst>
                <a:path w="746" h="507" extrusionOk="0">
                  <a:moveTo>
                    <a:pt x="0" y="72"/>
                  </a:moveTo>
                  <a:lnTo>
                    <a:pt x="0" y="435"/>
                  </a:lnTo>
                  <a:cubicBezTo>
                    <a:pt x="746" y="507"/>
                    <a:pt x="746" y="0"/>
                    <a:pt x="0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6" name="Google Shape;28046;p13"/>
            <p:cNvSpPr/>
            <p:nvPr/>
          </p:nvSpPr>
          <p:spPr>
            <a:xfrm>
              <a:off x="2967491" y="2079536"/>
              <a:ext cx="37120" cy="15928"/>
            </a:xfrm>
            <a:custGeom>
              <a:avLst/>
              <a:gdLst/>
              <a:ahLst/>
              <a:cxnLst/>
              <a:rect l="l" t="t" r="r" b="b"/>
              <a:pathLst>
                <a:path w="1040" h="529" extrusionOk="0">
                  <a:moveTo>
                    <a:pt x="837" y="528"/>
                  </a:moveTo>
                  <a:cubicBezTo>
                    <a:pt x="1040" y="1"/>
                    <a:pt x="1" y="489"/>
                    <a:pt x="837" y="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7" name="Google Shape;28047;p13"/>
            <p:cNvSpPr/>
            <p:nvPr/>
          </p:nvSpPr>
          <p:spPr>
            <a:xfrm>
              <a:off x="7925623" y="2077187"/>
              <a:ext cx="34443" cy="16320"/>
            </a:xfrm>
            <a:custGeom>
              <a:avLst/>
              <a:gdLst/>
              <a:ahLst/>
              <a:cxnLst/>
              <a:rect l="l" t="t" r="r" b="b"/>
              <a:pathLst>
                <a:path w="965" h="542" extrusionOk="0">
                  <a:moveTo>
                    <a:pt x="1" y="425"/>
                  </a:moveTo>
                  <a:cubicBezTo>
                    <a:pt x="253" y="541"/>
                    <a:pt x="711" y="541"/>
                    <a:pt x="964" y="425"/>
                  </a:cubicBezTo>
                  <a:cubicBezTo>
                    <a:pt x="962" y="1"/>
                    <a:pt x="5" y="1"/>
                    <a:pt x="1" y="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8" name="Google Shape;28048;p13"/>
            <p:cNvSpPr/>
            <p:nvPr/>
          </p:nvSpPr>
          <p:spPr>
            <a:xfrm>
              <a:off x="7788031" y="2089953"/>
              <a:ext cx="13706" cy="2740"/>
            </a:xfrm>
            <a:custGeom>
              <a:avLst/>
              <a:gdLst/>
              <a:ahLst/>
              <a:cxnLst/>
              <a:rect l="l" t="t" r="r" b="b"/>
              <a:pathLst>
                <a:path w="384" h="91" extrusionOk="0">
                  <a:moveTo>
                    <a:pt x="384" y="1"/>
                  </a:moveTo>
                  <a:cubicBezTo>
                    <a:pt x="234" y="23"/>
                    <a:pt x="4" y="4"/>
                    <a:pt x="0" y="91"/>
                  </a:cubicBezTo>
                  <a:cubicBezTo>
                    <a:pt x="146" y="71"/>
                    <a:pt x="381" y="90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9" name="Google Shape;28049;p13"/>
            <p:cNvSpPr/>
            <p:nvPr/>
          </p:nvSpPr>
          <p:spPr>
            <a:xfrm>
              <a:off x="8509863" y="2084534"/>
              <a:ext cx="21523" cy="6353"/>
            </a:xfrm>
            <a:custGeom>
              <a:avLst/>
              <a:gdLst/>
              <a:ahLst/>
              <a:cxnLst/>
              <a:rect l="l" t="t" r="r" b="b"/>
              <a:pathLst>
                <a:path w="603" h="211" extrusionOk="0">
                  <a:moveTo>
                    <a:pt x="603" y="181"/>
                  </a:moveTo>
                  <a:lnTo>
                    <a:pt x="603" y="1"/>
                  </a:lnTo>
                  <a:lnTo>
                    <a:pt x="26" y="1"/>
                  </a:lnTo>
                  <a:cubicBezTo>
                    <a:pt x="1" y="161"/>
                    <a:pt x="215" y="211"/>
                    <a:pt x="603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0" name="Google Shape;28050;p13"/>
            <p:cNvSpPr/>
            <p:nvPr/>
          </p:nvSpPr>
          <p:spPr>
            <a:xfrm>
              <a:off x="8593311" y="2077729"/>
              <a:ext cx="13777" cy="7497"/>
            </a:xfrm>
            <a:custGeom>
              <a:avLst/>
              <a:gdLst/>
              <a:ahLst/>
              <a:cxnLst/>
              <a:rect l="l" t="t" r="r" b="b"/>
              <a:pathLst>
                <a:path w="386" h="249" extrusionOk="0">
                  <a:moveTo>
                    <a:pt x="386" y="133"/>
                  </a:moveTo>
                  <a:cubicBezTo>
                    <a:pt x="169" y="143"/>
                    <a:pt x="86" y="1"/>
                    <a:pt x="1" y="133"/>
                  </a:cubicBezTo>
                  <a:cubicBezTo>
                    <a:pt x="3" y="227"/>
                    <a:pt x="339" y="249"/>
                    <a:pt x="386" y="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1" name="Google Shape;28051;p13"/>
            <p:cNvSpPr/>
            <p:nvPr/>
          </p:nvSpPr>
          <p:spPr>
            <a:xfrm>
              <a:off x="3778588" y="2078301"/>
              <a:ext cx="13884" cy="4215"/>
            </a:xfrm>
            <a:custGeom>
              <a:avLst/>
              <a:gdLst/>
              <a:ahLst/>
              <a:cxnLst/>
              <a:rect l="l" t="t" r="r" b="b"/>
              <a:pathLst>
                <a:path w="389" h="140" extrusionOk="0">
                  <a:moveTo>
                    <a:pt x="289" y="25"/>
                  </a:moveTo>
                  <a:cubicBezTo>
                    <a:pt x="238" y="0"/>
                    <a:pt x="0" y="68"/>
                    <a:pt x="98" y="116"/>
                  </a:cubicBezTo>
                  <a:cubicBezTo>
                    <a:pt x="150" y="140"/>
                    <a:pt x="388" y="71"/>
                    <a:pt x="289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2" name="Google Shape;28052;p13"/>
            <p:cNvSpPr/>
            <p:nvPr/>
          </p:nvSpPr>
          <p:spPr>
            <a:xfrm>
              <a:off x="7911846" y="2070834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3" name="Google Shape;28053;p13"/>
            <p:cNvSpPr/>
            <p:nvPr/>
          </p:nvSpPr>
          <p:spPr>
            <a:xfrm>
              <a:off x="8062395" y="2068064"/>
              <a:ext cx="21594" cy="6413"/>
            </a:xfrm>
            <a:custGeom>
              <a:avLst/>
              <a:gdLst/>
              <a:ahLst/>
              <a:cxnLst/>
              <a:rect l="l" t="t" r="r" b="b"/>
              <a:pathLst>
                <a:path w="605" h="213" extrusionOk="0">
                  <a:moveTo>
                    <a:pt x="605" y="182"/>
                  </a:moveTo>
                  <a:lnTo>
                    <a:pt x="605" y="1"/>
                  </a:lnTo>
                  <a:lnTo>
                    <a:pt x="26" y="1"/>
                  </a:lnTo>
                  <a:cubicBezTo>
                    <a:pt x="0" y="163"/>
                    <a:pt x="217" y="212"/>
                    <a:pt x="605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4" name="Google Shape;28054;p13"/>
            <p:cNvSpPr/>
            <p:nvPr/>
          </p:nvSpPr>
          <p:spPr>
            <a:xfrm>
              <a:off x="7760477" y="2062585"/>
              <a:ext cx="20666" cy="8220"/>
            </a:xfrm>
            <a:custGeom>
              <a:avLst/>
              <a:gdLst/>
              <a:ahLst/>
              <a:cxnLst/>
              <a:rect l="l" t="t" r="r" b="b"/>
              <a:pathLst>
                <a:path w="579" h="273" extrusionOk="0">
                  <a:moveTo>
                    <a:pt x="579" y="91"/>
                  </a:moveTo>
                  <a:cubicBezTo>
                    <a:pt x="384" y="91"/>
                    <a:pt x="348" y="18"/>
                    <a:pt x="194" y="0"/>
                  </a:cubicBezTo>
                  <a:cubicBezTo>
                    <a:pt x="195" y="91"/>
                    <a:pt x="37" y="107"/>
                    <a:pt x="1" y="182"/>
                  </a:cubicBezTo>
                  <a:cubicBezTo>
                    <a:pt x="195" y="182"/>
                    <a:pt x="229" y="255"/>
                    <a:pt x="390" y="273"/>
                  </a:cubicBezTo>
                  <a:cubicBezTo>
                    <a:pt x="384" y="183"/>
                    <a:pt x="541" y="165"/>
                    <a:pt x="579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5" name="Google Shape;28055;p13"/>
            <p:cNvSpPr/>
            <p:nvPr/>
          </p:nvSpPr>
          <p:spPr>
            <a:xfrm>
              <a:off x="7626205" y="2067342"/>
              <a:ext cx="13920" cy="4246"/>
            </a:xfrm>
            <a:custGeom>
              <a:avLst/>
              <a:gdLst/>
              <a:ahLst/>
              <a:cxnLst/>
              <a:rect l="l" t="t" r="r" b="b"/>
              <a:pathLst>
                <a:path w="390" h="141" extrusionOk="0">
                  <a:moveTo>
                    <a:pt x="290" y="25"/>
                  </a:moveTo>
                  <a:cubicBezTo>
                    <a:pt x="238" y="0"/>
                    <a:pt x="1" y="69"/>
                    <a:pt x="98" y="116"/>
                  </a:cubicBezTo>
                  <a:cubicBezTo>
                    <a:pt x="151" y="141"/>
                    <a:pt x="390" y="72"/>
                    <a:pt x="29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6" name="Google Shape;28056;p13"/>
            <p:cNvSpPr/>
            <p:nvPr/>
          </p:nvSpPr>
          <p:spPr>
            <a:xfrm>
              <a:off x="6758536" y="2055931"/>
              <a:ext cx="31481" cy="13911"/>
            </a:xfrm>
            <a:custGeom>
              <a:avLst/>
              <a:gdLst/>
              <a:ahLst/>
              <a:cxnLst/>
              <a:rect l="l" t="t" r="r" b="b"/>
              <a:pathLst>
                <a:path w="882" h="462" extrusionOk="0">
                  <a:moveTo>
                    <a:pt x="688" y="404"/>
                  </a:moveTo>
                  <a:cubicBezTo>
                    <a:pt x="701" y="404"/>
                    <a:pt x="675" y="320"/>
                    <a:pt x="688" y="312"/>
                  </a:cubicBezTo>
                  <a:cubicBezTo>
                    <a:pt x="706" y="301"/>
                    <a:pt x="869" y="124"/>
                    <a:pt x="881" y="131"/>
                  </a:cubicBezTo>
                  <a:cubicBezTo>
                    <a:pt x="671" y="0"/>
                    <a:pt x="0" y="461"/>
                    <a:pt x="688" y="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7" name="Google Shape;28057;p13"/>
            <p:cNvSpPr/>
            <p:nvPr/>
          </p:nvSpPr>
          <p:spPr>
            <a:xfrm>
              <a:off x="7571382" y="2054094"/>
              <a:ext cx="23914" cy="5811"/>
            </a:xfrm>
            <a:custGeom>
              <a:avLst/>
              <a:gdLst/>
              <a:ahLst/>
              <a:cxnLst/>
              <a:rect l="l" t="t" r="r" b="b"/>
              <a:pathLst>
                <a:path w="670" h="193" extrusionOk="0">
                  <a:moveTo>
                    <a:pt x="475" y="192"/>
                  </a:moveTo>
                  <a:cubicBezTo>
                    <a:pt x="475" y="101"/>
                    <a:pt x="633" y="85"/>
                    <a:pt x="670" y="11"/>
                  </a:cubicBezTo>
                  <a:cubicBezTo>
                    <a:pt x="366" y="20"/>
                    <a:pt x="0" y="0"/>
                    <a:pt x="90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8" name="Google Shape;28058;p13"/>
            <p:cNvSpPr/>
            <p:nvPr/>
          </p:nvSpPr>
          <p:spPr>
            <a:xfrm>
              <a:off x="2694484" y="2054094"/>
              <a:ext cx="7031" cy="6142"/>
            </a:xfrm>
            <a:custGeom>
              <a:avLst/>
              <a:gdLst/>
              <a:ahLst/>
              <a:cxnLst/>
              <a:rect l="l" t="t" r="r" b="b"/>
              <a:pathLst>
                <a:path w="197" h="204" extrusionOk="0">
                  <a:moveTo>
                    <a:pt x="192" y="102"/>
                  </a:moveTo>
                  <a:cubicBezTo>
                    <a:pt x="196" y="52"/>
                    <a:pt x="40" y="0"/>
                    <a:pt x="1" y="102"/>
                  </a:cubicBezTo>
                  <a:cubicBezTo>
                    <a:pt x="1" y="152"/>
                    <a:pt x="158" y="204"/>
                    <a:pt x="192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9" name="Google Shape;28059;p13"/>
            <p:cNvSpPr/>
            <p:nvPr/>
          </p:nvSpPr>
          <p:spPr>
            <a:xfrm>
              <a:off x="8779158" y="2031814"/>
              <a:ext cx="56216" cy="27912"/>
            </a:xfrm>
            <a:custGeom>
              <a:avLst/>
              <a:gdLst/>
              <a:ahLst/>
              <a:cxnLst/>
              <a:rect l="l" t="t" r="r" b="b"/>
              <a:pathLst>
                <a:path w="1575" h="927" extrusionOk="0">
                  <a:moveTo>
                    <a:pt x="1352" y="25"/>
                  </a:moveTo>
                  <a:cubicBezTo>
                    <a:pt x="338" y="0"/>
                    <a:pt x="143" y="363"/>
                    <a:pt x="1" y="751"/>
                  </a:cubicBezTo>
                  <a:cubicBezTo>
                    <a:pt x="818" y="927"/>
                    <a:pt x="1575" y="604"/>
                    <a:pt x="135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0" name="Google Shape;28060;p13"/>
            <p:cNvSpPr/>
            <p:nvPr/>
          </p:nvSpPr>
          <p:spPr>
            <a:xfrm>
              <a:off x="7918699" y="2054395"/>
              <a:ext cx="13884" cy="2770"/>
            </a:xfrm>
            <a:custGeom>
              <a:avLst/>
              <a:gdLst/>
              <a:ahLst/>
              <a:cxnLst/>
              <a:rect l="l" t="t" r="r" b="b"/>
              <a:pathLst>
                <a:path w="389" h="92" extrusionOk="0">
                  <a:moveTo>
                    <a:pt x="388" y="1"/>
                  </a:moveTo>
                  <a:cubicBezTo>
                    <a:pt x="238" y="23"/>
                    <a:pt x="7" y="4"/>
                    <a:pt x="1" y="92"/>
                  </a:cubicBezTo>
                  <a:cubicBezTo>
                    <a:pt x="153" y="71"/>
                    <a:pt x="383" y="8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1" name="Google Shape;28061;p13"/>
            <p:cNvSpPr/>
            <p:nvPr/>
          </p:nvSpPr>
          <p:spPr>
            <a:xfrm>
              <a:off x="2804629" y="2032536"/>
              <a:ext cx="51147" cy="19150"/>
            </a:xfrm>
            <a:custGeom>
              <a:avLst/>
              <a:gdLst/>
              <a:ahLst/>
              <a:cxnLst/>
              <a:rect l="l" t="t" r="r" b="b"/>
              <a:pathLst>
                <a:path w="1433" h="636" extrusionOk="0">
                  <a:moveTo>
                    <a:pt x="964" y="635"/>
                  </a:moveTo>
                  <a:cubicBezTo>
                    <a:pt x="1432" y="404"/>
                    <a:pt x="884" y="139"/>
                    <a:pt x="577" y="1"/>
                  </a:cubicBezTo>
                  <a:cubicBezTo>
                    <a:pt x="545" y="107"/>
                    <a:pt x="274" y="100"/>
                    <a:pt x="0" y="92"/>
                  </a:cubicBezTo>
                  <a:cubicBezTo>
                    <a:pt x="106" y="374"/>
                    <a:pt x="460" y="541"/>
                    <a:pt x="964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2" name="Google Shape;28062;p13"/>
            <p:cNvSpPr/>
            <p:nvPr/>
          </p:nvSpPr>
          <p:spPr>
            <a:xfrm>
              <a:off x="2053494" y="2043496"/>
              <a:ext cx="23486" cy="8190"/>
            </a:xfrm>
            <a:custGeom>
              <a:avLst/>
              <a:gdLst/>
              <a:ahLst/>
              <a:cxnLst/>
              <a:rect l="l" t="t" r="r" b="b"/>
              <a:pathLst>
                <a:path w="658" h="272" extrusionOk="0">
                  <a:moveTo>
                    <a:pt x="411" y="271"/>
                  </a:moveTo>
                  <a:cubicBezTo>
                    <a:pt x="421" y="156"/>
                    <a:pt x="657" y="146"/>
                    <a:pt x="604" y="1"/>
                  </a:cubicBezTo>
                  <a:lnTo>
                    <a:pt x="219" y="1"/>
                  </a:lnTo>
                  <a:cubicBezTo>
                    <a:pt x="1" y="130"/>
                    <a:pt x="10" y="222"/>
                    <a:pt x="411" y="2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3" name="Google Shape;28063;p13"/>
            <p:cNvSpPr/>
            <p:nvPr/>
          </p:nvSpPr>
          <p:spPr>
            <a:xfrm>
              <a:off x="5588700" y="2037263"/>
              <a:ext cx="14063" cy="4185"/>
            </a:xfrm>
            <a:custGeom>
              <a:avLst/>
              <a:gdLst/>
              <a:ahLst/>
              <a:cxnLst/>
              <a:rect l="l" t="t" r="r" b="b"/>
              <a:pathLst>
                <a:path w="394" h="139" extrusionOk="0">
                  <a:moveTo>
                    <a:pt x="100" y="115"/>
                  </a:moveTo>
                  <a:cubicBezTo>
                    <a:pt x="153" y="139"/>
                    <a:pt x="393" y="71"/>
                    <a:pt x="293" y="24"/>
                  </a:cubicBezTo>
                  <a:cubicBezTo>
                    <a:pt x="240" y="0"/>
                    <a:pt x="0" y="70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4" name="Google Shape;28064;p13"/>
            <p:cNvSpPr/>
            <p:nvPr/>
          </p:nvSpPr>
          <p:spPr>
            <a:xfrm>
              <a:off x="1658564" y="2037263"/>
              <a:ext cx="13884" cy="4185"/>
            </a:xfrm>
            <a:custGeom>
              <a:avLst/>
              <a:gdLst/>
              <a:ahLst/>
              <a:cxnLst/>
              <a:rect l="l" t="t" r="r" b="b"/>
              <a:pathLst>
                <a:path w="389" h="139" extrusionOk="0">
                  <a:moveTo>
                    <a:pt x="97" y="115"/>
                  </a:moveTo>
                  <a:cubicBezTo>
                    <a:pt x="152" y="139"/>
                    <a:pt x="388" y="71"/>
                    <a:pt x="290" y="24"/>
                  </a:cubicBezTo>
                  <a:cubicBezTo>
                    <a:pt x="238" y="0"/>
                    <a:pt x="0" y="70"/>
                    <a:pt x="97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5" name="Google Shape;28065;p13"/>
            <p:cNvSpPr/>
            <p:nvPr/>
          </p:nvSpPr>
          <p:spPr>
            <a:xfrm>
              <a:off x="7825722" y="2029044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0" y="1"/>
                    <a:pt x="0" y="70"/>
                    <a:pt x="99" y="117"/>
                  </a:cubicBezTo>
                  <a:cubicBezTo>
                    <a:pt x="154" y="142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6" name="Google Shape;28066;p13"/>
            <p:cNvSpPr/>
            <p:nvPr/>
          </p:nvSpPr>
          <p:spPr>
            <a:xfrm>
              <a:off x="4288982" y="2020583"/>
              <a:ext cx="39726" cy="15898"/>
            </a:xfrm>
            <a:custGeom>
              <a:avLst/>
              <a:gdLst/>
              <a:ahLst/>
              <a:cxnLst/>
              <a:rect l="l" t="t" r="r" b="b"/>
              <a:pathLst>
                <a:path w="1113" h="528" extrusionOk="0">
                  <a:moveTo>
                    <a:pt x="648" y="306"/>
                  </a:moveTo>
                  <a:cubicBezTo>
                    <a:pt x="1112" y="1"/>
                    <a:pt x="0" y="527"/>
                    <a:pt x="648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7" name="Google Shape;28067;p13"/>
            <p:cNvSpPr/>
            <p:nvPr/>
          </p:nvSpPr>
          <p:spPr>
            <a:xfrm>
              <a:off x="998337" y="2017602"/>
              <a:ext cx="31802" cy="16109"/>
            </a:xfrm>
            <a:custGeom>
              <a:avLst/>
              <a:gdLst/>
              <a:ahLst/>
              <a:cxnLst/>
              <a:rect l="l" t="t" r="r" b="b"/>
              <a:pathLst>
                <a:path w="891" h="535" extrusionOk="0">
                  <a:moveTo>
                    <a:pt x="853" y="497"/>
                  </a:moveTo>
                  <a:cubicBezTo>
                    <a:pt x="891" y="236"/>
                    <a:pt x="878" y="1"/>
                    <a:pt x="275" y="44"/>
                  </a:cubicBezTo>
                  <a:cubicBezTo>
                    <a:pt x="216" y="165"/>
                    <a:pt x="0" y="216"/>
                    <a:pt x="83" y="407"/>
                  </a:cubicBezTo>
                  <a:cubicBezTo>
                    <a:pt x="342" y="433"/>
                    <a:pt x="452" y="535"/>
                    <a:pt x="853" y="4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8" name="Google Shape;28068;p13"/>
            <p:cNvSpPr/>
            <p:nvPr/>
          </p:nvSpPr>
          <p:spPr>
            <a:xfrm>
              <a:off x="925561" y="2016157"/>
              <a:ext cx="13777" cy="5450"/>
            </a:xfrm>
            <a:custGeom>
              <a:avLst/>
              <a:gdLst/>
              <a:ahLst/>
              <a:cxnLst/>
              <a:rect l="l" t="t" r="r" b="b"/>
              <a:pathLst>
                <a:path w="386" h="181" extrusionOk="0">
                  <a:moveTo>
                    <a:pt x="0" y="181"/>
                  </a:moveTo>
                  <a:lnTo>
                    <a:pt x="386" y="181"/>
                  </a:lnTo>
                  <a:lnTo>
                    <a:pt x="3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9" name="Google Shape;28069;p13"/>
            <p:cNvSpPr/>
            <p:nvPr/>
          </p:nvSpPr>
          <p:spPr>
            <a:xfrm>
              <a:off x="8421205" y="2007938"/>
              <a:ext cx="22558" cy="11713"/>
            </a:xfrm>
            <a:custGeom>
              <a:avLst/>
              <a:gdLst/>
              <a:ahLst/>
              <a:cxnLst/>
              <a:rect l="l" t="t" r="r" b="b"/>
              <a:pathLst>
                <a:path w="632" h="389" extrusionOk="0">
                  <a:moveTo>
                    <a:pt x="193" y="1"/>
                  </a:moveTo>
                  <a:cubicBezTo>
                    <a:pt x="202" y="126"/>
                    <a:pt x="103" y="199"/>
                    <a:pt x="1" y="273"/>
                  </a:cubicBezTo>
                  <a:cubicBezTo>
                    <a:pt x="248" y="277"/>
                    <a:pt x="268" y="388"/>
                    <a:pt x="578" y="365"/>
                  </a:cubicBezTo>
                  <a:cubicBezTo>
                    <a:pt x="631" y="157"/>
                    <a:pt x="533" y="22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0" name="Google Shape;28070;p13"/>
            <p:cNvSpPr/>
            <p:nvPr/>
          </p:nvSpPr>
          <p:spPr>
            <a:xfrm>
              <a:off x="7240340" y="2007938"/>
              <a:ext cx="31409" cy="13429"/>
            </a:xfrm>
            <a:custGeom>
              <a:avLst/>
              <a:gdLst/>
              <a:ahLst/>
              <a:cxnLst/>
              <a:rect l="l" t="t" r="r" b="b"/>
              <a:pathLst>
                <a:path w="880" h="446" extrusionOk="0">
                  <a:moveTo>
                    <a:pt x="879" y="182"/>
                  </a:moveTo>
                  <a:cubicBezTo>
                    <a:pt x="625" y="182"/>
                    <a:pt x="704" y="23"/>
                    <a:pt x="494" y="1"/>
                  </a:cubicBezTo>
                  <a:cubicBezTo>
                    <a:pt x="477" y="144"/>
                    <a:pt x="1" y="72"/>
                    <a:pt x="108" y="273"/>
                  </a:cubicBezTo>
                  <a:cubicBezTo>
                    <a:pt x="593" y="283"/>
                    <a:pt x="712" y="446"/>
                    <a:pt x="879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1" name="Google Shape;28071;p13"/>
            <p:cNvSpPr/>
            <p:nvPr/>
          </p:nvSpPr>
          <p:spPr>
            <a:xfrm>
              <a:off x="3802680" y="2013056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3" y="103"/>
                  </a:moveTo>
                  <a:cubicBezTo>
                    <a:pt x="196" y="53"/>
                    <a:pt x="38" y="0"/>
                    <a:pt x="2" y="103"/>
                  </a:cubicBezTo>
                  <a:cubicBezTo>
                    <a:pt x="0" y="152"/>
                    <a:pt x="157" y="205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2" name="Google Shape;28072;p13"/>
            <p:cNvSpPr/>
            <p:nvPr/>
          </p:nvSpPr>
          <p:spPr>
            <a:xfrm>
              <a:off x="3385835" y="2001223"/>
              <a:ext cx="31374" cy="13911"/>
            </a:xfrm>
            <a:custGeom>
              <a:avLst/>
              <a:gdLst/>
              <a:ahLst/>
              <a:cxnLst/>
              <a:rect l="l" t="t" r="r" b="b"/>
              <a:pathLst>
                <a:path w="879" h="462" extrusionOk="0">
                  <a:moveTo>
                    <a:pt x="687" y="314"/>
                  </a:moveTo>
                  <a:cubicBezTo>
                    <a:pt x="705" y="302"/>
                    <a:pt x="871" y="126"/>
                    <a:pt x="879" y="131"/>
                  </a:cubicBezTo>
                  <a:cubicBezTo>
                    <a:pt x="670" y="0"/>
                    <a:pt x="0" y="461"/>
                    <a:pt x="687" y="405"/>
                  </a:cubicBezTo>
                  <a:cubicBezTo>
                    <a:pt x="699" y="402"/>
                    <a:pt x="677" y="320"/>
                    <a:pt x="687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3" name="Google Shape;28073;p13"/>
            <p:cNvSpPr/>
            <p:nvPr/>
          </p:nvSpPr>
          <p:spPr>
            <a:xfrm>
              <a:off x="4883286" y="2002488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4" name="Google Shape;28074;p13"/>
            <p:cNvSpPr/>
            <p:nvPr/>
          </p:nvSpPr>
          <p:spPr>
            <a:xfrm>
              <a:off x="3947161" y="1999387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5" y="103"/>
                  </a:moveTo>
                  <a:cubicBezTo>
                    <a:pt x="195" y="52"/>
                    <a:pt x="39" y="0"/>
                    <a:pt x="3" y="103"/>
                  </a:cubicBezTo>
                  <a:cubicBezTo>
                    <a:pt x="0" y="153"/>
                    <a:pt x="159" y="206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5" name="Google Shape;28075;p13"/>
            <p:cNvSpPr/>
            <p:nvPr/>
          </p:nvSpPr>
          <p:spPr>
            <a:xfrm>
              <a:off x="2439823" y="2002488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0"/>
                  </a:moveTo>
                  <a:cubicBezTo>
                    <a:pt x="237" y="21"/>
                    <a:pt x="4" y="2"/>
                    <a:pt x="1" y="90"/>
                  </a:cubicBezTo>
                  <a:cubicBezTo>
                    <a:pt x="151" y="71"/>
                    <a:pt x="380" y="89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6" name="Google Shape;28076;p13"/>
            <p:cNvSpPr/>
            <p:nvPr/>
          </p:nvSpPr>
          <p:spPr>
            <a:xfrm>
              <a:off x="5519886" y="199899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1" y="25"/>
                  </a:moveTo>
                  <a:cubicBezTo>
                    <a:pt x="238" y="0"/>
                    <a:pt x="0" y="69"/>
                    <a:pt x="100" y="116"/>
                  </a:cubicBezTo>
                  <a:cubicBezTo>
                    <a:pt x="154" y="141"/>
                    <a:pt x="393" y="72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7" name="Google Shape;28077;p13"/>
            <p:cNvSpPr/>
            <p:nvPr/>
          </p:nvSpPr>
          <p:spPr>
            <a:xfrm>
              <a:off x="6741796" y="1996978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4" y="0"/>
                  </a:moveTo>
                  <a:cubicBezTo>
                    <a:pt x="235" y="21"/>
                    <a:pt x="6" y="2"/>
                    <a:pt x="0" y="92"/>
                  </a:cubicBezTo>
                  <a:cubicBezTo>
                    <a:pt x="149" y="71"/>
                    <a:pt x="378" y="89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8" name="Google Shape;28078;p13"/>
            <p:cNvSpPr/>
            <p:nvPr/>
          </p:nvSpPr>
          <p:spPr>
            <a:xfrm>
              <a:off x="2543115" y="1996557"/>
              <a:ext cx="20666" cy="3643"/>
            </a:xfrm>
            <a:custGeom>
              <a:avLst/>
              <a:gdLst/>
              <a:ahLst/>
              <a:cxnLst/>
              <a:rect l="l" t="t" r="r" b="b"/>
              <a:pathLst>
                <a:path w="579" h="121" extrusionOk="0">
                  <a:moveTo>
                    <a:pt x="579" y="14"/>
                  </a:moveTo>
                  <a:cubicBezTo>
                    <a:pt x="352" y="29"/>
                    <a:pt x="32" y="0"/>
                    <a:pt x="0" y="106"/>
                  </a:cubicBezTo>
                  <a:cubicBezTo>
                    <a:pt x="226" y="91"/>
                    <a:pt x="546" y="120"/>
                    <a:pt x="579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9" name="Google Shape;28079;p13"/>
            <p:cNvSpPr/>
            <p:nvPr/>
          </p:nvSpPr>
          <p:spPr>
            <a:xfrm>
              <a:off x="2456919" y="1996225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5"/>
                  </a:moveTo>
                  <a:cubicBezTo>
                    <a:pt x="239" y="1"/>
                    <a:pt x="1" y="70"/>
                    <a:pt x="100" y="117"/>
                  </a:cubicBezTo>
                  <a:cubicBezTo>
                    <a:pt x="155" y="142"/>
                    <a:pt x="392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0" name="Google Shape;28080;p13"/>
            <p:cNvSpPr/>
            <p:nvPr/>
          </p:nvSpPr>
          <p:spPr>
            <a:xfrm>
              <a:off x="1455478" y="1993877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5" y="103"/>
                  </a:moveTo>
                  <a:cubicBezTo>
                    <a:pt x="196" y="53"/>
                    <a:pt x="40" y="0"/>
                    <a:pt x="2" y="103"/>
                  </a:cubicBezTo>
                  <a:cubicBezTo>
                    <a:pt x="0" y="154"/>
                    <a:pt x="158" y="207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1" name="Google Shape;28081;p13"/>
            <p:cNvSpPr/>
            <p:nvPr/>
          </p:nvSpPr>
          <p:spPr>
            <a:xfrm>
              <a:off x="5530380" y="1988759"/>
              <a:ext cx="14991" cy="9274"/>
            </a:xfrm>
            <a:custGeom>
              <a:avLst/>
              <a:gdLst/>
              <a:ahLst/>
              <a:cxnLst/>
              <a:rect l="l" t="t" r="r" b="b"/>
              <a:pathLst>
                <a:path w="420" h="308" extrusionOk="0">
                  <a:moveTo>
                    <a:pt x="385" y="273"/>
                  </a:moveTo>
                  <a:cubicBezTo>
                    <a:pt x="355" y="166"/>
                    <a:pt x="419" y="16"/>
                    <a:pt x="193" y="1"/>
                  </a:cubicBezTo>
                  <a:cubicBezTo>
                    <a:pt x="180" y="57"/>
                    <a:pt x="165" y="109"/>
                    <a:pt x="0" y="92"/>
                  </a:cubicBezTo>
                  <a:cubicBezTo>
                    <a:pt x="21" y="203"/>
                    <a:pt x="56" y="307"/>
                    <a:pt x="385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2" name="Google Shape;28082;p13"/>
            <p:cNvSpPr/>
            <p:nvPr/>
          </p:nvSpPr>
          <p:spPr>
            <a:xfrm>
              <a:off x="5328257" y="1985115"/>
              <a:ext cx="39833" cy="15778"/>
            </a:xfrm>
            <a:custGeom>
              <a:avLst/>
              <a:gdLst/>
              <a:ahLst/>
              <a:cxnLst/>
              <a:rect l="l" t="t" r="r" b="b"/>
              <a:pathLst>
                <a:path w="1116" h="524" extrusionOk="0">
                  <a:moveTo>
                    <a:pt x="648" y="304"/>
                  </a:moveTo>
                  <a:cubicBezTo>
                    <a:pt x="1115" y="0"/>
                    <a:pt x="0" y="524"/>
                    <a:pt x="648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3" name="Google Shape;28083;p13"/>
            <p:cNvSpPr/>
            <p:nvPr/>
          </p:nvSpPr>
          <p:spPr>
            <a:xfrm>
              <a:off x="7797989" y="1980599"/>
              <a:ext cx="28161" cy="13700"/>
            </a:xfrm>
            <a:custGeom>
              <a:avLst/>
              <a:gdLst/>
              <a:ahLst/>
              <a:cxnLst/>
              <a:rect l="l" t="t" r="r" b="b"/>
              <a:pathLst>
                <a:path w="789" h="455" extrusionOk="0">
                  <a:moveTo>
                    <a:pt x="491" y="454"/>
                  </a:moveTo>
                  <a:cubicBezTo>
                    <a:pt x="752" y="340"/>
                    <a:pt x="789" y="9"/>
                    <a:pt x="299" y="0"/>
                  </a:cubicBezTo>
                  <a:cubicBezTo>
                    <a:pt x="38" y="115"/>
                    <a:pt x="0" y="445"/>
                    <a:pt x="491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4" name="Google Shape;28084;p13"/>
            <p:cNvSpPr/>
            <p:nvPr/>
          </p:nvSpPr>
          <p:spPr>
            <a:xfrm>
              <a:off x="6872464" y="1988759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1" y="92"/>
                  </a:moveTo>
                  <a:cubicBezTo>
                    <a:pt x="151" y="72"/>
                    <a:pt x="383" y="89"/>
                    <a:pt x="386" y="1"/>
                  </a:cubicBezTo>
                  <a:cubicBezTo>
                    <a:pt x="240" y="23"/>
                    <a:pt x="7" y="3"/>
                    <a:pt x="1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5" name="Google Shape;28085;p13"/>
            <p:cNvSpPr/>
            <p:nvPr/>
          </p:nvSpPr>
          <p:spPr>
            <a:xfrm>
              <a:off x="5857567" y="1985687"/>
              <a:ext cx="23807" cy="5871"/>
            </a:xfrm>
            <a:custGeom>
              <a:avLst/>
              <a:gdLst/>
              <a:ahLst/>
              <a:cxnLst/>
              <a:rect l="l" t="t" r="r" b="b"/>
              <a:pathLst>
                <a:path w="667" h="195" extrusionOk="0">
                  <a:moveTo>
                    <a:pt x="87" y="194"/>
                  </a:moveTo>
                  <a:lnTo>
                    <a:pt x="473" y="194"/>
                  </a:lnTo>
                  <a:cubicBezTo>
                    <a:pt x="473" y="103"/>
                    <a:pt x="631" y="87"/>
                    <a:pt x="666" y="14"/>
                  </a:cubicBezTo>
                  <a:cubicBezTo>
                    <a:pt x="365" y="22"/>
                    <a:pt x="0" y="1"/>
                    <a:pt x="87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6" name="Google Shape;28086;p13"/>
            <p:cNvSpPr/>
            <p:nvPr/>
          </p:nvSpPr>
          <p:spPr>
            <a:xfrm>
              <a:off x="8259699" y="1982948"/>
              <a:ext cx="23985" cy="5841"/>
            </a:xfrm>
            <a:custGeom>
              <a:avLst/>
              <a:gdLst/>
              <a:ahLst/>
              <a:cxnLst/>
              <a:rect l="l" t="t" r="r" b="b"/>
              <a:pathLst>
                <a:path w="672" h="194" extrusionOk="0">
                  <a:moveTo>
                    <a:pt x="477" y="194"/>
                  </a:moveTo>
                  <a:cubicBezTo>
                    <a:pt x="475" y="102"/>
                    <a:pt x="633" y="87"/>
                    <a:pt x="671" y="11"/>
                  </a:cubicBezTo>
                  <a:cubicBezTo>
                    <a:pt x="366" y="20"/>
                    <a:pt x="0" y="0"/>
                    <a:pt x="90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7" name="Google Shape;28087;p13"/>
            <p:cNvSpPr/>
            <p:nvPr/>
          </p:nvSpPr>
          <p:spPr>
            <a:xfrm>
              <a:off x="8305777" y="1970754"/>
              <a:ext cx="21987" cy="16199"/>
            </a:xfrm>
            <a:custGeom>
              <a:avLst/>
              <a:gdLst/>
              <a:ahLst/>
              <a:cxnLst/>
              <a:rect l="l" t="t" r="r" b="b"/>
              <a:pathLst>
                <a:path w="616" h="538" extrusionOk="0">
                  <a:moveTo>
                    <a:pt x="342" y="510"/>
                  </a:moveTo>
                  <a:cubicBezTo>
                    <a:pt x="404" y="387"/>
                    <a:pt x="615" y="336"/>
                    <a:pt x="535" y="146"/>
                  </a:cubicBezTo>
                  <a:cubicBezTo>
                    <a:pt x="0" y="1"/>
                    <a:pt x="3" y="537"/>
                    <a:pt x="342" y="5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8" name="Google Shape;28088;p13"/>
            <p:cNvSpPr/>
            <p:nvPr/>
          </p:nvSpPr>
          <p:spPr>
            <a:xfrm>
              <a:off x="8214727" y="1980599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9" name="Google Shape;28089;p13"/>
            <p:cNvSpPr/>
            <p:nvPr/>
          </p:nvSpPr>
          <p:spPr>
            <a:xfrm>
              <a:off x="8617260" y="1979846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5"/>
                  </a:moveTo>
                  <a:cubicBezTo>
                    <a:pt x="240" y="0"/>
                    <a:pt x="1" y="68"/>
                    <a:pt x="100" y="117"/>
                  </a:cubicBezTo>
                  <a:cubicBezTo>
                    <a:pt x="155" y="140"/>
                    <a:pt x="392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0" name="Google Shape;28090;p13"/>
            <p:cNvSpPr/>
            <p:nvPr/>
          </p:nvSpPr>
          <p:spPr>
            <a:xfrm>
              <a:off x="6383879" y="1974969"/>
              <a:ext cx="23843" cy="6052"/>
            </a:xfrm>
            <a:custGeom>
              <a:avLst/>
              <a:gdLst/>
              <a:ahLst/>
              <a:cxnLst/>
              <a:rect l="l" t="t" r="r" b="b"/>
              <a:pathLst>
                <a:path w="668" h="201" extrusionOk="0">
                  <a:moveTo>
                    <a:pt x="578" y="6"/>
                  </a:moveTo>
                  <a:cubicBezTo>
                    <a:pt x="246" y="0"/>
                    <a:pt x="83" y="76"/>
                    <a:pt x="1" y="187"/>
                  </a:cubicBezTo>
                  <a:cubicBezTo>
                    <a:pt x="304" y="178"/>
                    <a:pt x="668" y="200"/>
                    <a:pt x="578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1" name="Google Shape;28091;p13"/>
            <p:cNvSpPr/>
            <p:nvPr/>
          </p:nvSpPr>
          <p:spPr>
            <a:xfrm>
              <a:off x="5753846" y="1977076"/>
              <a:ext cx="14170" cy="4336"/>
            </a:xfrm>
            <a:custGeom>
              <a:avLst/>
              <a:gdLst/>
              <a:ahLst/>
              <a:cxnLst/>
              <a:rect l="l" t="t" r="r" b="b"/>
              <a:pathLst>
                <a:path w="397" h="144" extrusionOk="0">
                  <a:moveTo>
                    <a:pt x="294" y="26"/>
                  </a:moveTo>
                  <a:cubicBezTo>
                    <a:pt x="241" y="1"/>
                    <a:pt x="1" y="69"/>
                    <a:pt x="100" y="117"/>
                  </a:cubicBezTo>
                  <a:cubicBezTo>
                    <a:pt x="156" y="143"/>
                    <a:pt x="396" y="74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2" name="Google Shape;28092;p13"/>
            <p:cNvSpPr/>
            <p:nvPr/>
          </p:nvSpPr>
          <p:spPr>
            <a:xfrm>
              <a:off x="3819705" y="1977076"/>
              <a:ext cx="14134" cy="4336"/>
            </a:xfrm>
            <a:custGeom>
              <a:avLst/>
              <a:gdLst/>
              <a:ahLst/>
              <a:cxnLst/>
              <a:rect l="l" t="t" r="r" b="b"/>
              <a:pathLst>
                <a:path w="396" h="144" extrusionOk="0">
                  <a:moveTo>
                    <a:pt x="297" y="26"/>
                  </a:moveTo>
                  <a:cubicBezTo>
                    <a:pt x="242" y="1"/>
                    <a:pt x="1" y="69"/>
                    <a:pt x="101" y="117"/>
                  </a:cubicBezTo>
                  <a:cubicBezTo>
                    <a:pt x="155" y="143"/>
                    <a:pt x="395" y="74"/>
                    <a:pt x="29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3" name="Google Shape;28093;p13"/>
            <p:cNvSpPr/>
            <p:nvPr/>
          </p:nvSpPr>
          <p:spPr>
            <a:xfrm>
              <a:off x="8097729" y="1971838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6" y="110"/>
                  </a:moveTo>
                  <a:cubicBezTo>
                    <a:pt x="346" y="0"/>
                    <a:pt x="172" y="54"/>
                    <a:pt x="1" y="110"/>
                  </a:cubicBezTo>
                  <a:cubicBezTo>
                    <a:pt x="2" y="201"/>
                    <a:pt x="339" y="223"/>
                    <a:pt x="386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4" name="Google Shape;28094;p13"/>
            <p:cNvSpPr/>
            <p:nvPr/>
          </p:nvSpPr>
          <p:spPr>
            <a:xfrm>
              <a:off x="6873606" y="1964943"/>
              <a:ext cx="65210" cy="12917"/>
            </a:xfrm>
            <a:custGeom>
              <a:avLst/>
              <a:gdLst/>
              <a:ahLst/>
              <a:cxnLst/>
              <a:rect l="l" t="t" r="r" b="b"/>
              <a:pathLst>
                <a:path w="1827" h="429" extrusionOk="0">
                  <a:moveTo>
                    <a:pt x="1128" y="429"/>
                  </a:moveTo>
                  <a:cubicBezTo>
                    <a:pt x="1826" y="1"/>
                    <a:pt x="0" y="309"/>
                    <a:pt x="1128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5" name="Google Shape;28095;p13"/>
            <p:cNvSpPr/>
            <p:nvPr/>
          </p:nvSpPr>
          <p:spPr>
            <a:xfrm>
              <a:off x="8156086" y="1968917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5"/>
                  </a:moveTo>
                  <a:cubicBezTo>
                    <a:pt x="239" y="0"/>
                    <a:pt x="0" y="70"/>
                    <a:pt x="101" y="117"/>
                  </a:cubicBezTo>
                  <a:cubicBezTo>
                    <a:pt x="154" y="141"/>
                    <a:pt x="396" y="71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6" name="Google Shape;28096;p13"/>
            <p:cNvSpPr/>
            <p:nvPr/>
          </p:nvSpPr>
          <p:spPr>
            <a:xfrm>
              <a:off x="5186167" y="1964160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5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7" name="Google Shape;28097;p13"/>
            <p:cNvSpPr/>
            <p:nvPr/>
          </p:nvSpPr>
          <p:spPr>
            <a:xfrm>
              <a:off x="102935" y="1966117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0" y="27"/>
                  </a:moveTo>
                  <a:cubicBezTo>
                    <a:pt x="238" y="1"/>
                    <a:pt x="0" y="70"/>
                    <a:pt x="99" y="117"/>
                  </a:cubicBezTo>
                  <a:cubicBezTo>
                    <a:pt x="153" y="143"/>
                    <a:pt x="392" y="74"/>
                    <a:pt x="29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8" name="Google Shape;28098;p13"/>
            <p:cNvSpPr/>
            <p:nvPr/>
          </p:nvSpPr>
          <p:spPr>
            <a:xfrm>
              <a:off x="1198996" y="1953261"/>
              <a:ext cx="24414" cy="11351"/>
            </a:xfrm>
            <a:custGeom>
              <a:avLst/>
              <a:gdLst/>
              <a:ahLst/>
              <a:cxnLst/>
              <a:rect l="l" t="t" r="r" b="b"/>
              <a:pathLst>
                <a:path w="684" h="377" extrusionOk="0">
                  <a:moveTo>
                    <a:pt x="631" y="363"/>
                  </a:moveTo>
                  <a:cubicBezTo>
                    <a:pt x="683" y="155"/>
                    <a:pt x="585" y="22"/>
                    <a:pt x="246" y="1"/>
                  </a:cubicBezTo>
                  <a:cubicBezTo>
                    <a:pt x="1" y="107"/>
                    <a:pt x="92" y="377"/>
                    <a:pt x="631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9" name="Google Shape;28099;p13"/>
            <p:cNvSpPr/>
            <p:nvPr/>
          </p:nvSpPr>
          <p:spPr>
            <a:xfrm>
              <a:off x="5433976" y="1944108"/>
              <a:ext cx="27555" cy="17343"/>
            </a:xfrm>
            <a:custGeom>
              <a:avLst/>
              <a:gdLst/>
              <a:ahLst/>
              <a:cxnLst/>
              <a:rect l="l" t="t" r="r" b="b"/>
              <a:pathLst>
                <a:path w="772" h="576" extrusionOk="0">
                  <a:moveTo>
                    <a:pt x="772" y="575"/>
                  </a:moveTo>
                  <a:lnTo>
                    <a:pt x="772" y="31"/>
                  </a:lnTo>
                  <a:cubicBezTo>
                    <a:pt x="62" y="1"/>
                    <a:pt x="188" y="361"/>
                    <a:pt x="0" y="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0" name="Google Shape;28100;p13"/>
            <p:cNvSpPr/>
            <p:nvPr/>
          </p:nvSpPr>
          <p:spPr>
            <a:xfrm>
              <a:off x="4054950" y="1949527"/>
              <a:ext cx="39690" cy="15838"/>
            </a:xfrm>
            <a:custGeom>
              <a:avLst/>
              <a:gdLst/>
              <a:ahLst/>
              <a:cxnLst/>
              <a:rect l="l" t="t" r="r" b="b"/>
              <a:pathLst>
                <a:path w="1112" h="526" extrusionOk="0">
                  <a:moveTo>
                    <a:pt x="645" y="305"/>
                  </a:moveTo>
                  <a:cubicBezTo>
                    <a:pt x="1111" y="1"/>
                    <a:pt x="1" y="526"/>
                    <a:pt x="645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1" name="Google Shape;28101;p13"/>
            <p:cNvSpPr/>
            <p:nvPr/>
          </p:nvSpPr>
          <p:spPr>
            <a:xfrm>
              <a:off x="907572" y="1945011"/>
              <a:ext cx="43973" cy="19030"/>
            </a:xfrm>
            <a:custGeom>
              <a:avLst/>
              <a:gdLst/>
              <a:ahLst/>
              <a:cxnLst/>
              <a:rect l="l" t="t" r="r" b="b"/>
              <a:pathLst>
                <a:path w="1232" h="632" extrusionOk="0">
                  <a:moveTo>
                    <a:pt x="696" y="545"/>
                  </a:moveTo>
                  <a:cubicBezTo>
                    <a:pt x="567" y="207"/>
                    <a:pt x="1232" y="14"/>
                    <a:pt x="313" y="1"/>
                  </a:cubicBezTo>
                  <a:cubicBezTo>
                    <a:pt x="429" y="190"/>
                    <a:pt x="1" y="631"/>
                    <a:pt x="696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2" name="Google Shape;28102;p13"/>
            <p:cNvSpPr/>
            <p:nvPr/>
          </p:nvSpPr>
          <p:spPr>
            <a:xfrm>
              <a:off x="3158942" y="1955248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1" y="115"/>
                  </a:moveTo>
                  <a:cubicBezTo>
                    <a:pt x="154" y="140"/>
                    <a:pt x="393" y="72"/>
                    <a:pt x="294" y="24"/>
                  </a:cubicBezTo>
                  <a:cubicBezTo>
                    <a:pt x="243" y="0"/>
                    <a:pt x="0" y="68"/>
                    <a:pt x="101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3" name="Google Shape;28103;p13"/>
            <p:cNvSpPr/>
            <p:nvPr/>
          </p:nvSpPr>
          <p:spPr>
            <a:xfrm>
              <a:off x="763663" y="1955248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4" y="24"/>
                  </a:moveTo>
                  <a:cubicBezTo>
                    <a:pt x="241" y="0"/>
                    <a:pt x="0" y="68"/>
                    <a:pt x="101" y="115"/>
                  </a:cubicBezTo>
                  <a:cubicBezTo>
                    <a:pt x="153" y="140"/>
                    <a:pt x="392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4" name="Google Shape;28104;p13"/>
            <p:cNvSpPr/>
            <p:nvPr/>
          </p:nvSpPr>
          <p:spPr>
            <a:xfrm>
              <a:off x="4026254" y="194976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6"/>
                  </a:moveTo>
                  <a:cubicBezTo>
                    <a:pt x="241" y="1"/>
                    <a:pt x="1" y="69"/>
                    <a:pt x="101" y="117"/>
                  </a:cubicBezTo>
                  <a:cubicBezTo>
                    <a:pt x="153" y="140"/>
                    <a:pt x="393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5" name="Google Shape;28105;p13"/>
            <p:cNvSpPr/>
            <p:nvPr/>
          </p:nvSpPr>
          <p:spPr>
            <a:xfrm>
              <a:off x="364378" y="1949768"/>
              <a:ext cx="14170" cy="4246"/>
            </a:xfrm>
            <a:custGeom>
              <a:avLst/>
              <a:gdLst/>
              <a:ahLst/>
              <a:cxnLst/>
              <a:rect l="l" t="t" r="r" b="b"/>
              <a:pathLst>
                <a:path w="397" h="141" extrusionOk="0">
                  <a:moveTo>
                    <a:pt x="297" y="26"/>
                  </a:moveTo>
                  <a:cubicBezTo>
                    <a:pt x="242" y="1"/>
                    <a:pt x="1" y="69"/>
                    <a:pt x="104" y="117"/>
                  </a:cubicBezTo>
                  <a:cubicBezTo>
                    <a:pt x="156" y="140"/>
                    <a:pt x="396" y="73"/>
                    <a:pt x="29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6" name="Google Shape;28106;p13"/>
            <p:cNvSpPr/>
            <p:nvPr/>
          </p:nvSpPr>
          <p:spPr>
            <a:xfrm>
              <a:off x="6084317" y="1947028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0" y="117"/>
                  </a:moveTo>
                  <a:cubicBezTo>
                    <a:pt x="155" y="143"/>
                    <a:pt x="393" y="72"/>
                    <a:pt x="294" y="26"/>
                  </a:cubicBezTo>
                  <a:cubicBezTo>
                    <a:pt x="239" y="0"/>
                    <a:pt x="0" y="68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7" name="Google Shape;28107;p13"/>
            <p:cNvSpPr/>
            <p:nvPr/>
          </p:nvSpPr>
          <p:spPr>
            <a:xfrm>
              <a:off x="3416031" y="1938778"/>
              <a:ext cx="35657" cy="11773"/>
            </a:xfrm>
            <a:custGeom>
              <a:avLst/>
              <a:gdLst/>
              <a:ahLst/>
              <a:cxnLst/>
              <a:rect l="l" t="t" r="r" b="b"/>
              <a:pathLst>
                <a:path w="999" h="391" extrusionOk="0">
                  <a:moveTo>
                    <a:pt x="35" y="118"/>
                  </a:moveTo>
                  <a:cubicBezTo>
                    <a:pt x="64" y="223"/>
                    <a:pt x="0" y="375"/>
                    <a:pt x="227" y="391"/>
                  </a:cubicBezTo>
                  <a:cubicBezTo>
                    <a:pt x="246" y="157"/>
                    <a:pt x="979" y="261"/>
                    <a:pt x="999" y="28"/>
                  </a:cubicBezTo>
                  <a:cubicBezTo>
                    <a:pt x="392" y="129"/>
                    <a:pt x="487" y="0"/>
                    <a:pt x="35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8" name="Google Shape;28108;p13"/>
            <p:cNvSpPr/>
            <p:nvPr/>
          </p:nvSpPr>
          <p:spPr>
            <a:xfrm>
              <a:off x="690387" y="1939591"/>
              <a:ext cx="31624" cy="10960"/>
            </a:xfrm>
            <a:custGeom>
              <a:avLst/>
              <a:gdLst/>
              <a:ahLst/>
              <a:cxnLst/>
              <a:rect l="l" t="t" r="r" b="b"/>
              <a:pathLst>
                <a:path w="886" h="364" extrusionOk="0">
                  <a:moveTo>
                    <a:pt x="611" y="364"/>
                  </a:moveTo>
                  <a:cubicBezTo>
                    <a:pt x="670" y="241"/>
                    <a:pt x="885" y="190"/>
                    <a:pt x="804" y="1"/>
                  </a:cubicBezTo>
                  <a:lnTo>
                    <a:pt x="34" y="1"/>
                  </a:lnTo>
                  <a:cubicBezTo>
                    <a:pt x="0" y="228"/>
                    <a:pt x="328" y="285"/>
                    <a:pt x="611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9" name="Google Shape;28109;p13"/>
            <p:cNvSpPr/>
            <p:nvPr/>
          </p:nvSpPr>
          <p:spPr>
            <a:xfrm>
              <a:off x="2253976" y="1938628"/>
              <a:ext cx="32659" cy="9214"/>
            </a:xfrm>
            <a:custGeom>
              <a:avLst/>
              <a:gdLst/>
              <a:ahLst/>
              <a:cxnLst/>
              <a:rect l="l" t="t" r="r" b="b"/>
              <a:pathLst>
                <a:path w="915" h="306" extrusionOk="0">
                  <a:moveTo>
                    <a:pt x="387" y="305"/>
                  </a:moveTo>
                  <a:cubicBezTo>
                    <a:pt x="914" y="158"/>
                    <a:pt x="104" y="0"/>
                    <a:pt x="1" y="214"/>
                  </a:cubicBezTo>
                  <a:cubicBezTo>
                    <a:pt x="192" y="214"/>
                    <a:pt x="229" y="287"/>
                    <a:pt x="387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0" name="Google Shape;28110;p13"/>
            <p:cNvSpPr/>
            <p:nvPr/>
          </p:nvSpPr>
          <p:spPr>
            <a:xfrm>
              <a:off x="1545064" y="1945071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1" y="91"/>
                  </a:moveTo>
                  <a:cubicBezTo>
                    <a:pt x="151" y="71"/>
                    <a:pt x="380" y="88"/>
                    <a:pt x="387" y="0"/>
                  </a:cubicBezTo>
                  <a:cubicBezTo>
                    <a:pt x="236" y="20"/>
                    <a:pt x="4" y="1"/>
                    <a:pt x="1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1" name="Google Shape;28111;p13"/>
            <p:cNvSpPr/>
            <p:nvPr/>
          </p:nvSpPr>
          <p:spPr>
            <a:xfrm>
              <a:off x="311911" y="1937996"/>
              <a:ext cx="8959" cy="11382"/>
            </a:xfrm>
            <a:custGeom>
              <a:avLst/>
              <a:gdLst/>
              <a:ahLst/>
              <a:cxnLst/>
              <a:rect l="l" t="t" r="r" b="b"/>
              <a:pathLst>
                <a:path w="251" h="378" extrusionOk="0">
                  <a:moveTo>
                    <a:pt x="28" y="144"/>
                  </a:moveTo>
                  <a:cubicBezTo>
                    <a:pt x="1" y="238"/>
                    <a:pt x="178" y="377"/>
                    <a:pt x="221" y="234"/>
                  </a:cubicBezTo>
                  <a:cubicBezTo>
                    <a:pt x="250" y="139"/>
                    <a:pt x="73" y="0"/>
                    <a:pt x="28" y="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2" name="Google Shape;28112;p13"/>
            <p:cNvSpPr/>
            <p:nvPr/>
          </p:nvSpPr>
          <p:spPr>
            <a:xfrm>
              <a:off x="3303601" y="1941518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89" y="27"/>
                  </a:moveTo>
                  <a:cubicBezTo>
                    <a:pt x="238" y="1"/>
                    <a:pt x="0" y="71"/>
                    <a:pt x="100" y="117"/>
                  </a:cubicBezTo>
                  <a:cubicBezTo>
                    <a:pt x="152" y="143"/>
                    <a:pt x="393" y="74"/>
                    <a:pt x="289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3" name="Google Shape;28113;p13"/>
            <p:cNvSpPr/>
            <p:nvPr/>
          </p:nvSpPr>
          <p:spPr>
            <a:xfrm>
              <a:off x="7591762" y="1938808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1" y="142"/>
                    <a:pt x="391" y="72"/>
                    <a:pt x="291" y="25"/>
                  </a:cubicBezTo>
                  <a:cubicBezTo>
                    <a:pt x="239" y="1"/>
                    <a:pt x="1" y="70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4" name="Google Shape;28114;p13"/>
            <p:cNvSpPr/>
            <p:nvPr/>
          </p:nvSpPr>
          <p:spPr>
            <a:xfrm>
              <a:off x="5413917" y="1933268"/>
              <a:ext cx="31552" cy="9665"/>
            </a:xfrm>
            <a:custGeom>
              <a:avLst/>
              <a:gdLst/>
              <a:ahLst/>
              <a:cxnLst/>
              <a:rect l="l" t="t" r="r" b="b"/>
              <a:pathLst>
                <a:path w="884" h="321" extrusionOk="0">
                  <a:moveTo>
                    <a:pt x="754" y="211"/>
                  </a:moveTo>
                  <a:cubicBezTo>
                    <a:pt x="883" y="1"/>
                    <a:pt x="1" y="15"/>
                    <a:pt x="176" y="211"/>
                  </a:cubicBezTo>
                  <a:cubicBezTo>
                    <a:pt x="242" y="284"/>
                    <a:pt x="688" y="320"/>
                    <a:pt x="754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5" name="Google Shape;28115;p13"/>
            <p:cNvSpPr/>
            <p:nvPr/>
          </p:nvSpPr>
          <p:spPr>
            <a:xfrm>
              <a:off x="5343212" y="1925802"/>
              <a:ext cx="24342" cy="16530"/>
            </a:xfrm>
            <a:custGeom>
              <a:avLst/>
              <a:gdLst/>
              <a:ahLst/>
              <a:cxnLst/>
              <a:rect l="l" t="t" r="r" b="b"/>
              <a:pathLst>
                <a:path w="682" h="549" extrusionOk="0">
                  <a:moveTo>
                    <a:pt x="422" y="549"/>
                  </a:moveTo>
                  <a:cubicBezTo>
                    <a:pt x="337" y="378"/>
                    <a:pt x="682" y="1"/>
                    <a:pt x="37" y="93"/>
                  </a:cubicBezTo>
                  <a:cubicBezTo>
                    <a:pt x="6" y="320"/>
                    <a:pt x="0" y="536"/>
                    <a:pt x="422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6" name="Google Shape;28116;p13"/>
            <p:cNvSpPr/>
            <p:nvPr/>
          </p:nvSpPr>
          <p:spPr>
            <a:xfrm>
              <a:off x="7729318" y="1933359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101" y="116"/>
                  </a:moveTo>
                  <a:cubicBezTo>
                    <a:pt x="154" y="142"/>
                    <a:pt x="392" y="72"/>
                    <a:pt x="294" y="25"/>
                  </a:cubicBezTo>
                  <a:cubicBezTo>
                    <a:pt x="240" y="0"/>
                    <a:pt x="0" y="69"/>
                    <a:pt x="101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7" name="Google Shape;28117;p13"/>
            <p:cNvSpPr/>
            <p:nvPr/>
          </p:nvSpPr>
          <p:spPr>
            <a:xfrm>
              <a:off x="8754888" y="1927909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5"/>
                  </a:moveTo>
                  <a:cubicBezTo>
                    <a:pt x="153" y="141"/>
                    <a:pt x="395" y="70"/>
                    <a:pt x="293" y="23"/>
                  </a:cubicBezTo>
                  <a:cubicBezTo>
                    <a:pt x="241" y="1"/>
                    <a:pt x="1" y="68"/>
                    <a:pt x="101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8" name="Google Shape;28118;p13"/>
            <p:cNvSpPr/>
            <p:nvPr/>
          </p:nvSpPr>
          <p:spPr>
            <a:xfrm>
              <a:off x="7164959" y="1925109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6"/>
                  </a:moveTo>
                  <a:cubicBezTo>
                    <a:pt x="240" y="0"/>
                    <a:pt x="1" y="70"/>
                    <a:pt x="101" y="116"/>
                  </a:cubicBezTo>
                  <a:cubicBezTo>
                    <a:pt x="153" y="142"/>
                    <a:pt x="394" y="74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9" name="Google Shape;28119;p13"/>
            <p:cNvSpPr/>
            <p:nvPr/>
          </p:nvSpPr>
          <p:spPr>
            <a:xfrm>
              <a:off x="1603456" y="1925109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0" y="26"/>
                  </a:moveTo>
                  <a:cubicBezTo>
                    <a:pt x="238" y="0"/>
                    <a:pt x="0" y="70"/>
                    <a:pt x="97" y="116"/>
                  </a:cubicBezTo>
                  <a:cubicBezTo>
                    <a:pt x="154" y="142"/>
                    <a:pt x="394" y="74"/>
                    <a:pt x="29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0" name="Google Shape;28120;p13"/>
            <p:cNvSpPr/>
            <p:nvPr/>
          </p:nvSpPr>
          <p:spPr>
            <a:xfrm>
              <a:off x="4484038" y="1916920"/>
              <a:ext cx="27590" cy="9394"/>
            </a:xfrm>
            <a:custGeom>
              <a:avLst/>
              <a:gdLst/>
              <a:ahLst/>
              <a:cxnLst/>
              <a:rect l="l" t="t" r="r" b="b"/>
              <a:pathLst>
                <a:path w="773" h="312" extrusionOk="0">
                  <a:moveTo>
                    <a:pt x="772" y="27"/>
                  </a:moveTo>
                  <a:cubicBezTo>
                    <a:pt x="334" y="0"/>
                    <a:pt x="50" y="47"/>
                    <a:pt x="1" y="209"/>
                  </a:cubicBezTo>
                  <a:cubicBezTo>
                    <a:pt x="368" y="187"/>
                    <a:pt x="426" y="311"/>
                    <a:pt x="772" y="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1" name="Google Shape;28121;p13"/>
            <p:cNvSpPr/>
            <p:nvPr/>
          </p:nvSpPr>
          <p:spPr>
            <a:xfrm>
              <a:off x="4036747" y="1920111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2" y="103"/>
                  </a:moveTo>
                  <a:cubicBezTo>
                    <a:pt x="192" y="52"/>
                    <a:pt x="38" y="0"/>
                    <a:pt x="2" y="103"/>
                  </a:cubicBezTo>
                  <a:cubicBezTo>
                    <a:pt x="0" y="152"/>
                    <a:pt x="153" y="205"/>
                    <a:pt x="192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2" name="Google Shape;28122;p13"/>
            <p:cNvSpPr/>
            <p:nvPr/>
          </p:nvSpPr>
          <p:spPr>
            <a:xfrm>
              <a:off x="1651569" y="192242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6"/>
                  </a:moveTo>
                  <a:cubicBezTo>
                    <a:pt x="241" y="0"/>
                    <a:pt x="1" y="69"/>
                    <a:pt x="101" y="115"/>
                  </a:cubicBezTo>
                  <a:cubicBezTo>
                    <a:pt x="156" y="141"/>
                    <a:pt x="393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3" name="Google Shape;28123;p13"/>
            <p:cNvSpPr/>
            <p:nvPr/>
          </p:nvSpPr>
          <p:spPr>
            <a:xfrm>
              <a:off x="581384" y="1914210"/>
              <a:ext cx="29696" cy="11893"/>
            </a:xfrm>
            <a:custGeom>
              <a:avLst/>
              <a:gdLst/>
              <a:ahLst/>
              <a:cxnLst/>
              <a:rect l="l" t="t" r="r" b="b"/>
              <a:pathLst>
                <a:path w="832" h="395" extrusionOk="0">
                  <a:moveTo>
                    <a:pt x="1" y="388"/>
                  </a:moveTo>
                  <a:cubicBezTo>
                    <a:pt x="336" y="395"/>
                    <a:pt x="601" y="369"/>
                    <a:pt x="771" y="299"/>
                  </a:cubicBezTo>
                  <a:cubicBezTo>
                    <a:pt x="831" y="59"/>
                    <a:pt x="504" y="0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4" name="Google Shape;28124;p13"/>
            <p:cNvSpPr/>
            <p:nvPr/>
          </p:nvSpPr>
          <p:spPr>
            <a:xfrm>
              <a:off x="8985707" y="1917341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2" y="104"/>
                  </a:moveTo>
                  <a:cubicBezTo>
                    <a:pt x="192" y="54"/>
                    <a:pt x="34" y="1"/>
                    <a:pt x="0" y="104"/>
                  </a:cubicBezTo>
                  <a:cubicBezTo>
                    <a:pt x="0" y="154"/>
                    <a:pt x="154" y="206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5" name="Google Shape;28125;p13"/>
            <p:cNvSpPr/>
            <p:nvPr/>
          </p:nvSpPr>
          <p:spPr>
            <a:xfrm>
              <a:off x="3396578" y="1912253"/>
              <a:ext cx="41332" cy="13730"/>
            </a:xfrm>
            <a:custGeom>
              <a:avLst/>
              <a:gdLst/>
              <a:ahLst/>
              <a:cxnLst/>
              <a:rect l="l" t="t" r="r" b="b"/>
              <a:pathLst>
                <a:path w="1158" h="456" extrusionOk="0">
                  <a:moveTo>
                    <a:pt x="1157" y="0"/>
                  </a:moveTo>
                  <a:lnTo>
                    <a:pt x="193" y="0"/>
                  </a:lnTo>
                  <a:cubicBezTo>
                    <a:pt x="210" y="157"/>
                    <a:pt x="151" y="282"/>
                    <a:pt x="1" y="364"/>
                  </a:cubicBezTo>
                  <a:cubicBezTo>
                    <a:pt x="839" y="456"/>
                    <a:pt x="861" y="163"/>
                    <a:pt x="1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6" name="Google Shape;28126;p13"/>
            <p:cNvSpPr/>
            <p:nvPr/>
          </p:nvSpPr>
          <p:spPr>
            <a:xfrm>
              <a:off x="2032865" y="1917702"/>
              <a:ext cx="21558" cy="6413"/>
            </a:xfrm>
            <a:custGeom>
              <a:avLst/>
              <a:gdLst/>
              <a:ahLst/>
              <a:cxnLst/>
              <a:rect l="l" t="t" r="r" b="b"/>
              <a:pathLst>
                <a:path w="604" h="213" extrusionOk="0">
                  <a:moveTo>
                    <a:pt x="603" y="183"/>
                  </a:moveTo>
                  <a:lnTo>
                    <a:pt x="603" y="1"/>
                  </a:lnTo>
                  <a:lnTo>
                    <a:pt x="24" y="1"/>
                  </a:lnTo>
                  <a:cubicBezTo>
                    <a:pt x="0" y="164"/>
                    <a:pt x="217" y="212"/>
                    <a:pt x="603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7" name="Google Shape;28127;p13"/>
            <p:cNvSpPr/>
            <p:nvPr/>
          </p:nvSpPr>
          <p:spPr>
            <a:xfrm>
              <a:off x="1958911" y="1906773"/>
              <a:ext cx="45258" cy="14573"/>
            </a:xfrm>
            <a:custGeom>
              <a:avLst/>
              <a:gdLst/>
              <a:ahLst/>
              <a:cxnLst/>
              <a:rect l="l" t="t" r="r" b="b"/>
              <a:pathLst>
                <a:path w="1268" h="484" extrusionOk="0">
                  <a:moveTo>
                    <a:pt x="362" y="455"/>
                  </a:moveTo>
                  <a:cubicBezTo>
                    <a:pt x="1267" y="484"/>
                    <a:pt x="878" y="35"/>
                    <a:pt x="362" y="1"/>
                  </a:cubicBezTo>
                  <a:cubicBezTo>
                    <a:pt x="1" y="174"/>
                    <a:pt x="476" y="165"/>
                    <a:pt x="362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8" name="Google Shape;28128;p13"/>
            <p:cNvSpPr/>
            <p:nvPr/>
          </p:nvSpPr>
          <p:spPr>
            <a:xfrm>
              <a:off x="4619774" y="1909543"/>
              <a:ext cx="22665" cy="8220"/>
            </a:xfrm>
            <a:custGeom>
              <a:avLst/>
              <a:gdLst/>
              <a:ahLst/>
              <a:cxnLst/>
              <a:rect l="l" t="t" r="r" b="b"/>
              <a:pathLst>
                <a:path w="635" h="273" extrusionOk="0">
                  <a:moveTo>
                    <a:pt x="635" y="0"/>
                  </a:moveTo>
                  <a:lnTo>
                    <a:pt x="248" y="0"/>
                  </a:lnTo>
                  <a:cubicBezTo>
                    <a:pt x="236" y="116"/>
                    <a:pt x="0" y="125"/>
                    <a:pt x="56" y="273"/>
                  </a:cubicBezTo>
                  <a:lnTo>
                    <a:pt x="635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9" name="Google Shape;28129;p13"/>
            <p:cNvSpPr/>
            <p:nvPr/>
          </p:nvSpPr>
          <p:spPr>
            <a:xfrm>
              <a:off x="1868646" y="1914963"/>
              <a:ext cx="13670" cy="2770"/>
            </a:xfrm>
            <a:custGeom>
              <a:avLst/>
              <a:gdLst/>
              <a:ahLst/>
              <a:cxnLst/>
              <a:rect l="l" t="t" r="r" b="b"/>
              <a:pathLst>
                <a:path w="383" h="92" extrusionOk="0">
                  <a:moveTo>
                    <a:pt x="383" y="0"/>
                  </a:moveTo>
                  <a:cubicBezTo>
                    <a:pt x="232" y="21"/>
                    <a:pt x="3" y="3"/>
                    <a:pt x="0" y="92"/>
                  </a:cubicBezTo>
                  <a:cubicBezTo>
                    <a:pt x="148" y="72"/>
                    <a:pt x="379" y="88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0" name="Google Shape;28130;p13"/>
            <p:cNvSpPr/>
            <p:nvPr/>
          </p:nvSpPr>
          <p:spPr>
            <a:xfrm>
              <a:off x="1111765" y="1902498"/>
              <a:ext cx="20309" cy="13549"/>
            </a:xfrm>
            <a:custGeom>
              <a:avLst/>
              <a:gdLst/>
              <a:ahLst/>
              <a:cxnLst/>
              <a:rect l="l" t="t" r="r" b="b"/>
              <a:pathLst>
                <a:path w="569" h="450" extrusionOk="0">
                  <a:moveTo>
                    <a:pt x="374" y="414"/>
                  </a:moveTo>
                  <a:cubicBezTo>
                    <a:pt x="386" y="358"/>
                    <a:pt x="403" y="307"/>
                    <a:pt x="569" y="324"/>
                  </a:cubicBezTo>
                  <a:lnTo>
                    <a:pt x="569" y="141"/>
                  </a:lnTo>
                  <a:cubicBezTo>
                    <a:pt x="94" y="0"/>
                    <a:pt x="1" y="449"/>
                    <a:pt x="374" y="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1" name="Google Shape;28131;p13"/>
            <p:cNvSpPr/>
            <p:nvPr/>
          </p:nvSpPr>
          <p:spPr>
            <a:xfrm>
              <a:off x="7047854" y="1908790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294" y="25"/>
                  </a:moveTo>
                  <a:cubicBezTo>
                    <a:pt x="242" y="0"/>
                    <a:pt x="0" y="69"/>
                    <a:pt x="102" y="116"/>
                  </a:cubicBezTo>
                  <a:cubicBezTo>
                    <a:pt x="157" y="140"/>
                    <a:pt x="394" y="71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2" name="Google Shape;28132;p13"/>
            <p:cNvSpPr/>
            <p:nvPr/>
          </p:nvSpPr>
          <p:spPr>
            <a:xfrm>
              <a:off x="6949309" y="1899306"/>
              <a:ext cx="65246" cy="12977"/>
            </a:xfrm>
            <a:custGeom>
              <a:avLst/>
              <a:gdLst/>
              <a:ahLst/>
              <a:cxnLst/>
              <a:rect l="l" t="t" r="r" b="b"/>
              <a:pathLst>
                <a:path w="1828" h="431" extrusionOk="0">
                  <a:moveTo>
                    <a:pt x="1128" y="430"/>
                  </a:moveTo>
                  <a:cubicBezTo>
                    <a:pt x="1828" y="1"/>
                    <a:pt x="0" y="309"/>
                    <a:pt x="1128" y="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3" name="Google Shape;28133;p13"/>
            <p:cNvSpPr/>
            <p:nvPr/>
          </p:nvSpPr>
          <p:spPr>
            <a:xfrm>
              <a:off x="5853105" y="1904033"/>
              <a:ext cx="23307" cy="8250"/>
            </a:xfrm>
            <a:custGeom>
              <a:avLst/>
              <a:gdLst/>
              <a:ahLst/>
              <a:cxnLst/>
              <a:rect l="l" t="t" r="r" b="b"/>
              <a:pathLst>
                <a:path w="653" h="274" extrusionOk="0">
                  <a:moveTo>
                    <a:pt x="405" y="273"/>
                  </a:moveTo>
                  <a:cubicBezTo>
                    <a:pt x="417" y="156"/>
                    <a:pt x="653" y="148"/>
                    <a:pt x="598" y="0"/>
                  </a:cubicBezTo>
                  <a:lnTo>
                    <a:pt x="212" y="0"/>
                  </a:lnTo>
                  <a:cubicBezTo>
                    <a:pt x="0" y="131"/>
                    <a:pt x="8" y="221"/>
                    <a:pt x="405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4" name="Google Shape;28134;p13"/>
            <p:cNvSpPr/>
            <p:nvPr/>
          </p:nvSpPr>
          <p:spPr>
            <a:xfrm>
              <a:off x="175318" y="1903040"/>
              <a:ext cx="32659" cy="9274"/>
            </a:xfrm>
            <a:custGeom>
              <a:avLst/>
              <a:gdLst/>
              <a:ahLst/>
              <a:cxnLst/>
              <a:rect l="l" t="t" r="r" b="b"/>
              <a:pathLst>
                <a:path w="915" h="308" extrusionOk="0">
                  <a:moveTo>
                    <a:pt x="1" y="216"/>
                  </a:moveTo>
                  <a:cubicBezTo>
                    <a:pt x="193" y="216"/>
                    <a:pt x="230" y="289"/>
                    <a:pt x="387" y="307"/>
                  </a:cubicBezTo>
                  <a:cubicBezTo>
                    <a:pt x="914" y="159"/>
                    <a:pt x="102" y="1"/>
                    <a:pt x="1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5" name="Google Shape;28135;p13"/>
            <p:cNvSpPr/>
            <p:nvPr/>
          </p:nvSpPr>
          <p:spPr>
            <a:xfrm>
              <a:off x="7226920" y="190602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1" y="26"/>
                  </a:moveTo>
                  <a:cubicBezTo>
                    <a:pt x="237" y="1"/>
                    <a:pt x="1" y="70"/>
                    <a:pt x="100" y="117"/>
                  </a:cubicBezTo>
                  <a:cubicBezTo>
                    <a:pt x="152" y="142"/>
                    <a:pt x="392" y="73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6" name="Google Shape;28136;p13"/>
            <p:cNvSpPr/>
            <p:nvPr/>
          </p:nvSpPr>
          <p:spPr>
            <a:xfrm>
              <a:off x="5967248" y="1906020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4" y="26"/>
                  </a:moveTo>
                  <a:cubicBezTo>
                    <a:pt x="240" y="1"/>
                    <a:pt x="0" y="70"/>
                    <a:pt x="102" y="117"/>
                  </a:cubicBezTo>
                  <a:cubicBezTo>
                    <a:pt x="154" y="142"/>
                    <a:pt x="396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7" name="Google Shape;28137;p13"/>
            <p:cNvSpPr/>
            <p:nvPr/>
          </p:nvSpPr>
          <p:spPr>
            <a:xfrm>
              <a:off x="2546363" y="190602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40" y="1"/>
                    <a:pt x="1" y="70"/>
                    <a:pt x="103" y="117"/>
                  </a:cubicBezTo>
                  <a:cubicBezTo>
                    <a:pt x="155" y="142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8" name="Google Shape;28138;p13"/>
            <p:cNvSpPr/>
            <p:nvPr/>
          </p:nvSpPr>
          <p:spPr>
            <a:xfrm>
              <a:off x="7069697" y="1894820"/>
              <a:ext cx="39761" cy="15868"/>
            </a:xfrm>
            <a:custGeom>
              <a:avLst/>
              <a:gdLst/>
              <a:ahLst/>
              <a:cxnLst/>
              <a:rect l="l" t="t" r="r" b="b"/>
              <a:pathLst>
                <a:path w="1114" h="527" extrusionOk="0">
                  <a:moveTo>
                    <a:pt x="646" y="306"/>
                  </a:moveTo>
                  <a:cubicBezTo>
                    <a:pt x="1114" y="1"/>
                    <a:pt x="0" y="527"/>
                    <a:pt x="646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9" name="Google Shape;28139;p13"/>
            <p:cNvSpPr/>
            <p:nvPr/>
          </p:nvSpPr>
          <p:spPr>
            <a:xfrm>
              <a:off x="4903952" y="1900601"/>
              <a:ext cx="13884" cy="7437"/>
            </a:xfrm>
            <a:custGeom>
              <a:avLst/>
              <a:gdLst/>
              <a:ahLst/>
              <a:cxnLst/>
              <a:rect l="l" t="t" r="r" b="b"/>
              <a:pathLst>
                <a:path w="389" h="247" extrusionOk="0">
                  <a:moveTo>
                    <a:pt x="388" y="114"/>
                  </a:moveTo>
                  <a:cubicBezTo>
                    <a:pt x="385" y="23"/>
                    <a:pt x="48" y="1"/>
                    <a:pt x="1" y="114"/>
                  </a:cubicBezTo>
                  <a:cubicBezTo>
                    <a:pt x="219" y="105"/>
                    <a:pt x="301" y="246"/>
                    <a:pt x="388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0" name="Google Shape;28140;p13"/>
            <p:cNvSpPr/>
            <p:nvPr/>
          </p:nvSpPr>
          <p:spPr>
            <a:xfrm>
              <a:off x="4645722" y="1903250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100" y="118"/>
                  </a:moveTo>
                  <a:cubicBezTo>
                    <a:pt x="154" y="143"/>
                    <a:pt x="391" y="73"/>
                    <a:pt x="293" y="28"/>
                  </a:cubicBezTo>
                  <a:cubicBezTo>
                    <a:pt x="240" y="0"/>
                    <a:pt x="0" y="71"/>
                    <a:pt x="100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1" name="Google Shape;28141;p13"/>
            <p:cNvSpPr/>
            <p:nvPr/>
          </p:nvSpPr>
          <p:spPr>
            <a:xfrm>
              <a:off x="251021" y="1904033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7" y="0"/>
                  </a:moveTo>
                  <a:cubicBezTo>
                    <a:pt x="236" y="20"/>
                    <a:pt x="3" y="2"/>
                    <a:pt x="1" y="90"/>
                  </a:cubicBezTo>
                  <a:cubicBezTo>
                    <a:pt x="151" y="71"/>
                    <a:pt x="381" y="89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2" name="Google Shape;28142;p13"/>
            <p:cNvSpPr/>
            <p:nvPr/>
          </p:nvSpPr>
          <p:spPr>
            <a:xfrm>
              <a:off x="7353555" y="1895813"/>
              <a:ext cx="23486" cy="8250"/>
            </a:xfrm>
            <a:custGeom>
              <a:avLst/>
              <a:gdLst/>
              <a:ahLst/>
              <a:cxnLst/>
              <a:rect l="l" t="t" r="r" b="b"/>
              <a:pathLst>
                <a:path w="658" h="274" extrusionOk="0">
                  <a:moveTo>
                    <a:pt x="409" y="273"/>
                  </a:moveTo>
                  <a:cubicBezTo>
                    <a:pt x="418" y="156"/>
                    <a:pt x="657" y="147"/>
                    <a:pt x="601" y="1"/>
                  </a:cubicBezTo>
                  <a:lnTo>
                    <a:pt x="214" y="1"/>
                  </a:lnTo>
                  <a:cubicBezTo>
                    <a:pt x="1" y="131"/>
                    <a:pt x="6" y="222"/>
                    <a:pt x="409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3" name="Google Shape;28143;p13"/>
            <p:cNvSpPr/>
            <p:nvPr/>
          </p:nvSpPr>
          <p:spPr>
            <a:xfrm>
              <a:off x="2202258" y="1900541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5"/>
                  </a:moveTo>
                  <a:cubicBezTo>
                    <a:pt x="238" y="0"/>
                    <a:pt x="1" y="69"/>
                    <a:pt x="99" y="116"/>
                  </a:cubicBezTo>
                  <a:cubicBezTo>
                    <a:pt x="153" y="141"/>
                    <a:pt x="392" y="75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4" name="Google Shape;28144;p13"/>
            <p:cNvSpPr/>
            <p:nvPr/>
          </p:nvSpPr>
          <p:spPr>
            <a:xfrm>
              <a:off x="1865006" y="1897771"/>
              <a:ext cx="13956" cy="4336"/>
            </a:xfrm>
            <a:custGeom>
              <a:avLst/>
              <a:gdLst/>
              <a:ahLst/>
              <a:cxnLst/>
              <a:rect l="l" t="t" r="r" b="b"/>
              <a:pathLst>
                <a:path w="391" h="144" extrusionOk="0">
                  <a:moveTo>
                    <a:pt x="293" y="27"/>
                  </a:moveTo>
                  <a:cubicBezTo>
                    <a:pt x="238" y="1"/>
                    <a:pt x="0" y="71"/>
                    <a:pt x="102" y="117"/>
                  </a:cubicBezTo>
                  <a:cubicBezTo>
                    <a:pt x="152" y="143"/>
                    <a:pt x="391" y="73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5" name="Google Shape;28145;p13"/>
            <p:cNvSpPr/>
            <p:nvPr/>
          </p:nvSpPr>
          <p:spPr>
            <a:xfrm>
              <a:off x="1510586" y="1894609"/>
              <a:ext cx="13813" cy="7407"/>
            </a:xfrm>
            <a:custGeom>
              <a:avLst/>
              <a:gdLst/>
              <a:ahLst/>
              <a:cxnLst/>
              <a:rect l="l" t="t" r="r" b="b"/>
              <a:pathLst>
                <a:path w="387" h="246" extrusionOk="0">
                  <a:moveTo>
                    <a:pt x="387" y="132"/>
                  </a:moveTo>
                  <a:cubicBezTo>
                    <a:pt x="172" y="141"/>
                    <a:pt x="87" y="0"/>
                    <a:pt x="1" y="132"/>
                  </a:cubicBezTo>
                  <a:cubicBezTo>
                    <a:pt x="3" y="223"/>
                    <a:pt x="340" y="245"/>
                    <a:pt x="387" y="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6" name="Google Shape;28146;p13"/>
            <p:cNvSpPr/>
            <p:nvPr/>
          </p:nvSpPr>
          <p:spPr>
            <a:xfrm>
              <a:off x="4339557" y="1893074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387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7" name="Google Shape;28147;p13"/>
            <p:cNvSpPr/>
            <p:nvPr/>
          </p:nvSpPr>
          <p:spPr>
            <a:xfrm>
              <a:off x="1579435" y="1893074"/>
              <a:ext cx="13884" cy="5480"/>
            </a:xfrm>
            <a:custGeom>
              <a:avLst/>
              <a:gdLst/>
              <a:ahLst/>
              <a:cxnLst/>
              <a:rect l="l" t="t" r="r" b="b"/>
              <a:pathLst>
                <a:path w="389" h="182" extrusionOk="0">
                  <a:moveTo>
                    <a:pt x="389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9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8" name="Google Shape;28148;p13"/>
            <p:cNvSpPr/>
            <p:nvPr/>
          </p:nvSpPr>
          <p:spPr>
            <a:xfrm>
              <a:off x="7987549" y="1892622"/>
              <a:ext cx="20773" cy="3734"/>
            </a:xfrm>
            <a:custGeom>
              <a:avLst/>
              <a:gdLst/>
              <a:ahLst/>
              <a:cxnLst/>
              <a:rect l="l" t="t" r="r" b="b"/>
              <a:pathLst>
                <a:path w="582" h="124" extrusionOk="0">
                  <a:moveTo>
                    <a:pt x="582" y="15"/>
                  </a:moveTo>
                  <a:cubicBezTo>
                    <a:pt x="353" y="31"/>
                    <a:pt x="35" y="1"/>
                    <a:pt x="1" y="107"/>
                  </a:cubicBezTo>
                  <a:cubicBezTo>
                    <a:pt x="229" y="92"/>
                    <a:pt x="548" y="123"/>
                    <a:pt x="582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9" name="Google Shape;28149;p13"/>
            <p:cNvSpPr/>
            <p:nvPr/>
          </p:nvSpPr>
          <p:spPr>
            <a:xfrm>
              <a:off x="4525333" y="1890003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4" y="102"/>
                  </a:moveTo>
                  <a:cubicBezTo>
                    <a:pt x="0" y="153"/>
                    <a:pt x="157" y="205"/>
                    <a:pt x="194" y="102"/>
                  </a:cubicBezTo>
                  <a:cubicBezTo>
                    <a:pt x="196" y="54"/>
                    <a:pt x="39" y="0"/>
                    <a:pt x="4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0" name="Google Shape;28150;p13"/>
            <p:cNvSpPr/>
            <p:nvPr/>
          </p:nvSpPr>
          <p:spPr>
            <a:xfrm>
              <a:off x="684641" y="1886390"/>
              <a:ext cx="13813" cy="7437"/>
            </a:xfrm>
            <a:custGeom>
              <a:avLst/>
              <a:gdLst/>
              <a:ahLst/>
              <a:cxnLst/>
              <a:rect l="l" t="t" r="r" b="b"/>
              <a:pathLst>
                <a:path w="387" h="247" extrusionOk="0">
                  <a:moveTo>
                    <a:pt x="387" y="133"/>
                  </a:moveTo>
                  <a:cubicBezTo>
                    <a:pt x="169" y="143"/>
                    <a:pt x="85" y="0"/>
                    <a:pt x="1" y="133"/>
                  </a:cubicBezTo>
                  <a:cubicBezTo>
                    <a:pt x="2" y="225"/>
                    <a:pt x="339" y="247"/>
                    <a:pt x="387" y="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1" name="Google Shape;28151;p13"/>
            <p:cNvSpPr/>
            <p:nvPr/>
          </p:nvSpPr>
          <p:spPr>
            <a:xfrm>
              <a:off x="1235259" y="1884583"/>
              <a:ext cx="6996" cy="6142"/>
            </a:xfrm>
            <a:custGeom>
              <a:avLst/>
              <a:gdLst/>
              <a:ahLst/>
              <a:cxnLst/>
              <a:rect l="l" t="t" r="r" b="b"/>
              <a:pathLst>
                <a:path w="196" h="204" extrusionOk="0">
                  <a:moveTo>
                    <a:pt x="196" y="102"/>
                  </a:moveTo>
                  <a:cubicBezTo>
                    <a:pt x="196" y="52"/>
                    <a:pt x="35" y="0"/>
                    <a:pt x="0" y="102"/>
                  </a:cubicBezTo>
                  <a:cubicBezTo>
                    <a:pt x="1" y="152"/>
                    <a:pt x="157" y="204"/>
                    <a:pt x="196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2" name="Google Shape;28152;p13"/>
            <p:cNvSpPr/>
            <p:nvPr/>
          </p:nvSpPr>
          <p:spPr>
            <a:xfrm>
              <a:off x="3589243" y="1881813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6" y="104"/>
                  </a:moveTo>
                  <a:cubicBezTo>
                    <a:pt x="196" y="53"/>
                    <a:pt x="38" y="1"/>
                    <a:pt x="3" y="104"/>
                  </a:cubicBezTo>
                  <a:cubicBezTo>
                    <a:pt x="0" y="155"/>
                    <a:pt x="160" y="207"/>
                    <a:pt x="196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3" name="Google Shape;28153;p13"/>
            <p:cNvSpPr/>
            <p:nvPr/>
          </p:nvSpPr>
          <p:spPr>
            <a:xfrm>
              <a:off x="7588335" y="1878832"/>
              <a:ext cx="13813" cy="6805"/>
            </a:xfrm>
            <a:custGeom>
              <a:avLst/>
              <a:gdLst/>
              <a:ahLst/>
              <a:cxnLst/>
              <a:rect l="l" t="t" r="r" b="b"/>
              <a:pathLst>
                <a:path w="387" h="226" extrusionOk="0">
                  <a:moveTo>
                    <a:pt x="387" y="112"/>
                  </a:moveTo>
                  <a:cubicBezTo>
                    <a:pt x="345" y="1"/>
                    <a:pt x="170" y="55"/>
                    <a:pt x="0" y="112"/>
                  </a:cubicBezTo>
                  <a:cubicBezTo>
                    <a:pt x="0" y="203"/>
                    <a:pt x="340" y="225"/>
                    <a:pt x="387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4" name="Google Shape;28154;p13"/>
            <p:cNvSpPr/>
            <p:nvPr/>
          </p:nvSpPr>
          <p:spPr>
            <a:xfrm>
              <a:off x="4277596" y="1879434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5" name="Google Shape;28155;p13"/>
            <p:cNvSpPr/>
            <p:nvPr/>
          </p:nvSpPr>
          <p:spPr>
            <a:xfrm>
              <a:off x="2835503" y="188139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99" y="118"/>
                  </a:moveTo>
                  <a:cubicBezTo>
                    <a:pt x="153" y="143"/>
                    <a:pt x="391" y="75"/>
                    <a:pt x="293" y="27"/>
                  </a:cubicBezTo>
                  <a:cubicBezTo>
                    <a:pt x="240" y="0"/>
                    <a:pt x="1" y="71"/>
                    <a:pt x="99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6" name="Google Shape;28156;p13"/>
            <p:cNvSpPr/>
            <p:nvPr/>
          </p:nvSpPr>
          <p:spPr>
            <a:xfrm>
              <a:off x="2556856" y="1879073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" y="104"/>
                  </a:moveTo>
                  <a:cubicBezTo>
                    <a:pt x="1" y="152"/>
                    <a:pt x="155" y="207"/>
                    <a:pt x="191" y="104"/>
                  </a:cubicBezTo>
                  <a:cubicBezTo>
                    <a:pt x="194" y="53"/>
                    <a:pt x="34" y="0"/>
                    <a:pt x="1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7" name="Google Shape;28157;p13"/>
            <p:cNvSpPr/>
            <p:nvPr/>
          </p:nvSpPr>
          <p:spPr>
            <a:xfrm>
              <a:off x="1923505" y="1879073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7" y="104"/>
                  </a:moveTo>
                  <a:cubicBezTo>
                    <a:pt x="197" y="53"/>
                    <a:pt x="39" y="0"/>
                    <a:pt x="5" y="104"/>
                  </a:cubicBezTo>
                  <a:cubicBezTo>
                    <a:pt x="1" y="152"/>
                    <a:pt x="160" y="207"/>
                    <a:pt x="197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8" name="Google Shape;28158;p13"/>
            <p:cNvSpPr/>
            <p:nvPr/>
          </p:nvSpPr>
          <p:spPr>
            <a:xfrm>
              <a:off x="567643" y="1882174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1"/>
                  </a:moveTo>
                  <a:cubicBezTo>
                    <a:pt x="236" y="20"/>
                    <a:pt x="3" y="2"/>
                    <a:pt x="1" y="92"/>
                  </a:cubicBezTo>
                  <a:cubicBezTo>
                    <a:pt x="150" y="71"/>
                    <a:pt x="381" y="88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9" name="Google Shape;28159;p13"/>
            <p:cNvSpPr/>
            <p:nvPr/>
          </p:nvSpPr>
          <p:spPr>
            <a:xfrm>
              <a:off x="6721095" y="1873383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6" y="110"/>
                  </a:moveTo>
                  <a:cubicBezTo>
                    <a:pt x="345" y="0"/>
                    <a:pt x="173" y="52"/>
                    <a:pt x="1" y="110"/>
                  </a:cubicBezTo>
                  <a:cubicBezTo>
                    <a:pt x="3" y="203"/>
                    <a:pt x="339" y="226"/>
                    <a:pt x="386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0" name="Google Shape;28160;p13"/>
            <p:cNvSpPr/>
            <p:nvPr/>
          </p:nvSpPr>
          <p:spPr>
            <a:xfrm>
              <a:off x="6166908" y="1875942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2" y="25"/>
                  </a:moveTo>
                  <a:cubicBezTo>
                    <a:pt x="238" y="0"/>
                    <a:pt x="1" y="69"/>
                    <a:pt x="99" y="115"/>
                  </a:cubicBezTo>
                  <a:cubicBezTo>
                    <a:pt x="154" y="142"/>
                    <a:pt x="392" y="73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1" name="Google Shape;28161;p13"/>
            <p:cNvSpPr/>
            <p:nvPr/>
          </p:nvSpPr>
          <p:spPr>
            <a:xfrm>
              <a:off x="5048540" y="1871215"/>
              <a:ext cx="20666" cy="8973"/>
            </a:xfrm>
            <a:custGeom>
              <a:avLst/>
              <a:gdLst/>
              <a:ahLst/>
              <a:cxnLst/>
              <a:rect l="l" t="t" r="r" b="b"/>
              <a:pathLst>
                <a:path w="579" h="298" extrusionOk="0">
                  <a:moveTo>
                    <a:pt x="579" y="0"/>
                  </a:moveTo>
                  <a:lnTo>
                    <a:pt x="193" y="0"/>
                  </a:lnTo>
                  <a:cubicBezTo>
                    <a:pt x="193" y="90"/>
                    <a:pt x="38" y="109"/>
                    <a:pt x="0" y="182"/>
                  </a:cubicBezTo>
                  <a:cubicBezTo>
                    <a:pt x="246" y="188"/>
                    <a:pt x="267" y="298"/>
                    <a:pt x="579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2" name="Google Shape;28162;p13"/>
            <p:cNvSpPr/>
            <p:nvPr/>
          </p:nvSpPr>
          <p:spPr>
            <a:xfrm>
              <a:off x="2822083" y="1870854"/>
              <a:ext cx="23914" cy="5841"/>
            </a:xfrm>
            <a:custGeom>
              <a:avLst/>
              <a:gdLst/>
              <a:ahLst/>
              <a:cxnLst/>
              <a:rect l="l" t="t" r="r" b="b"/>
              <a:pathLst>
                <a:path w="670" h="194" extrusionOk="0">
                  <a:moveTo>
                    <a:pt x="475" y="194"/>
                  </a:moveTo>
                  <a:cubicBezTo>
                    <a:pt x="473" y="102"/>
                    <a:pt x="631" y="85"/>
                    <a:pt x="669" y="12"/>
                  </a:cubicBezTo>
                  <a:cubicBezTo>
                    <a:pt x="364" y="20"/>
                    <a:pt x="1" y="1"/>
                    <a:pt x="88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3" name="Google Shape;28163;p13"/>
            <p:cNvSpPr/>
            <p:nvPr/>
          </p:nvSpPr>
          <p:spPr>
            <a:xfrm>
              <a:off x="6937852" y="1870462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5"/>
                  </a:moveTo>
                  <a:cubicBezTo>
                    <a:pt x="238" y="1"/>
                    <a:pt x="0" y="68"/>
                    <a:pt x="99" y="115"/>
                  </a:cubicBezTo>
                  <a:cubicBezTo>
                    <a:pt x="152" y="142"/>
                    <a:pt x="389" y="72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4" name="Google Shape;28164;p13"/>
            <p:cNvSpPr/>
            <p:nvPr/>
          </p:nvSpPr>
          <p:spPr>
            <a:xfrm>
              <a:off x="4515304" y="1860316"/>
              <a:ext cx="40440" cy="13670"/>
            </a:xfrm>
            <a:custGeom>
              <a:avLst/>
              <a:gdLst/>
              <a:ahLst/>
              <a:cxnLst/>
              <a:rect l="l" t="t" r="r" b="b"/>
              <a:pathLst>
                <a:path w="1133" h="454" extrusionOk="0">
                  <a:moveTo>
                    <a:pt x="285" y="454"/>
                  </a:moveTo>
                  <a:lnTo>
                    <a:pt x="1054" y="454"/>
                  </a:lnTo>
                  <a:cubicBezTo>
                    <a:pt x="1132" y="237"/>
                    <a:pt x="699" y="258"/>
                    <a:pt x="860" y="1"/>
                  </a:cubicBezTo>
                  <a:cubicBezTo>
                    <a:pt x="1" y="40"/>
                    <a:pt x="575" y="191"/>
                    <a:pt x="285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5" name="Google Shape;28165;p13"/>
            <p:cNvSpPr/>
            <p:nvPr/>
          </p:nvSpPr>
          <p:spPr>
            <a:xfrm>
              <a:off x="2553287" y="1870462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2" y="1"/>
                    <a:pt x="0" y="68"/>
                    <a:pt x="102" y="115"/>
                  </a:cubicBezTo>
                  <a:cubicBezTo>
                    <a:pt x="154" y="142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6" name="Google Shape;28166;p13"/>
            <p:cNvSpPr/>
            <p:nvPr/>
          </p:nvSpPr>
          <p:spPr>
            <a:xfrm>
              <a:off x="1920007" y="1870462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103" y="117"/>
                  </a:moveTo>
                  <a:cubicBezTo>
                    <a:pt x="154" y="143"/>
                    <a:pt x="395" y="72"/>
                    <a:pt x="295" y="27"/>
                  </a:cubicBezTo>
                  <a:cubicBezTo>
                    <a:pt x="238" y="1"/>
                    <a:pt x="1" y="70"/>
                    <a:pt x="103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7" name="Google Shape;28167;p13"/>
            <p:cNvSpPr/>
            <p:nvPr/>
          </p:nvSpPr>
          <p:spPr>
            <a:xfrm>
              <a:off x="225465" y="1857877"/>
              <a:ext cx="46257" cy="18789"/>
            </a:xfrm>
            <a:custGeom>
              <a:avLst/>
              <a:gdLst/>
              <a:ahLst/>
              <a:cxnLst/>
              <a:rect l="l" t="t" r="r" b="b"/>
              <a:pathLst>
                <a:path w="1296" h="624" extrusionOk="0">
                  <a:moveTo>
                    <a:pt x="1295" y="353"/>
                  </a:moveTo>
                  <a:cubicBezTo>
                    <a:pt x="924" y="317"/>
                    <a:pt x="1144" y="1"/>
                    <a:pt x="524" y="82"/>
                  </a:cubicBezTo>
                  <a:cubicBezTo>
                    <a:pt x="0" y="223"/>
                    <a:pt x="999" y="624"/>
                    <a:pt x="1295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8" name="Google Shape;28168;p13"/>
            <p:cNvSpPr/>
            <p:nvPr/>
          </p:nvSpPr>
          <p:spPr>
            <a:xfrm>
              <a:off x="8631001" y="1865043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4"/>
                  </a:moveTo>
                  <a:cubicBezTo>
                    <a:pt x="240" y="0"/>
                    <a:pt x="1" y="68"/>
                    <a:pt x="100" y="115"/>
                  </a:cubicBezTo>
                  <a:cubicBezTo>
                    <a:pt x="155" y="140"/>
                    <a:pt x="394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9" name="Google Shape;28169;p13"/>
            <p:cNvSpPr/>
            <p:nvPr/>
          </p:nvSpPr>
          <p:spPr>
            <a:xfrm>
              <a:off x="7141010" y="1865735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5" y="1"/>
                  </a:moveTo>
                  <a:cubicBezTo>
                    <a:pt x="233" y="23"/>
                    <a:pt x="3" y="5"/>
                    <a:pt x="1" y="92"/>
                  </a:cubicBezTo>
                  <a:cubicBezTo>
                    <a:pt x="150" y="71"/>
                    <a:pt x="379" y="90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0" name="Google Shape;28170;p13"/>
            <p:cNvSpPr/>
            <p:nvPr/>
          </p:nvSpPr>
          <p:spPr>
            <a:xfrm>
              <a:off x="4269886" y="1857576"/>
              <a:ext cx="21487" cy="6383"/>
            </a:xfrm>
            <a:custGeom>
              <a:avLst/>
              <a:gdLst/>
              <a:ahLst/>
              <a:cxnLst/>
              <a:rect l="l" t="t" r="r" b="b"/>
              <a:pathLst>
                <a:path w="602" h="212" extrusionOk="0">
                  <a:moveTo>
                    <a:pt x="602" y="181"/>
                  </a:moveTo>
                  <a:lnTo>
                    <a:pt x="602" y="0"/>
                  </a:lnTo>
                  <a:lnTo>
                    <a:pt x="22" y="0"/>
                  </a:lnTo>
                  <a:cubicBezTo>
                    <a:pt x="0" y="164"/>
                    <a:pt x="217" y="212"/>
                    <a:pt x="602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1" name="Google Shape;28171;p13"/>
            <p:cNvSpPr/>
            <p:nvPr/>
          </p:nvSpPr>
          <p:spPr>
            <a:xfrm>
              <a:off x="3103977" y="1859533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7"/>
                  </a:moveTo>
                  <a:cubicBezTo>
                    <a:pt x="238" y="1"/>
                    <a:pt x="0" y="70"/>
                    <a:pt x="99" y="116"/>
                  </a:cubicBezTo>
                  <a:cubicBezTo>
                    <a:pt x="152" y="142"/>
                    <a:pt x="389" y="74"/>
                    <a:pt x="29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2" name="Google Shape;28172;p13"/>
            <p:cNvSpPr/>
            <p:nvPr/>
          </p:nvSpPr>
          <p:spPr>
            <a:xfrm>
              <a:off x="1438203" y="185953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7"/>
                  </a:moveTo>
                  <a:cubicBezTo>
                    <a:pt x="242" y="1"/>
                    <a:pt x="0" y="70"/>
                    <a:pt x="101" y="116"/>
                  </a:cubicBezTo>
                  <a:cubicBezTo>
                    <a:pt x="157" y="142"/>
                    <a:pt x="393" y="74"/>
                    <a:pt x="295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3" name="Google Shape;28173;p13"/>
            <p:cNvSpPr/>
            <p:nvPr/>
          </p:nvSpPr>
          <p:spPr>
            <a:xfrm>
              <a:off x="309377" y="1859533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2" y="27"/>
                  </a:moveTo>
                  <a:cubicBezTo>
                    <a:pt x="240" y="1"/>
                    <a:pt x="0" y="70"/>
                    <a:pt x="99" y="116"/>
                  </a:cubicBezTo>
                  <a:cubicBezTo>
                    <a:pt x="154" y="142"/>
                    <a:pt x="394" y="74"/>
                    <a:pt x="29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4" name="Google Shape;28174;p13"/>
            <p:cNvSpPr/>
            <p:nvPr/>
          </p:nvSpPr>
          <p:spPr>
            <a:xfrm>
              <a:off x="4583796" y="1856823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2" y="25"/>
                  </a:moveTo>
                  <a:cubicBezTo>
                    <a:pt x="238" y="1"/>
                    <a:pt x="1" y="69"/>
                    <a:pt x="98" y="117"/>
                  </a:cubicBezTo>
                  <a:cubicBezTo>
                    <a:pt x="153" y="140"/>
                    <a:pt x="392" y="72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5" name="Google Shape;28175;p13"/>
            <p:cNvSpPr/>
            <p:nvPr/>
          </p:nvSpPr>
          <p:spPr>
            <a:xfrm>
              <a:off x="2198939" y="1851193"/>
              <a:ext cx="27626" cy="9997"/>
            </a:xfrm>
            <a:custGeom>
              <a:avLst/>
              <a:gdLst/>
              <a:ahLst/>
              <a:cxnLst/>
              <a:rect l="l" t="t" r="r" b="b"/>
              <a:pathLst>
                <a:path w="774" h="332" extrusionOk="0">
                  <a:moveTo>
                    <a:pt x="1" y="212"/>
                  </a:moveTo>
                  <a:cubicBezTo>
                    <a:pt x="258" y="330"/>
                    <a:pt x="716" y="331"/>
                    <a:pt x="774" y="122"/>
                  </a:cubicBezTo>
                  <a:cubicBezTo>
                    <a:pt x="517" y="4"/>
                    <a:pt x="54" y="1"/>
                    <a:pt x="1" y="2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6" name="Google Shape;28176;p13"/>
            <p:cNvSpPr/>
            <p:nvPr/>
          </p:nvSpPr>
          <p:spPr>
            <a:xfrm>
              <a:off x="8497014" y="1851554"/>
              <a:ext cx="13777" cy="6715"/>
            </a:xfrm>
            <a:custGeom>
              <a:avLst/>
              <a:gdLst/>
              <a:ahLst/>
              <a:cxnLst/>
              <a:rect l="l" t="t" r="r" b="b"/>
              <a:pathLst>
                <a:path w="386" h="223" extrusionOk="0">
                  <a:moveTo>
                    <a:pt x="386" y="110"/>
                  </a:moveTo>
                  <a:cubicBezTo>
                    <a:pt x="345" y="1"/>
                    <a:pt x="170" y="54"/>
                    <a:pt x="1" y="110"/>
                  </a:cubicBezTo>
                  <a:cubicBezTo>
                    <a:pt x="1" y="202"/>
                    <a:pt x="335" y="223"/>
                    <a:pt x="386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7" name="Google Shape;28177;p13"/>
            <p:cNvSpPr/>
            <p:nvPr/>
          </p:nvSpPr>
          <p:spPr>
            <a:xfrm>
              <a:off x="7801701" y="1851704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5" y="105"/>
                  </a:moveTo>
                  <a:cubicBezTo>
                    <a:pt x="195" y="54"/>
                    <a:pt x="37" y="1"/>
                    <a:pt x="1" y="105"/>
                  </a:cubicBezTo>
                  <a:cubicBezTo>
                    <a:pt x="1" y="154"/>
                    <a:pt x="157" y="208"/>
                    <a:pt x="19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8" name="Google Shape;28178;p13"/>
            <p:cNvSpPr/>
            <p:nvPr/>
          </p:nvSpPr>
          <p:spPr>
            <a:xfrm>
              <a:off x="4642438" y="1852096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1"/>
                  </a:moveTo>
                  <a:lnTo>
                    <a:pt x="1" y="1"/>
                  </a:lnTo>
                  <a:lnTo>
                    <a:pt x="1" y="184"/>
                  </a:lnTo>
                  <a:lnTo>
                    <a:pt x="386" y="1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9" name="Google Shape;28179;p13"/>
            <p:cNvSpPr/>
            <p:nvPr/>
          </p:nvSpPr>
          <p:spPr>
            <a:xfrm>
              <a:off x="1438203" y="1854083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6"/>
                  </a:moveTo>
                  <a:cubicBezTo>
                    <a:pt x="242" y="0"/>
                    <a:pt x="0" y="71"/>
                    <a:pt x="101" y="116"/>
                  </a:cubicBezTo>
                  <a:cubicBezTo>
                    <a:pt x="157" y="143"/>
                    <a:pt x="393" y="72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0" name="Google Shape;28180;p13"/>
            <p:cNvSpPr/>
            <p:nvPr/>
          </p:nvSpPr>
          <p:spPr>
            <a:xfrm>
              <a:off x="1407258" y="1851945"/>
              <a:ext cx="23985" cy="6052"/>
            </a:xfrm>
            <a:custGeom>
              <a:avLst/>
              <a:gdLst/>
              <a:ahLst/>
              <a:cxnLst/>
              <a:rect l="l" t="t" r="r" b="b"/>
              <a:pathLst>
                <a:path w="672" h="201" extrusionOk="0">
                  <a:moveTo>
                    <a:pt x="580" y="6"/>
                  </a:moveTo>
                  <a:cubicBezTo>
                    <a:pt x="248" y="1"/>
                    <a:pt x="87" y="76"/>
                    <a:pt x="0" y="189"/>
                  </a:cubicBezTo>
                  <a:cubicBezTo>
                    <a:pt x="307" y="178"/>
                    <a:pt x="671" y="200"/>
                    <a:pt x="58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1" name="Google Shape;28181;p13"/>
            <p:cNvSpPr/>
            <p:nvPr/>
          </p:nvSpPr>
          <p:spPr>
            <a:xfrm>
              <a:off x="226857" y="1854083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38" y="0"/>
                    <a:pt x="0" y="71"/>
                    <a:pt x="100" y="116"/>
                  </a:cubicBezTo>
                  <a:cubicBezTo>
                    <a:pt x="150" y="143"/>
                    <a:pt x="392" y="72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2" name="Google Shape;28182;p13"/>
            <p:cNvSpPr/>
            <p:nvPr/>
          </p:nvSpPr>
          <p:spPr>
            <a:xfrm>
              <a:off x="8648419" y="1845863"/>
              <a:ext cx="27555" cy="10177"/>
            </a:xfrm>
            <a:custGeom>
              <a:avLst/>
              <a:gdLst/>
              <a:ahLst/>
              <a:cxnLst/>
              <a:rect l="l" t="t" r="r" b="b"/>
              <a:pathLst>
                <a:path w="772" h="338" extrusionOk="0">
                  <a:moveTo>
                    <a:pt x="771" y="299"/>
                  </a:moveTo>
                  <a:lnTo>
                    <a:pt x="771" y="27"/>
                  </a:lnTo>
                  <a:cubicBezTo>
                    <a:pt x="330" y="0"/>
                    <a:pt x="47" y="47"/>
                    <a:pt x="1" y="208"/>
                  </a:cubicBezTo>
                  <a:cubicBezTo>
                    <a:pt x="258" y="235"/>
                    <a:pt x="366" y="337"/>
                    <a:pt x="771" y="2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3" name="Google Shape;28183;p13"/>
            <p:cNvSpPr/>
            <p:nvPr/>
          </p:nvSpPr>
          <p:spPr>
            <a:xfrm>
              <a:off x="8022027" y="1848995"/>
              <a:ext cx="6889" cy="6263"/>
            </a:xfrm>
            <a:custGeom>
              <a:avLst/>
              <a:gdLst/>
              <a:ahLst/>
              <a:cxnLst/>
              <a:rect l="l" t="t" r="r" b="b"/>
              <a:pathLst>
                <a:path w="193" h="208" extrusionOk="0">
                  <a:moveTo>
                    <a:pt x="193" y="104"/>
                  </a:moveTo>
                  <a:cubicBezTo>
                    <a:pt x="193" y="53"/>
                    <a:pt x="39" y="1"/>
                    <a:pt x="1" y="104"/>
                  </a:cubicBezTo>
                  <a:cubicBezTo>
                    <a:pt x="1" y="155"/>
                    <a:pt x="156" y="207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4" name="Google Shape;28184;p13"/>
            <p:cNvSpPr/>
            <p:nvPr/>
          </p:nvSpPr>
          <p:spPr>
            <a:xfrm>
              <a:off x="7719075" y="1841136"/>
              <a:ext cx="29946" cy="13760"/>
            </a:xfrm>
            <a:custGeom>
              <a:avLst/>
              <a:gdLst/>
              <a:ahLst/>
              <a:cxnLst/>
              <a:rect l="l" t="t" r="r" b="b"/>
              <a:pathLst>
                <a:path w="839" h="457" extrusionOk="0">
                  <a:moveTo>
                    <a:pt x="196" y="456"/>
                  </a:moveTo>
                  <a:lnTo>
                    <a:pt x="581" y="456"/>
                  </a:lnTo>
                  <a:cubicBezTo>
                    <a:pt x="683" y="223"/>
                    <a:pt x="838" y="138"/>
                    <a:pt x="388" y="1"/>
                  </a:cubicBezTo>
                  <a:cubicBezTo>
                    <a:pt x="529" y="249"/>
                    <a:pt x="5" y="184"/>
                    <a:pt x="0" y="365"/>
                  </a:cubicBezTo>
                  <a:cubicBezTo>
                    <a:pt x="120" y="370"/>
                    <a:pt x="231" y="378"/>
                    <a:pt x="196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5" name="Google Shape;28185;p13"/>
            <p:cNvSpPr/>
            <p:nvPr/>
          </p:nvSpPr>
          <p:spPr>
            <a:xfrm>
              <a:off x="7650297" y="1846255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5" y="104"/>
                  </a:moveTo>
                  <a:cubicBezTo>
                    <a:pt x="196" y="53"/>
                    <a:pt x="40" y="0"/>
                    <a:pt x="0" y="104"/>
                  </a:cubicBezTo>
                  <a:cubicBezTo>
                    <a:pt x="0" y="155"/>
                    <a:pt x="157" y="207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6" name="Google Shape;28186;p13"/>
            <p:cNvSpPr/>
            <p:nvPr/>
          </p:nvSpPr>
          <p:spPr>
            <a:xfrm>
              <a:off x="4329313" y="1839300"/>
              <a:ext cx="58857" cy="12827"/>
            </a:xfrm>
            <a:custGeom>
              <a:avLst/>
              <a:gdLst/>
              <a:ahLst/>
              <a:cxnLst/>
              <a:rect l="l" t="t" r="r" b="b"/>
              <a:pathLst>
                <a:path w="1649" h="426" extrusionOk="0">
                  <a:moveTo>
                    <a:pt x="674" y="426"/>
                  </a:moveTo>
                  <a:cubicBezTo>
                    <a:pt x="1648" y="60"/>
                    <a:pt x="1" y="0"/>
                    <a:pt x="674" y="4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7" name="Google Shape;28187;p13"/>
            <p:cNvSpPr/>
            <p:nvPr/>
          </p:nvSpPr>
          <p:spPr>
            <a:xfrm>
              <a:off x="4669956" y="1846646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1"/>
                  </a:moveTo>
                  <a:cubicBezTo>
                    <a:pt x="235" y="20"/>
                    <a:pt x="5" y="2"/>
                    <a:pt x="0" y="92"/>
                  </a:cubicBezTo>
                  <a:cubicBezTo>
                    <a:pt x="149" y="71"/>
                    <a:pt x="379" y="89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8" name="Google Shape;28188;p13"/>
            <p:cNvSpPr/>
            <p:nvPr/>
          </p:nvSpPr>
          <p:spPr>
            <a:xfrm>
              <a:off x="4133115" y="1843906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6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9" name="Google Shape;28189;p13"/>
            <p:cNvSpPr/>
            <p:nvPr/>
          </p:nvSpPr>
          <p:spPr>
            <a:xfrm>
              <a:off x="3114292" y="1843545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7" y="104"/>
                  </a:moveTo>
                  <a:cubicBezTo>
                    <a:pt x="197" y="53"/>
                    <a:pt x="40" y="0"/>
                    <a:pt x="2" y="104"/>
                  </a:cubicBezTo>
                  <a:cubicBezTo>
                    <a:pt x="1" y="153"/>
                    <a:pt x="159" y="205"/>
                    <a:pt x="197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0" name="Google Shape;28190;p13"/>
            <p:cNvSpPr/>
            <p:nvPr/>
          </p:nvSpPr>
          <p:spPr>
            <a:xfrm>
              <a:off x="1407294" y="1840805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4" y="103"/>
                  </a:moveTo>
                  <a:cubicBezTo>
                    <a:pt x="195" y="52"/>
                    <a:pt x="39" y="0"/>
                    <a:pt x="1" y="103"/>
                  </a:cubicBezTo>
                  <a:cubicBezTo>
                    <a:pt x="1" y="154"/>
                    <a:pt x="157" y="206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1" name="Google Shape;28191;p13"/>
            <p:cNvSpPr/>
            <p:nvPr/>
          </p:nvSpPr>
          <p:spPr>
            <a:xfrm>
              <a:off x="8841083" y="1832345"/>
              <a:ext cx="27804" cy="18457"/>
            </a:xfrm>
            <a:custGeom>
              <a:avLst/>
              <a:gdLst/>
              <a:ahLst/>
              <a:cxnLst/>
              <a:rect l="l" t="t" r="r" b="b"/>
              <a:pathLst>
                <a:path w="779" h="613" extrusionOk="0">
                  <a:moveTo>
                    <a:pt x="1" y="293"/>
                  </a:moveTo>
                  <a:cubicBezTo>
                    <a:pt x="779" y="613"/>
                    <a:pt x="456" y="0"/>
                    <a:pt x="1" y="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2" name="Google Shape;28192;p13"/>
            <p:cNvSpPr/>
            <p:nvPr/>
          </p:nvSpPr>
          <p:spPr>
            <a:xfrm>
              <a:off x="6562802" y="1838035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2" y="104"/>
                  </a:moveTo>
                  <a:cubicBezTo>
                    <a:pt x="193" y="56"/>
                    <a:pt x="39" y="1"/>
                    <a:pt x="2" y="104"/>
                  </a:cubicBezTo>
                  <a:cubicBezTo>
                    <a:pt x="0" y="155"/>
                    <a:pt x="157" y="207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3" name="Google Shape;28193;p13"/>
            <p:cNvSpPr/>
            <p:nvPr/>
          </p:nvSpPr>
          <p:spPr>
            <a:xfrm>
              <a:off x="8810067" y="1837644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3" y="142"/>
                    <a:pt x="392" y="72"/>
                    <a:pt x="291" y="27"/>
                  </a:cubicBezTo>
                  <a:cubicBezTo>
                    <a:pt x="238" y="1"/>
                    <a:pt x="0" y="70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4" name="Google Shape;28194;p13"/>
            <p:cNvSpPr/>
            <p:nvPr/>
          </p:nvSpPr>
          <p:spPr>
            <a:xfrm>
              <a:off x="2243482" y="1837614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5" y="26"/>
                  </a:moveTo>
                  <a:cubicBezTo>
                    <a:pt x="240" y="0"/>
                    <a:pt x="1" y="71"/>
                    <a:pt x="104" y="116"/>
                  </a:cubicBezTo>
                  <a:cubicBezTo>
                    <a:pt x="156" y="143"/>
                    <a:pt x="395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5" name="Google Shape;28195;p13"/>
            <p:cNvSpPr/>
            <p:nvPr/>
          </p:nvSpPr>
          <p:spPr>
            <a:xfrm>
              <a:off x="1166516" y="1838397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0"/>
                  </a:moveTo>
                  <a:cubicBezTo>
                    <a:pt x="236" y="21"/>
                    <a:pt x="5" y="2"/>
                    <a:pt x="1" y="90"/>
                  </a:cubicBezTo>
                  <a:cubicBezTo>
                    <a:pt x="151" y="72"/>
                    <a:pt x="379" y="9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6" name="Google Shape;28196;p13"/>
            <p:cNvSpPr/>
            <p:nvPr/>
          </p:nvSpPr>
          <p:spPr>
            <a:xfrm>
              <a:off x="853106" y="1837644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102" y="117"/>
                  </a:moveTo>
                  <a:cubicBezTo>
                    <a:pt x="155" y="142"/>
                    <a:pt x="392" y="72"/>
                    <a:pt x="292" y="27"/>
                  </a:cubicBezTo>
                  <a:cubicBezTo>
                    <a:pt x="242" y="1"/>
                    <a:pt x="1" y="70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7" name="Google Shape;28197;p13"/>
            <p:cNvSpPr/>
            <p:nvPr/>
          </p:nvSpPr>
          <p:spPr>
            <a:xfrm>
              <a:off x="8944269" y="1830117"/>
              <a:ext cx="23914" cy="5962"/>
            </a:xfrm>
            <a:custGeom>
              <a:avLst/>
              <a:gdLst/>
              <a:ahLst/>
              <a:cxnLst/>
              <a:rect l="l" t="t" r="r" b="b"/>
              <a:pathLst>
                <a:path w="670" h="198" extrusionOk="0">
                  <a:moveTo>
                    <a:pt x="582" y="5"/>
                  </a:moveTo>
                  <a:cubicBezTo>
                    <a:pt x="249" y="0"/>
                    <a:pt x="87" y="74"/>
                    <a:pt x="1" y="185"/>
                  </a:cubicBezTo>
                  <a:cubicBezTo>
                    <a:pt x="304" y="178"/>
                    <a:pt x="669" y="197"/>
                    <a:pt x="582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8" name="Google Shape;28198;p13"/>
            <p:cNvSpPr/>
            <p:nvPr/>
          </p:nvSpPr>
          <p:spPr>
            <a:xfrm>
              <a:off x="8824166" y="1829906"/>
              <a:ext cx="23914" cy="5811"/>
            </a:xfrm>
            <a:custGeom>
              <a:avLst/>
              <a:gdLst/>
              <a:ahLst/>
              <a:cxnLst/>
              <a:rect l="l" t="t" r="r" b="b"/>
              <a:pathLst>
                <a:path w="670" h="193" extrusionOk="0">
                  <a:moveTo>
                    <a:pt x="475" y="192"/>
                  </a:moveTo>
                  <a:cubicBezTo>
                    <a:pt x="475" y="101"/>
                    <a:pt x="633" y="85"/>
                    <a:pt x="669" y="11"/>
                  </a:cubicBezTo>
                  <a:cubicBezTo>
                    <a:pt x="365" y="21"/>
                    <a:pt x="1" y="0"/>
                    <a:pt x="91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9" name="Google Shape;28199;p13"/>
            <p:cNvSpPr/>
            <p:nvPr/>
          </p:nvSpPr>
          <p:spPr>
            <a:xfrm>
              <a:off x="2949146" y="1824787"/>
              <a:ext cx="13813" cy="10930"/>
            </a:xfrm>
            <a:custGeom>
              <a:avLst/>
              <a:gdLst/>
              <a:ahLst/>
              <a:cxnLst/>
              <a:rect l="l" t="t" r="r" b="b"/>
              <a:pathLst>
                <a:path w="387" h="363" extrusionOk="0">
                  <a:moveTo>
                    <a:pt x="387" y="1"/>
                  </a:moveTo>
                  <a:lnTo>
                    <a:pt x="0" y="1"/>
                  </a:lnTo>
                  <a:lnTo>
                    <a:pt x="0" y="362"/>
                  </a:lnTo>
                  <a:lnTo>
                    <a:pt x="387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0" name="Google Shape;28200;p13"/>
            <p:cNvSpPr/>
            <p:nvPr/>
          </p:nvSpPr>
          <p:spPr>
            <a:xfrm>
              <a:off x="6793264" y="1829515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5"/>
                  </a:moveTo>
                  <a:cubicBezTo>
                    <a:pt x="240" y="0"/>
                    <a:pt x="1" y="68"/>
                    <a:pt x="97" y="117"/>
                  </a:cubicBezTo>
                  <a:cubicBezTo>
                    <a:pt x="155" y="140"/>
                    <a:pt x="392" y="71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1" name="Google Shape;28201;p13"/>
            <p:cNvSpPr/>
            <p:nvPr/>
          </p:nvSpPr>
          <p:spPr>
            <a:xfrm>
              <a:off x="8276688" y="1827497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1"/>
                  </a:moveTo>
                  <a:cubicBezTo>
                    <a:pt x="237" y="22"/>
                    <a:pt x="7" y="3"/>
                    <a:pt x="1" y="92"/>
                  </a:cubicBezTo>
                  <a:cubicBezTo>
                    <a:pt x="150" y="70"/>
                    <a:pt x="383" y="88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2" name="Google Shape;28202;p13"/>
            <p:cNvSpPr/>
            <p:nvPr/>
          </p:nvSpPr>
          <p:spPr>
            <a:xfrm>
              <a:off x="6576615" y="1826985"/>
              <a:ext cx="20595" cy="3734"/>
            </a:xfrm>
            <a:custGeom>
              <a:avLst/>
              <a:gdLst/>
              <a:ahLst/>
              <a:cxnLst/>
              <a:rect l="l" t="t" r="r" b="b"/>
              <a:pathLst>
                <a:path w="577" h="124" extrusionOk="0">
                  <a:moveTo>
                    <a:pt x="577" y="18"/>
                  </a:moveTo>
                  <a:cubicBezTo>
                    <a:pt x="351" y="31"/>
                    <a:pt x="28" y="1"/>
                    <a:pt x="1" y="109"/>
                  </a:cubicBezTo>
                  <a:cubicBezTo>
                    <a:pt x="227" y="94"/>
                    <a:pt x="547" y="124"/>
                    <a:pt x="577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3" name="Google Shape;28203;p13"/>
            <p:cNvSpPr/>
            <p:nvPr/>
          </p:nvSpPr>
          <p:spPr>
            <a:xfrm>
              <a:off x="8896156" y="1821656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4" y="105"/>
                  </a:moveTo>
                  <a:cubicBezTo>
                    <a:pt x="194" y="54"/>
                    <a:pt x="38" y="0"/>
                    <a:pt x="0" y="105"/>
                  </a:cubicBezTo>
                  <a:cubicBezTo>
                    <a:pt x="0" y="153"/>
                    <a:pt x="156" y="205"/>
                    <a:pt x="194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4" name="Google Shape;28204;p13"/>
            <p:cNvSpPr/>
            <p:nvPr/>
          </p:nvSpPr>
          <p:spPr>
            <a:xfrm>
              <a:off x="8743823" y="1822017"/>
              <a:ext cx="21558" cy="6413"/>
            </a:xfrm>
            <a:custGeom>
              <a:avLst/>
              <a:gdLst/>
              <a:ahLst/>
              <a:cxnLst/>
              <a:rect l="l" t="t" r="r" b="b"/>
              <a:pathLst>
                <a:path w="604" h="213" extrusionOk="0">
                  <a:moveTo>
                    <a:pt x="603" y="183"/>
                  </a:moveTo>
                  <a:lnTo>
                    <a:pt x="603" y="0"/>
                  </a:lnTo>
                  <a:lnTo>
                    <a:pt x="26" y="0"/>
                  </a:lnTo>
                  <a:cubicBezTo>
                    <a:pt x="0" y="163"/>
                    <a:pt x="219" y="213"/>
                    <a:pt x="603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5" name="Google Shape;28205;p13"/>
            <p:cNvSpPr/>
            <p:nvPr/>
          </p:nvSpPr>
          <p:spPr>
            <a:xfrm>
              <a:off x="1453300" y="1808890"/>
              <a:ext cx="37049" cy="15928"/>
            </a:xfrm>
            <a:custGeom>
              <a:avLst/>
              <a:gdLst/>
              <a:ahLst/>
              <a:cxnLst/>
              <a:rect l="l" t="t" r="r" b="b"/>
              <a:pathLst>
                <a:path w="1038" h="529" extrusionOk="0">
                  <a:moveTo>
                    <a:pt x="835" y="529"/>
                  </a:moveTo>
                  <a:cubicBezTo>
                    <a:pt x="1038" y="0"/>
                    <a:pt x="0" y="490"/>
                    <a:pt x="835" y="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6" name="Google Shape;28206;p13"/>
            <p:cNvSpPr/>
            <p:nvPr/>
          </p:nvSpPr>
          <p:spPr>
            <a:xfrm>
              <a:off x="8214763" y="1811088"/>
              <a:ext cx="30017" cy="10960"/>
            </a:xfrm>
            <a:custGeom>
              <a:avLst/>
              <a:gdLst/>
              <a:ahLst/>
              <a:cxnLst/>
              <a:rect l="l" t="t" r="r" b="b"/>
              <a:pathLst>
                <a:path w="841" h="364" extrusionOk="0">
                  <a:moveTo>
                    <a:pt x="578" y="0"/>
                  </a:moveTo>
                  <a:cubicBezTo>
                    <a:pt x="748" y="293"/>
                    <a:pt x="79" y="188"/>
                    <a:pt x="1" y="363"/>
                  </a:cubicBezTo>
                  <a:lnTo>
                    <a:pt x="771" y="363"/>
                  </a:lnTo>
                  <a:cubicBezTo>
                    <a:pt x="738" y="227"/>
                    <a:pt x="840" y="28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7" name="Google Shape;28207;p13"/>
            <p:cNvSpPr/>
            <p:nvPr/>
          </p:nvSpPr>
          <p:spPr>
            <a:xfrm>
              <a:off x="6590249" y="1819308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8" y="0"/>
                  </a:moveTo>
                  <a:cubicBezTo>
                    <a:pt x="239" y="20"/>
                    <a:pt x="8" y="3"/>
                    <a:pt x="0" y="90"/>
                  </a:cubicBezTo>
                  <a:cubicBezTo>
                    <a:pt x="153" y="71"/>
                    <a:pt x="384" y="87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8" name="Google Shape;28208;p13"/>
            <p:cNvSpPr/>
            <p:nvPr/>
          </p:nvSpPr>
          <p:spPr>
            <a:xfrm>
              <a:off x="5127490" y="1818555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5"/>
                  </a:moveTo>
                  <a:cubicBezTo>
                    <a:pt x="241" y="0"/>
                    <a:pt x="1" y="69"/>
                    <a:pt x="103" y="115"/>
                  </a:cubicBezTo>
                  <a:cubicBezTo>
                    <a:pt x="156" y="141"/>
                    <a:pt x="395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9" name="Google Shape;28209;p13"/>
            <p:cNvSpPr/>
            <p:nvPr/>
          </p:nvSpPr>
          <p:spPr>
            <a:xfrm>
              <a:off x="2191979" y="1813798"/>
              <a:ext cx="22665" cy="8250"/>
            </a:xfrm>
            <a:custGeom>
              <a:avLst/>
              <a:gdLst/>
              <a:ahLst/>
              <a:cxnLst/>
              <a:rect l="l" t="t" r="r" b="b"/>
              <a:pathLst>
                <a:path w="635" h="274" extrusionOk="0">
                  <a:moveTo>
                    <a:pt x="1" y="273"/>
                  </a:moveTo>
                  <a:lnTo>
                    <a:pt x="385" y="273"/>
                  </a:lnTo>
                  <a:cubicBezTo>
                    <a:pt x="400" y="157"/>
                    <a:pt x="635" y="146"/>
                    <a:pt x="578" y="0"/>
                  </a:cubicBezTo>
                  <a:lnTo>
                    <a:pt x="0" y="0"/>
                  </a:lnTo>
                  <a:cubicBezTo>
                    <a:pt x="1" y="92"/>
                    <a:pt x="1" y="183"/>
                    <a:pt x="1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0" name="Google Shape;28210;p13"/>
            <p:cNvSpPr/>
            <p:nvPr/>
          </p:nvSpPr>
          <p:spPr>
            <a:xfrm>
              <a:off x="8803072" y="1815785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102" y="117"/>
                  </a:moveTo>
                  <a:cubicBezTo>
                    <a:pt x="157" y="142"/>
                    <a:pt x="395" y="73"/>
                    <a:pt x="295" y="26"/>
                  </a:cubicBezTo>
                  <a:cubicBezTo>
                    <a:pt x="242" y="1"/>
                    <a:pt x="0" y="70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1" name="Google Shape;28211;p13"/>
            <p:cNvSpPr/>
            <p:nvPr/>
          </p:nvSpPr>
          <p:spPr>
            <a:xfrm>
              <a:off x="6934854" y="1806783"/>
              <a:ext cx="20309" cy="13610"/>
            </a:xfrm>
            <a:custGeom>
              <a:avLst/>
              <a:gdLst/>
              <a:ahLst/>
              <a:cxnLst/>
              <a:rect l="l" t="t" r="r" b="b"/>
              <a:pathLst>
                <a:path w="569" h="452" extrusionOk="0">
                  <a:moveTo>
                    <a:pt x="375" y="416"/>
                  </a:moveTo>
                  <a:cubicBezTo>
                    <a:pt x="387" y="360"/>
                    <a:pt x="405" y="308"/>
                    <a:pt x="569" y="325"/>
                  </a:cubicBezTo>
                  <a:lnTo>
                    <a:pt x="569" y="143"/>
                  </a:lnTo>
                  <a:cubicBezTo>
                    <a:pt x="95" y="1"/>
                    <a:pt x="1" y="451"/>
                    <a:pt x="375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2" name="Google Shape;28212;p13"/>
            <p:cNvSpPr/>
            <p:nvPr/>
          </p:nvSpPr>
          <p:spPr>
            <a:xfrm>
              <a:off x="6136034" y="1813677"/>
              <a:ext cx="23950" cy="6052"/>
            </a:xfrm>
            <a:custGeom>
              <a:avLst/>
              <a:gdLst/>
              <a:ahLst/>
              <a:cxnLst/>
              <a:rect l="l" t="t" r="r" b="b"/>
              <a:pathLst>
                <a:path w="671" h="201" extrusionOk="0">
                  <a:moveTo>
                    <a:pt x="579" y="6"/>
                  </a:moveTo>
                  <a:cubicBezTo>
                    <a:pt x="248" y="0"/>
                    <a:pt x="83" y="76"/>
                    <a:pt x="0" y="187"/>
                  </a:cubicBezTo>
                  <a:cubicBezTo>
                    <a:pt x="303" y="179"/>
                    <a:pt x="670" y="200"/>
                    <a:pt x="57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3" name="Google Shape;28213;p13"/>
            <p:cNvSpPr/>
            <p:nvPr/>
          </p:nvSpPr>
          <p:spPr>
            <a:xfrm>
              <a:off x="7863662" y="1805608"/>
              <a:ext cx="33587" cy="17283"/>
            </a:xfrm>
            <a:custGeom>
              <a:avLst/>
              <a:gdLst/>
              <a:ahLst/>
              <a:cxnLst/>
              <a:rect l="l" t="t" r="r" b="b"/>
              <a:pathLst>
                <a:path w="941" h="574" extrusionOk="0">
                  <a:moveTo>
                    <a:pt x="1" y="91"/>
                  </a:moveTo>
                  <a:lnTo>
                    <a:pt x="1" y="274"/>
                  </a:lnTo>
                  <a:cubicBezTo>
                    <a:pt x="357" y="574"/>
                    <a:pt x="941" y="1"/>
                    <a:pt x="1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4" name="Google Shape;28214;p13"/>
            <p:cNvSpPr/>
            <p:nvPr/>
          </p:nvSpPr>
          <p:spPr>
            <a:xfrm>
              <a:off x="6552344" y="1813075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3" y="26"/>
                  </a:moveTo>
                  <a:cubicBezTo>
                    <a:pt x="238" y="1"/>
                    <a:pt x="1" y="70"/>
                    <a:pt x="100" y="116"/>
                  </a:cubicBezTo>
                  <a:cubicBezTo>
                    <a:pt x="154" y="140"/>
                    <a:pt x="394" y="71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5" name="Google Shape;28215;p13"/>
            <p:cNvSpPr/>
            <p:nvPr/>
          </p:nvSpPr>
          <p:spPr>
            <a:xfrm>
              <a:off x="4370609" y="1794559"/>
              <a:ext cx="37763" cy="26888"/>
            </a:xfrm>
            <a:custGeom>
              <a:avLst/>
              <a:gdLst/>
              <a:ahLst/>
              <a:cxnLst/>
              <a:rect l="l" t="t" r="r" b="b"/>
              <a:pathLst>
                <a:path w="1058" h="893" extrusionOk="0">
                  <a:moveTo>
                    <a:pt x="1058" y="549"/>
                  </a:moveTo>
                  <a:lnTo>
                    <a:pt x="1058" y="368"/>
                  </a:lnTo>
                  <a:cubicBezTo>
                    <a:pt x="280" y="1"/>
                    <a:pt x="0" y="893"/>
                    <a:pt x="1058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6" name="Google Shape;28216;p13"/>
            <p:cNvSpPr/>
            <p:nvPr/>
          </p:nvSpPr>
          <p:spPr>
            <a:xfrm>
              <a:off x="9080076" y="1802868"/>
              <a:ext cx="22700" cy="8250"/>
            </a:xfrm>
            <a:custGeom>
              <a:avLst/>
              <a:gdLst/>
              <a:ahLst/>
              <a:cxnLst/>
              <a:rect l="l" t="t" r="r" b="b"/>
              <a:pathLst>
                <a:path w="636" h="274" extrusionOk="0">
                  <a:moveTo>
                    <a:pt x="634" y="0"/>
                  </a:moveTo>
                  <a:lnTo>
                    <a:pt x="249" y="0"/>
                  </a:lnTo>
                  <a:cubicBezTo>
                    <a:pt x="236" y="117"/>
                    <a:pt x="1" y="127"/>
                    <a:pt x="54" y="273"/>
                  </a:cubicBezTo>
                  <a:lnTo>
                    <a:pt x="635" y="273"/>
                  </a:lnTo>
                  <a:cubicBezTo>
                    <a:pt x="634" y="182"/>
                    <a:pt x="634" y="92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7" name="Google Shape;28217;p13"/>
            <p:cNvSpPr/>
            <p:nvPr/>
          </p:nvSpPr>
          <p:spPr>
            <a:xfrm>
              <a:off x="72026" y="1805217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4"/>
                  </a:moveTo>
                  <a:cubicBezTo>
                    <a:pt x="194" y="53"/>
                    <a:pt x="39" y="1"/>
                    <a:pt x="1" y="104"/>
                  </a:cubicBezTo>
                  <a:cubicBezTo>
                    <a:pt x="1" y="155"/>
                    <a:pt x="157" y="207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8" name="Google Shape;28218;p13"/>
            <p:cNvSpPr/>
            <p:nvPr/>
          </p:nvSpPr>
          <p:spPr>
            <a:xfrm>
              <a:off x="8724086" y="1802537"/>
              <a:ext cx="6960" cy="6203"/>
            </a:xfrm>
            <a:custGeom>
              <a:avLst/>
              <a:gdLst/>
              <a:ahLst/>
              <a:cxnLst/>
              <a:rect l="l" t="t" r="r" b="b"/>
              <a:pathLst>
                <a:path w="195" h="206" extrusionOk="0">
                  <a:moveTo>
                    <a:pt x="193" y="103"/>
                  </a:moveTo>
                  <a:cubicBezTo>
                    <a:pt x="194" y="53"/>
                    <a:pt x="37" y="1"/>
                    <a:pt x="1" y="103"/>
                  </a:cubicBezTo>
                  <a:cubicBezTo>
                    <a:pt x="1" y="154"/>
                    <a:pt x="159" y="206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9" name="Google Shape;28219;p13"/>
            <p:cNvSpPr/>
            <p:nvPr/>
          </p:nvSpPr>
          <p:spPr>
            <a:xfrm>
              <a:off x="8373378" y="1794679"/>
              <a:ext cx="39583" cy="16771"/>
            </a:xfrm>
            <a:custGeom>
              <a:avLst/>
              <a:gdLst/>
              <a:ahLst/>
              <a:cxnLst/>
              <a:rect l="l" t="t" r="r" b="b"/>
              <a:pathLst>
                <a:path w="1109" h="557" extrusionOk="0">
                  <a:moveTo>
                    <a:pt x="954" y="454"/>
                  </a:moveTo>
                  <a:cubicBezTo>
                    <a:pt x="1109" y="141"/>
                    <a:pt x="776" y="56"/>
                    <a:pt x="378" y="1"/>
                  </a:cubicBezTo>
                  <a:cubicBezTo>
                    <a:pt x="0" y="175"/>
                    <a:pt x="175" y="557"/>
                    <a:pt x="954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0" name="Google Shape;28220;p13"/>
            <p:cNvSpPr/>
            <p:nvPr/>
          </p:nvSpPr>
          <p:spPr>
            <a:xfrm>
              <a:off x="5719368" y="1804916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294" y="24"/>
                  </a:moveTo>
                  <a:cubicBezTo>
                    <a:pt x="242" y="0"/>
                    <a:pt x="1" y="68"/>
                    <a:pt x="104" y="114"/>
                  </a:cubicBezTo>
                  <a:cubicBezTo>
                    <a:pt x="157" y="140"/>
                    <a:pt x="396" y="69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1" name="Google Shape;28221;p13"/>
            <p:cNvSpPr/>
            <p:nvPr/>
          </p:nvSpPr>
          <p:spPr>
            <a:xfrm>
              <a:off x="749886" y="1804916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4" y="24"/>
                  </a:moveTo>
                  <a:cubicBezTo>
                    <a:pt x="240" y="0"/>
                    <a:pt x="0" y="68"/>
                    <a:pt x="98" y="114"/>
                  </a:cubicBezTo>
                  <a:cubicBezTo>
                    <a:pt x="155" y="140"/>
                    <a:pt x="393" y="69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2" name="Google Shape;28222;p13"/>
            <p:cNvSpPr/>
            <p:nvPr/>
          </p:nvSpPr>
          <p:spPr>
            <a:xfrm>
              <a:off x="8799859" y="1802868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5" y="23"/>
                    <a:pt x="3" y="3"/>
                    <a:pt x="0" y="92"/>
                  </a:cubicBezTo>
                  <a:cubicBezTo>
                    <a:pt x="149" y="71"/>
                    <a:pt x="379" y="89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3" name="Google Shape;28223;p13"/>
            <p:cNvSpPr/>
            <p:nvPr/>
          </p:nvSpPr>
          <p:spPr>
            <a:xfrm>
              <a:off x="6459581" y="1781130"/>
              <a:ext cx="52754" cy="24510"/>
            </a:xfrm>
            <a:custGeom>
              <a:avLst/>
              <a:gdLst/>
              <a:ahLst/>
              <a:cxnLst/>
              <a:rect l="l" t="t" r="r" b="b"/>
              <a:pathLst>
                <a:path w="1478" h="814" extrusionOk="0">
                  <a:moveTo>
                    <a:pt x="1" y="814"/>
                  </a:moveTo>
                  <a:cubicBezTo>
                    <a:pt x="1477" y="681"/>
                    <a:pt x="31" y="1"/>
                    <a:pt x="1" y="8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4" name="Google Shape;28224;p13"/>
            <p:cNvSpPr/>
            <p:nvPr/>
          </p:nvSpPr>
          <p:spPr>
            <a:xfrm>
              <a:off x="729291" y="1802146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291" y="24"/>
                  </a:moveTo>
                  <a:cubicBezTo>
                    <a:pt x="242" y="1"/>
                    <a:pt x="0" y="69"/>
                    <a:pt x="99" y="116"/>
                  </a:cubicBezTo>
                  <a:cubicBezTo>
                    <a:pt x="153" y="141"/>
                    <a:pt x="392" y="73"/>
                    <a:pt x="29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5" name="Google Shape;28225;p13"/>
            <p:cNvSpPr/>
            <p:nvPr/>
          </p:nvSpPr>
          <p:spPr>
            <a:xfrm>
              <a:off x="3272656" y="1794348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5" y="101"/>
                  </a:moveTo>
                  <a:cubicBezTo>
                    <a:pt x="197" y="52"/>
                    <a:pt x="40" y="0"/>
                    <a:pt x="2" y="101"/>
                  </a:cubicBezTo>
                  <a:cubicBezTo>
                    <a:pt x="1" y="153"/>
                    <a:pt x="159" y="205"/>
                    <a:pt x="195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6" name="Google Shape;28226;p13"/>
            <p:cNvSpPr/>
            <p:nvPr/>
          </p:nvSpPr>
          <p:spPr>
            <a:xfrm>
              <a:off x="7017123" y="1789229"/>
              <a:ext cx="22558" cy="8160"/>
            </a:xfrm>
            <a:custGeom>
              <a:avLst/>
              <a:gdLst/>
              <a:ahLst/>
              <a:cxnLst/>
              <a:rect l="l" t="t" r="r" b="b"/>
              <a:pathLst>
                <a:path w="632" h="271" extrusionOk="0">
                  <a:moveTo>
                    <a:pt x="577" y="0"/>
                  </a:moveTo>
                  <a:lnTo>
                    <a:pt x="1" y="0"/>
                  </a:lnTo>
                  <a:lnTo>
                    <a:pt x="1" y="271"/>
                  </a:lnTo>
                  <a:lnTo>
                    <a:pt x="386" y="271"/>
                  </a:lnTo>
                  <a:cubicBezTo>
                    <a:pt x="396" y="156"/>
                    <a:pt x="631" y="147"/>
                    <a:pt x="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7" name="Google Shape;28227;p13"/>
            <p:cNvSpPr/>
            <p:nvPr/>
          </p:nvSpPr>
          <p:spPr>
            <a:xfrm>
              <a:off x="6700465" y="1789199"/>
              <a:ext cx="20666" cy="8190"/>
            </a:xfrm>
            <a:custGeom>
              <a:avLst/>
              <a:gdLst/>
              <a:ahLst/>
              <a:cxnLst/>
              <a:rect l="l" t="t" r="r" b="b"/>
              <a:pathLst>
                <a:path w="579" h="272" extrusionOk="0">
                  <a:moveTo>
                    <a:pt x="579" y="92"/>
                  </a:moveTo>
                  <a:cubicBezTo>
                    <a:pt x="386" y="93"/>
                    <a:pt x="349" y="17"/>
                    <a:pt x="192" y="0"/>
                  </a:cubicBezTo>
                  <a:cubicBezTo>
                    <a:pt x="192" y="92"/>
                    <a:pt x="37" y="107"/>
                    <a:pt x="1" y="183"/>
                  </a:cubicBezTo>
                  <a:cubicBezTo>
                    <a:pt x="192" y="183"/>
                    <a:pt x="230" y="256"/>
                    <a:pt x="386" y="272"/>
                  </a:cubicBezTo>
                  <a:cubicBezTo>
                    <a:pt x="386" y="183"/>
                    <a:pt x="542" y="166"/>
                    <a:pt x="579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8" name="Google Shape;28228;p13"/>
            <p:cNvSpPr/>
            <p:nvPr/>
          </p:nvSpPr>
          <p:spPr>
            <a:xfrm>
              <a:off x="3668300" y="1793866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3" y="28"/>
                  </a:moveTo>
                  <a:cubicBezTo>
                    <a:pt x="240" y="0"/>
                    <a:pt x="1" y="71"/>
                    <a:pt x="102" y="117"/>
                  </a:cubicBezTo>
                  <a:cubicBezTo>
                    <a:pt x="153" y="143"/>
                    <a:pt x="395" y="75"/>
                    <a:pt x="293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9" name="Google Shape;28229;p13"/>
            <p:cNvSpPr/>
            <p:nvPr/>
          </p:nvSpPr>
          <p:spPr>
            <a:xfrm>
              <a:off x="2267753" y="1791578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4" y="104"/>
                  </a:moveTo>
                  <a:cubicBezTo>
                    <a:pt x="195" y="53"/>
                    <a:pt x="39" y="1"/>
                    <a:pt x="2" y="104"/>
                  </a:cubicBezTo>
                  <a:cubicBezTo>
                    <a:pt x="1" y="153"/>
                    <a:pt x="156" y="206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0" name="Google Shape;28230;p13"/>
            <p:cNvSpPr/>
            <p:nvPr/>
          </p:nvSpPr>
          <p:spPr>
            <a:xfrm>
              <a:off x="8169898" y="1791186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5" y="26"/>
                  </a:moveTo>
                  <a:cubicBezTo>
                    <a:pt x="240" y="1"/>
                    <a:pt x="1" y="69"/>
                    <a:pt x="101" y="117"/>
                  </a:cubicBezTo>
                  <a:cubicBezTo>
                    <a:pt x="154" y="143"/>
                    <a:pt x="392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1" name="Google Shape;28231;p13"/>
            <p:cNvSpPr/>
            <p:nvPr/>
          </p:nvSpPr>
          <p:spPr>
            <a:xfrm>
              <a:off x="330042" y="1791186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4" y="26"/>
                  </a:moveTo>
                  <a:cubicBezTo>
                    <a:pt x="241" y="1"/>
                    <a:pt x="1" y="69"/>
                    <a:pt x="100" y="117"/>
                  </a:cubicBezTo>
                  <a:cubicBezTo>
                    <a:pt x="153" y="143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2" name="Google Shape;28232;p13"/>
            <p:cNvSpPr/>
            <p:nvPr/>
          </p:nvSpPr>
          <p:spPr>
            <a:xfrm>
              <a:off x="6855189" y="1788446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4" y="26"/>
                  </a:moveTo>
                  <a:cubicBezTo>
                    <a:pt x="241" y="0"/>
                    <a:pt x="1" y="71"/>
                    <a:pt x="101" y="118"/>
                  </a:cubicBezTo>
                  <a:cubicBezTo>
                    <a:pt x="153" y="143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3" name="Google Shape;28233;p13"/>
            <p:cNvSpPr/>
            <p:nvPr/>
          </p:nvSpPr>
          <p:spPr>
            <a:xfrm>
              <a:off x="6593925" y="1783418"/>
              <a:ext cx="23914" cy="5841"/>
            </a:xfrm>
            <a:custGeom>
              <a:avLst/>
              <a:gdLst/>
              <a:ahLst/>
              <a:cxnLst/>
              <a:rect l="l" t="t" r="r" b="b"/>
              <a:pathLst>
                <a:path w="670" h="194" extrusionOk="0">
                  <a:moveTo>
                    <a:pt x="477" y="193"/>
                  </a:moveTo>
                  <a:cubicBezTo>
                    <a:pt x="477" y="102"/>
                    <a:pt x="633" y="85"/>
                    <a:pt x="670" y="12"/>
                  </a:cubicBezTo>
                  <a:cubicBezTo>
                    <a:pt x="370" y="20"/>
                    <a:pt x="0" y="0"/>
                    <a:pt x="92" y="1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4" name="Google Shape;28234;p13"/>
            <p:cNvSpPr/>
            <p:nvPr/>
          </p:nvSpPr>
          <p:spPr>
            <a:xfrm>
              <a:off x="6080926" y="1780618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5" y="104"/>
                  </a:moveTo>
                  <a:cubicBezTo>
                    <a:pt x="196" y="54"/>
                    <a:pt x="39" y="1"/>
                    <a:pt x="4" y="104"/>
                  </a:cubicBezTo>
                  <a:cubicBezTo>
                    <a:pt x="0" y="156"/>
                    <a:pt x="157" y="208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5" name="Google Shape;28235;p13"/>
            <p:cNvSpPr/>
            <p:nvPr/>
          </p:nvSpPr>
          <p:spPr>
            <a:xfrm>
              <a:off x="5578492" y="1778270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6" name="Google Shape;28236;p13"/>
            <p:cNvSpPr/>
            <p:nvPr/>
          </p:nvSpPr>
          <p:spPr>
            <a:xfrm>
              <a:off x="2188517" y="1780257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98" y="116"/>
                  </a:moveTo>
                  <a:cubicBezTo>
                    <a:pt x="152" y="141"/>
                    <a:pt x="391" y="71"/>
                    <a:pt x="290" y="24"/>
                  </a:cubicBezTo>
                  <a:cubicBezTo>
                    <a:pt x="238" y="1"/>
                    <a:pt x="1" y="69"/>
                    <a:pt x="98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7" name="Google Shape;28237;p13"/>
            <p:cNvSpPr/>
            <p:nvPr/>
          </p:nvSpPr>
          <p:spPr>
            <a:xfrm>
              <a:off x="614899" y="1775560"/>
              <a:ext cx="21594" cy="6413"/>
            </a:xfrm>
            <a:custGeom>
              <a:avLst/>
              <a:gdLst/>
              <a:ahLst/>
              <a:cxnLst/>
              <a:rect l="l" t="t" r="r" b="b"/>
              <a:pathLst>
                <a:path w="605" h="213" extrusionOk="0">
                  <a:moveTo>
                    <a:pt x="605" y="182"/>
                  </a:moveTo>
                  <a:lnTo>
                    <a:pt x="605" y="0"/>
                  </a:lnTo>
                  <a:lnTo>
                    <a:pt x="27" y="0"/>
                  </a:lnTo>
                  <a:cubicBezTo>
                    <a:pt x="0" y="163"/>
                    <a:pt x="217" y="213"/>
                    <a:pt x="605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8" name="Google Shape;28238;p13"/>
            <p:cNvSpPr/>
            <p:nvPr/>
          </p:nvSpPr>
          <p:spPr>
            <a:xfrm>
              <a:off x="5279002" y="1772098"/>
              <a:ext cx="13920" cy="4215"/>
            </a:xfrm>
            <a:custGeom>
              <a:avLst/>
              <a:gdLst/>
              <a:ahLst/>
              <a:cxnLst/>
              <a:rect l="l" t="t" r="r" b="b"/>
              <a:pathLst>
                <a:path w="390" h="140" extrusionOk="0">
                  <a:moveTo>
                    <a:pt x="291" y="24"/>
                  </a:moveTo>
                  <a:cubicBezTo>
                    <a:pt x="238" y="0"/>
                    <a:pt x="1" y="68"/>
                    <a:pt x="100" y="115"/>
                  </a:cubicBezTo>
                  <a:cubicBezTo>
                    <a:pt x="152" y="140"/>
                    <a:pt x="390" y="70"/>
                    <a:pt x="29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9" name="Google Shape;28239;p13"/>
            <p:cNvSpPr/>
            <p:nvPr/>
          </p:nvSpPr>
          <p:spPr>
            <a:xfrm>
              <a:off x="2031009" y="1767491"/>
              <a:ext cx="34086" cy="8822"/>
            </a:xfrm>
            <a:custGeom>
              <a:avLst/>
              <a:gdLst/>
              <a:ahLst/>
              <a:cxnLst/>
              <a:rect l="l" t="t" r="r" b="b"/>
              <a:pathLst>
                <a:path w="955" h="293" extrusionOk="0">
                  <a:moveTo>
                    <a:pt x="76" y="177"/>
                  </a:moveTo>
                  <a:cubicBezTo>
                    <a:pt x="323" y="182"/>
                    <a:pt x="346" y="293"/>
                    <a:pt x="655" y="268"/>
                  </a:cubicBezTo>
                  <a:cubicBezTo>
                    <a:pt x="954" y="45"/>
                    <a:pt x="0" y="1"/>
                    <a:pt x="76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0" name="Google Shape;28240;p13"/>
            <p:cNvSpPr/>
            <p:nvPr/>
          </p:nvSpPr>
          <p:spPr>
            <a:xfrm>
              <a:off x="4728348" y="176932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1" y="116"/>
                  </a:moveTo>
                  <a:cubicBezTo>
                    <a:pt x="154" y="141"/>
                    <a:pt x="394" y="73"/>
                    <a:pt x="293" y="24"/>
                  </a:cubicBezTo>
                  <a:cubicBezTo>
                    <a:pt x="241" y="1"/>
                    <a:pt x="1" y="69"/>
                    <a:pt x="101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1" name="Google Shape;28241;p13"/>
            <p:cNvSpPr/>
            <p:nvPr/>
          </p:nvSpPr>
          <p:spPr>
            <a:xfrm>
              <a:off x="4105561" y="1766798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5" y="108"/>
                  </a:moveTo>
                  <a:cubicBezTo>
                    <a:pt x="346" y="0"/>
                    <a:pt x="174" y="54"/>
                    <a:pt x="0" y="108"/>
                  </a:cubicBezTo>
                  <a:cubicBezTo>
                    <a:pt x="3" y="200"/>
                    <a:pt x="338" y="223"/>
                    <a:pt x="385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2" name="Google Shape;28242;p13"/>
            <p:cNvSpPr/>
            <p:nvPr/>
          </p:nvSpPr>
          <p:spPr>
            <a:xfrm>
              <a:off x="1283479" y="1767371"/>
              <a:ext cx="13777" cy="2710"/>
            </a:xfrm>
            <a:custGeom>
              <a:avLst/>
              <a:gdLst/>
              <a:ahLst/>
              <a:cxnLst/>
              <a:rect l="l" t="t" r="r" b="b"/>
              <a:pathLst>
                <a:path w="386" h="90" extrusionOk="0">
                  <a:moveTo>
                    <a:pt x="385" y="1"/>
                  </a:moveTo>
                  <a:cubicBezTo>
                    <a:pt x="235" y="20"/>
                    <a:pt x="4" y="2"/>
                    <a:pt x="0" y="89"/>
                  </a:cubicBezTo>
                  <a:cubicBezTo>
                    <a:pt x="151" y="70"/>
                    <a:pt x="380" y="88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3" name="Google Shape;28243;p13"/>
            <p:cNvSpPr/>
            <p:nvPr/>
          </p:nvSpPr>
          <p:spPr>
            <a:xfrm>
              <a:off x="762021" y="1759151"/>
              <a:ext cx="27198" cy="10930"/>
            </a:xfrm>
            <a:custGeom>
              <a:avLst/>
              <a:gdLst/>
              <a:ahLst/>
              <a:cxnLst/>
              <a:rect l="l" t="t" r="r" b="b"/>
              <a:pathLst>
                <a:path w="762" h="363" extrusionOk="0">
                  <a:moveTo>
                    <a:pt x="533" y="362"/>
                  </a:moveTo>
                  <a:cubicBezTo>
                    <a:pt x="650" y="359"/>
                    <a:pt x="762" y="349"/>
                    <a:pt x="724" y="274"/>
                  </a:cubicBezTo>
                  <a:cubicBezTo>
                    <a:pt x="408" y="270"/>
                    <a:pt x="618" y="20"/>
                    <a:pt x="339" y="1"/>
                  </a:cubicBezTo>
                  <a:cubicBezTo>
                    <a:pt x="1" y="186"/>
                    <a:pt x="480" y="178"/>
                    <a:pt x="14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4" name="Google Shape;28244;p13"/>
            <p:cNvSpPr/>
            <p:nvPr/>
          </p:nvSpPr>
          <p:spPr>
            <a:xfrm>
              <a:off x="4511592" y="1761168"/>
              <a:ext cx="13920" cy="7467"/>
            </a:xfrm>
            <a:custGeom>
              <a:avLst/>
              <a:gdLst/>
              <a:ahLst/>
              <a:cxnLst/>
              <a:rect l="l" t="t" r="r" b="b"/>
              <a:pathLst>
                <a:path w="390" h="248" extrusionOk="0">
                  <a:moveTo>
                    <a:pt x="389" y="115"/>
                  </a:moveTo>
                  <a:cubicBezTo>
                    <a:pt x="384" y="21"/>
                    <a:pt x="50" y="0"/>
                    <a:pt x="0" y="115"/>
                  </a:cubicBezTo>
                  <a:cubicBezTo>
                    <a:pt x="220" y="105"/>
                    <a:pt x="303" y="247"/>
                    <a:pt x="389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5" name="Google Shape;28245;p13"/>
            <p:cNvSpPr/>
            <p:nvPr/>
          </p:nvSpPr>
          <p:spPr>
            <a:xfrm>
              <a:off x="874486" y="1756411"/>
              <a:ext cx="25592" cy="10990"/>
            </a:xfrm>
            <a:custGeom>
              <a:avLst/>
              <a:gdLst/>
              <a:ahLst/>
              <a:cxnLst/>
              <a:rect l="l" t="t" r="r" b="b"/>
              <a:pathLst>
                <a:path w="717" h="365" extrusionOk="0">
                  <a:moveTo>
                    <a:pt x="83" y="365"/>
                  </a:moveTo>
                  <a:lnTo>
                    <a:pt x="660" y="365"/>
                  </a:lnTo>
                  <a:cubicBezTo>
                    <a:pt x="716" y="157"/>
                    <a:pt x="614" y="21"/>
                    <a:pt x="275" y="0"/>
                  </a:cubicBezTo>
                  <a:cubicBezTo>
                    <a:pt x="215" y="123"/>
                    <a:pt x="1" y="173"/>
                    <a:pt x="83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6" name="Google Shape;28246;p13"/>
            <p:cNvSpPr/>
            <p:nvPr/>
          </p:nvSpPr>
          <p:spPr>
            <a:xfrm>
              <a:off x="4619595" y="1751293"/>
              <a:ext cx="36621" cy="17976"/>
            </a:xfrm>
            <a:custGeom>
              <a:avLst/>
              <a:gdLst/>
              <a:ahLst/>
              <a:cxnLst/>
              <a:rect l="l" t="t" r="r" b="b"/>
              <a:pathLst>
                <a:path w="1026" h="597" extrusionOk="0">
                  <a:moveTo>
                    <a:pt x="1026" y="170"/>
                  </a:moveTo>
                  <a:cubicBezTo>
                    <a:pt x="411" y="225"/>
                    <a:pt x="429" y="1"/>
                    <a:pt x="61" y="170"/>
                  </a:cubicBezTo>
                  <a:cubicBezTo>
                    <a:pt x="0" y="596"/>
                    <a:pt x="953" y="413"/>
                    <a:pt x="1026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7" name="Google Shape;28247;p13"/>
            <p:cNvSpPr/>
            <p:nvPr/>
          </p:nvSpPr>
          <p:spPr>
            <a:xfrm>
              <a:off x="1214593" y="1758759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4" y="104"/>
                  </a:moveTo>
                  <a:cubicBezTo>
                    <a:pt x="197" y="54"/>
                    <a:pt x="39" y="1"/>
                    <a:pt x="1" y="104"/>
                  </a:cubicBezTo>
                  <a:cubicBezTo>
                    <a:pt x="1" y="154"/>
                    <a:pt x="159" y="206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8" name="Google Shape;28248;p13"/>
            <p:cNvSpPr/>
            <p:nvPr/>
          </p:nvSpPr>
          <p:spPr>
            <a:xfrm>
              <a:off x="5826301" y="1753671"/>
              <a:ext cx="20737" cy="8220"/>
            </a:xfrm>
            <a:custGeom>
              <a:avLst/>
              <a:gdLst/>
              <a:ahLst/>
              <a:cxnLst/>
              <a:rect l="l" t="t" r="r" b="b"/>
              <a:pathLst>
                <a:path w="581" h="273" extrusionOk="0">
                  <a:moveTo>
                    <a:pt x="580" y="0"/>
                  </a:moveTo>
                  <a:lnTo>
                    <a:pt x="1" y="0"/>
                  </a:lnTo>
                  <a:lnTo>
                    <a:pt x="1" y="273"/>
                  </a:lnTo>
                  <a:lnTo>
                    <a:pt x="580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9" name="Google Shape;28249;p13"/>
            <p:cNvSpPr/>
            <p:nvPr/>
          </p:nvSpPr>
          <p:spPr>
            <a:xfrm>
              <a:off x="4717177" y="1753671"/>
              <a:ext cx="14812" cy="9485"/>
            </a:xfrm>
            <a:custGeom>
              <a:avLst/>
              <a:gdLst/>
              <a:ahLst/>
              <a:cxnLst/>
              <a:rect l="l" t="t" r="r" b="b"/>
              <a:pathLst>
                <a:path w="415" h="315" extrusionOk="0">
                  <a:moveTo>
                    <a:pt x="414" y="273"/>
                  </a:moveTo>
                  <a:lnTo>
                    <a:pt x="414" y="90"/>
                  </a:lnTo>
                  <a:cubicBezTo>
                    <a:pt x="219" y="90"/>
                    <a:pt x="185" y="16"/>
                    <a:pt x="27" y="0"/>
                  </a:cubicBezTo>
                  <a:cubicBezTo>
                    <a:pt x="46" y="144"/>
                    <a:pt x="1" y="315"/>
                    <a:pt x="414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0" name="Google Shape;28250;p13"/>
            <p:cNvSpPr/>
            <p:nvPr/>
          </p:nvSpPr>
          <p:spPr>
            <a:xfrm>
              <a:off x="860066" y="1755658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0" y="1"/>
                    <a:pt x="0" y="70"/>
                    <a:pt x="98" y="117"/>
                  </a:cubicBezTo>
                  <a:cubicBezTo>
                    <a:pt x="154" y="142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1" name="Google Shape;28251;p13"/>
            <p:cNvSpPr/>
            <p:nvPr/>
          </p:nvSpPr>
          <p:spPr>
            <a:xfrm>
              <a:off x="8834195" y="1750359"/>
              <a:ext cx="13884" cy="6745"/>
            </a:xfrm>
            <a:custGeom>
              <a:avLst/>
              <a:gdLst/>
              <a:ahLst/>
              <a:cxnLst/>
              <a:rect l="l" t="t" r="r" b="b"/>
              <a:pathLst>
                <a:path w="389" h="224" extrusionOk="0">
                  <a:moveTo>
                    <a:pt x="388" y="110"/>
                  </a:moveTo>
                  <a:cubicBezTo>
                    <a:pt x="346" y="0"/>
                    <a:pt x="173" y="54"/>
                    <a:pt x="0" y="110"/>
                  </a:cubicBezTo>
                  <a:cubicBezTo>
                    <a:pt x="6" y="201"/>
                    <a:pt x="337" y="224"/>
                    <a:pt x="388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2" name="Google Shape;28252;p13"/>
            <p:cNvSpPr/>
            <p:nvPr/>
          </p:nvSpPr>
          <p:spPr>
            <a:xfrm>
              <a:off x="9050916" y="174743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2" y="26"/>
                  </a:moveTo>
                  <a:cubicBezTo>
                    <a:pt x="240" y="1"/>
                    <a:pt x="1" y="70"/>
                    <a:pt x="100" y="117"/>
                  </a:cubicBezTo>
                  <a:cubicBezTo>
                    <a:pt x="152" y="142"/>
                    <a:pt x="394" y="73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3" name="Google Shape;28253;p13"/>
            <p:cNvSpPr/>
            <p:nvPr/>
          </p:nvSpPr>
          <p:spPr>
            <a:xfrm>
              <a:off x="8968289" y="174743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42" y="1"/>
                    <a:pt x="0" y="70"/>
                    <a:pt x="103" y="117"/>
                  </a:cubicBezTo>
                  <a:cubicBezTo>
                    <a:pt x="155" y="142"/>
                    <a:pt x="393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4" name="Google Shape;28254;p13"/>
            <p:cNvSpPr/>
            <p:nvPr/>
          </p:nvSpPr>
          <p:spPr>
            <a:xfrm>
              <a:off x="8625790" y="1736449"/>
              <a:ext cx="22665" cy="11773"/>
            </a:xfrm>
            <a:custGeom>
              <a:avLst/>
              <a:gdLst/>
              <a:ahLst/>
              <a:cxnLst/>
              <a:rect l="l" t="t" r="r" b="b"/>
              <a:pathLst>
                <a:path w="635" h="391" extrusionOk="0">
                  <a:moveTo>
                    <a:pt x="635" y="391"/>
                  </a:moveTo>
                  <a:lnTo>
                    <a:pt x="635" y="29"/>
                  </a:lnTo>
                  <a:cubicBezTo>
                    <a:pt x="125" y="0"/>
                    <a:pt x="1" y="154"/>
                    <a:pt x="54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5" name="Google Shape;28255;p13"/>
            <p:cNvSpPr/>
            <p:nvPr/>
          </p:nvSpPr>
          <p:spPr>
            <a:xfrm>
              <a:off x="1768602" y="1744699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5"/>
                  </a:moveTo>
                  <a:cubicBezTo>
                    <a:pt x="239" y="0"/>
                    <a:pt x="1" y="70"/>
                    <a:pt x="100" y="117"/>
                  </a:cubicBezTo>
                  <a:cubicBezTo>
                    <a:pt x="153" y="141"/>
                    <a:pt x="395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6" name="Google Shape;28256;p13"/>
            <p:cNvSpPr/>
            <p:nvPr/>
          </p:nvSpPr>
          <p:spPr>
            <a:xfrm>
              <a:off x="1744689" y="1731812"/>
              <a:ext cx="22986" cy="13700"/>
            </a:xfrm>
            <a:custGeom>
              <a:avLst/>
              <a:gdLst/>
              <a:ahLst/>
              <a:cxnLst/>
              <a:rect l="l" t="t" r="r" b="b"/>
              <a:pathLst>
                <a:path w="644" h="455" extrusionOk="0">
                  <a:moveTo>
                    <a:pt x="1" y="92"/>
                  </a:moveTo>
                  <a:lnTo>
                    <a:pt x="1" y="455"/>
                  </a:lnTo>
                  <a:lnTo>
                    <a:pt x="578" y="455"/>
                  </a:lnTo>
                  <a:cubicBezTo>
                    <a:pt x="629" y="217"/>
                    <a:pt x="643" y="0"/>
                    <a:pt x="1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7" name="Google Shape;28257;p13"/>
            <p:cNvSpPr/>
            <p:nvPr/>
          </p:nvSpPr>
          <p:spPr>
            <a:xfrm>
              <a:off x="8118324" y="1731812"/>
              <a:ext cx="26948" cy="13038"/>
            </a:xfrm>
            <a:custGeom>
              <a:avLst/>
              <a:gdLst/>
              <a:ahLst/>
              <a:cxnLst/>
              <a:rect l="l" t="t" r="r" b="b"/>
              <a:pathLst>
                <a:path w="755" h="433" extrusionOk="0">
                  <a:moveTo>
                    <a:pt x="194" y="0"/>
                  </a:moveTo>
                  <a:cubicBezTo>
                    <a:pt x="212" y="158"/>
                    <a:pt x="154" y="282"/>
                    <a:pt x="1" y="362"/>
                  </a:cubicBezTo>
                  <a:cubicBezTo>
                    <a:pt x="660" y="432"/>
                    <a:pt x="754" y="16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8" name="Google Shape;28258;p13"/>
            <p:cNvSpPr/>
            <p:nvPr/>
          </p:nvSpPr>
          <p:spPr>
            <a:xfrm>
              <a:off x="3905901" y="1736600"/>
              <a:ext cx="13777" cy="7407"/>
            </a:xfrm>
            <a:custGeom>
              <a:avLst/>
              <a:gdLst/>
              <a:ahLst/>
              <a:cxnLst/>
              <a:rect l="l" t="t" r="r" b="b"/>
              <a:pathLst>
                <a:path w="386" h="246" extrusionOk="0">
                  <a:moveTo>
                    <a:pt x="386" y="113"/>
                  </a:moveTo>
                  <a:cubicBezTo>
                    <a:pt x="383" y="21"/>
                    <a:pt x="49" y="1"/>
                    <a:pt x="1" y="113"/>
                  </a:cubicBezTo>
                  <a:cubicBezTo>
                    <a:pt x="216" y="104"/>
                    <a:pt x="304" y="246"/>
                    <a:pt x="386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9" name="Google Shape;28259;p13"/>
            <p:cNvSpPr/>
            <p:nvPr/>
          </p:nvSpPr>
          <p:spPr>
            <a:xfrm>
              <a:off x="1541388" y="1739279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5" y="24"/>
                  </a:moveTo>
                  <a:cubicBezTo>
                    <a:pt x="242" y="0"/>
                    <a:pt x="0" y="68"/>
                    <a:pt x="102" y="115"/>
                  </a:cubicBezTo>
                  <a:cubicBezTo>
                    <a:pt x="157" y="141"/>
                    <a:pt x="395" y="72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0" name="Google Shape;28260;p13"/>
            <p:cNvSpPr/>
            <p:nvPr/>
          </p:nvSpPr>
          <p:spPr>
            <a:xfrm>
              <a:off x="560719" y="1736931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5" y="102"/>
                  </a:moveTo>
                  <a:cubicBezTo>
                    <a:pt x="195" y="54"/>
                    <a:pt x="34" y="0"/>
                    <a:pt x="0" y="102"/>
                  </a:cubicBezTo>
                  <a:cubicBezTo>
                    <a:pt x="0" y="153"/>
                    <a:pt x="158" y="206"/>
                    <a:pt x="195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1" name="Google Shape;28261;p13"/>
            <p:cNvSpPr/>
            <p:nvPr/>
          </p:nvSpPr>
          <p:spPr>
            <a:xfrm>
              <a:off x="271615" y="1733649"/>
              <a:ext cx="27662" cy="9966"/>
            </a:xfrm>
            <a:custGeom>
              <a:avLst/>
              <a:gdLst/>
              <a:ahLst/>
              <a:cxnLst/>
              <a:rect l="l" t="t" r="r" b="b"/>
              <a:pathLst>
                <a:path w="775" h="331" extrusionOk="0">
                  <a:moveTo>
                    <a:pt x="775" y="122"/>
                  </a:moveTo>
                  <a:cubicBezTo>
                    <a:pt x="515" y="2"/>
                    <a:pt x="54" y="1"/>
                    <a:pt x="1" y="211"/>
                  </a:cubicBezTo>
                  <a:cubicBezTo>
                    <a:pt x="257" y="328"/>
                    <a:pt x="719" y="331"/>
                    <a:pt x="775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2" name="Google Shape;28262;p13"/>
            <p:cNvSpPr/>
            <p:nvPr/>
          </p:nvSpPr>
          <p:spPr>
            <a:xfrm>
              <a:off x="4135935" y="1723442"/>
              <a:ext cx="37120" cy="16560"/>
            </a:xfrm>
            <a:custGeom>
              <a:avLst/>
              <a:gdLst/>
              <a:ahLst/>
              <a:cxnLst/>
              <a:rect l="l" t="t" r="r" b="b"/>
              <a:pathLst>
                <a:path w="1040" h="550" extrusionOk="0">
                  <a:moveTo>
                    <a:pt x="884" y="550"/>
                  </a:moveTo>
                  <a:cubicBezTo>
                    <a:pt x="1039" y="0"/>
                    <a:pt x="0" y="490"/>
                    <a:pt x="884" y="5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3" name="Google Shape;28263;p13"/>
            <p:cNvSpPr/>
            <p:nvPr/>
          </p:nvSpPr>
          <p:spPr>
            <a:xfrm>
              <a:off x="860887" y="1731993"/>
              <a:ext cx="34086" cy="8792"/>
            </a:xfrm>
            <a:custGeom>
              <a:avLst/>
              <a:gdLst/>
              <a:ahLst/>
              <a:cxnLst/>
              <a:rect l="l" t="t" r="r" b="b"/>
              <a:pathLst>
                <a:path w="955" h="292" extrusionOk="0">
                  <a:moveTo>
                    <a:pt x="75" y="177"/>
                  </a:moveTo>
                  <a:cubicBezTo>
                    <a:pt x="322" y="181"/>
                    <a:pt x="344" y="292"/>
                    <a:pt x="656" y="266"/>
                  </a:cubicBezTo>
                  <a:cubicBezTo>
                    <a:pt x="955" y="44"/>
                    <a:pt x="1" y="1"/>
                    <a:pt x="75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4" name="Google Shape;28264;p13"/>
            <p:cNvSpPr/>
            <p:nvPr/>
          </p:nvSpPr>
          <p:spPr>
            <a:xfrm>
              <a:off x="6958482" y="1733800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3" y="26"/>
                  </a:moveTo>
                  <a:cubicBezTo>
                    <a:pt x="239" y="1"/>
                    <a:pt x="1" y="69"/>
                    <a:pt x="97" y="117"/>
                  </a:cubicBezTo>
                  <a:cubicBezTo>
                    <a:pt x="153" y="141"/>
                    <a:pt x="391" y="71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5" name="Google Shape;28265;p13"/>
            <p:cNvSpPr/>
            <p:nvPr/>
          </p:nvSpPr>
          <p:spPr>
            <a:xfrm>
              <a:off x="5981739" y="1726333"/>
              <a:ext cx="25556" cy="11020"/>
            </a:xfrm>
            <a:custGeom>
              <a:avLst/>
              <a:gdLst/>
              <a:ahLst/>
              <a:cxnLst/>
              <a:rect l="l" t="t" r="r" b="b"/>
              <a:pathLst>
                <a:path w="716" h="366" extrusionOk="0">
                  <a:moveTo>
                    <a:pt x="662" y="365"/>
                  </a:moveTo>
                  <a:cubicBezTo>
                    <a:pt x="715" y="158"/>
                    <a:pt x="612" y="22"/>
                    <a:pt x="277" y="1"/>
                  </a:cubicBezTo>
                  <a:cubicBezTo>
                    <a:pt x="214" y="124"/>
                    <a:pt x="0" y="173"/>
                    <a:pt x="84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6" name="Google Shape;28266;p13"/>
            <p:cNvSpPr/>
            <p:nvPr/>
          </p:nvSpPr>
          <p:spPr>
            <a:xfrm>
              <a:off x="2912347" y="1722599"/>
              <a:ext cx="39726" cy="15808"/>
            </a:xfrm>
            <a:custGeom>
              <a:avLst/>
              <a:gdLst/>
              <a:ahLst/>
              <a:cxnLst/>
              <a:rect l="l" t="t" r="r" b="b"/>
              <a:pathLst>
                <a:path w="1113" h="525" extrusionOk="0">
                  <a:moveTo>
                    <a:pt x="648" y="306"/>
                  </a:moveTo>
                  <a:cubicBezTo>
                    <a:pt x="1112" y="1"/>
                    <a:pt x="0" y="524"/>
                    <a:pt x="648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7" name="Google Shape;28267;p13"/>
            <p:cNvSpPr/>
            <p:nvPr/>
          </p:nvSpPr>
          <p:spPr>
            <a:xfrm>
              <a:off x="2177345" y="1723593"/>
              <a:ext cx="14705" cy="9515"/>
            </a:xfrm>
            <a:custGeom>
              <a:avLst/>
              <a:gdLst/>
              <a:ahLst/>
              <a:cxnLst/>
              <a:rect l="l" t="t" r="r" b="b"/>
              <a:pathLst>
                <a:path w="412" h="316" extrusionOk="0">
                  <a:moveTo>
                    <a:pt x="411" y="273"/>
                  </a:moveTo>
                  <a:lnTo>
                    <a:pt x="411" y="92"/>
                  </a:lnTo>
                  <a:cubicBezTo>
                    <a:pt x="218" y="92"/>
                    <a:pt x="182" y="18"/>
                    <a:pt x="26" y="1"/>
                  </a:cubicBezTo>
                  <a:cubicBezTo>
                    <a:pt x="46" y="144"/>
                    <a:pt x="0" y="315"/>
                    <a:pt x="411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8" name="Google Shape;28268;p13"/>
            <p:cNvSpPr/>
            <p:nvPr/>
          </p:nvSpPr>
          <p:spPr>
            <a:xfrm>
              <a:off x="1909763" y="1729103"/>
              <a:ext cx="13920" cy="2740"/>
            </a:xfrm>
            <a:custGeom>
              <a:avLst/>
              <a:gdLst/>
              <a:ahLst/>
              <a:cxnLst/>
              <a:rect l="l" t="t" r="r" b="b"/>
              <a:pathLst>
                <a:path w="390" h="91" extrusionOk="0">
                  <a:moveTo>
                    <a:pt x="390" y="0"/>
                  </a:moveTo>
                  <a:cubicBezTo>
                    <a:pt x="240" y="20"/>
                    <a:pt x="6" y="2"/>
                    <a:pt x="1" y="90"/>
                  </a:cubicBezTo>
                  <a:cubicBezTo>
                    <a:pt x="153" y="71"/>
                    <a:pt x="384" y="88"/>
                    <a:pt x="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9" name="Google Shape;28269;p13"/>
            <p:cNvSpPr/>
            <p:nvPr/>
          </p:nvSpPr>
          <p:spPr>
            <a:xfrm>
              <a:off x="3998736" y="1725550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1" y="27"/>
                  </a:moveTo>
                  <a:cubicBezTo>
                    <a:pt x="242" y="1"/>
                    <a:pt x="0" y="69"/>
                    <a:pt x="99" y="118"/>
                  </a:cubicBezTo>
                  <a:cubicBezTo>
                    <a:pt x="153" y="143"/>
                    <a:pt x="392" y="73"/>
                    <a:pt x="29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0" name="Google Shape;28270;p13"/>
            <p:cNvSpPr/>
            <p:nvPr/>
          </p:nvSpPr>
          <p:spPr>
            <a:xfrm>
              <a:off x="804994" y="1725550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1" y="27"/>
                  </a:moveTo>
                  <a:cubicBezTo>
                    <a:pt x="238" y="1"/>
                    <a:pt x="0" y="69"/>
                    <a:pt x="99" y="118"/>
                  </a:cubicBezTo>
                  <a:cubicBezTo>
                    <a:pt x="153" y="143"/>
                    <a:pt x="392" y="73"/>
                    <a:pt x="29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1" name="Google Shape;28271;p13"/>
            <p:cNvSpPr/>
            <p:nvPr/>
          </p:nvSpPr>
          <p:spPr>
            <a:xfrm>
              <a:off x="6982645" y="1720853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387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2" name="Google Shape;28272;p13"/>
            <p:cNvSpPr/>
            <p:nvPr/>
          </p:nvSpPr>
          <p:spPr>
            <a:xfrm>
              <a:off x="3155694" y="1718143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6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3" name="Google Shape;28273;p13"/>
            <p:cNvSpPr/>
            <p:nvPr/>
          </p:nvSpPr>
          <p:spPr>
            <a:xfrm>
              <a:off x="2086081" y="1715524"/>
              <a:ext cx="34086" cy="8852"/>
            </a:xfrm>
            <a:custGeom>
              <a:avLst/>
              <a:gdLst/>
              <a:ahLst/>
              <a:cxnLst/>
              <a:rect l="l" t="t" r="r" b="b"/>
              <a:pathLst>
                <a:path w="955" h="294" extrusionOk="0">
                  <a:moveTo>
                    <a:pt x="76" y="177"/>
                  </a:moveTo>
                  <a:cubicBezTo>
                    <a:pt x="321" y="182"/>
                    <a:pt x="341" y="293"/>
                    <a:pt x="654" y="269"/>
                  </a:cubicBezTo>
                  <a:cubicBezTo>
                    <a:pt x="954" y="45"/>
                    <a:pt x="0" y="1"/>
                    <a:pt x="76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4" name="Google Shape;28274;p13"/>
            <p:cNvSpPr/>
            <p:nvPr/>
          </p:nvSpPr>
          <p:spPr>
            <a:xfrm>
              <a:off x="3138455" y="1717330"/>
              <a:ext cx="13920" cy="4336"/>
            </a:xfrm>
            <a:custGeom>
              <a:avLst/>
              <a:gdLst/>
              <a:ahLst/>
              <a:cxnLst/>
              <a:rect l="l" t="t" r="r" b="b"/>
              <a:pathLst>
                <a:path w="390" h="144" extrusionOk="0">
                  <a:moveTo>
                    <a:pt x="290" y="27"/>
                  </a:moveTo>
                  <a:cubicBezTo>
                    <a:pt x="236" y="1"/>
                    <a:pt x="0" y="71"/>
                    <a:pt x="98" y="117"/>
                  </a:cubicBezTo>
                  <a:cubicBezTo>
                    <a:pt x="151" y="143"/>
                    <a:pt x="389" y="73"/>
                    <a:pt x="29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5" name="Google Shape;28275;p13"/>
            <p:cNvSpPr/>
            <p:nvPr/>
          </p:nvSpPr>
          <p:spPr>
            <a:xfrm>
              <a:off x="2226528" y="1718143"/>
              <a:ext cx="13742" cy="2740"/>
            </a:xfrm>
            <a:custGeom>
              <a:avLst/>
              <a:gdLst/>
              <a:ahLst/>
              <a:cxnLst/>
              <a:rect l="l" t="t" r="r" b="b"/>
              <a:pathLst>
                <a:path w="385" h="91" extrusionOk="0">
                  <a:moveTo>
                    <a:pt x="384" y="0"/>
                  </a:moveTo>
                  <a:cubicBezTo>
                    <a:pt x="236" y="20"/>
                    <a:pt x="2" y="1"/>
                    <a:pt x="1" y="90"/>
                  </a:cubicBezTo>
                  <a:cubicBezTo>
                    <a:pt x="148" y="71"/>
                    <a:pt x="377" y="89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6" name="Google Shape;28276;p13"/>
            <p:cNvSpPr/>
            <p:nvPr/>
          </p:nvSpPr>
          <p:spPr>
            <a:xfrm>
              <a:off x="2081869" y="2385228"/>
              <a:ext cx="50648" cy="16440"/>
            </a:xfrm>
            <a:custGeom>
              <a:avLst/>
              <a:gdLst/>
              <a:ahLst/>
              <a:cxnLst/>
              <a:rect l="l" t="t" r="r" b="b"/>
              <a:pathLst>
                <a:path w="1419" h="546" extrusionOk="0">
                  <a:moveTo>
                    <a:pt x="194" y="545"/>
                  </a:moveTo>
                  <a:cubicBezTo>
                    <a:pt x="1418" y="479"/>
                    <a:pt x="207" y="1"/>
                    <a:pt x="1" y="271"/>
                  </a:cubicBezTo>
                  <a:cubicBezTo>
                    <a:pt x="228" y="288"/>
                    <a:pt x="209" y="417"/>
                    <a:pt x="194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7" name="Google Shape;28277;p13"/>
            <p:cNvSpPr/>
            <p:nvPr/>
          </p:nvSpPr>
          <p:spPr>
            <a:xfrm>
              <a:off x="8772305" y="2095403"/>
              <a:ext cx="34443" cy="10990"/>
            </a:xfrm>
            <a:custGeom>
              <a:avLst/>
              <a:gdLst/>
              <a:ahLst/>
              <a:cxnLst/>
              <a:rect l="l" t="t" r="r" b="b"/>
              <a:pathLst>
                <a:path w="965" h="365" extrusionOk="0">
                  <a:moveTo>
                    <a:pt x="964" y="364"/>
                  </a:moveTo>
                  <a:cubicBezTo>
                    <a:pt x="898" y="123"/>
                    <a:pt x="459" y="57"/>
                    <a:pt x="1" y="0"/>
                  </a:cubicBezTo>
                  <a:cubicBezTo>
                    <a:pt x="79" y="236"/>
                    <a:pt x="601" y="262"/>
                    <a:pt x="964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8" name="Google Shape;28278;p13"/>
            <p:cNvSpPr/>
            <p:nvPr/>
          </p:nvSpPr>
          <p:spPr>
            <a:xfrm>
              <a:off x="9095424" y="1868505"/>
              <a:ext cx="36728" cy="16290"/>
            </a:xfrm>
            <a:custGeom>
              <a:avLst/>
              <a:gdLst/>
              <a:ahLst/>
              <a:cxnLst/>
              <a:rect l="l" t="t" r="r" b="b"/>
              <a:pathLst>
                <a:path w="1029" h="541" extrusionOk="0">
                  <a:moveTo>
                    <a:pt x="204" y="455"/>
                  </a:moveTo>
                  <a:cubicBezTo>
                    <a:pt x="793" y="541"/>
                    <a:pt x="1029" y="9"/>
                    <a:pt x="780" y="0"/>
                  </a:cubicBezTo>
                  <a:cubicBezTo>
                    <a:pt x="610" y="161"/>
                    <a:pt x="0" y="116"/>
                    <a:pt x="204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9" name="Google Shape;28279;p13"/>
            <p:cNvSpPr/>
            <p:nvPr/>
          </p:nvSpPr>
          <p:spPr>
            <a:xfrm>
              <a:off x="835332" y="1796094"/>
              <a:ext cx="35193" cy="10147"/>
            </a:xfrm>
            <a:custGeom>
              <a:avLst/>
              <a:gdLst/>
              <a:ahLst/>
              <a:cxnLst/>
              <a:rect l="l" t="t" r="r" b="b"/>
              <a:pathLst>
                <a:path w="986" h="337" extrusionOk="0">
                  <a:moveTo>
                    <a:pt x="406" y="317"/>
                  </a:moveTo>
                  <a:cubicBezTo>
                    <a:pt x="484" y="163"/>
                    <a:pt x="655" y="336"/>
                    <a:pt x="986" y="317"/>
                  </a:cubicBezTo>
                  <a:lnTo>
                    <a:pt x="986" y="43"/>
                  </a:lnTo>
                  <a:cubicBezTo>
                    <a:pt x="612" y="1"/>
                    <a:pt x="0" y="289"/>
                    <a:pt x="406" y="3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0" name="Google Shape;28280;p13"/>
            <p:cNvSpPr/>
            <p:nvPr/>
          </p:nvSpPr>
          <p:spPr>
            <a:xfrm>
              <a:off x="808813" y="1732505"/>
              <a:ext cx="37549" cy="11111"/>
            </a:xfrm>
            <a:custGeom>
              <a:avLst/>
              <a:gdLst/>
              <a:ahLst/>
              <a:cxnLst/>
              <a:rect l="l" t="t" r="r" b="b"/>
              <a:pathLst>
                <a:path w="1052" h="369" extrusionOk="0">
                  <a:moveTo>
                    <a:pt x="960" y="249"/>
                  </a:moveTo>
                  <a:cubicBezTo>
                    <a:pt x="573" y="249"/>
                    <a:pt x="713" y="1"/>
                    <a:pt x="187" y="69"/>
                  </a:cubicBezTo>
                  <a:cubicBezTo>
                    <a:pt x="0" y="291"/>
                    <a:pt x="1051" y="369"/>
                    <a:pt x="960" y="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1" name="Google Shape;28281;p13"/>
            <p:cNvSpPr/>
            <p:nvPr/>
          </p:nvSpPr>
          <p:spPr>
            <a:xfrm>
              <a:off x="8669406" y="3421051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5" y="110"/>
                  </a:moveTo>
                  <a:cubicBezTo>
                    <a:pt x="345" y="0"/>
                    <a:pt x="171" y="54"/>
                    <a:pt x="0" y="110"/>
                  </a:cubicBezTo>
                  <a:cubicBezTo>
                    <a:pt x="3" y="199"/>
                    <a:pt x="338" y="223"/>
                    <a:pt x="385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2" name="Google Shape;28282;p13"/>
            <p:cNvSpPr/>
            <p:nvPr/>
          </p:nvSpPr>
          <p:spPr>
            <a:xfrm>
              <a:off x="8066999" y="3423580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5"/>
                  </a:moveTo>
                  <a:cubicBezTo>
                    <a:pt x="156" y="139"/>
                    <a:pt x="393" y="71"/>
                    <a:pt x="294" y="23"/>
                  </a:cubicBezTo>
                  <a:cubicBezTo>
                    <a:pt x="242" y="1"/>
                    <a:pt x="0" y="68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3" name="Google Shape;28283;p13"/>
            <p:cNvSpPr/>
            <p:nvPr/>
          </p:nvSpPr>
          <p:spPr>
            <a:xfrm>
              <a:off x="3244567" y="3421593"/>
              <a:ext cx="21665" cy="6383"/>
            </a:xfrm>
            <a:custGeom>
              <a:avLst/>
              <a:gdLst/>
              <a:ahLst/>
              <a:cxnLst/>
              <a:rect l="l" t="t" r="r" b="b"/>
              <a:pathLst>
                <a:path w="607" h="212" extrusionOk="0">
                  <a:moveTo>
                    <a:pt x="606" y="0"/>
                  </a:moveTo>
                  <a:lnTo>
                    <a:pt x="29" y="0"/>
                  </a:lnTo>
                  <a:cubicBezTo>
                    <a:pt x="1" y="161"/>
                    <a:pt x="221" y="212"/>
                    <a:pt x="606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4" name="Google Shape;28284;p13"/>
            <p:cNvSpPr/>
            <p:nvPr/>
          </p:nvSpPr>
          <p:spPr>
            <a:xfrm>
              <a:off x="113821" y="3421443"/>
              <a:ext cx="23843" cy="5992"/>
            </a:xfrm>
            <a:custGeom>
              <a:avLst/>
              <a:gdLst/>
              <a:ahLst/>
              <a:cxnLst/>
              <a:rect l="l" t="t" r="r" b="b"/>
              <a:pathLst>
                <a:path w="668" h="199" extrusionOk="0">
                  <a:moveTo>
                    <a:pt x="579" y="5"/>
                  </a:moveTo>
                  <a:cubicBezTo>
                    <a:pt x="246" y="0"/>
                    <a:pt x="83" y="73"/>
                    <a:pt x="1" y="186"/>
                  </a:cubicBezTo>
                  <a:cubicBezTo>
                    <a:pt x="302" y="178"/>
                    <a:pt x="668" y="199"/>
                    <a:pt x="57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5" name="Google Shape;28285;p13"/>
            <p:cNvSpPr/>
            <p:nvPr/>
          </p:nvSpPr>
          <p:spPr>
            <a:xfrm>
              <a:off x="2670678" y="3420810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2" y="26"/>
                  </a:moveTo>
                  <a:cubicBezTo>
                    <a:pt x="242" y="0"/>
                    <a:pt x="0" y="68"/>
                    <a:pt x="102" y="118"/>
                  </a:cubicBezTo>
                  <a:cubicBezTo>
                    <a:pt x="155" y="141"/>
                    <a:pt x="395" y="73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6" name="Google Shape;28286;p13"/>
            <p:cNvSpPr/>
            <p:nvPr/>
          </p:nvSpPr>
          <p:spPr>
            <a:xfrm>
              <a:off x="6889989" y="3418101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101" y="116"/>
                  </a:moveTo>
                  <a:cubicBezTo>
                    <a:pt x="155" y="140"/>
                    <a:pt x="396" y="72"/>
                    <a:pt x="293" y="25"/>
                  </a:cubicBezTo>
                  <a:cubicBezTo>
                    <a:pt x="240" y="0"/>
                    <a:pt x="1" y="68"/>
                    <a:pt x="101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7" name="Google Shape;28287;p13"/>
            <p:cNvSpPr/>
            <p:nvPr/>
          </p:nvSpPr>
          <p:spPr>
            <a:xfrm>
              <a:off x="5196732" y="3418101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294" y="25"/>
                  </a:moveTo>
                  <a:cubicBezTo>
                    <a:pt x="241" y="0"/>
                    <a:pt x="1" y="68"/>
                    <a:pt x="102" y="116"/>
                  </a:cubicBezTo>
                  <a:cubicBezTo>
                    <a:pt x="155" y="140"/>
                    <a:pt x="395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8" name="Google Shape;28288;p13"/>
            <p:cNvSpPr/>
            <p:nvPr/>
          </p:nvSpPr>
          <p:spPr>
            <a:xfrm>
              <a:off x="1827636" y="3405154"/>
              <a:ext cx="39761" cy="13730"/>
            </a:xfrm>
            <a:custGeom>
              <a:avLst/>
              <a:gdLst/>
              <a:ahLst/>
              <a:cxnLst/>
              <a:rect l="l" t="t" r="r" b="b"/>
              <a:pathLst>
                <a:path w="1114" h="456" extrusionOk="0">
                  <a:moveTo>
                    <a:pt x="577" y="1"/>
                  </a:moveTo>
                  <a:cubicBezTo>
                    <a:pt x="405" y="161"/>
                    <a:pt x="113" y="266"/>
                    <a:pt x="0" y="455"/>
                  </a:cubicBezTo>
                  <a:cubicBezTo>
                    <a:pt x="388" y="449"/>
                    <a:pt x="1114" y="142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9" name="Google Shape;28289;p13"/>
            <p:cNvSpPr/>
            <p:nvPr/>
          </p:nvSpPr>
          <p:spPr>
            <a:xfrm>
              <a:off x="1665738" y="3415331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101" y="117"/>
                  </a:moveTo>
                  <a:cubicBezTo>
                    <a:pt x="154" y="141"/>
                    <a:pt x="396" y="73"/>
                    <a:pt x="291" y="24"/>
                  </a:cubicBezTo>
                  <a:cubicBezTo>
                    <a:pt x="239" y="1"/>
                    <a:pt x="0" y="69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0" name="Google Shape;28290;p13"/>
            <p:cNvSpPr/>
            <p:nvPr/>
          </p:nvSpPr>
          <p:spPr>
            <a:xfrm>
              <a:off x="1087602" y="3412621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7"/>
                  </a:moveTo>
                  <a:cubicBezTo>
                    <a:pt x="151" y="142"/>
                    <a:pt x="393" y="74"/>
                    <a:pt x="290" y="27"/>
                  </a:cubicBezTo>
                  <a:cubicBezTo>
                    <a:pt x="241" y="1"/>
                    <a:pt x="0" y="70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1" name="Google Shape;28291;p13"/>
            <p:cNvSpPr/>
            <p:nvPr/>
          </p:nvSpPr>
          <p:spPr>
            <a:xfrm>
              <a:off x="2732675" y="3409881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100" y="117"/>
                  </a:moveTo>
                  <a:cubicBezTo>
                    <a:pt x="152" y="140"/>
                    <a:pt x="391" y="72"/>
                    <a:pt x="295" y="25"/>
                  </a:cubicBezTo>
                  <a:cubicBezTo>
                    <a:pt x="237" y="0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2" name="Google Shape;28292;p13"/>
            <p:cNvSpPr/>
            <p:nvPr/>
          </p:nvSpPr>
          <p:spPr>
            <a:xfrm>
              <a:off x="2867019" y="3405154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387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3" name="Google Shape;28293;p13"/>
            <p:cNvSpPr/>
            <p:nvPr/>
          </p:nvSpPr>
          <p:spPr>
            <a:xfrm>
              <a:off x="6556306" y="3402053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3" y="104"/>
                  </a:moveTo>
                  <a:cubicBezTo>
                    <a:pt x="193" y="53"/>
                    <a:pt x="36" y="1"/>
                    <a:pt x="1" y="104"/>
                  </a:cubicBezTo>
                  <a:cubicBezTo>
                    <a:pt x="1" y="155"/>
                    <a:pt x="157" y="207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4" name="Google Shape;28294;p13"/>
            <p:cNvSpPr/>
            <p:nvPr/>
          </p:nvSpPr>
          <p:spPr>
            <a:xfrm>
              <a:off x="4222952" y="3402053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4"/>
                  </a:moveTo>
                  <a:cubicBezTo>
                    <a:pt x="194" y="53"/>
                    <a:pt x="37" y="1"/>
                    <a:pt x="1" y="104"/>
                  </a:cubicBezTo>
                  <a:cubicBezTo>
                    <a:pt x="1" y="155"/>
                    <a:pt x="155" y="207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5" name="Google Shape;28295;p13"/>
            <p:cNvSpPr/>
            <p:nvPr/>
          </p:nvSpPr>
          <p:spPr>
            <a:xfrm>
              <a:off x="536948" y="340437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3" y="27"/>
                  </a:moveTo>
                  <a:cubicBezTo>
                    <a:pt x="237" y="1"/>
                    <a:pt x="1" y="70"/>
                    <a:pt x="100" y="117"/>
                  </a:cubicBezTo>
                  <a:cubicBezTo>
                    <a:pt x="152" y="143"/>
                    <a:pt x="394" y="74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6" name="Google Shape;28296;p13"/>
            <p:cNvSpPr/>
            <p:nvPr/>
          </p:nvSpPr>
          <p:spPr>
            <a:xfrm>
              <a:off x="5475664" y="3396934"/>
              <a:ext cx="20737" cy="8250"/>
            </a:xfrm>
            <a:custGeom>
              <a:avLst/>
              <a:gdLst/>
              <a:ahLst/>
              <a:cxnLst/>
              <a:rect l="l" t="t" r="r" b="b"/>
              <a:pathLst>
                <a:path w="581" h="274" extrusionOk="0">
                  <a:moveTo>
                    <a:pt x="580" y="92"/>
                  </a:moveTo>
                  <a:cubicBezTo>
                    <a:pt x="387" y="92"/>
                    <a:pt x="349" y="18"/>
                    <a:pt x="195" y="1"/>
                  </a:cubicBezTo>
                  <a:cubicBezTo>
                    <a:pt x="195" y="92"/>
                    <a:pt x="36" y="109"/>
                    <a:pt x="1" y="182"/>
                  </a:cubicBezTo>
                  <a:cubicBezTo>
                    <a:pt x="195" y="182"/>
                    <a:pt x="230" y="256"/>
                    <a:pt x="388" y="274"/>
                  </a:cubicBezTo>
                  <a:cubicBezTo>
                    <a:pt x="387" y="182"/>
                    <a:pt x="542" y="167"/>
                    <a:pt x="58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7" name="Google Shape;28297;p13"/>
            <p:cNvSpPr/>
            <p:nvPr/>
          </p:nvSpPr>
          <p:spPr>
            <a:xfrm>
              <a:off x="4844918" y="3396513"/>
              <a:ext cx="33551" cy="15868"/>
            </a:xfrm>
            <a:custGeom>
              <a:avLst/>
              <a:gdLst/>
              <a:ahLst/>
              <a:cxnLst/>
              <a:rect l="l" t="t" r="r" b="b"/>
              <a:pathLst>
                <a:path w="940" h="527" extrusionOk="0">
                  <a:moveTo>
                    <a:pt x="895" y="196"/>
                  </a:moveTo>
                  <a:cubicBezTo>
                    <a:pt x="939" y="142"/>
                    <a:pt x="604" y="1"/>
                    <a:pt x="510" y="15"/>
                  </a:cubicBezTo>
                  <a:cubicBezTo>
                    <a:pt x="1" y="89"/>
                    <a:pt x="633" y="527"/>
                    <a:pt x="895" y="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8" name="Google Shape;28298;p13"/>
            <p:cNvSpPr/>
            <p:nvPr/>
          </p:nvSpPr>
          <p:spPr>
            <a:xfrm>
              <a:off x="416667" y="3388173"/>
              <a:ext cx="40333" cy="14694"/>
            </a:xfrm>
            <a:custGeom>
              <a:avLst/>
              <a:gdLst/>
              <a:ahLst/>
              <a:cxnLst/>
              <a:rect l="l" t="t" r="r" b="b"/>
              <a:pathLst>
                <a:path w="1130" h="488" extrusionOk="0">
                  <a:moveTo>
                    <a:pt x="770" y="383"/>
                  </a:moveTo>
                  <a:cubicBezTo>
                    <a:pt x="1129" y="80"/>
                    <a:pt x="79" y="1"/>
                    <a:pt x="0" y="201"/>
                  </a:cubicBezTo>
                  <a:cubicBezTo>
                    <a:pt x="302" y="240"/>
                    <a:pt x="165" y="488"/>
                    <a:pt x="770" y="3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9" name="Google Shape;28299;p13"/>
            <p:cNvSpPr/>
            <p:nvPr/>
          </p:nvSpPr>
          <p:spPr>
            <a:xfrm>
              <a:off x="822733" y="3377815"/>
              <a:ext cx="50398" cy="17464"/>
            </a:xfrm>
            <a:custGeom>
              <a:avLst/>
              <a:gdLst/>
              <a:ahLst/>
              <a:cxnLst/>
              <a:rect l="l" t="t" r="r" b="b"/>
              <a:pathLst>
                <a:path w="1412" h="580" extrusionOk="0">
                  <a:moveTo>
                    <a:pt x="1157" y="545"/>
                  </a:moveTo>
                  <a:cubicBezTo>
                    <a:pt x="1320" y="440"/>
                    <a:pt x="1412" y="300"/>
                    <a:pt x="1350" y="92"/>
                  </a:cubicBezTo>
                  <a:cubicBezTo>
                    <a:pt x="721" y="144"/>
                    <a:pt x="451" y="30"/>
                    <a:pt x="1" y="0"/>
                  </a:cubicBezTo>
                  <a:cubicBezTo>
                    <a:pt x="229" y="256"/>
                    <a:pt x="314" y="580"/>
                    <a:pt x="1157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0" name="Google Shape;28300;p13"/>
            <p:cNvSpPr/>
            <p:nvPr/>
          </p:nvSpPr>
          <p:spPr>
            <a:xfrm>
              <a:off x="1189645" y="3375106"/>
              <a:ext cx="71992" cy="13941"/>
            </a:xfrm>
            <a:custGeom>
              <a:avLst/>
              <a:gdLst/>
              <a:ahLst/>
              <a:cxnLst/>
              <a:rect l="l" t="t" r="r" b="b"/>
              <a:pathLst>
                <a:path w="2017" h="463" extrusionOk="0">
                  <a:moveTo>
                    <a:pt x="713" y="454"/>
                  </a:moveTo>
                  <a:cubicBezTo>
                    <a:pt x="658" y="124"/>
                    <a:pt x="2017" y="462"/>
                    <a:pt x="1677" y="0"/>
                  </a:cubicBezTo>
                  <a:cubicBezTo>
                    <a:pt x="1136" y="47"/>
                    <a:pt x="675" y="132"/>
                    <a:pt x="133" y="182"/>
                  </a:cubicBezTo>
                  <a:cubicBezTo>
                    <a:pt x="0" y="426"/>
                    <a:pt x="531" y="358"/>
                    <a:pt x="713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1" name="Google Shape;28301;p13"/>
            <p:cNvSpPr/>
            <p:nvPr/>
          </p:nvSpPr>
          <p:spPr>
            <a:xfrm>
              <a:off x="6690364" y="3382512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7"/>
                  </a:moveTo>
                  <a:cubicBezTo>
                    <a:pt x="156" y="141"/>
                    <a:pt x="395" y="73"/>
                    <a:pt x="293" y="26"/>
                  </a:cubicBezTo>
                  <a:cubicBezTo>
                    <a:pt x="244" y="1"/>
                    <a:pt x="0" y="70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2" name="Google Shape;28302;p13"/>
            <p:cNvSpPr/>
            <p:nvPr/>
          </p:nvSpPr>
          <p:spPr>
            <a:xfrm>
              <a:off x="6611343" y="3377815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0" y="183"/>
                  </a:moveTo>
                  <a:lnTo>
                    <a:pt x="387" y="183"/>
                  </a:lnTo>
                  <a:lnTo>
                    <a:pt x="3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3" name="Google Shape;28303;p13"/>
            <p:cNvSpPr/>
            <p:nvPr/>
          </p:nvSpPr>
          <p:spPr>
            <a:xfrm>
              <a:off x="5234673" y="3377243"/>
              <a:ext cx="13777" cy="6775"/>
            </a:xfrm>
            <a:custGeom>
              <a:avLst/>
              <a:gdLst/>
              <a:ahLst/>
              <a:cxnLst/>
              <a:rect l="l" t="t" r="r" b="b"/>
              <a:pathLst>
                <a:path w="386" h="225" extrusionOk="0">
                  <a:moveTo>
                    <a:pt x="385" y="111"/>
                  </a:moveTo>
                  <a:cubicBezTo>
                    <a:pt x="346" y="1"/>
                    <a:pt x="174" y="55"/>
                    <a:pt x="0" y="111"/>
                  </a:cubicBezTo>
                  <a:cubicBezTo>
                    <a:pt x="5" y="202"/>
                    <a:pt x="341" y="224"/>
                    <a:pt x="385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4" name="Google Shape;28304;p13"/>
            <p:cNvSpPr/>
            <p:nvPr/>
          </p:nvSpPr>
          <p:spPr>
            <a:xfrm>
              <a:off x="8006537" y="3366886"/>
              <a:ext cx="44687" cy="16440"/>
            </a:xfrm>
            <a:custGeom>
              <a:avLst/>
              <a:gdLst/>
              <a:ahLst/>
              <a:cxnLst/>
              <a:rect l="l" t="t" r="r" b="b"/>
              <a:pathLst>
                <a:path w="1252" h="546" extrusionOk="0">
                  <a:moveTo>
                    <a:pt x="638" y="0"/>
                  </a:moveTo>
                  <a:cubicBezTo>
                    <a:pt x="616" y="173"/>
                    <a:pt x="0" y="64"/>
                    <a:pt x="59" y="273"/>
                  </a:cubicBezTo>
                  <a:cubicBezTo>
                    <a:pt x="397" y="546"/>
                    <a:pt x="1252" y="143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5" name="Google Shape;28305;p13"/>
            <p:cNvSpPr/>
            <p:nvPr/>
          </p:nvSpPr>
          <p:spPr>
            <a:xfrm>
              <a:off x="6683547" y="3374323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2" y="26"/>
                  </a:moveTo>
                  <a:cubicBezTo>
                    <a:pt x="242" y="0"/>
                    <a:pt x="1" y="69"/>
                    <a:pt x="103" y="116"/>
                  </a:cubicBezTo>
                  <a:cubicBezTo>
                    <a:pt x="152" y="142"/>
                    <a:pt x="392" y="73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6" name="Google Shape;28306;p13"/>
            <p:cNvSpPr/>
            <p:nvPr/>
          </p:nvSpPr>
          <p:spPr>
            <a:xfrm>
              <a:off x="9075543" y="3369626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5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7" name="Google Shape;28307;p13"/>
            <p:cNvSpPr/>
            <p:nvPr/>
          </p:nvSpPr>
          <p:spPr>
            <a:xfrm>
              <a:off x="5841969" y="3359780"/>
              <a:ext cx="22165" cy="16169"/>
            </a:xfrm>
            <a:custGeom>
              <a:avLst/>
              <a:gdLst/>
              <a:ahLst/>
              <a:cxnLst/>
              <a:rect l="l" t="t" r="r" b="b"/>
              <a:pathLst>
                <a:path w="621" h="537" extrusionOk="0">
                  <a:moveTo>
                    <a:pt x="343" y="509"/>
                  </a:moveTo>
                  <a:cubicBezTo>
                    <a:pt x="403" y="385"/>
                    <a:pt x="620" y="334"/>
                    <a:pt x="538" y="144"/>
                  </a:cubicBezTo>
                  <a:cubicBezTo>
                    <a:pt x="0" y="0"/>
                    <a:pt x="4" y="537"/>
                    <a:pt x="343" y="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8" name="Google Shape;28308;p13"/>
            <p:cNvSpPr/>
            <p:nvPr/>
          </p:nvSpPr>
          <p:spPr>
            <a:xfrm>
              <a:off x="5410169" y="3368843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1" y="27"/>
                  </a:moveTo>
                  <a:cubicBezTo>
                    <a:pt x="238" y="1"/>
                    <a:pt x="0" y="71"/>
                    <a:pt x="98" y="117"/>
                  </a:cubicBezTo>
                  <a:cubicBezTo>
                    <a:pt x="150" y="143"/>
                    <a:pt x="394" y="72"/>
                    <a:pt x="29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9" name="Google Shape;28309;p13"/>
            <p:cNvSpPr/>
            <p:nvPr/>
          </p:nvSpPr>
          <p:spPr>
            <a:xfrm>
              <a:off x="2537012" y="3359780"/>
              <a:ext cx="47757" cy="17404"/>
            </a:xfrm>
            <a:custGeom>
              <a:avLst/>
              <a:gdLst/>
              <a:ahLst/>
              <a:cxnLst/>
              <a:rect l="l" t="t" r="r" b="b"/>
              <a:pathLst>
                <a:path w="1338" h="578" extrusionOk="0">
                  <a:moveTo>
                    <a:pt x="182" y="328"/>
                  </a:moveTo>
                  <a:cubicBezTo>
                    <a:pt x="478" y="577"/>
                    <a:pt x="1314" y="324"/>
                    <a:pt x="1337" y="145"/>
                  </a:cubicBezTo>
                  <a:cubicBezTo>
                    <a:pt x="940" y="201"/>
                    <a:pt x="0" y="0"/>
                    <a:pt x="182" y="3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0" name="Google Shape;28310;p13"/>
            <p:cNvSpPr/>
            <p:nvPr/>
          </p:nvSpPr>
          <p:spPr>
            <a:xfrm>
              <a:off x="1440273" y="3354662"/>
              <a:ext cx="26591" cy="12255"/>
            </a:xfrm>
            <a:custGeom>
              <a:avLst/>
              <a:gdLst/>
              <a:ahLst/>
              <a:cxnLst/>
              <a:rect l="l" t="t" r="r" b="b"/>
              <a:pathLst>
                <a:path w="745" h="407" extrusionOk="0">
                  <a:moveTo>
                    <a:pt x="439" y="406"/>
                  </a:moveTo>
                  <a:cubicBezTo>
                    <a:pt x="745" y="272"/>
                    <a:pt x="655" y="0"/>
                    <a:pt x="54" y="43"/>
                  </a:cubicBezTo>
                  <a:cubicBezTo>
                    <a:pt x="1" y="250"/>
                    <a:pt x="100" y="384"/>
                    <a:pt x="43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1" name="Google Shape;28311;p13"/>
            <p:cNvSpPr/>
            <p:nvPr/>
          </p:nvSpPr>
          <p:spPr>
            <a:xfrm>
              <a:off x="8886091" y="3360684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100" y="115"/>
                  </a:moveTo>
                  <a:cubicBezTo>
                    <a:pt x="155" y="141"/>
                    <a:pt x="396" y="73"/>
                    <a:pt x="293" y="26"/>
                  </a:cubicBezTo>
                  <a:cubicBezTo>
                    <a:pt x="242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2" name="Google Shape;28312;p13"/>
            <p:cNvSpPr/>
            <p:nvPr/>
          </p:nvSpPr>
          <p:spPr>
            <a:xfrm>
              <a:off x="8941270" y="3357974"/>
              <a:ext cx="13956" cy="4215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292" y="25"/>
                  </a:moveTo>
                  <a:cubicBezTo>
                    <a:pt x="236" y="0"/>
                    <a:pt x="0" y="68"/>
                    <a:pt x="98" y="116"/>
                  </a:cubicBezTo>
                  <a:cubicBezTo>
                    <a:pt x="151" y="140"/>
                    <a:pt x="390" y="72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3" name="Google Shape;28313;p13"/>
            <p:cNvSpPr/>
            <p:nvPr/>
          </p:nvSpPr>
          <p:spPr>
            <a:xfrm>
              <a:off x="6907335" y="3348339"/>
              <a:ext cx="26591" cy="15236"/>
            </a:xfrm>
            <a:custGeom>
              <a:avLst/>
              <a:gdLst/>
              <a:ahLst/>
              <a:cxnLst/>
              <a:rect l="l" t="t" r="r" b="b"/>
              <a:pathLst>
                <a:path w="745" h="506" extrusionOk="0">
                  <a:moveTo>
                    <a:pt x="0" y="434"/>
                  </a:moveTo>
                  <a:cubicBezTo>
                    <a:pt x="744" y="505"/>
                    <a:pt x="744" y="0"/>
                    <a:pt x="0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4" name="Google Shape;28314;p13"/>
            <p:cNvSpPr/>
            <p:nvPr/>
          </p:nvSpPr>
          <p:spPr>
            <a:xfrm>
              <a:off x="2619139" y="3355234"/>
              <a:ext cx="13777" cy="7467"/>
            </a:xfrm>
            <a:custGeom>
              <a:avLst/>
              <a:gdLst/>
              <a:ahLst/>
              <a:cxnLst/>
              <a:rect l="l" t="t" r="r" b="b"/>
              <a:pathLst>
                <a:path w="386" h="248" extrusionOk="0">
                  <a:moveTo>
                    <a:pt x="386" y="116"/>
                  </a:moveTo>
                  <a:cubicBezTo>
                    <a:pt x="385" y="24"/>
                    <a:pt x="50" y="1"/>
                    <a:pt x="1" y="116"/>
                  </a:cubicBezTo>
                  <a:cubicBezTo>
                    <a:pt x="217" y="105"/>
                    <a:pt x="300" y="248"/>
                    <a:pt x="386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5" name="Google Shape;28315;p13"/>
            <p:cNvSpPr/>
            <p:nvPr/>
          </p:nvSpPr>
          <p:spPr>
            <a:xfrm>
              <a:off x="865599" y="3339517"/>
              <a:ext cx="41653" cy="18819"/>
            </a:xfrm>
            <a:custGeom>
              <a:avLst/>
              <a:gdLst/>
              <a:ahLst/>
              <a:cxnLst/>
              <a:rect l="l" t="t" r="r" b="b"/>
              <a:pathLst>
                <a:path w="1167" h="625" extrusionOk="0">
                  <a:moveTo>
                    <a:pt x="725" y="546"/>
                  </a:moveTo>
                  <a:cubicBezTo>
                    <a:pt x="1166" y="340"/>
                    <a:pt x="596" y="146"/>
                    <a:pt x="340" y="1"/>
                  </a:cubicBezTo>
                  <a:cubicBezTo>
                    <a:pt x="45" y="138"/>
                    <a:pt x="1" y="625"/>
                    <a:pt x="725" y="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6" name="Google Shape;28316;p13"/>
            <p:cNvSpPr/>
            <p:nvPr/>
          </p:nvSpPr>
          <p:spPr>
            <a:xfrm>
              <a:off x="6132858" y="3347044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6" y="25"/>
                  </a:moveTo>
                  <a:cubicBezTo>
                    <a:pt x="241" y="0"/>
                    <a:pt x="1" y="69"/>
                    <a:pt x="102" y="115"/>
                  </a:cubicBezTo>
                  <a:cubicBezTo>
                    <a:pt x="155" y="141"/>
                    <a:pt x="396" y="71"/>
                    <a:pt x="296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7" name="Google Shape;28317;p13"/>
            <p:cNvSpPr/>
            <p:nvPr/>
          </p:nvSpPr>
          <p:spPr>
            <a:xfrm>
              <a:off x="6052908" y="3345027"/>
              <a:ext cx="21665" cy="6444"/>
            </a:xfrm>
            <a:custGeom>
              <a:avLst/>
              <a:gdLst/>
              <a:ahLst/>
              <a:cxnLst/>
              <a:rect l="l" t="t" r="r" b="b"/>
              <a:pathLst>
                <a:path w="607" h="214" extrusionOk="0">
                  <a:moveTo>
                    <a:pt x="606" y="182"/>
                  </a:moveTo>
                  <a:lnTo>
                    <a:pt x="606" y="1"/>
                  </a:lnTo>
                  <a:lnTo>
                    <a:pt x="27" y="1"/>
                  </a:lnTo>
                  <a:cubicBezTo>
                    <a:pt x="1" y="162"/>
                    <a:pt x="217" y="213"/>
                    <a:pt x="606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8" name="Google Shape;28318;p13"/>
            <p:cNvSpPr/>
            <p:nvPr/>
          </p:nvSpPr>
          <p:spPr>
            <a:xfrm>
              <a:off x="1387485" y="3335242"/>
              <a:ext cx="20238" cy="13670"/>
            </a:xfrm>
            <a:custGeom>
              <a:avLst/>
              <a:gdLst/>
              <a:ahLst/>
              <a:cxnLst/>
              <a:rect l="l" t="t" r="r" b="b"/>
              <a:pathLst>
                <a:path w="567" h="454" extrusionOk="0">
                  <a:moveTo>
                    <a:pt x="376" y="417"/>
                  </a:moveTo>
                  <a:cubicBezTo>
                    <a:pt x="386" y="362"/>
                    <a:pt x="403" y="309"/>
                    <a:pt x="566" y="326"/>
                  </a:cubicBezTo>
                  <a:lnTo>
                    <a:pt x="566" y="144"/>
                  </a:lnTo>
                  <a:cubicBezTo>
                    <a:pt x="95" y="1"/>
                    <a:pt x="1" y="454"/>
                    <a:pt x="376" y="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9" name="Google Shape;28319;p13"/>
            <p:cNvSpPr/>
            <p:nvPr/>
          </p:nvSpPr>
          <p:spPr>
            <a:xfrm>
              <a:off x="5244988" y="334153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5"/>
                  </a:moveTo>
                  <a:cubicBezTo>
                    <a:pt x="240" y="0"/>
                    <a:pt x="1" y="70"/>
                    <a:pt x="96" y="117"/>
                  </a:cubicBezTo>
                  <a:cubicBezTo>
                    <a:pt x="154" y="141"/>
                    <a:pt x="394" y="71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0" name="Google Shape;28320;p13"/>
            <p:cNvSpPr/>
            <p:nvPr/>
          </p:nvSpPr>
          <p:spPr>
            <a:xfrm>
              <a:off x="84304" y="3336777"/>
              <a:ext cx="22629" cy="8280"/>
            </a:xfrm>
            <a:custGeom>
              <a:avLst/>
              <a:gdLst/>
              <a:ahLst/>
              <a:cxnLst/>
              <a:rect l="l" t="t" r="r" b="b"/>
              <a:pathLst>
                <a:path w="634" h="275" extrusionOk="0">
                  <a:moveTo>
                    <a:pt x="633" y="275"/>
                  </a:moveTo>
                  <a:lnTo>
                    <a:pt x="633" y="0"/>
                  </a:lnTo>
                  <a:lnTo>
                    <a:pt x="247" y="0"/>
                  </a:lnTo>
                  <a:cubicBezTo>
                    <a:pt x="236" y="118"/>
                    <a:pt x="0" y="128"/>
                    <a:pt x="55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1" name="Google Shape;28321;p13"/>
            <p:cNvSpPr/>
            <p:nvPr/>
          </p:nvSpPr>
          <p:spPr>
            <a:xfrm>
              <a:off x="8428486" y="3336506"/>
              <a:ext cx="6924" cy="6142"/>
            </a:xfrm>
            <a:custGeom>
              <a:avLst/>
              <a:gdLst/>
              <a:ahLst/>
              <a:cxnLst/>
              <a:rect l="l" t="t" r="r" b="b"/>
              <a:pathLst>
                <a:path w="194" h="204" extrusionOk="0">
                  <a:moveTo>
                    <a:pt x="192" y="102"/>
                  </a:moveTo>
                  <a:cubicBezTo>
                    <a:pt x="194" y="53"/>
                    <a:pt x="37" y="0"/>
                    <a:pt x="0" y="102"/>
                  </a:cubicBezTo>
                  <a:cubicBezTo>
                    <a:pt x="0" y="152"/>
                    <a:pt x="157" y="204"/>
                    <a:pt x="192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2" name="Google Shape;28322;p13"/>
            <p:cNvSpPr/>
            <p:nvPr/>
          </p:nvSpPr>
          <p:spPr>
            <a:xfrm>
              <a:off x="5282892" y="3331388"/>
              <a:ext cx="22629" cy="13670"/>
            </a:xfrm>
            <a:custGeom>
              <a:avLst/>
              <a:gdLst/>
              <a:ahLst/>
              <a:cxnLst/>
              <a:rect l="l" t="t" r="r" b="b"/>
              <a:pathLst>
                <a:path w="634" h="454" extrusionOk="0">
                  <a:moveTo>
                    <a:pt x="580" y="362"/>
                  </a:moveTo>
                  <a:cubicBezTo>
                    <a:pt x="633" y="155"/>
                    <a:pt x="534" y="22"/>
                    <a:pt x="195" y="1"/>
                  </a:cubicBezTo>
                  <a:cubicBezTo>
                    <a:pt x="239" y="160"/>
                    <a:pt x="0" y="454"/>
                    <a:pt x="580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3" name="Google Shape;28323;p13"/>
            <p:cNvSpPr/>
            <p:nvPr/>
          </p:nvSpPr>
          <p:spPr>
            <a:xfrm>
              <a:off x="3965685" y="3320429"/>
              <a:ext cx="57358" cy="21890"/>
            </a:xfrm>
            <a:custGeom>
              <a:avLst/>
              <a:gdLst/>
              <a:ahLst/>
              <a:cxnLst/>
              <a:rect l="l" t="t" r="r" b="b"/>
              <a:pathLst>
                <a:path w="1607" h="727" extrusionOk="0">
                  <a:moveTo>
                    <a:pt x="1037" y="726"/>
                  </a:moveTo>
                  <a:cubicBezTo>
                    <a:pt x="1606" y="369"/>
                    <a:pt x="632" y="111"/>
                    <a:pt x="72" y="0"/>
                  </a:cubicBezTo>
                  <a:cubicBezTo>
                    <a:pt x="1" y="427"/>
                    <a:pt x="418" y="623"/>
                    <a:pt x="1037" y="7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4" name="Google Shape;28324;p13"/>
            <p:cNvSpPr/>
            <p:nvPr/>
          </p:nvSpPr>
          <p:spPr>
            <a:xfrm>
              <a:off x="8452542" y="3333345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99" y="114"/>
                  </a:moveTo>
                  <a:cubicBezTo>
                    <a:pt x="153" y="141"/>
                    <a:pt x="393" y="70"/>
                    <a:pt x="292" y="24"/>
                  </a:cubicBezTo>
                  <a:cubicBezTo>
                    <a:pt x="238" y="1"/>
                    <a:pt x="0" y="69"/>
                    <a:pt x="99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5" name="Google Shape;28325;p13"/>
            <p:cNvSpPr/>
            <p:nvPr/>
          </p:nvSpPr>
          <p:spPr>
            <a:xfrm>
              <a:off x="578244" y="3333345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4"/>
                  </a:moveTo>
                  <a:cubicBezTo>
                    <a:pt x="154" y="141"/>
                    <a:pt x="394" y="70"/>
                    <a:pt x="294" y="24"/>
                  </a:cubicBezTo>
                  <a:cubicBezTo>
                    <a:pt x="240" y="1"/>
                    <a:pt x="0" y="69"/>
                    <a:pt x="101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6" name="Google Shape;28326;p13"/>
            <p:cNvSpPr/>
            <p:nvPr/>
          </p:nvSpPr>
          <p:spPr>
            <a:xfrm>
              <a:off x="5196732" y="3330575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8"/>
                  </a:moveTo>
                  <a:cubicBezTo>
                    <a:pt x="241" y="0"/>
                    <a:pt x="1" y="71"/>
                    <a:pt x="102" y="116"/>
                  </a:cubicBezTo>
                  <a:cubicBezTo>
                    <a:pt x="155" y="141"/>
                    <a:pt x="395" y="73"/>
                    <a:pt x="29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7" name="Google Shape;28327;p13"/>
            <p:cNvSpPr/>
            <p:nvPr/>
          </p:nvSpPr>
          <p:spPr>
            <a:xfrm>
              <a:off x="1655495" y="3321934"/>
              <a:ext cx="34872" cy="15296"/>
            </a:xfrm>
            <a:custGeom>
              <a:avLst/>
              <a:gdLst/>
              <a:ahLst/>
              <a:cxnLst/>
              <a:rect l="l" t="t" r="r" b="b"/>
              <a:pathLst>
                <a:path w="977" h="508" extrusionOk="0">
                  <a:moveTo>
                    <a:pt x="773" y="403"/>
                  </a:moveTo>
                  <a:cubicBezTo>
                    <a:pt x="977" y="174"/>
                    <a:pt x="122" y="0"/>
                    <a:pt x="0" y="222"/>
                  </a:cubicBezTo>
                  <a:cubicBezTo>
                    <a:pt x="307" y="260"/>
                    <a:pt x="166" y="508"/>
                    <a:pt x="773" y="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8" name="Google Shape;28328;p13"/>
            <p:cNvSpPr/>
            <p:nvPr/>
          </p:nvSpPr>
          <p:spPr>
            <a:xfrm>
              <a:off x="323796" y="3328257"/>
              <a:ext cx="23985" cy="5841"/>
            </a:xfrm>
            <a:custGeom>
              <a:avLst/>
              <a:gdLst/>
              <a:ahLst/>
              <a:cxnLst/>
              <a:rect l="l" t="t" r="r" b="b"/>
              <a:pathLst>
                <a:path w="672" h="194" extrusionOk="0">
                  <a:moveTo>
                    <a:pt x="479" y="193"/>
                  </a:moveTo>
                  <a:cubicBezTo>
                    <a:pt x="479" y="102"/>
                    <a:pt x="634" y="86"/>
                    <a:pt x="672" y="12"/>
                  </a:cubicBezTo>
                  <a:cubicBezTo>
                    <a:pt x="368" y="22"/>
                    <a:pt x="1" y="0"/>
                    <a:pt x="92" y="1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9" name="Google Shape;28329;p13"/>
            <p:cNvSpPr/>
            <p:nvPr/>
          </p:nvSpPr>
          <p:spPr>
            <a:xfrm>
              <a:off x="2564138" y="3328588"/>
              <a:ext cx="13777" cy="2830"/>
            </a:xfrm>
            <a:custGeom>
              <a:avLst/>
              <a:gdLst/>
              <a:ahLst/>
              <a:cxnLst/>
              <a:rect l="l" t="t" r="r" b="b"/>
              <a:pathLst>
                <a:path w="386" h="94" extrusionOk="0">
                  <a:moveTo>
                    <a:pt x="0" y="94"/>
                  </a:moveTo>
                  <a:cubicBezTo>
                    <a:pt x="149" y="71"/>
                    <a:pt x="379" y="90"/>
                    <a:pt x="385" y="1"/>
                  </a:cubicBezTo>
                  <a:cubicBezTo>
                    <a:pt x="238" y="23"/>
                    <a:pt x="5" y="4"/>
                    <a:pt x="0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0" name="Google Shape;28330;p13"/>
            <p:cNvSpPr/>
            <p:nvPr/>
          </p:nvSpPr>
          <p:spPr>
            <a:xfrm>
              <a:off x="1934177" y="3327865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4" y="24"/>
                  </a:moveTo>
                  <a:cubicBezTo>
                    <a:pt x="240" y="0"/>
                    <a:pt x="1" y="68"/>
                    <a:pt x="103" y="115"/>
                  </a:cubicBezTo>
                  <a:cubicBezTo>
                    <a:pt x="155" y="141"/>
                    <a:pt x="396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1" name="Google Shape;28331;p13"/>
            <p:cNvSpPr/>
            <p:nvPr/>
          </p:nvSpPr>
          <p:spPr>
            <a:xfrm>
              <a:off x="7013875" y="331693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6"/>
                  </a:moveTo>
                  <a:cubicBezTo>
                    <a:pt x="157" y="141"/>
                    <a:pt x="393" y="72"/>
                    <a:pt x="296" y="25"/>
                  </a:cubicBezTo>
                  <a:cubicBezTo>
                    <a:pt x="242" y="0"/>
                    <a:pt x="1" y="69"/>
                    <a:pt x="102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2" name="Google Shape;28332;p13"/>
            <p:cNvSpPr/>
            <p:nvPr/>
          </p:nvSpPr>
          <p:spPr>
            <a:xfrm>
              <a:off x="5503218" y="3309469"/>
              <a:ext cx="33622" cy="17313"/>
            </a:xfrm>
            <a:custGeom>
              <a:avLst/>
              <a:gdLst/>
              <a:ahLst/>
              <a:cxnLst/>
              <a:rect l="l" t="t" r="r" b="b"/>
              <a:pathLst>
                <a:path w="942" h="575" extrusionOk="0">
                  <a:moveTo>
                    <a:pt x="0" y="90"/>
                  </a:moveTo>
                  <a:lnTo>
                    <a:pt x="0" y="273"/>
                  </a:lnTo>
                  <a:cubicBezTo>
                    <a:pt x="355" y="575"/>
                    <a:pt x="941" y="0"/>
                    <a:pt x="0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3" name="Google Shape;28333;p13"/>
            <p:cNvSpPr/>
            <p:nvPr/>
          </p:nvSpPr>
          <p:spPr>
            <a:xfrm>
              <a:off x="4453450" y="331693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39" y="0"/>
                    <a:pt x="0" y="69"/>
                    <a:pt x="98" y="116"/>
                  </a:cubicBezTo>
                  <a:cubicBezTo>
                    <a:pt x="154" y="141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4" name="Google Shape;28334;p13"/>
            <p:cNvSpPr/>
            <p:nvPr/>
          </p:nvSpPr>
          <p:spPr>
            <a:xfrm>
              <a:off x="2494396" y="3312209"/>
              <a:ext cx="21594" cy="9515"/>
            </a:xfrm>
            <a:custGeom>
              <a:avLst/>
              <a:gdLst/>
              <a:ahLst/>
              <a:cxnLst/>
              <a:rect l="l" t="t" r="r" b="b"/>
              <a:pathLst>
                <a:path w="605" h="316" extrusionOk="0">
                  <a:moveTo>
                    <a:pt x="411" y="273"/>
                  </a:moveTo>
                  <a:cubicBezTo>
                    <a:pt x="405" y="148"/>
                    <a:pt x="503" y="74"/>
                    <a:pt x="604" y="1"/>
                  </a:cubicBezTo>
                  <a:lnTo>
                    <a:pt x="26" y="1"/>
                  </a:lnTo>
                  <a:cubicBezTo>
                    <a:pt x="42" y="144"/>
                    <a:pt x="0" y="315"/>
                    <a:pt x="411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5" name="Google Shape;28335;p13"/>
            <p:cNvSpPr/>
            <p:nvPr/>
          </p:nvSpPr>
          <p:spPr>
            <a:xfrm>
              <a:off x="5244988" y="331416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40" y="1"/>
                    <a:pt x="1" y="70"/>
                    <a:pt x="96" y="117"/>
                  </a:cubicBezTo>
                  <a:cubicBezTo>
                    <a:pt x="154" y="142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6" name="Google Shape;28336;p13"/>
            <p:cNvSpPr/>
            <p:nvPr/>
          </p:nvSpPr>
          <p:spPr>
            <a:xfrm>
              <a:off x="3073496" y="3311456"/>
              <a:ext cx="13777" cy="7497"/>
            </a:xfrm>
            <a:custGeom>
              <a:avLst/>
              <a:gdLst/>
              <a:ahLst/>
              <a:cxnLst/>
              <a:rect l="l" t="t" r="r" b="b"/>
              <a:pathLst>
                <a:path w="386" h="249" extrusionOk="0">
                  <a:moveTo>
                    <a:pt x="385" y="116"/>
                  </a:moveTo>
                  <a:cubicBezTo>
                    <a:pt x="384" y="24"/>
                    <a:pt x="46" y="1"/>
                    <a:pt x="0" y="116"/>
                  </a:cubicBezTo>
                  <a:cubicBezTo>
                    <a:pt x="216" y="105"/>
                    <a:pt x="302" y="249"/>
                    <a:pt x="385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7" name="Google Shape;28337;p13"/>
            <p:cNvSpPr/>
            <p:nvPr/>
          </p:nvSpPr>
          <p:spPr>
            <a:xfrm>
              <a:off x="2990905" y="3312179"/>
              <a:ext cx="13706" cy="5540"/>
            </a:xfrm>
            <a:custGeom>
              <a:avLst/>
              <a:gdLst/>
              <a:ahLst/>
              <a:cxnLst/>
              <a:rect l="l" t="t" r="r" b="b"/>
              <a:pathLst>
                <a:path w="384" h="184" extrusionOk="0">
                  <a:moveTo>
                    <a:pt x="0" y="183"/>
                  </a:moveTo>
                  <a:lnTo>
                    <a:pt x="384" y="183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8" name="Google Shape;28338;p13"/>
            <p:cNvSpPr/>
            <p:nvPr/>
          </p:nvSpPr>
          <p:spPr>
            <a:xfrm>
              <a:off x="2521593" y="3309469"/>
              <a:ext cx="21915" cy="8702"/>
            </a:xfrm>
            <a:custGeom>
              <a:avLst/>
              <a:gdLst/>
              <a:ahLst/>
              <a:cxnLst/>
              <a:rect l="l" t="t" r="r" b="b"/>
              <a:pathLst>
                <a:path w="614" h="289" extrusionOk="0">
                  <a:moveTo>
                    <a:pt x="614" y="273"/>
                  </a:moveTo>
                  <a:lnTo>
                    <a:pt x="614" y="0"/>
                  </a:lnTo>
                  <a:lnTo>
                    <a:pt x="34" y="0"/>
                  </a:lnTo>
                  <a:cubicBezTo>
                    <a:pt x="0" y="197"/>
                    <a:pt x="192" y="289"/>
                    <a:pt x="614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9" name="Google Shape;28339;p13"/>
            <p:cNvSpPr/>
            <p:nvPr/>
          </p:nvSpPr>
          <p:spPr>
            <a:xfrm>
              <a:off x="1903339" y="3309078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4" y="103"/>
                  </a:moveTo>
                  <a:cubicBezTo>
                    <a:pt x="194" y="52"/>
                    <a:pt x="37" y="0"/>
                    <a:pt x="2" y="103"/>
                  </a:cubicBezTo>
                  <a:cubicBezTo>
                    <a:pt x="1" y="156"/>
                    <a:pt x="157" y="208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40" name="Google Shape;28340;p13"/>
            <p:cNvSpPr/>
            <p:nvPr/>
          </p:nvSpPr>
          <p:spPr>
            <a:xfrm>
              <a:off x="8813922" y="3306699"/>
              <a:ext cx="13920" cy="5510"/>
            </a:xfrm>
            <a:custGeom>
              <a:avLst/>
              <a:gdLst/>
              <a:ahLst/>
              <a:cxnLst/>
              <a:rect l="l" t="t" r="r" b="b"/>
              <a:pathLst>
                <a:path w="390" h="183" extrusionOk="0">
                  <a:moveTo>
                    <a:pt x="1" y="182"/>
                  </a:moveTo>
                  <a:lnTo>
                    <a:pt x="390" y="182"/>
                  </a:lnTo>
                  <a:lnTo>
                    <a:pt x="39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41" name="Google Shape;28341;p13"/>
            <p:cNvSpPr/>
            <p:nvPr/>
          </p:nvSpPr>
          <p:spPr>
            <a:xfrm>
              <a:off x="5609794" y="3303206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7"/>
                  </a:moveTo>
                  <a:cubicBezTo>
                    <a:pt x="240" y="1"/>
                    <a:pt x="1" y="71"/>
                    <a:pt x="101" y="118"/>
                  </a:cubicBezTo>
                  <a:cubicBezTo>
                    <a:pt x="153" y="143"/>
                    <a:pt x="394" y="75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42" name="Google Shape;28342;p13"/>
            <p:cNvSpPr/>
            <p:nvPr/>
          </p:nvSpPr>
          <p:spPr>
            <a:xfrm>
              <a:off x="2509065" y="3298540"/>
              <a:ext cx="20630" cy="8250"/>
            </a:xfrm>
            <a:custGeom>
              <a:avLst/>
              <a:gdLst/>
              <a:ahLst/>
              <a:cxnLst/>
              <a:rect l="l" t="t" r="r" b="b"/>
              <a:pathLst>
                <a:path w="578" h="274" extrusionOk="0">
                  <a:moveTo>
                    <a:pt x="385" y="273"/>
                  </a:moveTo>
                  <a:cubicBezTo>
                    <a:pt x="385" y="182"/>
                    <a:pt x="542" y="166"/>
                    <a:pt x="577" y="90"/>
                  </a:cubicBezTo>
                  <a:cubicBezTo>
                    <a:pt x="385" y="90"/>
                    <a:pt x="347" y="19"/>
                    <a:pt x="195" y="0"/>
                  </a:cubicBezTo>
                  <a:cubicBezTo>
                    <a:pt x="195" y="92"/>
                    <a:pt x="38" y="109"/>
                    <a:pt x="0" y="183"/>
                  </a:cubicBezTo>
                  <a:cubicBezTo>
                    <a:pt x="195" y="182"/>
                    <a:pt x="230" y="256"/>
                    <a:pt x="385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43" name="Google Shape;28343;p13"/>
            <p:cNvSpPr/>
            <p:nvPr/>
          </p:nvSpPr>
          <p:spPr>
            <a:xfrm>
              <a:off x="1807007" y="3291825"/>
              <a:ext cx="28911" cy="16922"/>
            </a:xfrm>
            <a:custGeom>
              <a:avLst/>
              <a:gdLst/>
              <a:ahLst/>
              <a:cxnLst/>
              <a:rect l="l" t="t" r="r" b="b"/>
              <a:pathLst>
                <a:path w="810" h="562" extrusionOk="0">
                  <a:moveTo>
                    <a:pt x="770" y="496"/>
                  </a:moveTo>
                  <a:cubicBezTo>
                    <a:pt x="809" y="238"/>
                    <a:pt x="796" y="0"/>
                    <a:pt x="195" y="43"/>
                  </a:cubicBezTo>
                  <a:cubicBezTo>
                    <a:pt x="201" y="169"/>
                    <a:pt x="102" y="242"/>
                    <a:pt x="0" y="316"/>
                  </a:cubicBezTo>
                  <a:cubicBezTo>
                    <a:pt x="384" y="316"/>
                    <a:pt x="247" y="561"/>
                    <a:pt x="770" y="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44" name="Google Shape;28344;p13"/>
            <p:cNvSpPr/>
            <p:nvPr/>
          </p:nvSpPr>
          <p:spPr>
            <a:xfrm>
              <a:off x="8810531" y="3300527"/>
              <a:ext cx="13849" cy="4246"/>
            </a:xfrm>
            <a:custGeom>
              <a:avLst/>
              <a:gdLst/>
              <a:ahLst/>
              <a:cxnLst/>
              <a:rect l="l" t="t" r="r" b="b"/>
              <a:pathLst>
                <a:path w="388" h="141" extrusionOk="0">
                  <a:moveTo>
                    <a:pt x="289" y="24"/>
                  </a:moveTo>
                  <a:cubicBezTo>
                    <a:pt x="239" y="1"/>
                    <a:pt x="0" y="69"/>
                    <a:pt x="96" y="116"/>
                  </a:cubicBezTo>
                  <a:cubicBezTo>
                    <a:pt x="152" y="141"/>
                    <a:pt x="388" y="73"/>
                    <a:pt x="289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45" name="Google Shape;28345;p13"/>
            <p:cNvSpPr/>
            <p:nvPr/>
          </p:nvSpPr>
          <p:spPr>
            <a:xfrm>
              <a:off x="8597058" y="3300527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8" y="116"/>
                  </a:moveTo>
                  <a:cubicBezTo>
                    <a:pt x="153" y="141"/>
                    <a:pt x="392" y="73"/>
                    <a:pt x="291" y="24"/>
                  </a:cubicBezTo>
                  <a:cubicBezTo>
                    <a:pt x="239" y="1"/>
                    <a:pt x="0" y="69"/>
                    <a:pt x="98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46" name="Google Shape;28346;p13"/>
            <p:cNvSpPr/>
            <p:nvPr/>
          </p:nvSpPr>
          <p:spPr>
            <a:xfrm>
              <a:off x="5372336" y="3298148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3" y="103"/>
                  </a:moveTo>
                  <a:cubicBezTo>
                    <a:pt x="0" y="156"/>
                    <a:pt x="157" y="208"/>
                    <a:pt x="195" y="103"/>
                  </a:cubicBezTo>
                  <a:cubicBezTo>
                    <a:pt x="196" y="54"/>
                    <a:pt x="38" y="0"/>
                    <a:pt x="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47" name="Google Shape;28347;p13"/>
            <p:cNvSpPr/>
            <p:nvPr/>
          </p:nvSpPr>
          <p:spPr>
            <a:xfrm>
              <a:off x="3204628" y="3288815"/>
              <a:ext cx="20309" cy="13550"/>
            </a:xfrm>
            <a:custGeom>
              <a:avLst/>
              <a:gdLst/>
              <a:ahLst/>
              <a:cxnLst/>
              <a:rect l="l" t="t" r="r" b="b"/>
              <a:pathLst>
                <a:path w="569" h="450" extrusionOk="0">
                  <a:moveTo>
                    <a:pt x="376" y="413"/>
                  </a:moveTo>
                  <a:cubicBezTo>
                    <a:pt x="387" y="359"/>
                    <a:pt x="402" y="308"/>
                    <a:pt x="569" y="325"/>
                  </a:cubicBezTo>
                  <a:lnTo>
                    <a:pt x="569" y="143"/>
                  </a:lnTo>
                  <a:cubicBezTo>
                    <a:pt x="95" y="1"/>
                    <a:pt x="1" y="450"/>
                    <a:pt x="376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48" name="Google Shape;28348;p13"/>
            <p:cNvSpPr/>
            <p:nvPr/>
          </p:nvSpPr>
          <p:spPr>
            <a:xfrm>
              <a:off x="8056827" y="3295830"/>
              <a:ext cx="13742" cy="2710"/>
            </a:xfrm>
            <a:custGeom>
              <a:avLst/>
              <a:gdLst/>
              <a:ahLst/>
              <a:cxnLst/>
              <a:rect l="l" t="t" r="r" b="b"/>
              <a:pathLst>
                <a:path w="385" h="90" extrusionOk="0">
                  <a:moveTo>
                    <a:pt x="385" y="0"/>
                  </a:moveTo>
                  <a:cubicBezTo>
                    <a:pt x="236" y="20"/>
                    <a:pt x="6" y="2"/>
                    <a:pt x="1" y="89"/>
                  </a:cubicBezTo>
                  <a:cubicBezTo>
                    <a:pt x="151" y="70"/>
                    <a:pt x="382" y="88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49" name="Google Shape;28349;p13"/>
            <p:cNvSpPr/>
            <p:nvPr/>
          </p:nvSpPr>
          <p:spPr>
            <a:xfrm>
              <a:off x="5489441" y="3289959"/>
              <a:ext cx="6960" cy="6203"/>
            </a:xfrm>
            <a:custGeom>
              <a:avLst/>
              <a:gdLst/>
              <a:ahLst/>
              <a:cxnLst/>
              <a:rect l="l" t="t" r="r" b="b"/>
              <a:pathLst>
                <a:path w="195" h="206" extrusionOk="0">
                  <a:moveTo>
                    <a:pt x="194" y="104"/>
                  </a:moveTo>
                  <a:cubicBezTo>
                    <a:pt x="194" y="54"/>
                    <a:pt x="37" y="1"/>
                    <a:pt x="1" y="104"/>
                  </a:cubicBezTo>
                  <a:cubicBezTo>
                    <a:pt x="1" y="154"/>
                    <a:pt x="156" y="206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50" name="Google Shape;28350;p13"/>
            <p:cNvSpPr/>
            <p:nvPr/>
          </p:nvSpPr>
          <p:spPr>
            <a:xfrm>
              <a:off x="1452729" y="3287610"/>
              <a:ext cx="23914" cy="10298"/>
            </a:xfrm>
            <a:custGeom>
              <a:avLst/>
              <a:gdLst/>
              <a:ahLst/>
              <a:cxnLst/>
              <a:rect l="l" t="t" r="r" b="b"/>
              <a:pathLst>
                <a:path w="670" h="342" extrusionOk="0">
                  <a:moveTo>
                    <a:pt x="670" y="92"/>
                  </a:moveTo>
                  <a:cubicBezTo>
                    <a:pt x="404" y="94"/>
                    <a:pt x="247" y="49"/>
                    <a:pt x="90" y="1"/>
                  </a:cubicBezTo>
                  <a:cubicBezTo>
                    <a:pt x="0" y="282"/>
                    <a:pt x="610" y="341"/>
                    <a:pt x="67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51" name="Google Shape;28351;p13"/>
            <p:cNvSpPr/>
            <p:nvPr/>
          </p:nvSpPr>
          <p:spPr>
            <a:xfrm>
              <a:off x="4205677" y="3289567"/>
              <a:ext cx="13956" cy="4336"/>
            </a:xfrm>
            <a:custGeom>
              <a:avLst/>
              <a:gdLst/>
              <a:ahLst/>
              <a:cxnLst/>
              <a:rect l="l" t="t" r="r" b="b"/>
              <a:pathLst>
                <a:path w="391" h="144" extrusionOk="0">
                  <a:moveTo>
                    <a:pt x="291" y="27"/>
                  </a:moveTo>
                  <a:cubicBezTo>
                    <a:pt x="237" y="1"/>
                    <a:pt x="0" y="71"/>
                    <a:pt x="98" y="117"/>
                  </a:cubicBezTo>
                  <a:cubicBezTo>
                    <a:pt x="152" y="143"/>
                    <a:pt x="391" y="73"/>
                    <a:pt x="29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52" name="Google Shape;28352;p13"/>
            <p:cNvSpPr/>
            <p:nvPr/>
          </p:nvSpPr>
          <p:spPr>
            <a:xfrm>
              <a:off x="1522614" y="3271954"/>
              <a:ext cx="50434" cy="18518"/>
            </a:xfrm>
            <a:custGeom>
              <a:avLst/>
              <a:gdLst/>
              <a:ahLst/>
              <a:cxnLst/>
              <a:rect l="l" t="t" r="r" b="b"/>
              <a:pathLst>
                <a:path w="1413" h="615" extrusionOk="0">
                  <a:moveTo>
                    <a:pt x="62" y="521"/>
                  </a:moveTo>
                  <a:cubicBezTo>
                    <a:pt x="607" y="614"/>
                    <a:pt x="865" y="614"/>
                    <a:pt x="1413" y="521"/>
                  </a:cubicBezTo>
                  <a:cubicBezTo>
                    <a:pt x="1253" y="262"/>
                    <a:pt x="1102" y="1"/>
                    <a:pt x="252" y="66"/>
                  </a:cubicBezTo>
                  <a:cubicBezTo>
                    <a:pt x="90" y="171"/>
                    <a:pt x="0" y="310"/>
                    <a:pt x="62" y="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53" name="Google Shape;28353;p13"/>
            <p:cNvSpPr/>
            <p:nvPr/>
          </p:nvSpPr>
          <p:spPr>
            <a:xfrm>
              <a:off x="2020337" y="3279029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2" y="104"/>
                  </a:moveTo>
                  <a:cubicBezTo>
                    <a:pt x="192" y="53"/>
                    <a:pt x="39" y="1"/>
                    <a:pt x="2" y="104"/>
                  </a:cubicBezTo>
                  <a:cubicBezTo>
                    <a:pt x="0" y="154"/>
                    <a:pt x="157" y="206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54" name="Google Shape;28354;p13"/>
            <p:cNvSpPr/>
            <p:nvPr/>
          </p:nvSpPr>
          <p:spPr>
            <a:xfrm>
              <a:off x="4863121" y="3279391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5" y="1"/>
                  </a:moveTo>
                  <a:cubicBezTo>
                    <a:pt x="235" y="22"/>
                    <a:pt x="5" y="5"/>
                    <a:pt x="0" y="92"/>
                  </a:cubicBezTo>
                  <a:cubicBezTo>
                    <a:pt x="149" y="71"/>
                    <a:pt x="379" y="89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55" name="Google Shape;28355;p13"/>
            <p:cNvSpPr/>
            <p:nvPr/>
          </p:nvSpPr>
          <p:spPr>
            <a:xfrm>
              <a:off x="2116740" y="3276289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3" y="104"/>
                  </a:moveTo>
                  <a:cubicBezTo>
                    <a:pt x="193" y="53"/>
                    <a:pt x="37" y="1"/>
                    <a:pt x="1" y="104"/>
                  </a:cubicBezTo>
                  <a:cubicBezTo>
                    <a:pt x="0" y="155"/>
                    <a:pt x="154" y="208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56" name="Google Shape;28356;p13"/>
            <p:cNvSpPr/>
            <p:nvPr/>
          </p:nvSpPr>
          <p:spPr>
            <a:xfrm>
              <a:off x="1707105" y="3278638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101" y="117"/>
                  </a:moveTo>
                  <a:cubicBezTo>
                    <a:pt x="151" y="142"/>
                    <a:pt x="391" y="73"/>
                    <a:pt x="293" y="26"/>
                  </a:cubicBezTo>
                  <a:cubicBezTo>
                    <a:pt x="239" y="1"/>
                    <a:pt x="1" y="70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57" name="Google Shape;28357;p13"/>
            <p:cNvSpPr/>
            <p:nvPr/>
          </p:nvSpPr>
          <p:spPr>
            <a:xfrm>
              <a:off x="5027339" y="3271171"/>
              <a:ext cx="21630" cy="6474"/>
            </a:xfrm>
            <a:custGeom>
              <a:avLst/>
              <a:gdLst/>
              <a:ahLst/>
              <a:cxnLst/>
              <a:rect l="l" t="t" r="r" b="b"/>
              <a:pathLst>
                <a:path w="606" h="215" extrusionOk="0">
                  <a:moveTo>
                    <a:pt x="606" y="182"/>
                  </a:moveTo>
                  <a:lnTo>
                    <a:pt x="606" y="1"/>
                  </a:lnTo>
                  <a:lnTo>
                    <a:pt x="26" y="1"/>
                  </a:lnTo>
                  <a:cubicBezTo>
                    <a:pt x="0" y="164"/>
                    <a:pt x="218" y="215"/>
                    <a:pt x="606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58" name="Google Shape;28358;p13"/>
            <p:cNvSpPr/>
            <p:nvPr/>
          </p:nvSpPr>
          <p:spPr>
            <a:xfrm>
              <a:off x="3975179" y="3273941"/>
              <a:ext cx="13706" cy="2740"/>
            </a:xfrm>
            <a:custGeom>
              <a:avLst/>
              <a:gdLst/>
              <a:ahLst/>
              <a:cxnLst/>
              <a:rect l="l" t="t" r="r" b="b"/>
              <a:pathLst>
                <a:path w="384" h="91" extrusionOk="0">
                  <a:moveTo>
                    <a:pt x="1" y="90"/>
                  </a:moveTo>
                  <a:cubicBezTo>
                    <a:pt x="151" y="71"/>
                    <a:pt x="379" y="89"/>
                    <a:pt x="383" y="0"/>
                  </a:cubicBezTo>
                  <a:cubicBezTo>
                    <a:pt x="236" y="20"/>
                    <a:pt x="7" y="4"/>
                    <a:pt x="1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59" name="Google Shape;28359;p13"/>
            <p:cNvSpPr/>
            <p:nvPr/>
          </p:nvSpPr>
          <p:spPr>
            <a:xfrm>
              <a:off x="2216428" y="3273218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100" y="114"/>
                  </a:moveTo>
                  <a:cubicBezTo>
                    <a:pt x="153" y="139"/>
                    <a:pt x="392" y="70"/>
                    <a:pt x="292" y="24"/>
                  </a:cubicBezTo>
                  <a:cubicBezTo>
                    <a:pt x="238" y="1"/>
                    <a:pt x="0" y="67"/>
                    <a:pt x="100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60" name="Google Shape;28360;p13"/>
            <p:cNvSpPr/>
            <p:nvPr/>
          </p:nvSpPr>
          <p:spPr>
            <a:xfrm>
              <a:off x="8531814" y="3271171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1"/>
                  </a:moveTo>
                  <a:cubicBezTo>
                    <a:pt x="236" y="22"/>
                    <a:pt x="5" y="5"/>
                    <a:pt x="1" y="92"/>
                  </a:cubicBezTo>
                  <a:cubicBezTo>
                    <a:pt x="150" y="71"/>
                    <a:pt x="379" y="90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61" name="Google Shape;28361;p13"/>
            <p:cNvSpPr/>
            <p:nvPr/>
          </p:nvSpPr>
          <p:spPr>
            <a:xfrm>
              <a:off x="5537625" y="3262650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3" y="102"/>
                  </a:moveTo>
                  <a:cubicBezTo>
                    <a:pt x="195" y="54"/>
                    <a:pt x="39" y="1"/>
                    <a:pt x="1" y="102"/>
                  </a:cubicBezTo>
                  <a:cubicBezTo>
                    <a:pt x="1" y="153"/>
                    <a:pt x="156" y="206"/>
                    <a:pt x="19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62" name="Google Shape;28362;p13"/>
            <p:cNvSpPr/>
            <p:nvPr/>
          </p:nvSpPr>
          <p:spPr>
            <a:xfrm>
              <a:off x="2075409" y="3263012"/>
              <a:ext cx="13849" cy="2710"/>
            </a:xfrm>
            <a:custGeom>
              <a:avLst/>
              <a:gdLst/>
              <a:ahLst/>
              <a:cxnLst/>
              <a:rect l="l" t="t" r="r" b="b"/>
              <a:pathLst>
                <a:path w="388" h="90" extrusionOk="0">
                  <a:moveTo>
                    <a:pt x="388" y="0"/>
                  </a:moveTo>
                  <a:cubicBezTo>
                    <a:pt x="235" y="20"/>
                    <a:pt x="5" y="2"/>
                    <a:pt x="0" y="89"/>
                  </a:cubicBezTo>
                  <a:cubicBezTo>
                    <a:pt x="149" y="72"/>
                    <a:pt x="383" y="89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63" name="Google Shape;28363;p13"/>
            <p:cNvSpPr/>
            <p:nvPr/>
          </p:nvSpPr>
          <p:spPr>
            <a:xfrm>
              <a:off x="1497166" y="3259850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6" y="105"/>
                  </a:moveTo>
                  <a:cubicBezTo>
                    <a:pt x="196" y="54"/>
                    <a:pt x="39" y="1"/>
                    <a:pt x="3" y="105"/>
                  </a:cubicBezTo>
                  <a:cubicBezTo>
                    <a:pt x="1" y="154"/>
                    <a:pt x="159" y="207"/>
                    <a:pt x="196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64" name="Google Shape;28364;p13"/>
            <p:cNvSpPr/>
            <p:nvPr/>
          </p:nvSpPr>
          <p:spPr>
            <a:xfrm>
              <a:off x="4357046" y="3259519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4" y="25"/>
                  </a:moveTo>
                  <a:cubicBezTo>
                    <a:pt x="241" y="0"/>
                    <a:pt x="0" y="68"/>
                    <a:pt x="101" y="116"/>
                  </a:cubicBezTo>
                  <a:cubicBezTo>
                    <a:pt x="153" y="140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65" name="Google Shape;28365;p13"/>
            <p:cNvSpPr/>
            <p:nvPr/>
          </p:nvSpPr>
          <p:spPr>
            <a:xfrm>
              <a:off x="2488971" y="3250757"/>
              <a:ext cx="20131" cy="16290"/>
            </a:xfrm>
            <a:custGeom>
              <a:avLst/>
              <a:gdLst/>
              <a:ahLst/>
              <a:cxnLst/>
              <a:rect l="l" t="t" r="r" b="b"/>
              <a:pathLst>
                <a:path w="564" h="541" extrusionOk="0">
                  <a:moveTo>
                    <a:pt x="563" y="135"/>
                  </a:moveTo>
                  <a:cubicBezTo>
                    <a:pt x="1" y="0"/>
                    <a:pt x="1" y="541"/>
                    <a:pt x="563" y="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66" name="Google Shape;28366;p13"/>
            <p:cNvSpPr/>
            <p:nvPr/>
          </p:nvSpPr>
          <p:spPr>
            <a:xfrm>
              <a:off x="6600921" y="3256749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2" y="27"/>
                  </a:moveTo>
                  <a:cubicBezTo>
                    <a:pt x="239" y="1"/>
                    <a:pt x="0" y="69"/>
                    <a:pt x="98" y="117"/>
                  </a:cubicBezTo>
                  <a:cubicBezTo>
                    <a:pt x="154" y="143"/>
                    <a:pt x="392" y="74"/>
                    <a:pt x="29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67" name="Google Shape;28367;p13"/>
            <p:cNvSpPr/>
            <p:nvPr/>
          </p:nvSpPr>
          <p:spPr>
            <a:xfrm>
              <a:off x="6249856" y="3256749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3" y="27"/>
                  </a:moveTo>
                  <a:cubicBezTo>
                    <a:pt x="241" y="1"/>
                    <a:pt x="0" y="69"/>
                    <a:pt x="102" y="117"/>
                  </a:cubicBezTo>
                  <a:cubicBezTo>
                    <a:pt x="156" y="143"/>
                    <a:pt x="395" y="74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68" name="Google Shape;28368;p13"/>
            <p:cNvSpPr/>
            <p:nvPr/>
          </p:nvSpPr>
          <p:spPr>
            <a:xfrm>
              <a:off x="2271250" y="3249342"/>
              <a:ext cx="25734" cy="8220"/>
            </a:xfrm>
            <a:custGeom>
              <a:avLst/>
              <a:gdLst/>
              <a:ahLst/>
              <a:cxnLst/>
              <a:rect l="l" t="t" r="r" b="b"/>
              <a:pathLst>
                <a:path w="721" h="273" extrusionOk="0">
                  <a:moveTo>
                    <a:pt x="105" y="273"/>
                  </a:moveTo>
                  <a:lnTo>
                    <a:pt x="685" y="273"/>
                  </a:lnTo>
                  <a:cubicBezTo>
                    <a:pt x="655" y="165"/>
                    <a:pt x="720" y="13"/>
                    <a:pt x="492" y="0"/>
                  </a:cubicBezTo>
                  <a:cubicBezTo>
                    <a:pt x="477" y="142"/>
                    <a:pt x="1" y="71"/>
                    <a:pt x="105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69" name="Google Shape;28369;p13"/>
            <p:cNvSpPr/>
            <p:nvPr/>
          </p:nvSpPr>
          <p:spPr>
            <a:xfrm>
              <a:off x="2670678" y="3251329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2" y="25"/>
                  </a:moveTo>
                  <a:cubicBezTo>
                    <a:pt x="242" y="1"/>
                    <a:pt x="0" y="70"/>
                    <a:pt x="102" y="117"/>
                  </a:cubicBezTo>
                  <a:cubicBezTo>
                    <a:pt x="155" y="142"/>
                    <a:pt x="395" y="72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70" name="Google Shape;28370;p13"/>
            <p:cNvSpPr/>
            <p:nvPr/>
          </p:nvSpPr>
          <p:spPr>
            <a:xfrm>
              <a:off x="4317214" y="3240520"/>
              <a:ext cx="29625" cy="12345"/>
            </a:xfrm>
            <a:custGeom>
              <a:avLst/>
              <a:gdLst/>
              <a:ahLst/>
              <a:cxnLst/>
              <a:rect l="l" t="t" r="r" b="b"/>
              <a:pathLst>
                <a:path w="830" h="410" extrusionOk="0">
                  <a:moveTo>
                    <a:pt x="829" y="384"/>
                  </a:moveTo>
                  <a:lnTo>
                    <a:pt x="829" y="22"/>
                  </a:lnTo>
                  <a:cubicBezTo>
                    <a:pt x="465" y="1"/>
                    <a:pt x="405" y="123"/>
                    <a:pt x="59" y="112"/>
                  </a:cubicBezTo>
                  <a:cubicBezTo>
                    <a:pt x="0" y="351"/>
                    <a:pt x="327" y="409"/>
                    <a:pt x="829" y="3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71" name="Google Shape;28371;p13"/>
            <p:cNvSpPr/>
            <p:nvPr/>
          </p:nvSpPr>
          <p:spPr>
            <a:xfrm>
              <a:off x="1414718" y="3242899"/>
              <a:ext cx="27519" cy="11171"/>
            </a:xfrm>
            <a:custGeom>
              <a:avLst/>
              <a:gdLst/>
              <a:ahLst/>
              <a:cxnLst/>
              <a:rect l="l" t="t" r="r" b="b"/>
              <a:pathLst>
                <a:path w="771" h="371" extrusionOk="0">
                  <a:moveTo>
                    <a:pt x="770" y="305"/>
                  </a:moveTo>
                  <a:lnTo>
                    <a:pt x="770" y="33"/>
                  </a:lnTo>
                  <a:cubicBezTo>
                    <a:pt x="483" y="50"/>
                    <a:pt x="58" y="0"/>
                    <a:pt x="0" y="124"/>
                  </a:cubicBezTo>
                  <a:cubicBezTo>
                    <a:pt x="383" y="124"/>
                    <a:pt x="243" y="371"/>
                    <a:pt x="770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72" name="Google Shape;28372;p13"/>
            <p:cNvSpPr/>
            <p:nvPr/>
          </p:nvSpPr>
          <p:spPr>
            <a:xfrm>
              <a:off x="1855119" y="3232391"/>
              <a:ext cx="41332" cy="16982"/>
            </a:xfrm>
            <a:custGeom>
              <a:avLst/>
              <a:gdLst/>
              <a:ahLst/>
              <a:cxnLst/>
              <a:rect l="l" t="t" r="r" b="b"/>
              <a:pathLst>
                <a:path w="1158" h="564" extrusionOk="0">
                  <a:moveTo>
                    <a:pt x="1" y="199"/>
                  </a:moveTo>
                  <a:cubicBezTo>
                    <a:pt x="211" y="404"/>
                    <a:pt x="524" y="560"/>
                    <a:pt x="1157" y="563"/>
                  </a:cubicBezTo>
                  <a:lnTo>
                    <a:pt x="1157" y="110"/>
                  </a:lnTo>
                  <a:cubicBezTo>
                    <a:pt x="819" y="161"/>
                    <a:pt x="27" y="1"/>
                    <a:pt x="1" y="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73" name="Google Shape;28373;p13"/>
            <p:cNvSpPr/>
            <p:nvPr/>
          </p:nvSpPr>
          <p:spPr>
            <a:xfrm>
              <a:off x="857033" y="3232933"/>
              <a:ext cx="45865" cy="16771"/>
            </a:xfrm>
            <a:custGeom>
              <a:avLst/>
              <a:gdLst/>
              <a:ahLst/>
              <a:cxnLst/>
              <a:rect l="l" t="t" r="r" b="b"/>
              <a:pathLst>
                <a:path w="1285" h="557" extrusionOk="0">
                  <a:moveTo>
                    <a:pt x="965" y="1"/>
                  </a:moveTo>
                  <a:cubicBezTo>
                    <a:pt x="361" y="18"/>
                    <a:pt x="38" y="168"/>
                    <a:pt x="0" y="454"/>
                  </a:cubicBezTo>
                  <a:cubicBezTo>
                    <a:pt x="365" y="434"/>
                    <a:pt x="426" y="557"/>
                    <a:pt x="776" y="545"/>
                  </a:cubicBezTo>
                  <a:cubicBezTo>
                    <a:pt x="901" y="355"/>
                    <a:pt x="1285" y="140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74" name="Google Shape;28374;p13"/>
            <p:cNvSpPr/>
            <p:nvPr/>
          </p:nvSpPr>
          <p:spPr>
            <a:xfrm>
              <a:off x="5613399" y="3238353"/>
              <a:ext cx="14919" cy="9244"/>
            </a:xfrm>
            <a:custGeom>
              <a:avLst/>
              <a:gdLst/>
              <a:ahLst/>
              <a:cxnLst/>
              <a:rect l="l" t="t" r="r" b="b"/>
              <a:pathLst>
                <a:path w="418" h="307" extrusionOk="0">
                  <a:moveTo>
                    <a:pt x="383" y="274"/>
                  </a:moveTo>
                  <a:cubicBezTo>
                    <a:pt x="357" y="165"/>
                    <a:pt x="418" y="17"/>
                    <a:pt x="193" y="1"/>
                  </a:cubicBezTo>
                  <a:cubicBezTo>
                    <a:pt x="180" y="57"/>
                    <a:pt x="163" y="109"/>
                    <a:pt x="0" y="94"/>
                  </a:cubicBezTo>
                  <a:cubicBezTo>
                    <a:pt x="21" y="203"/>
                    <a:pt x="56" y="306"/>
                    <a:pt x="383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75" name="Google Shape;28375;p13"/>
            <p:cNvSpPr/>
            <p:nvPr/>
          </p:nvSpPr>
          <p:spPr>
            <a:xfrm>
              <a:off x="2477942" y="324311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40" y="1"/>
                    <a:pt x="0" y="70"/>
                    <a:pt x="102" y="117"/>
                  </a:cubicBezTo>
                  <a:cubicBezTo>
                    <a:pt x="154" y="142"/>
                    <a:pt x="393" y="71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76" name="Google Shape;28376;p13"/>
            <p:cNvSpPr/>
            <p:nvPr/>
          </p:nvSpPr>
          <p:spPr>
            <a:xfrm>
              <a:off x="4119731" y="3237961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3" y="105"/>
                  </a:moveTo>
                  <a:cubicBezTo>
                    <a:pt x="193" y="53"/>
                    <a:pt x="38" y="1"/>
                    <a:pt x="0" y="105"/>
                  </a:cubicBezTo>
                  <a:cubicBezTo>
                    <a:pt x="0" y="156"/>
                    <a:pt x="157" y="208"/>
                    <a:pt x="193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77" name="Google Shape;28377;p13"/>
            <p:cNvSpPr/>
            <p:nvPr/>
          </p:nvSpPr>
          <p:spPr>
            <a:xfrm>
              <a:off x="2264540" y="3237660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293" y="24"/>
                  </a:moveTo>
                  <a:cubicBezTo>
                    <a:pt x="241" y="0"/>
                    <a:pt x="1" y="68"/>
                    <a:pt x="104" y="118"/>
                  </a:cubicBezTo>
                  <a:cubicBezTo>
                    <a:pt x="155" y="140"/>
                    <a:pt x="395" y="72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78" name="Google Shape;28378;p13"/>
            <p:cNvSpPr/>
            <p:nvPr/>
          </p:nvSpPr>
          <p:spPr>
            <a:xfrm>
              <a:off x="3706633" y="3235613"/>
              <a:ext cx="13849" cy="2770"/>
            </a:xfrm>
            <a:custGeom>
              <a:avLst/>
              <a:gdLst/>
              <a:ahLst/>
              <a:cxnLst/>
              <a:rect l="l" t="t" r="r" b="b"/>
              <a:pathLst>
                <a:path w="388" h="92" extrusionOk="0">
                  <a:moveTo>
                    <a:pt x="387" y="1"/>
                  </a:moveTo>
                  <a:cubicBezTo>
                    <a:pt x="241" y="20"/>
                    <a:pt x="7" y="4"/>
                    <a:pt x="1" y="92"/>
                  </a:cubicBezTo>
                  <a:cubicBezTo>
                    <a:pt x="154" y="72"/>
                    <a:pt x="382" y="91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79" name="Google Shape;28379;p13"/>
            <p:cNvSpPr/>
            <p:nvPr/>
          </p:nvSpPr>
          <p:spPr>
            <a:xfrm>
              <a:off x="4501669" y="3232180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99" y="115"/>
                  </a:moveTo>
                  <a:cubicBezTo>
                    <a:pt x="153" y="139"/>
                    <a:pt x="392" y="73"/>
                    <a:pt x="291" y="26"/>
                  </a:cubicBezTo>
                  <a:cubicBezTo>
                    <a:pt x="238" y="1"/>
                    <a:pt x="0" y="69"/>
                    <a:pt x="99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80" name="Google Shape;28380;p13"/>
            <p:cNvSpPr/>
            <p:nvPr/>
          </p:nvSpPr>
          <p:spPr>
            <a:xfrm>
              <a:off x="3414103" y="3232180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6"/>
                  </a:moveTo>
                  <a:cubicBezTo>
                    <a:pt x="241" y="1"/>
                    <a:pt x="1" y="69"/>
                    <a:pt x="100" y="115"/>
                  </a:cubicBezTo>
                  <a:cubicBezTo>
                    <a:pt x="152" y="141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81" name="Google Shape;28381;p13"/>
            <p:cNvSpPr/>
            <p:nvPr/>
          </p:nvSpPr>
          <p:spPr>
            <a:xfrm>
              <a:off x="7082796" y="3226701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0" y="26"/>
                  </a:moveTo>
                  <a:cubicBezTo>
                    <a:pt x="238" y="0"/>
                    <a:pt x="0" y="71"/>
                    <a:pt x="99" y="118"/>
                  </a:cubicBezTo>
                  <a:cubicBezTo>
                    <a:pt x="153" y="143"/>
                    <a:pt x="392" y="73"/>
                    <a:pt x="29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82" name="Google Shape;28382;p13"/>
            <p:cNvSpPr/>
            <p:nvPr/>
          </p:nvSpPr>
          <p:spPr>
            <a:xfrm>
              <a:off x="2457348" y="3226701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38" y="0"/>
                    <a:pt x="0" y="71"/>
                    <a:pt x="100" y="118"/>
                  </a:cubicBezTo>
                  <a:cubicBezTo>
                    <a:pt x="152" y="143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83" name="Google Shape;28383;p13"/>
            <p:cNvSpPr/>
            <p:nvPr/>
          </p:nvSpPr>
          <p:spPr>
            <a:xfrm>
              <a:off x="5640810" y="3221974"/>
              <a:ext cx="13884" cy="5540"/>
            </a:xfrm>
            <a:custGeom>
              <a:avLst/>
              <a:gdLst/>
              <a:ahLst/>
              <a:cxnLst/>
              <a:rect l="l" t="t" r="r" b="b"/>
              <a:pathLst>
                <a:path w="389" h="184" extrusionOk="0">
                  <a:moveTo>
                    <a:pt x="1" y="183"/>
                  </a:moveTo>
                  <a:lnTo>
                    <a:pt x="389" y="183"/>
                  </a:lnTo>
                  <a:lnTo>
                    <a:pt x="3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84" name="Google Shape;28384;p13"/>
            <p:cNvSpPr/>
            <p:nvPr/>
          </p:nvSpPr>
          <p:spPr>
            <a:xfrm>
              <a:off x="4487357" y="3211044"/>
              <a:ext cx="26591" cy="12225"/>
            </a:xfrm>
            <a:custGeom>
              <a:avLst/>
              <a:gdLst/>
              <a:ahLst/>
              <a:cxnLst/>
              <a:rect l="l" t="t" r="r" b="b"/>
              <a:pathLst>
                <a:path w="745" h="406" extrusionOk="0">
                  <a:moveTo>
                    <a:pt x="306" y="1"/>
                  </a:moveTo>
                  <a:cubicBezTo>
                    <a:pt x="0" y="136"/>
                    <a:pt x="89" y="405"/>
                    <a:pt x="692" y="364"/>
                  </a:cubicBezTo>
                  <a:cubicBezTo>
                    <a:pt x="745" y="156"/>
                    <a:pt x="647" y="22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85" name="Google Shape;28385;p13"/>
            <p:cNvSpPr/>
            <p:nvPr/>
          </p:nvSpPr>
          <p:spPr>
            <a:xfrm>
              <a:off x="3352142" y="3218481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100" y="117"/>
                  </a:moveTo>
                  <a:cubicBezTo>
                    <a:pt x="151" y="143"/>
                    <a:pt x="392" y="72"/>
                    <a:pt x="293" y="27"/>
                  </a:cubicBezTo>
                  <a:cubicBezTo>
                    <a:pt x="242" y="0"/>
                    <a:pt x="1" y="71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86" name="Google Shape;28386;p13"/>
            <p:cNvSpPr/>
            <p:nvPr/>
          </p:nvSpPr>
          <p:spPr>
            <a:xfrm>
              <a:off x="7844246" y="3200717"/>
              <a:ext cx="35478" cy="19120"/>
            </a:xfrm>
            <a:custGeom>
              <a:avLst/>
              <a:gdLst/>
              <a:ahLst/>
              <a:cxnLst/>
              <a:rect l="l" t="t" r="r" b="b"/>
              <a:pathLst>
                <a:path w="994" h="635" extrusionOk="0">
                  <a:moveTo>
                    <a:pt x="558" y="617"/>
                  </a:moveTo>
                  <a:cubicBezTo>
                    <a:pt x="506" y="350"/>
                    <a:pt x="994" y="337"/>
                    <a:pt x="943" y="72"/>
                  </a:cubicBezTo>
                  <a:cubicBezTo>
                    <a:pt x="1" y="0"/>
                    <a:pt x="75" y="635"/>
                    <a:pt x="558" y="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87" name="Google Shape;28387;p13"/>
            <p:cNvSpPr/>
            <p:nvPr/>
          </p:nvSpPr>
          <p:spPr>
            <a:xfrm>
              <a:off x="2677566" y="3215832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99" y="115"/>
                  </a:moveTo>
                  <a:cubicBezTo>
                    <a:pt x="156" y="139"/>
                    <a:pt x="395" y="70"/>
                    <a:pt x="294" y="23"/>
                  </a:cubicBezTo>
                  <a:cubicBezTo>
                    <a:pt x="242" y="1"/>
                    <a:pt x="1" y="66"/>
                    <a:pt x="99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88" name="Google Shape;28388;p13"/>
            <p:cNvSpPr/>
            <p:nvPr/>
          </p:nvSpPr>
          <p:spPr>
            <a:xfrm>
              <a:off x="1872216" y="3215832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294" y="23"/>
                  </a:moveTo>
                  <a:cubicBezTo>
                    <a:pt x="242" y="1"/>
                    <a:pt x="1" y="68"/>
                    <a:pt x="104" y="115"/>
                  </a:cubicBezTo>
                  <a:cubicBezTo>
                    <a:pt x="157" y="139"/>
                    <a:pt x="396" y="70"/>
                    <a:pt x="294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89" name="Google Shape;28389;p13"/>
            <p:cNvSpPr/>
            <p:nvPr/>
          </p:nvSpPr>
          <p:spPr>
            <a:xfrm>
              <a:off x="4920656" y="3200115"/>
              <a:ext cx="34229" cy="17223"/>
            </a:xfrm>
            <a:custGeom>
              <a:avLst/>
              <a:gdLst/>
              <a:ahLst/>
              <a:cxnLst/>
              <a:rect l="l" t="t" r="r" b="b"/>
              <a:pathLst>
                <a:path w="959" h="572" extrusionOk="0">
                  <a:moveTo>
                    <a:pt x="704" y="545"/>
                  </a:moveTo>
                  <a:cubicBezTo>
                    <a:pt x="863" y="441"/>
                    <a:pt x="958" y="302"/>
                    <a:pt x="894" y="92"/>
                  </a:cubicBezTo>
                  <a:cubicBezTo>
                    <a:pt x="627" y="95"/>
                    <a:pt x="469" y="48"/>
                    <a:pt x="313" y="1"/>
                  </a:cubicBezTo>
                  <a:cubicBezTo>
                    <a:pt x="0" y="147"/>
                    <a:pt x="82" y="571"/>
                    <a:pt x="704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90" name="Google Shape;28390;p13"/>
            <p:cNvSpPr/>
            <p:nvPr/>
          </p:nvSpPr>
          <p:spPr>
            <a:xfrm>
              <a:off x="2716149" y="3204300"/>
              <a:ext cx="20131" cy="16259"/>
            </a:xfrm>
            <a:custGeom>
              <a:avLst/>
              <a:gdLst/>
              <a:ahLst/>
              <a:cxnLst/>
              <a:rect l="l" t="t" r="r" b="b"/>
              <a:pathLst>
                <a:path w="564" h="540" extrusionOk="0">
                  <a:moveTo>
                    <a:pt x="563" y="406"/>
                  </a:moveTo>
                  <a:lnTo>
                    <a:pt x="563" y="133"/>
                  </a:lnTo>
                  <a:cubicBezTo>
                    <a:pt x="0" y="0"/>
                    <a:pt x="0" y="539"/>
                    <a:pt x="563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91" name="Google Shape;28391;p13"/>
            <p:cNvSpPr/>
            <p:nvPr/>
          </p:nvSpPr>
          <p:spPr>
            <a:xfrm>
              <a:off x="6518365" y="3210261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4" y="27"/>
                  </a:moveTo>
                  <a:cubicBezTo>
                    <a:pt x="236" y="1"/>
                    <a:pt x="0" y="71"/>
                    <a:pt x="101" y="118"/>
                  </a:cubicBezTo>
                  <a:cubicBezTo>
                    <a:pt x="151" y="143"/>
                    <a:pt x="392" y="72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92" name="Google Shape;28392;p13"/>
            <p:cNvSpPr/>
            <p:nvPr/>
          </p:nvSpPr>
          <p:spPr>
            <a:xfrm>
              <a:off x="2631667" y="3205534"/>
              <a:ext cx="21951" cy="8762"/>
            </a:xfrm>
            <a:custGeom>
              <a:avLst/>
              <a:gdLst/>
              <a:ahLst/>
              <a:cxnLst/>
              <a:rect l="l" t="t" r="r" b="b"/>
              <a:pathLst>
                <a:path w="615" h="291" extrusionOk="0">
                  <a:moveTo>
                    <a:pt x="614" y="274"/>
                  </a:moveTo>
                  <a:lnTo>
                    <a:pt x="614" y="1"/>
                  </a:lnTo>
                  <a:lnTo>
                    <a:pt x="34" y="1"/>
                  </a:lnTo>
                  <a:cubicBezTo>
                    <a:pt x="1" y="201"/>
                    <a:pt x="194" y="291"/>
                    <a:pt x="614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93" name="Google Shape;28393;p13"/>
            <p:cNvSpPr/>
            <p:nvPr/>
          </p:nvSpPr>
          <p:spPr>
            <a:xfrm>
              <a:off x="1833597" y="3202915"/>
              <a:ext cx="14670" cy="9455"/>
            </a:xfrm>
            <a:custGeom>
              <a:avLst/>
              <a:gdLst/>
              <a:ahLst/>
              <a:cxnLst/>
              <a:rect l="l" t="t" r="r" b="b"/>
              <a:pathLst>
                <a:path w="411" h="314" extrusionOk="0">
                  <a:moveTo>
                    <a:pt x="410" y="271"/>
                  </a:moveTo>
                  <a:lnTo>
                    <a:pt x="410" y="91"/>
                  </a:lnTo>
                  <a:cubicBezTo>
                    <a:pt x="220" y="91"/>
                    <a:pt x="182" y="16"/>
                    <a:pt x="25" y="1"/>
                  </a:cubicBezTo>
                  <a:cubicBezTo>
                    <a:pt x="45" y="140"/>
                    <a:pt x="0" y="314"/>
                    <a:pt x="410" y="2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94" name="Google Shape;28394;p13"/>
            <p:cNvSpPr/>
            <p:nvPr/>
          </p:nvSpPr>
          <p:spPr>
            <a:xfrm>
              <a:off x="1600565" y="3208304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0" y="92"/>
                  </a:moveTo>
                  <a:cubicBezTo>
                    <a:pt x="149" y="71"/>
                    <a:pt x="380" y="89"/>
                    <a:pt x="385" y="0"/>
                  </a:cubicBezTo>
                  <a:cubicBezTo>
                    <a:pt x="235" y="23"/>
                    <a:pt x="5" y="4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95" name="Google Shape;28395;p13"/>
            <p:cNvSpPr/>
            <p:nvPr/>
          </p:nvSpPr>
          <p:spPr>
            <a:xfrm>
              <a:off x="8380302" y="3202493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3" y="102"/>
                  </a:moveTo>
                  <a:cubicBezTo>
                    <a:pt x="195" y="51"/>
                    <a:pt x="39" y="0"/>
                    <a:pt x="1" y="102"/>
                  </a:cubicBezTo>
                  <a:cubicBezTo>
                    <a:pt x="1" y="153"/>
                    <a:pt x="159" y="205"/>
                    <a:pt x="19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96" name="Google Shape;28396;p13"/>
            <p:cNvSpPr/>
            <p:nvPr/>
          </p:nvSpPr>
          <p:spPr>
            <a:xfrm>
              <a:off x="7447531" y="3204752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4" y="27"/>
                  </a:moveTo>
                  <a:cubicBezTo>
                    <a:pt x="240" y="1"/>
                    <a:pt x="1" y="71"/>
                    <a:pt x="100" y="118"/>
                  </a:cubicBezTo>
                  <a:cubicBezTo>
                    <a:pt x="153" y="143"/>
                    <a:pt x="394" y="75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97" name="Google Shape;28397;p13"/>
            <p:cNvSpPr/>
            <p:nvPr/>
          </p:nvSpPr>
          <p:spPr>
            <a:xfrm>
              <a:off x="2288775" y="3202704"/>
              <a:ext cx="20737" cy="5781"/>
            </a:xfrm>
            <a:custGeom>
              <a:avLst/>
              <a:gdLst/>
              <a:ahLst/>
              <a:cxnLst/>
              <a:rect l="l" t="t" r="r" b="b"/>
              <a:pathLst>
                <a:path w="581" h="192" extrusionOk="0">
                  <a:moveTo>
                    <a:pt x="1" y="186"/>
                  </a:moveTo>
                  <a:cubicBezTo>
                    <a:pt x="333" y="192"/>
                    <a:pt x="497" y="118"/>
                    <a:pt x="580" y="5"/>
                  </a:cubicBezTo>
                  <a:cubicBezTo>
                    <a:pt x="249" y="1"/>
                    <a:pt x="85" y="75"/>
                    <a:pt x="1" y="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98" name="Google Shape;28398;p13"/>
            <p:cNvSpPr/>
            <p:nvPr/>
          </p:nvSpPr>
          <p:spPr>
            <a:xfrm>
              <a:off x="2653688" y="3197375"/>
              <a:ext cx="20666" cy="8190"/>
            </a:xfrm>
            <a:custGeom>
              <a:avLst/>
              <a:gdLst/>
              <a:ahLst/>
              <a:cxnLst/>
              <a:rect l="l" t="t" r="r" b="b"/>
              <a:pathLst>
                <a:path w="579" h="272" extrusionOk="0">
                  <a:moveTo>
                    <a:pt x="578" y="92"/>
                  </a:moveTo>
                  <a:cubicBezTo>
                    <a:pt x="382" y="93"/>
                    <a:pt x="349" y="17"/>
                    <a:pt x="192" y="0"/>
                  </a:cubicBezTo>
                  <a:cubicBezTo>
                    <a:pt x="192" y="92"/>
                    <a:pt x="35" y="107"/>
                    <a:pt x="0" y="183"/>
                  </a:cubicBezTo>
                  <a:cubicBezTo>
                    <a:pt x="192" y="181"/>
                    <a:pt x="230" y="256"/>
                    <a:pt x="385" y="272"/>
                  </a:cubicBezTo>
                  <a:cubicBezTo>
                    <a:pt x="382" y="182"/>
                    <a:pt x="542" y="165"/>
                    <a:pt x="578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99" name="Google Shape;28399;p13"/>
            <p:cNvSpPr/>
            <p:nvPr/>
          </p:nvSpPr>
          <p:spPr>
            <a:xfrm>
              <a:off x="6129967" y="3189908"/>
              <a:ext cx="26520" cy="15266"/>
            </a:xfrm>
            <a:custGeom>
              <a:avLst/>
              <a:gdLst/>
              <a:ahLst/>
              <a:cxnLst/>
              <a:rect l="l" t="t" r="r" b="b"/>
              <a:pathLst>
                <a:path w="743" h="507" extrusionOk="0">
                  <a:moveTo>
                    <a:pt x="1" y="74"/>
                  </a:moveTo>
                  <a:lnTo>
                    <a:pt x="1" y="435"/>
                  </a:lnTo>
                  <a:cubicBezTo>
                    <a:pt x="742" y="507"/>
                    <a:pt x="742" y="0"/>
                    <a:pt x="1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00" name="Google Shape;28400;p13"/>
            <p:cNvSpPr/>
            <p:nvPr/>
          </p:nvSpPr>
          <p:spPr>
            <a:xfrm>
              <a:off x="5500577" y="3186446"/>
              <a:ext cx="35086" cy="16410"/>
            </a:xfrm>
            <a:custGeom>
              <a:avLst/>
              <a:gdLst/>
              <a:ahLst/>
              <a:cxnLst/>
              <a:rect l="l" t="t" r="r" b="b"/>
              <a:pathLst>
                <a:path w="983" h="545" extrusionOk="0">
                  <a:moveTo>
                    <a:pt x="844" y="1"/>
                  </a:moveTo>
                  <a:lnTo>
                    <a:pt x="74" y="1"/>
                  </a:lnTo>
                  <a:cubicBezTo>
                    <a:pt x="1" y="307"/>
                    <a:pt x="408" y="387"/>
                    <a:pt x="654" y="545"/>
                  </a:cubicBezTo>
                  <a:cubicBezTo>
                    <a:pt x="647" y="332"/>
                    <a:pt x="983" y="279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01" name="Google Shape;28401;p13"/>
            <p:cNvSpPr/>
            <p:nvPr/>
          </p:nvSpPr>
          <p:spPr>
            <a:xfrm>
              <a:off x="2904781" y="3193913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2" y="25"/>
                  </a:moveTo>
                  <a:cubicBezTo>
                    <a:pt x="237" y="1"/>
                    <a:pt x="1" y="67"/>
                    <a:pt x="99" y="115"/>
                  </a:cubicBezTo>
                  <a:cubicBezTo>
                    <a:pt x="152" y="142"/>
                    <a:pt x="390" y="72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02" name="Google Shape;28402;p13"/>
            <p:cNvSpPr/>
            <p:nvPr/>
          </p:nvSpPr>
          <p:spPr>
            <a:xfrm>
              <a:off x="7588799" y="3186446"/>
              <a:ext cx="20773" cy="8250"/>
            </a:xfrm>
            <a:custGeom>
              <a:avLst/>
              <a:gdLst/>
              <a:ahLst/>
              <a:cxnLst/>
              <a:rect l="l" t="t" r="r" b="b"/>
              <a:pathLst>
                <a:path w="582" h="274" extrusionOk="0">
                  <a:moveTo>
                    <a:pt x="581" y="1"/>
                  </a:moveTo>
                  <a:lnTo>
                    <a:pt x="0" y="1"/>
                  </a:lnTo>
                  <a:lnTo>
                    <a:pt x="0" y="273"/>
                  </a:lnTo>
                  <a:lnTo>
                    <a:pt x="58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03" name="Google Shape;28403;p13"/>
            <p:cNvSpPr/>
            <p:nvPr/>
          </p:nvSpPr>
          <p:spPr>
            <a:xfrm>
              <a:off x="8270157" y="3186054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195" y="104"/>
                  </a:moveTo>
                  <a:cubicBezTo>
                    <a:pt x="197" y="53"/>
                    <a:pt x="39" y="1"/>
                    <a:pt x="1" y="104"/>
                  </a:cubicBezTo>
                  <a:cubicBezTo>
                    <a:pt x="1" y="156"/>
                    <a:pt x="158" y="208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04" name="Google Shape;28404;p13"/>
            <p:cNvSpPr/>
            <p:nvPr/>
          </p:nvSpPr>
          <p:spPr>
            <a:xfrm>
              <a:off x="5079699" y="318295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4" y="117"/>
                  </a:moveTo>
                  <a:cubicBezTo>
                    <a:pt x="157" y="141"/>
                    <a:pt x="393" y="72"/>
                    <a:pt x="296" y="26"/>
                  </a:cubicBezTo>
                  <a:cubicBezTo>
                    <a:pt x="242" y="0"/>
                    <a:pt x="1" y="70"/>
                    <a:pt x="104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05" name="Google Shape;28405;p13"/>
            <p:cNvSpPr/>
            <p:nvPr/>
          </p:nvSpPr>
          <p:spPr>
            <a:xfrm>
              <a:off x="1336624" y="3160462"/>
              <a:ext cx="52218" cy="28032"/>
            </a:xfrm>
            <a:custGeom>
              <a:avLst/>
              <a:gdLst/>
              <a:ahLst/>
              <a:cxnLst/>
              <a:rect l="l" t="t" r="r" b="b"/>
              <a:pathLst>
                <a:path w="1463" h="931" extrusionOk="0">
                  <a:moveTo>
                    <a:pt x="450" y="591"/>
                  </a:moveTo>
                  <a:cubicBezTo>
                    <a:pt x="587" y="702"/>
                    <a:pt x="336" y="930"/>
                    <a:pt x="836" y="864"/>
                  </a:cubicBezTo>
                  <a:cubicBezTo>
                    <a:pt x="1462" y="635"/>
                    <a:pt x="634" y="1"/>
                    <a:pt x="63" y="319"/>
                  </a:cubicBezTo>
                  <a:cubicBezTo>
                    <a:pt x="0" y="499"/>
                    <a:pt x="336" y="497"/>
                    <a:pt x="450" y="5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06" name="Google Shape;28406;p13"/>
            <p:cNvSpPr/>
            <p:nvPr/>
          </p:nvSpPr>
          <p:spPr>
            <a:xfrm>
              <a:off x="7003667" y="3178286"/>
              <a:ext cx="13884" cy="5480"/>
            </a:xfrm>
            <a:custGeom>
              <a:avLst/>
              <a:gdLst/>
              <a:ahLst/>
              <a:cxnLst/>
              <a:rect l="l" t="t" r="r" b="b"/>
              <a:pathLst>
                <a:path w="389" h="182" extrusionOk="0">
                  <a:moveTo>
                    <a:pt x="1" y="181"/>
                  </a:moveTo>
                  <a:lnTo>
                    <a:pt x="388" y="181"/>
                  </a:lnTo>
                  <a:lnTo>
                    <a:pt x="38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07" name="Google Shape;28407;p13"/>
            <p:cNvSpPr/>
            <p:nvPr/>
          </p:nvSpPr>
          <p:spPr>
            <a:xfrm>
              <a:off x="2917987" y="3175516"/>
              <a:ext cx="29482" cy="9906"/>
            </a:xfrm>
            <a:custGeom>
              <a:avLst/>
              <a:gdLst/>
              <a:ahLst/>
              <a:cxnLst/>
              <a:rect l="l" t="t" r="r" b="b"/>
              <a:pathLst>
                <a:path w="826" h="329" extrusionOk="0">
                  <a:moveTo>
                    <a:pt x="692" y="273"/>
                  </a:moveTo>
                  <a:cubicBezTo>
                    <a:pt x="825" y="29"/>
                    <a:pt x="294" y="97"/>
                    <a:pt x="115" y="1"/>
                  </a:cubicBezTo>
                  <a:cubicBezTo>
                    <a:pt x="0" y="237"/>
                    <a:pt x="192" y="328"/>
                    <a:pt x="692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08" name="Google Shape;28408;p13"/>
            <p:cNvSpPr/>
            <p:nvPr/>
          </p:nvSpPr>
          <p:spPr>
            <a:xfrm>
              <a:off x="1610666" y="3180213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102" y="117"/>
                  </a:moveTo>
                  <a:cubicBezTo>
                    <a:pt x="153" y="142"/>
                    <a:pt x="392" y="73"/>
                    <a:pt x="294" y="26"/>
                  </a:cubicBezTo>
                  <a:cubicBezTo>
                    <a:pt x="239" y="0"/>
                    <a:pt x="0" y="71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09" name="Google Shape;28409;p13"/>
            <p:cNvSpPr/>
            <p:nvPr/>
          </p:nvSpPr>
          <p:spPr>
            <a:xfrm>
              <a:off x="2818835" y="3175155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1" y="103"/>
                  </a:moveTo>
                  <a:cubicBezTo>
                    <a:pt x="194" y="53"/>
                    <a:pt x="36" y="1"/>
                    <a:pt x="0" y="103"/>
                  </a:cubicBezTo>
                  <a:cubicBezTo>
                    <a:pt x="0" y="154"/>
                    <a:pt x="154" y="206"/>
                    <a:pt x="191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10" name="Google Shape;28410;p13"/>
            <p:cNvSpPr/>
            <p:nvPr/>
          </p:nvSpPr>
          <p:spPr>
            <a:xfrm>
              <a:off x="1004940" y="3177443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6" y="27"/>
                  </a:moveTo>
                  <a:cubicBezTo>
                    <a:pt x="240" y="1"/>
                    <a:pt x="1" y="71"/>
                    <a:pt x="101" y="117"/>
                  </a:cubicBezTo>
                  <a:cubicBezTo>
                    <a:pt x="152" y="143"/>
                    <a:pt x="394" y="75"/>
                    <a:pt x="29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11" name="Google Shape;28411;p13"/>
            <p:cNvSpPr/>
            <p:nvPr/>
          </p:nvSpPr>
          <p:spPr>
            <a:xfrm>
              <a:off x="660834" y="3177533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5"/>
                  </a:moveTo>
                  <a:cubicBezTo>
                    <a:pt x="156" y="140"/>
                    <a:pt x="393" y="71"/>
                    <a:pt x="294" y="25"/>
                  </a:cubicBezTo>
                  <a:cubicBezTo>
                    <a:pt x="242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12" name="Google Shape;28412;p13"/>
            <p:cNvSpPr/>
            <p:nvPr/>
          </p:nvSpPr>
          <p:spPr>
            <a:xfrm>
              <a:off x="492262" y="3169314"/>
              <a:ext cx="28483" cy="11713"/>
            </a:xfrm>
            <a:custGeom>
              <a:avLst/>
              <a:gdLst/>
              <a:ahLst/>
              <a:cxnLst/>
              <a:rect l="l" t="t" r="r" b="b"/>
              <a:pathLst>
                <a:path w="798" h="389" extrusionOk="0">
                  <a:moveTo>
                    <a:pt x="771" y="25"/>
                  </a:moveTo>
                  <a:cubicBezTo>
                    <a:pt x="336" y="0"/>
                    <a:pt x="49" y="46"/>
                    <a:pt x="1" y="208"/>
                  </a:cubicBezTo>
                  <a:cubicBezTo>
                    <a:pt x="279" y="229"/>
                    <a:pt x="326" y="358"/>
                    <a:pt x="580" y="388"/>
                  </a:cubicBezTo>
                  <a:cubicBezTo>
                    <a:pt x="539" y="217"/>
                    <a:pt x="797" y="188"/>
                    <a:pt x="77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13" name="Google Shape;28413;p13"/>
            <p:cNvSpPr/>
            <p:nvPr/>
          </p:nvSpPr>
          <p:spPr>
            <a:xfrm>
              <a:off x="2089293" y="3167989"/>
              <a:ext cx="38726" cy="12646"/>
            </a:xfrm>
            <a:custGeom>
              <a:avLst/>
              <a:gdLst/>
              <a:ahLst/>
              <a:cxnLst/>
              <a:rect l="l" t="t" r="r" b="b"/>
              <a:pathLst>
                <a:path w="1085" h="420" extrusionOk="0">
                  <a:moveTo>
                    <a:pt x="962" y="341"/>
                  </a:moveTo>
                  <a:cubicBezTo>
                    <a:pt x="1085" y="121"/>
                    <a:pt x="42" y="0"/>
                    <a:pt x="0" y="158"/>
                  </a:cubicBezTo>
                  <a:cubicBezTo>
                    <a:pt x="366" y="197"/>
                    <a:pt x="347" y="419"/>
                    <a:pt x="962" y="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14" name="Google Shape;28414;p13"/>
            <p:cNvSpPr/>
            <p:nvPr/>
          </p:nvSpPr>
          <p:spPr>
            <a:xfrm>
              <a:off x="8662517" y="3172716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5" y="1"/>
                  </a:moveTo>
                  <a:cubicBezTo>
                    <a:pt x="238" y="22"/>
                    <a:pt x="5" y="5"/>
                    <a:pt x="0" y="92"/>
                  </a:cubicBezTo>
                  <a:cubicBezTo>
                    <a:pt x="150" y="73"/>
                    <a:pt x="381" y="9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15" name="Google Shape;28415;p13"/>
            <p:cNvSpPr/>
            <p:nvPr/>
          </p:nvSpPr>
          <p:spPr>
            <a:xfrm>
              <a:off x="216150" y="3170067"/>
              <a:ext cx="21558" cy="6413"/>
            </a:xfrm>
            <a:custGeom>
              <a:avLst/>
              <a:gdLst/>
              <a:ahLst/>
              <a:cxnLst/>
              <a:rect l="l" t="t" r="r" b="b"/>
              <a:pathLst>
                <a:path w="604" h="213" extrusionOk="0">
                  <a:moveTo>
                    <a:pt x="603" y="0"/>
                  </a:moveTo>
                  <a:lnTo>
                    <a:pt x="25" y="0"/>
                  </a:lnTo>
                  <a:cubicBezTo>
                    <a:pt x="0" y="163"/>
                    <a:pt x="216" y="213"/>
                    <a:pt x="603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16" name="Google Shape;28416;p13"/>
            <p:cNvSpPr/>
            <p:nvPr/>
          </p:nvSpPr>
          <p:spPr>
            <a:xfrm>
              <a:off x="5585845" y="3164195"/>
              <a:ext cx="6853" cy="6233"/>
            </a:xfrm>
            <a:custGeom>
              <a:avLst/>
              <a:gdLst/>
              <a:ahLst/>
              <a:cxnLst/>
              <a:rect l="l" t="t" r="r" b="b"/>
              <a:pathLst>
                <a:path w="192" h="207" extrusionOk="0">
                  <a:moveTo>
                    <a:pt x="191" y="104"/>
                  </a:moveTo>
                  <a:cubicBezTo>
                    <a:pt x="191" y="53"/>
                    <a:pt x="36" y="1"/>
                    <a:pt x="1" y="104"/>
                  </a:cubicBezTo>
                  <a:cubicBezTo>
                    <a:pt x="1" y="153"/>
                    <a:pt x="156" y="207"/>
                    <a:pt x="191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17" name="Google Shape;28417;p13"/>
            <p:cNvSpPr/>
            <p:nvPr/>
          </p:nvSpPr>
          <p:spPr>
            <a:xfrm>
              <a:off x="4711609" y="3164587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388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18" name="Google Shape;28418;p13"/>
            <p:cNvSpPr/>
            <p:nvPr/>
          </p:nvSpPr>
          <p:spPr>
            <a:xfrm>
              <a:off x="2436575" y="3151068"/>
              <a:ext cx="40404" cy="18518"/>
            </a:xfrm>
            <a:custGeom>
              <a:avLst/>
              <a:gdLst/>
              <a:ahLst/>
              <a:cxnLst/>
              <a:rect l="l" t="t" r="r" b="b"/>
              <a:pathLst>
                <a:path w="1132" h="615" extrusionOk="0">
                  <a:moveTo>
                    <a:pt x="1068" y="450"/>
                  </a:moveTo>
                  <a:cubicBezTo>
                    <a:pt x="1132" y="1"/>
                    <a:pt x="0" y="211"/>
                    <a:pt x="102" y="540"/>
                  </a:cubicBezTo>
                  <a:cubicBezTo>
                    <a:pt x="648" y="614"/>
                    <a:pt x="601" y="412"/>
                    <a:pt x="1068" y="4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19" name="Google Shape;28419;p13"/>
            <p:cNvSpPr/>
            <p:nvPr/>
          </p:nvSpPr>
          <p:spPr>
            <a:xfrm>
              <a:off x="96404" y="3163804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7"/>
                  </a:moveTo>
                  <a:cubicBezTo>
                    <a:pt x="239" y="1"/>
                    <a:pt x="0" y="71"/>
                    <a:pt x="101" y="117"/>
                  </a:cubicBezTo>
                  <a:cubicBezTo>
                    <a:pt x="154" y="143"/>
                    <a:pt x="393" y="72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20" name="Google Shape;28420;p13"/>
            <p:cNvSpPr/>
            <p:nvPr/>
          </p:nvSpPr>
          <p:spPr>
            <a:xfrm>
              <a:off x="7664466" y="3159107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38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21" name="Google Shape;28421;p13"/>
            <p:cNvSpPr/>
            <p:nvPr/>
          </p:nvSpPr>
          <p:spPr>
            <a:xfrm>
              <a:off x="5224358" y="3161094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2" y="25"/>
                  </a:moveTo>
                  <a:cubicBezTo>
                    <a:pt x="238" y="1"/>
                    <a:pt x="1" y="70"/>
                    <a:pt x="100" y="117"/>
                  </a:cubicBezTo>
                  <a:cubicBezTo>
                    <a:pt x="152" y="142"/>
                    <a:pt x="391" y="72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22" name="Google Shape;28422;p13"/>
            <p:cNvSpPr/>
            <p:nvPr/>
          </p:nvSpPr>
          <p:spPr>
            <a:xfrm>
              <a:off x="4645900" y="3150918"/>
              <a:ext cx="28268" cy="13700"/>
            </a:xfrm>
            <a:custGeom>
              <a:avLst/>
              <a:gdLst/>
              <a:ahLst/>
              <a:cxnLst/>
              <a:rect l="l" t="t" r="r" b="b"/>
              <a:pathLst>
                <a:path w="792" h="455" extrusionOk="0">
                  <a:moveTo>
                    <a:pt x="493" y="455"/>
                  </a:moveTo>
                  <a:cubicBezTo>
                    <a:pt x="758" y="339"/>
                    <a:pt x="792" y="10"/>
                    <a:pt x="301" y="1"/>
                  </a:cubicBezTo>
                  <a:cubicBezTo>
                    <a:pt x="36" y="115"/>
                    <a:pt x="1" y="444"/>
                    <a:pt x="493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23" name="Google Shape;28423;p13"/>
            <p:cNvSpPr/>
            <p:nvPr/>
          </p:nvSpPr>
          <p:spPr>
            <a:xfrm>
              <a:off x="7213500" y="3150105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00" y="118"/>
                  </a:moveTo>
                  <a:cubicBezTo>
                    <a:pt x="155" y="144"/>
                    <a:pt x="394" y="73"/>
                    <a:pt x="295" y="28"/>
                  </a:cubicBezTo>
                  <a:cubicBezTo>
                    <a:pt x="240" y="0"/>
                    <a:pt x="1" y="71"/>
                    <a:pt x="100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24" name="Google Shape;28424;p13"/>
            <p:cNvSpPr/>
            <p:nvPr/>
          </p:nvSpPr>
          <p:spPr>
            <a:xfrm>
              <a:off x="3362600" y="3145408"/>
              <a:ext cx="34443" cy="9033"/>
            </a:xfrm>
            <a:custGeom>
              <a:avLst/>
              <a:gdLst/>
              <a:ahLst/>
              <a:cxnLst/>
              <a:rect l="l" t="t" r="r" b="b"/>
              <a:pathLst>
                <a:path w="965" h="300" extrusionOk="0">
                  <a:moveTo>
                    <a:pt x="192" y="274"/>
                  </a:moveTo>
                  <a:cubicBezTo>
                    <a:pt x="632" y="300"/>
                    <a:pt x="919" y="253"/>
                    <a:pt x="965" y="92"/>
                  </a:cubicBezTo>
                  <a:cubicBezTo>
                    <a:pt x="621" y="112"/>
                    <a:pt x="0" y="1"/>
                    <a:pt x="192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25" name="Google Shape;28425;p13"/>
            <p:cNvSpPr/>
            <p:nvPr/>
          </p:nvSpPr>
          <p:spPr>
            <a:xfrm>
              <a:off x="2429865" y="3150135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0" y="27"/>
                  </a:moveTo>
                  <a:cubicBezTo>
                    <a:pt x="236" y="0"/>
                    <a:pt x="0" y="70"/>
                    <a:pt x="98" y="117"/>
                  </a:cubicBezTo>
                  <a:cubicBezTo>
                    <a:pt x="150" y="143"/>
                    <a:pt x="392" y="72"/>
                    <a:pt x="29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26" name="Google Shape;28426;p13"/>
            <p:cNvSpPr/>
            <p:nvPr/>
          </p:nvSpPr>
          <p:spPr>
            <a:xfrm>
              <a:off x="1813895" y="3147786"/>
              <a:ext cx="6889" cy="6263"/>
            </a:xfrm>
            <a:custGeom>
              <a:avLst/>
              <a:gdLst/>
              <a:ahLst/>
              <a:cxnLst/>
              <a:rect l="l" t="t" r="r" b="b"/>
              <a:pathLst>
                <a:path w="193" h="208" extrusionOk="0">
                  <a:moveTo>
                    <a:pt x="2" y="105"/>
                  </a:moveTo>
                  <a:cubicBezTo>
                    <a:pt x="0" y="155"/>
                    <a:pt x="157" y="208"/>
                    <a:pt x="192" y="105"/>
                  </a:cubicBezTo>
                  <a:cubicBezTo>
                    <a:pt x="192" y="52"/>
                    <a:pt x="37" y="0"/>
                    <a:pt x="2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27" name="Google Shape;28427;p13"/>
            <p:cNvSpPr/>
            <p:nvPr/>
          </p:nvSpPr>
          <p:spPr>
            <a:xfrm>
              <a:off x="6449480" y="3147395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5"/>
                  </a:moveTo>
                  <a:cubicBezTo>
                    <a:pt x="241" y="0"/>
                    <a:pt x="1" y="68"/>
                    <a:pt x="103" y="116"/>
                  </a:cubicBezTo>
                  <a:cubicBezTo>
                    <a:pt x="155" y="142"/>
                    <a:pt x="395" y="74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28" name="Google Shape;28428;p13"/>
            <p:cNvSpPr/>
            <p:nvPr/>
          </p:nvSpPr>
          <p:spPr>
            <a:xfrm>
              <a:off x="5866989" y="3141042"/>
              <a:ext cx="8959" cy="11472"/>
            </a:xfrm>
            <a:custGeom>
              <a:avLst/>
              <a:gdLst/>
              <a:ahLst/>
              <a:cxnLst/>
              <a:rect l="l" t="t" r="r" b="b"/>
              <a:pathLst>
                <a:path w="251" h="381" extrusionOk="0">
                  <a:moveTo>
                    <a:pt x="223" y="236"/>
                  </a:moveTo>
                  <a:cubicBezTo>
                    <a:pt x="251" y="142"/>
                    <a:pt x="72" y="1"/>
                    <a:pt x="29" y="146"/>
                  </a:cubicBezTo>
                  <a:cubicBezTo>
                    <a:pt x="0" y="241"/>
                    <a:pt x="179" y="381"/>
                    <a:pt x="223" y="2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29" name="Google Shape;28429;p13"/>
            <p:cNvSpPr/>
            <p:nvPr/>
          </p:nvSpPr>
          <p:spPr>
            <a:xfrm>
              <a:off x="0" y="3144715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294" y="24"/>
                  </a:moveTo>
                  <a:cubicBezTo>
                    <a:pt x="242" y="0"/>
                    <a:pt x="1" y="68"/>
                    <a:pt x="102" y="114"/>
                  </a:cubicBezTo>
                  <a:cubicBezTo>
                    <a:pt x="157" y="140"/>
                    <a:pt x="396" y="71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30" name="Google Shape;28430;p13"/>
            <p:cNvSpPr/>
            <p:nvPr/>
          </p:nvSpPr>
          <p:spPr>
            <a:xfrm>
              <a:off x="4477577" y="3142668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8" y="21"/>
                    <a:pt x="7" y="4"/>
                    <a:pt x="0" y="92"/>
                  </a:cubicBezTo>
                  <a:cubicBezTo>
                    <a:pt x="150" y="71"/>
                    <a:pt x="383" y="89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31" name="Google Shape;28431;p13"/>
            <p:cNvSpPr/>
            <p:nvPr/>
          </p:nvSpPr>
          <p:spPr>
            <a:xfrm>
              <a:off x="6645785" y="3134147"/>
              <a:ext cx="6960" cy="6203"/>
            </a:xfrm>
            <a:custGeom>
              <a:avLst/>
              <a:gdLst/>
              <a:ahLst/>
              <a:cxnLst/>
              <a:rect l="l" t="t" r="r" b="b"/>
              <a:pathLst>
                <a:path w="195" h="206" extrusionOk="0">
                  <a:moveTo>
                    <a:pt x="195" y="103"/>
                  </a:moveTo>
                  <a:cubicBezTo>
                    <a:pt x="195" y="52"/>
                    <a:pt x="39" y="0"/>
                    <a:pt x="1" y="103"/>
                  </a:cubicBezTo>
                  <a:cubicBezTo>
                    <a:pt x="0" y="153"/>
                    <a:pt x="157" y="205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32" name="Google Shape;28432;p13"/>
            <p:cNvSpPr/>
            <p:nvPr/>
          </p:nvSpPr>
          <p:spPr>
            <a:xfrm>
              <a:off x="4591006" y="3136496"/>
              <a:ext cx="14134" cy="4246"/>
            </a:xfrm>
            <a:custGeom>
              <a:avLst/>
              <a:gdLst/>
              <a:ahLst/>
              <a:cxnLst/>
              <a:rect l="l" t="t" r="r" b="b"/>
              <a:pathLst>
                <a:path w="396" h="141" extrusionOk="0">
                  <a:moveTo>
                    <a:pt x="295" y="25"/>
                  </a:moveTo>
                  <a:cubicBezTo>
                    <a:pt x="241" y="0"/>
                    <a:pt x="1" y="68"/>
                    <a:pt x="103" y="114"/>
                  </a:cubicBezTo>
                  <a:cubicBezTo>
                    <a:pt x="156" y="140"/>
                    <a:pt x="395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33" name="Google Shape;28433;p13"/>
            <p:cNvSpPr/>
            <p:nvPr/>
          </p:nvSpPr>
          <p:spPr>
            <a:xfrm>
              <a:off x="2626027" y="3131769"/>
              <a:ext cx="15134" cy="9184"/>
            </a:xfrm>
            <a:custGeom>
              <a:avLst/>
              <a:gdLst/>
              <a:ahLst/>
              <a:cxnLst/>
              <a:rect l="l" t="t" r="r" b="b"/>
              <a:pathLst>
                <a:path w="424" h="305" extrusionOk="0">
                  <a:moveTo>
                    <a:pt x="387" y="272"/>
                  </a:moveTo>
                  <a:cubicBezTo>
                    <a:pt x="357" y="165"/>
                    <a:pt x="424" y="15"/>
                    <a:pt x="194" y="1"/>
                  </a:cubicBezTo>
                  <a:cubicBezTo>
                    <a:pt x="184" y="56"/>
                    <a:pt x="165" y="108"/>
                    <a:pt x="1" y="92"/>
                  </a:cubicBezTo>
                  <a:cubicBezTo>
                    <a:pt x="24" y="202"/>
                    <a:pt x="58" y="305"/>
                    <a:pt x="387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34" name="Google Shape;28434;p13"/>
            <p:cNvSpPr/>
            <p:nvPr/>
          </p:nvSpPr>
          <p:spPr>
            <a:xfrm>
              <a:off x="2557178" y="3137248"/>
              <a:ext cx="13849" cy="2710"/>
            </a:xfrm>
            <a:custGeom>
              <a:avLst/>
              <a:gdLst/>
              <a:ahLst/>
              <a:cxnLst/>
              <a:rect l="l" t="t" r="r" b="b"/>
              <a:pathLst>
                <a:path w="388" h="90" extrusionOk="0">
                  <a:moveTo>
                    <a:pt x="387" y="0"/>
                  </a:moveTo>
                  <a:cubicBezTo>
                    <a:pt x="238" y="20"/>
                    <a:pt x="6" y="3"/>
                    <a:pt x="1" y="89"/>
                  </a:cubicBezTo>
                  <a:cubicBezTo>
                    <a:pt x="152" y="69"/>
                    <a:pt x="383" y="88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35" name="Google Shape;28435;p13"/>
            <p:cNvSpPr/>
            <p:nvPr/>
          </p:nvSpPr>
          <p:spPr>
            <a:xfrm>
              <a:off x="2515989" y="3125536"/>
              <a:ext cx="30410" cy="11743"/>
            </a:xfrm>
            <a:custGeom>
              <a:avLst/>
              <a:gdLst/>
              <a:ahLst/>
              <a:cxnLst/>
              <a:rect l="l" t="t" r="r" b="b"/>
              <a:pathLst>
                <a:path w="852" h="390" extrusionOk="0">
                  <a:moveTo>
                    <a:pt x="771" y="25"/>
                  </a:moveTo>
                  <a:cubicBezTo>
                    <a:pt x="334" y="0"/>
                    <a:pt x="48" y="46"/>
                    <a:pt x="1" y="207"/>
                  </a:cubicBezTo>
                  <a:cubicBezTo>
                    <a:pt x="275" y="229"/>
                    <a:pt x="324" y="357"/>
                    <a:pt x="578" y="389"/>
                  </a:cubicBezTo>
                  <a:cubicBezTo>
                    <a:pt x="638" y="267"/>
                    <a:pt x="852" y="216"/>
                    <a:pt x="77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36" name="Google Shape;28436;p13"/>
            <p:cNvSpPr/>
            <p:nvPr/>
          </p:nvSpPr>
          <p:spPr>
            <a:xfrm>
              <a:off x="4019794" y="312553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6"/>
                  </a:moveTo>
                  <a:cubicBezTo>
                    <a:pt x="154" y="141"/>
                    <a:pt x="392" y="72"/>
                    <a:pt x="293" y="25"/>
                  </a:cubicBezTo>
                  <a:cubicBezTo>
                    <a:pt x="240" y="0"/>
                    <a:pt x="0" y="69"/>
                    <a:pt x="9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37" name="Google Shape;28437;p13"/>
            <p:cNvSpPr/>
            <p:nvPr/>
          </p:nvSpPr>
          <p:spPr>
            <a:xfrm>
              <a:off x="7210252" y="3120267"/>
              <a:ext cx="13777" cy="6775"/>
            </a:xfrm>
            <a:custGeom>
              <a:avLst/>
              <a:gdLst/>
              <a:ahLst/>
              <a:cxnLst/>
              <a:rect l="l" t="t" r="r" b="b"/>
              <a:pathLst>
                <a:path w="386" h="225" extrusionOk="0">
                  <a:moveTo>
                    <a:pt x="386" y="110"/>
                  </a:moveTo>
                  <a:cubicBezTo>
                    <a:pt x="345" y="0"/>
                    <a:pt x="170" y="55"/>
                    <a:pt x="1" y="110"/>
                  </a:cubicBezTo>
                  <a:cubicBezTo>
                    <a:pt x="1" y="201"/>
                    <a:pt x="339" y="225"/>
                    <a:pt x="386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38" name="Google Shape;28438;p13"/>
            <p:cNvSpPr/>
            <p:nvPr/>
          </p:nvSpPr>
          <p:spPr>
            <a:xfrm>
              <a:off x="5933233" y="312005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39" y="1"/>
                    <a:pt x="0" y="70"/>
                    <a:pt x="102" y="117"/>
                  </a:cubicBezTo>
                  <a:cubicBezTo>
                    <a:pt x="153" y="142"/>
                    <a:pt x="393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39" name="Google Shape;28439;p13"/>
            <p:cNvSpPr/>
            <p:nvPr/>
          </p:nvSpPr>
          <p:spPr>
            <a:xfrm>
              <a:off x="2897428" y="3112589"/>
              <a:ext cx="26591" cy="12315"/>
            </a:xfrm>
            <a:custGeom>
              <a:avLst/>
              <a:gdLst/>
              <a:ahLst/>
              <a:cxnLst/>
              <a:rect l="l" t="t" r="r" b="b"/>
              <a:pathLst>
                <a:path w="745" h="409" extrusionOk="0">
                  <a:moveTo>
                    <a:pt x="690" y="365"/>
                  </a:moveTo>
                  <a:cubicBezTo>
                    <a:pt x="745" y="157"/>
                    <a:pt x="644" y="24"/>
                    <a:pt x="305" y="1"/>
                  </a:cubicBezTo>
                  <a:cubicBezTo>
                    <a:pt x="1" y="137"/>
                    <a:pt x="89" y="408"/>
                    <a:pt x="690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40" name="Google Shape;28440;p13"/>
            <p:cNvSpPr/>
            <p:nvPr/>
          </p:nvSpPr>
          <p:spPr>
            <a:xfrm>
              <a:off x="2116348" y="3107140"/>
              <a:ext cx="38619" cy="16470"/>
            </a:xfrm>
            <a:custGeom>
              <a:avLst/>
              <a:gdLst/>
              <a:ahLst/>
              <a:cxnLst/>
              <a:rect l="l" t="t" r="r" b="b"/>
              <a:pathLst>
                <a:path w="1082" h="547" extrusionOk="0">
                  <a:moveTo>
                    <a:pt x="589" y="546"/>
                  </a:moveTo>
                  <a:cubicBezTo>
                    <a:pt x="608" y="402"/>
                    <a:pt x="1081" y="474"/>
                    <a:pt x="973" y="273"/>
                  </a:cubicBezTo>
                  <a:cubicBezTo>
                    <a:pt x="626" y="196"/>
                    <a:pt x="444" y="41"/>
                    <a:pt x="12" y="0"/>
                  </a:cubicBezTo>
                  <a:cubicBezTo>
                    <a:pt x="1" y="278"/>
                    <a:pt x="185" y="462"/>
                    <a:pt x="589" y="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41" name="Google Shape;28441;p13"/>
            <p:cNvSpPr/>
            <p:nvPr/>
          </p:nvSpPr>
          <p:spPr>
            <a:xfrm>
              <a:off x="6807469" y="3117347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2" y="26"/>
                  </a:moveTo>
                  <a:cubicBezTo>
                    <a:pt x="237" y="1"/>
                    <a:pt x="1" y="70"/>
                    <a:pt x="100" y="117"/>
                  </a:cubicBezTo>
                  <a:cubicBezTo>
                    <a:pt x="152" y="142"/>
                    <a:pt x="391" y="71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42" name="Google Shape;28442;p13"/>
            <p:cNvSpPr/>
            <p:nvPr/>
          </p:nvSpPr>
          <p:spPr>
            <a:xfrm>
              <a:off x="8369880" y="3114577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0" y="118"/>
                  </a:moveTo>
                  <a:cubicBezTo>
                    <a:pt x="156" y="142"/>
                    <a:pt x="393" y="73"/>
                    <a:pt x="293" y="26"/>
                  </a:cubicBezTo>
                  <a:cubicBezTo>
                    <a:pt x="241" y="0"/>
                    <a:pt x="0" y="71"/>
                    <a:pt x="100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43" name="Google Shape;28443;p13"/>
            <p:cNvSpPr/>
            <p:nvPr/>
          </p:nvSpPr>
          <p:spPr>
            <a:xfrm>
              <a:off x="7341062" y="3103948"/>
              <a:ext cx="28661" cy="14182"/>
            </a:xfrm>
            <a:custGeom>
              <a:avLst/>
              <a:gdLst/>
              <a:ahLst/>
              <a:cxnLst/>
              <a:rect l="l" t="t" r="r" b="b"/>
              <a:pathLst>
                <a:path w="803" h="471" extrusionOk="0">
                  <a:moveTo>
                    <a:pt x="190" y="471"/>
                  </a:moveTo>
                  <a:lnTo>
                    <a:pt x="578" y="471"/>
                  </a:lnTo>
                  <a:cubicBezTo>
                    <a:pt x="472" y="339"/>
                    <a:pt x="802" y="1"/>
                    <a:pt x="383" y="18"/>
                  </a:cubicBezTo>
                  <a:cubicBezTo>
                    <a:pt x="524" y="266"/>
                    <a:pt x="2" y="200"/>
                    <a:pt x="1" y="379"/>
                  </a:cubicBezTo>
                  <a:cubicBezTo>
                    <a:pt x="118" y="384"/>
                    <a:pt x="227" y="392"/>
                    <a:pt x="190" y="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44" name="Google Shape;28444;p13"/>
            <p:cNvSpPr/>
            <p:nvPr/>
          </p:nvSpPr>
          <p:spPr>
            <a:xfrm>
              <a:off x="4972123" y="3108344"/>
              <a:ext cx="9030" cy="11351"/>
            </a:xfrm>
            <a:custGeom>
              <a:avLst/>
              <a:gdLst/>
              <a:ahLst/>
              <a:cxnLst/>
              <a:rect l="l" t="t" r="r" b="b"/>
              <a:pathLst>
                <a:path w="253" h="377" extrusionOk="0">
                  <a:moveTo>
                    <a:pt x="224" y="233"/>
                  </a:moveTo>
                  <a:cubicBezTo>
                    <a:pt x="252" y="139"/>
                    <a:pt x="74" y="1"/>
                    <a:pt x="31" y="144"/>
                  </a:cubicBezTo>
                  <a:cubicBezTo>
                    <a:pt x="0" y="238"/>
                    <a:pt x="181" y="377"/>
                    <a:pt x="224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45" name="Google Shape;28445;p13"/>
            <p:cNvSpPr/>
            <p:nvPr/>
          </p:nvSpPr>
          <p:spPr>
            <a:xfrm>
              <a:off x="2333461" y="3109187"/>
              <a:ext cx="13956" cy="4215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292" y="25"/>
                  </a:moveTo>
                  <a:cubicBezTo>
                    <a:pt x="237" y="0"/>
                    <a:pt x="0" y="68"/>
                    <a:pt x="100" y="116"/>
                  </a:cubicBezTo>
                  <a:cubicBezTo>
                    <a:pt x="152" y="140"/>
                    <a:pt x="391" y="71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46" name="Google Shape;28446;p13"/>
            <p:cNvSpPr/>
            <p:nvPr/>
          </p:nvSpPr>
          <p:spPr>
            <a:xfrm>
              <a:off x="2061668" y="3107170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5" y="1"/>
                  </a:moveTo>
                  <a:lnTo>
                    <a:pt x="0" y="1"/>
                  </a:lnTo>
                  <a:lnTo>
                    <a:pt x="0" y="183"/>
                  </a:lnTo>
                  <a:lnTo>
                    <a:pt x="385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47" name="Google Shape;28447;p13"/>
            <p:cNvSpPr/>
            <p:nvPr/>
          </p:nvSpPr>
          <p:spPr>
            <a:xfrm>
              <a:off x="6212129" y="3098619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3" y="103"/>
                  </a:moveTo>
                  <a:cubicBezTo>
                    <a:pt x="195" y="52"/>
                    <a:pt x="37" y="0"/>
                    <a:pt x="3" y="103"/>
                  </a:cubicBezTo>
                  <a:cubicBezTo>
                    <a:pt x="0" y="152"/>
                    <a:pt x="157" y="206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48" name="Google Shape;28448;p13"/>
            <p:cNvSpPr/>
            <p:nvPr/>
          </p:nvSpPr>
          <p:spPr>
            <a:xfrm>
              <a:off x="3214015" y="3087057"/>
              <a:ext cx="52218" cy="22703"/>
            </a:xfrm>
            <a:custGeom>
              <a:avLst/>
              <a:gdLst/>
              <a:ahLst/>
              <a:cxnLst/>
              <a:rect l="l" t="t" r="r" b="b"/>
              <a:pathLst>
                <a:path w="1463" h="754" extrusionOk="0">
                  <a:moveTo>
                    <a:pt x="1462" y="396"/>
                  </a:moveTo>
                  <a:cubicBezTo>
                    <a:pt x="1345" y="272"/>
                    <a:pt x="720" y="383"/>
                    <a:pt x="691" y="214"/>
                  </a:cubicBezTo>
                  <a:cubicBezTo>
                    <a:pt x="670" y="105"/>
                    <a:pt x="635" y="0"/>
                    <a:pt x="306" y="33"/>
                  </a:cubicBezTo>
                  <a:cubicBezTo>
                    <a:pt x="0" y="474"/>
                    <a:pt x="1246" y="754"/>
                    <a:pt x="1462" y="3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49" name="Google Shape;28449;p13"/>
            <p:cNvSpPr/>
            <p:nvPr/>
          </p:nvSpPr>
          <p:spPr>
            <a:xfrm>
              <a:off x="7770971" y="3095458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6"/>
                  </a:moveTo>
                  <a:cubicBezTo>
                    <a:pt x="240" y="1"/>
                    <a:pt x="0" y="70"/>
                    <a:pt x="102" y="116"/>
                  </a:cubicBezTo>
                  <a:cubicBezTo>
                    <a:pt x="156" y="143"/>
                    <a:pt x="393" y="74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50" name="Google Shape;28450;p13"/>
            <p:cNvSpPr/>
            <p:nvPr/>
          </p:nvSpPr>
          <p:spPr>
            <a:xfrm>
              <a:off x="3279973" y="3093501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1" y="182"/>
                  </a:moveTo>
                  <a:lnTo>
                    <a:pt x="386" y="182"/>
                  </a:lnTo>
                  <a:lnTo>
                    <a:pt x="38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51" name="Google Shape;28451;p13"/>
            <p:cNvSpPr/>
            <p:nvPr/>
          </p:nvSpPr>
          <p:spPr>
            <a:xfrm>
              <a:off x="1841414" y="3096210"/>
              <a:ext cx="13742" cy="2740"/>
            </a:xfrm>
            <a:custGeom>
              <a:avLst/>
              <a:gdLst/>
              <a:ahLst/>
              <a:cxnLst/>
              <a:rect l="l" t="t" r="r" b="b"/>
              <a:pathLst>
                <a:path w="385" h="91" extrusionOk="0">
                  <a:moveTo>
                    <a:pt x="385" y="1"/>
                  </a:moveTo>
                  <a:cubicBezTo>
                    <a:pt x="236" y="20"/>
                    <a:pt x="6" y="3"/>
                    <a:pt x="1" y="91"/>
                  </a:cubicBezTo>
                  <a:cubicBezTo>
                    <a:pt x="150" y="72"/>
                    <a:pt x="379" y="9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52" name="Google Shape;28452;p13"/>
            <p:cNvSpPr/>
            <p:nvPr/>
          </p:nvSpPr>
          <p:spPr>
            <a:xfrm>
              <a:off x="6412361" y="3082601"/>
              <a:ext cx="29018" cy="10900"/>
            </a:xfrm>
            <a:custGeom>
              <a:avLst/>
              <a:gdLst/>
              <a:ahLst/>
              <a:cxnLst/>
              <a:rect l="l" t="t" r="r" b="b"/>
              <a:pathLst>
                <a:path w="813" h="362" extrusionOk="0">
                  <a:moveTo>
                    <a:pt x="563" y="361"/>
                  </a:moveTo>
                  <a:cubicBezTo>
                    <a:pt x="812" y="242"/>
                    <a:pt x="682" y="88"/>
                    <a:pt x="371" y="1"/>
                  </a:cubicBezTo>
                  <a:cubicBezTo>
                    <a:pt x="346" y="225"/>
                    <a:pt x="0" y="283"/>
                    <a:pt x="563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53" name="Google Shape;28453;p13"/>
            <p:cNvSpPr/>
            <p:nvPr/>
          </p:nvSpPr>
          <p:spPr>
            <a:xfrm>
              <a:off x="75774" y="3090008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5"/>
                  </a:moveTo>
                  <a:cubicBezTo>
                    <a:pt x="240" y="0"/>
                    <a:pt x="0" y="69"/>
                    <a:pt x="98" y="115"/>
                  </a:cubicBezTo>
                  <a:cubicBezTo>
                    <a:pt x="153" y="141"/>
                    <a:pt x="394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54" name="Google Shape;28454;p13"/>
            <p:cNvSpPr/>
            <p:nvPr/>
          </p:nvSpPr>
          <p:spPr>
            <a:xfrm>
              <a:off x="8335437" y="3087238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4" y="26"/>
                  </a:moveTo>
                  <a:cubicBezTo>
                    <a:pt x="240" y="1"/>
                    <a:pt x="1" y="70"/>
                    <a:pt x="103" y="117"/>
                  </a:cubicBezTo>
                  <a:cubicBezTo>
                    <a:pt x="153" y="142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55" name="Google Shape;28455;p13"/>
            <p:cNvSpPr/>
            <p:nvPr/>
          </p:nvSpPr>
          <p:spPr>
            <a:xfrm>
              <a:off x="4498243" y="3087991"/>
              <a:ext cx="13849" cy="2800"/>
            </a:xfrm>
            <a:custGeom>
              <a:avLst/>
              <a:gdLst/>
              <a:ahLst/>
              <a:cxnLst/>
              <a:rect l="l" t="t" r="r" b="b"/>
              <a:pathLst>
                <a:path w="388" h="93" extrusionOk="0">
                  <a:moveTo>
                    <a:pt x="387" y="1"/>
                  </a:moveTo>
                  <a:cubicBezTo>
                    <a:pt x="237" y="22"/>
                    <a:pt x="7" y="5"/>
                    <a:pt x="1" y="92"/>
                  </a:cubicBezTo>
                  <a:cubicBezTo>
                    <a:pt x="151" y="72"/>
                    <a:pt x="383" y="91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56" name="Google Shape;28456;p13"/>
            <p:cNvSpPr/>
            <p:nvPr/>
          </p:nvSpPr>
          <p:spPr>
            <a:xfrm>
              <a:off x="8600556" y="3081879"/>
              <a:ext cx="13849" cy="7437"/>
            </a:xfrm>
            <a:custGeom>
              <a:avLst/>
              <a:gdLst/>
              <a:ahLst/>
              <a:cxnLst/>
              <a:rect l="l" t="t" r="r" b="b"/>
              <a:pathLst>
                <a:path w="388" h="247" extrusionOk="0">
                  <a:moveTo>
                    <a:pt x="388" y="114"/>
                  </a:moveTo>
                  <a:cubicBezTo>
                    <a:pt x="384" y="22"/>
                    <a:pt x="50" y="0"/>
                    <a:pt x="0" y="114"/>
                  </a:cubicBezTo>
                  <a:cubicBezTo>
                    <a:pt x="215" y="104"/>
                    <a:pt x="303" y="247"/>
                    <a:pt x="388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57" name="Google Shape;28457;p13"/>
            <p:cNvSpPr/>
            <p:nvPr/>
          </p:nvSpPr>
          <p:spPr>
            <a:xfrm>
              <a:off x="8873991" y="3074352"/>
              <a:ext cx="25556" cy="10960"/>
            </a:xfrm>
            <a:custGeom>
              <a:avLst/>
              <a:gdLst/>
              <a:ahLst/>
              <a:cxnLst/>
              <a:rect l="l" t="t" r="r" b="b"/>
              <a:pathLst>
                <a:path w="716" h="364" extrusionOk="0">
                  <a:moveTo>
                    <a:pt x="439" y="364"/>
                  </a:moveTo>
                  <a:cubicBezTo>
                    <a:pt x="500" y="240"/>
                    <a:pt x="715" y="191"/>
                    <a:pt x="632" y="1"/>
                  </a:cubicBezTo>
                  <a:lnTo>
                    <a:pt x="54" y="1"/>
                  </a:lnTo>
                  <a:cubicBezTo>
                    <a:pt x="0" y="207"/>
                    <a:pt x="102" y="341"/>
                    <a:pt x="439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58" name="Google Shape;28458;p13"/>
            <p:cNvSpPr/>
            <p:nvPr/>
          </p:nvSpPr>
          <p:spPr>
            <a:xfrm>
              <a:off x="6246251" y="3076278"/>
              <a:ext cx="21023" cy="9033"/>
            </a:xfrm>
            <a:custGeom>
              <a:avLst/>
              <a:gdLst/>
              <a:ahLst/>
              <a:cxnLst/>
              <a:rect l="l" t="t" r="r" b="b"/>
              <a:pathLst>
                <a:path w="589" h="300" extrusionOk="0">
                  <a:moveTo>
                    <a:pt x="394" y="300"/>
                  </a:moveTo>
                  <a:cubicBezTo>
                    <a:pt x="394" y="208"/>
                    <a:pt x="549" y="193"/>
                    <a:pt x="588" y="117"/>
                  </a:cubicBezTo>
                  <a:cubicBezTo>
                    <a:pt x="339" y="113"/>
                    <a:pt x="321" y="1"/>
                    <a:pt x="9" y="25"/>
                  </a:cubicBezTo>
                  <a:cubicBezTo>
                    <a:pt x="1" y="185"/>
                    <a:pt x="157" y="259"/>
                    <a:pt x="394" y="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59" name="Google Shape;28459;p13"/>
            <p:cNvSpPr/>
            <p:nvPr/>
          </p:nvSpPr>
          <p:spPr>
            <a:xfrm>
              <a:off x="8569504" y="307904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99" y="119"/>
                  </a:moveTo>
                  <a:cubicBezTo>
                    <a:pt x="155" y="141"/>
                    <a:pt x="394" y="74"/>
                    <a:pt x="293" y="27"/>
                  </a:cubicBezTo>
                  <a:cubicBezTo>
                    <a:pt x="240" y="0"/>
                    <a:pt x="1" y="69"/>
                    <a:pt x="99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60" name="Google Shape;28460;p13"/>
            <p:cNvSpPr/>
            <p:nvPr/>
          </p:nvSpPr>
          <p:spPr>
            <a:xfrm>
              <a:off x="4956990" y="3070678"/>
              <a:ext cx="39761" cy="15778"/>
            </a:xfrm>
            <a:custGeom>
              <a:avLst/>
              <a:gdLst/>
              <a:ahLst/>
              <a:cxnLst/>
              <a:rect l="l" t="t" r="r" b="b"/>
              <a:pathLst>
                <a:path w="1114" h="524" extrusionOk="0">
                  <a:moveTo>
                    <a:pt x="648" y="303"/>
                  </a:moveTo>
                  <a:cubicBezTo>
                    <a:pt x="1114" y="0"/>
                    <a:pt x="0" y="523"/>
                    <a:pt x="648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61" name="Google Shape;28461;p13"/>
            <p:cNvSpPr/>
            <p:nvPr/>
          </p:nvSpPr>
          <p:spPr>
            <a:xfrm>
              <a:off x="2743489" y="3067908"/>
              <a:ext cx="36335" cy="19030"/>
            </a:xfrm>
            <a:custGeom>
              <a:avLst/>
              <a:gdLst/>
              <a:ahLst/>
              <a:cxnLst/>
              <a:rect l="l" t="t" r="r" b="b"/>
              <a:pathLst>
                <a:path w="1018" h="632" extrusionOk="0">
                  <a:moveTo>
                    <a:pt x="760" y="489"/>
                  </a:moveTo>
                  <a:cubicBezTo>
                    <a:pt x="924" y="382"/>
                    <a:pt x="1018" y="243"/>
                    <a:pt x="954" y="33"/>
                  </a:cubicBezTo>
                  <a:cubicBezTo>
                    <a:pt x="664" y="48"/>
                    <a:pt x="245" y="1"/>
                    <a:pt x="181" y="125"/>
                  </a:cubicBezTo>
                  <a:cubicBezTo>
                    <a:pt x="695" y="95"/>
                    <a:pt x="1" y="631"/>
                    <a:pt x="760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62" name="Google Shape;28462;p13"/>
            <p:cNvSpPr/>
            <p:nvPr/>
          </p:nvSpPr>
          <p:spPr>
            <a:xfrm>
              <a:off x="3893980" y="3063392"/>
              <a:ext cx="37905" cy="18849"/>
            </a:xfrm>
            <a:custGeom>
              <a:avLst/>
              <a:gdLst/>
              <a:ahLst/>
              <a:cxnLst/>
              <a:rect l="l" t="t" r="r" b="b"/>
              <a:pathLst>
                <a:path w="1062" h="626" extrusionOk="0">
                  <a:moveTo>
                    <a:pt x="732" y="545"/>
                  </a:moveTo>
                  <a:cubicBezTo>
                    <a:pt x="1062" y="392"/>
                    <a:pt x="619" y="138"/>
                    <a:pt x="347" y="1"/>
                  </a:cubicBezTo>
                  <a:cubicBezTo>
                    <a:pt x="48" y="140"/>
                    <a:pt x="1" y="626"/>
                    <a:pt x="732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63" name="Google Shape;28463;p13"/>
            <p:cNvSpPr/>
            <p:nvPr/>
          </p:nvSpPr>
          <p:spPr>
            <a:xfrm>
              <a:off x="2784249" y="3071250"/>
              <a:ext cx="7067" cy="6203"/>
            </a:xfrm>
            <a:custGeom>
              <a:avLst/>
              <a:gdLst/>
              <a:ahLst/>
              <a:cxnLst/>
              <a:rect l="l" t="t" r="r" b="b"/>
              <a:pathLst>
                <a:path w="198" h="206" extrusionOk="0">
                  <a:moveTo>
                    <a:pt x="5" y="104"/>
                  </a:moveTo>
                  <a:cubicBezTo>
                    <a:pt x="1" y="153"/>
                    <a:pt x="161" y="206"/>
                    <a:pt x="198" y="104"/>
                  </a:cubicBezTo>
                  <a:cubicBezTo>
                    <a:pt x="198" y="53"/>
                    <a:pt x="40" y="1"/>
                    <a:pt x="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64" name="Google Shape;28464;p13"/>
            <p:cNvSpPr/>
            <p:nvPr/>
          </p:nvSpPr>
          <p:spPr>
            <a:xfrm>
              <a:off x="332362" y="3060682"/>
              <a:ext cx="56751" cy="22552"/>
            </a:xfrm>
            <a:custGeom>
              <a:avLst/>
              <a:gdLst/>
              <a:ahLst/>
              <a:cxnLst/>
              <a:rect l="l" t="t" r="r" b="b"/>
              <a:pathLst>
                <a:path w="1590" h="749" extrusionOk="0">
                  <a:moveTo>
                    <a:pt x="1590" y="365"/>
                  </a:moveTo>
                  <a:cubicBezTo>
                    <a:pt x="1048" y="346"/>
                    <a:pt x="1061" y="67"/>
                    <a:pt x="624" y="0"/>
                  </a:cubicBezTo>
                  <a:cubicBezTo>
                    <a:pt x="861" y="294"/>
                    <a:pt x="1" y="70"/>
                    <a:pt x="239" y="365"/>
                  </a:cubicBezTo>
                  <a:cubicBezTo>
                    <a:pt x="962" y="279"/>
                    <a:pt x="1345" y="748"/>
                    <a:pt x="1590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65" name="Google Shape;28465;p13"/>
            <p:cNvSpPr/>
            <p:nvPr/>
          </p:nvSpPr>
          <p:spPr>
            <a:xfrm>
              <a:off x="3276404" y="3070889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295" y="26"/>
                  </a:moveTo>
                  <a:cubicBezTo>
                    <a:pt x="238" y="1"/>
                    <a:pt x="0" y="67"/>
                    <a:pt x="99" y="117"/>
                  </a:cubicBezTo>
                  <a:cubicBezTo>
                    <a:pt x="153" y="141"/>
                    <a:pt x="392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66" name="Google Shape;28466;p13"/>
            <p:cNvSpPr/>
            <p:nvPr/>
          </p:nvSpPr>
          <p:spPr>
            <a:xfrm>
              <a:off x="2096075" y="3068360"/>
              <a:ext cx="13742" cy="6684"/>
            </a:xfrm>
            <a:custGeom>
              <a:avLst/>
              <a:gdLst/>
              <a:ahLst/>
              <a:cxnLst/>
              <a:rect l="l" t="t" r="r" b="b"/>
              <a:pathLst>
                <a:path w="385" h="222" extrusionOk="0">
                  <a:moveTo>
                    <a:pt x="385" y="110"/>
                  </a:moveTo>
                  <a:cubicBezTo>
                    <a:pt x="345" y="0"/>
                    <a:pt x="172" y="54"/>
                    <a:pt x="1" y="110"/>
                  </a:cubicBezTo>
                  <a:cubicBezTo>
                    <a:pt x="2" y="201"/>
                    <a:pt x="339" y="222"/>
                    <a:pt x="385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67" name="Google Shape;28467;p13"/>
            <p:cNvSpPr/>
            <p:nvPr/>
          </p:nvSpPr>
          <p:spPr>
            <a:xfrm>
              <a:off x="2980412" y="3065409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1" y="0"/>
                    <a:pt x="0" y="69"/>
                    <a:pt x="101" y="116"/>
                  </a:cubicBezTo>
                  <a:cubicBezTo>
                    <a:pt x="154" y="141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68" name="Google Shape;28468;p13"/>
            <p:cNvSpPr/>
            <p:nvPr/>
          </p:nvSpPr>
          <p:spPr>
            <a:xfrm>
              <a:off x="5627033" y="3062971"/>
              <a:ext cx="20773" cy="3673"/>
            </a:xfrm>
            <a:custGeom>
              <a:avLst/>
              <a:gdLst/>
              <a:ahLst/>
              <a:cxnLst/>
              <a:rect l="l" t="t" r="r" b="b"/>
              <a:pathLst>
                <a:path w="582" h="122" extrusionOk="0">
                  <a:moveTo>
                    <a:pt x="581" y="15"/>
                  </a:moveTo>
                  <a:cubicBezTo>
                    <a:pt x="354" y="28"/>
                    <a:pt x="35" y="0"/>
                    <a:pt x="1" y="106"/>
                  </a:cubicBezTo>
                  <a:cubicBezTo>
                    <a:pt x="229" y="93"/>
                    <a:pt x="550" y="122"/>
                    <a:pt x="581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69" name="Google Shape;28469;p13"/>
            <p:cNvSpPr/>
            <p:nvPr/>
          </p:nvSpPr>
          <p:spPr>
            <a:xfrm>
              <a:off x="2894501" y="3060682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7" y="0"/>
                  </a:moveTo>
                  <a:cubicBezTo>
                    <a:pt x="238" y="20"/>
                    <a:pt x="8" y="4"/>
                    <a:pt x="0" y="92"/>
                  </a:cubicBezTo>
                  <a:cubicBezTo>
                    <a:pt x="149" y="71"/>
                    <a:pt x="381" y="88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70" name="Google Shape;28470;p13"/>
            <p:cNvSpPr/>
            <p:nvPr/>
          </p:nvSpPr>
          <p:spPr>
            <a:xfrm>
              <a:off x="8881915" y="3049663"/>
              <a:ext cx="14634" cy="9605"/>
            </a:xfrm>
            <a:custGeom>
              <a:avLst/>
              <a:gdLst/>
              <a:ahLst/>
              <a:cxnLst/>
              <a:rect l="l" t="t" r="r" b="b"/>
              <a:pathLst>
                <a:path w="410" h="319" extrusionOk="0">
                  <a:moveTo>
                    <a:pt x="410" y="275"/>
                  </a:moveTo>
                  <a:lnTo>
                    <a:pt x="410" y="92"/>
                  </a:lnTo>
                  <a:cubicBezTo>
                    <a:pt x="217" y="92"/>
                    <a:pt x="181" y="19"/>
                    <a:pt x="25" y="1"/>
                  </a:cubicBezTo>
                  <a:cubicBezTo>
                    <a:pt x="44" y="146"/>
                    <a:pt x="0" y="318"/>
                    <a:pt x="410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71" name="Google Shape;28471;p13"/>
            <p:cNvSpPr/>
            <p:nvPr/>
          </p:nvSpPr>
          <p:spPr>
            <a:xfrm>
              <a:off x="5506609" y="3054420"/>
              <a:ext cx="13920" cy="4336"/>
            </a:xfrm>
            <a:custGeom>
              <a:avLst/>
              <a:gdLst/>
              <a:ahLst/>
              <a:cxnLst/>
              <a:rect l="l" t="t" r="r" b="b"/>
              <a:pathLst>
                <a:path w="390" h="144" extrusionOk="0">
                  <a:moveTo>
                    <a:pt x="291" y="27"/>
                  </a:moveTo>
                  <a:cubicBezTo>
                    <a:pt x="238" y="1"/>
                    <a:pt x="0" y="71"/>
                    <a:pt x="98" y="117"/>
                  </a:cubicBezTo>
                  <a:cubicBezTo>
                    <a:pt x="152" y="143"/>
                    <a:pt x="389" y="75"/>
                    <a:pt x="29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72" name="Google Shape;28472;p13"/>
            <p:cNvSpPr/>
            <p:nvPr/>
          </p:nvSpPr>
          <p:spPr>
            <a:xfrm>
              <a:off x="2105676" y="3049723"/>
              <a:ext cx="29518" cy="9846"/>
            </a:xfrm>
            <a:custGeom>
              <a:avLst/>
              <a:gdLst/>
              <a:ahLst/>
              <a:cxnLst/>
              <a:rect l="l" t="t" r="r" b="b"/>
              <a:pathLst>
                <a:path w="827" h="327" extrusionOk="0">
                  <a:moveTo>
                    <a:pt x="695" y="273"/>
                  </a:moveTo>
                  <a:cubicBezTo>
                    <a:pt x="827" y="28"/>
                    <a:pt x="294" y="98"/>
                    <a:pt x="116" y="0"/>
                  </a:cubicBezTo>
                  <a:cubicBezTo>
                    <a:pt x="1" y="238"/>
                    <a:pt x="195" y="327"/>
                    <a:pt x="695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73" name="Google Shape;28473;p13"/>
            <p:cNvSpPr/>
            <p:nvPr/>
          </p:nvSpPr>
          <p:spPr>
            <a:xfrm>
              <a:off x="8566149" y="3047043"/>
              <a:ext cx="34443" cy="8943"/>
            </a:xfrm>
            <a:custGeom>
              <a:avLst/>
              <a:gdLst/>
              <a:ahLst/>
              <a:cxnLst/>
              <a:rect l="l" t="t" r="r" b="b"/>
              <a:pathLst>
                <a:path w="965" h="297" extrusionOk="0">
                  <a:moveTo>
                    <a:pt x="193" y="272"/>
                  </a:moveTo>
                  <a:cubicBezTo>
                    <a:pt x="634" y="297"/>
                    <a:pt x="918" y="250"/>
                    <a:pt x="964" y="89"/>
                  </a:cubicBezTo>
                  <a:cubicBezTo>
                    <a:pt x="625" y="109"/>
                    <a:pt x="1" y="1"/>
                    <a:pt x="193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74" name="Google Shape;28474;p13"/>
            <p:cNvSpPr/>
            <p:nvPr/>
          </p:nvSpPr>
          <p:spPr>
            <a:xfrm>
              <a:off x="2658507" y="3044303"/>
              <a:ext cx="17703" cy="10960"/>
            </a:xfrm>
            <a:custGeom>
              <a:avLst/>
              <a:gdLst/>
              <a:ahLst/>
              <a:cxnLst/>
              <a:rect l="l" t="t" r="r" b="b"/>
              <a:pathLst>
                <a:path w="496" h="364" extrusionOk="0">
                  <a:moveTo>
                    <a:pt x="443" y="363"/>
                  </a:moveTo>
                  <a:cubicBezTo>
                    <a:pt x="496" y="155"/>
                    <a:pt x="395" y="22"/>
                    <a:pt x="57" y="0"/>
                  </a:cubicBezTo>
                  <a:cubicBezTo>
                    <a:pt x="1" y="205"/>
                    <a:pt x="103" y="341"/>
                    <a:pt x="443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75" name="Google Shape;28475;p13"/>
            <p:cNvSpPr/>
            <p:nvPr/>
          </p:nvSpPr>
          <p:spPr>
            <a:xfrm>
              <a:off x="7000170" y="304900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99" y="116"/>
                  </a:moveTo>
                  <a:cubicBezTo>
                    <a:pt x="155" y="142"/>
                    <a:pt x="392" y="73"/>
                    <a:pt x="293" y="24"/>
                  </a:cubicBezTo>
                  <a:cubicBezTo>
                    <a:pt x="238" y="1"/>
                    <a:pt x="1" y="69"/>
                    <a:pt x="9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76" name="Google Shape;28476;p13"/>
            <p:cNvSpPr/>
            <p:nvPr/>
          </p:nvSpPr>
          <p:spPr>
            <a:xfrm>
              <a:off x="2285206" y="3049060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4" y="22"/>
                  </a:moveTo>
                  <a:cubicBezTo>
                    <a:pt x="242" y="0"/>
                    <a:pt x="0" y="68"/>
                    <a:pt x="101" y="114"/>
                  </a:cubicBezTo>
                  <a:cubicBezTo>
                    <a:pt x="155" y="140"/>
                    <a:pt x="393" y="71"/>
                    <a:pt x="294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77" name="Google Shape;28477;p13"/>
            <p:cNvSpPr/>
            <p:nvPr/>
          </p:nvSpPr>
          <p:spPr>
            <a:xfrm>
              <a:off x="7367689" y="3038823"/>
              <a:ext cx="23414" cy="8250"/>
            </a:xfrm>
            <a:custGeom>
              <a:avLst/>
              <a:gdLst/>
              <a:ahLst/>
              <a:cxnLst/>
              <a:rect l="l" t="t" r="r" b="b"/>
              <a:pathLst>
                <a:path w="656" h="274" extrusionOk="0">
                  <a:moveTo>
                    <a:pt x="410" y="274"/>
                  </a:moveTo>
                  <a:cubicBezTo>
                    <a:pt x="421" y="157"/>
                    <a:pt x="656" y="146"/>
                    <a:pt x="602" y="1"/>
                  </a:cubicBezTo>
                  <a:lnTo>
                    <a:pt x="217" y="1"/>
                  </a:lnTo>
                  <a:cubicBezTo>
                    <a:pt x="0" y="131"/>
                    <a:pt x="7" y="221"/>
                    <a:pt x="410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78" name="Google Shape;28478;p13"/>
            <p:cNvSpPr/>
            <p:nvPr/>
          </p:nvSpPr>
          <p:spPr>
            <a:xfrm>
              <a:off x="1953664" y="3029580"/>
              <a:ext cx="46400" cy="9274"/>
            </a:xfrm>
            <a:custGeom>
              <a:avLst/>
              <a:gdLst/>
              <a:ahLst/>
              <a:cxnLst/>
              <a:rect l="l" t="t" r="r" b="b"/>
              <a:pathLst>
                <a:path w="1300" h="308" extrusionOk="0">
                  <a:moveTo>
                    <a:pt x="712" y="308"/>
                  </a:moveTo>
                  <a:cubicBezTo>
                    <a:pt x="1299" y="1"/>
                    <a:pt x="0" y="32"/>
                    <a:pt x="712" y="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79" name="Google Shape;28479;p13"/>
            <p:cNvSpPr/>
            <p:nvPr/>
          </p:nvSpPr>
          <p:spPr>
            <a:xfrm>
              <a:off x="8894157" y="3021421"/>
              <a:ext cx="39761" cy="15838"/>
            </a:xfrm>
            <a:custGeom>
              <a:avLst/>
              <a:gdLst/>
              <a:ahLst/>
              <a:cxnLst/>
              <a:rect l="l" t="t" r="r" b="b"/>
              <a:pathLst>
                <a:path w="1114" h="526" extrusionOk="0">
                  <a:moveTo>
                    <a:pt x="648" y="306"/>
                  </a:moveTo>
                  <a:cubicBezTo>
                    <a:pt x="1114" y="0"/>
                    <a:pt x="0" y="525"/>
                    <a:pt x="648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80" name="Google Shape;28480;p13"/>
            <p:cNvSpPr/>
            <p:nvPr/>
          </p:nvSpPr>
          <p:spPr>
            <a:xfrm>
              <a:off x="8018815" y="3029881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2" y="115"/>
                  </a:moveTo>
                  <a:cubicBezTo>
                    <a:pt x="157" y="140"/>
                    <a:pt x="394" y="71"/>
                    <a:pt x="294" y="24"/>
                  </a:cubicBezTo>
                  <a:cubicBezTo>
                    <a:pt x="242" y="0"/>
                    <a:pt x="1" y="67"/>
                    <a:pt x="102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81" name="Google Shape;28481;p13"/>
            <p:cNvSpPr/>
            <p:nvPr/>
          </p:nvSpPr>
          <p:spPr>
            <a:xfrm>
              <a:off x="5014490" y="3027864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0" y="182"/>
                  </a:moveTo>
                  <a:lnTo>
                    <a:pt x="388" y="182"/>
                  </a:lnTo>
                  <a:lnTo>
                    <a:pt x="38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82" name="Google Shape;28482;p13"/>
            <p:cNvSpPr/>
            <p:nvPr/>
          </p:nvSpPr>
          <p:spPr>
            <a:xfrm>
              <a:off x="2873907" y="3027262"/>
              <a:ext cx="13813" cy="6835"/>
            </a:xfrm>
            <a:custGeom>
              <a:avLst/>
              <a:gdLst/>
              <a:ahLst/>
              <a:cxnLst/>
              <a:rect l="l" t="t" r="r" b="b"/>
              <a:pathLst>
                <a:path w="387" h="227" extrusionOk="0">
                  <a:moveTo>
                    <a:pt x="0" y="112"/>
                  </a:moveTo>
                  <a:cubicBezTo>
                    <a:pt x="2" y="203"/>
                    <a:pt x="338" y="227"/>
                    <a:pt x="387" y="112"/>
                  </a:cubicBezTo>
                  <a:cubicBezTo>
                    <a:pt x="344" y="1"/>
                    <a:pt x="171" y="56"/>
                    <a:pt x="0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83" name="Google Shape;28483;p13"/>
            <p:cNvSpPr/>
            <p:nvPr/>
          </p:nvSpPr>
          <p:spPr>
            <a:xfrm>
              <a:off x="6763890" y="3017477"/>
              <a:ext cx="26448" cy="15296"/>
            </a:xfrm>
            <a:custGeom>
              <a:avLst/>
              <a:gdLst/>
              <a:ahLst/>
              <a:cxnLst/>
              <a:rect l="l" t="t" r="r" b="b"/>
              <a:pathLst>
                <a:path w="741" h="508" extrusionOk="0">
                  <a:moveTo>
                    <a:pt x="740" y="437"/>
                  </a:moveTo>
                  <a:lnTo>
                    <a:pt x="740" y="75"/>
                  </a:lnTo>
                  <a:cubicBezTo>
                    <a:pt x="0" y="1"/>
                    <a:pt x="0" y="507"/>
                    <a:pt x="740" y="4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84" name="Google Shape;28484;p13"/>
            <p:cNvSpPr/>
            <p:nvPr/>
          </p:nvSpPr>
          <p:spPr>
            <a:xfrm>
              <a:off x="2729284" y="3024763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5" y="104"/>
                  </a:moveTo>
                  <a:cubicBezTo>
                    <a:pt x="195" y="53"/>
                    <a:pt x="37" y="0"/>
                    <a:pt x="1" y="104"/>
                  </a:cubicBezTo>
                  <a:cubicBezTo>
                    <a:pt x="1" y="154"/>
                    <a:pt x="157" y="207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85" name="Google Shape;28485;p13"/>
            <p:cNvSpPr/>
            <p:nvPr/>
          </p:nvSpPr>
          <p:spPr>
            <a:xfrm>
              <a:off x="4126619" y="3022023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2" y="104"/>
                  </a:moveTo>
                  <a:cubicBezTo>
                    <a:pt x="193" y="55"/>
                    <a:pt x="37" y="0"/>
                    <a:pt x="2" y="104"/>
                  </a:cubicBezTo>
                  <a:cubicBezTo>
                    <a:pt x="0" y="154"/>
                    <a:pt x="154" y="208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86" name="Google Shape;28486;p13"/>
            <p:cNvSpPr/>
            <p:nvPr/>
          </p:nvSpPr>
          <p:spPr>
            <a:xfrm>
              <a:off x="2660506" y="3016904"/>
              <a:ext cx="22629" cy="11743"/>
            </a:xfrm>
            <a:custGeom>
              <a:avLst/>
              <a:gdLst/>
              <a:ahLst/>
              <a:cxnLst/>
              <a:rect l="l" t="t" r="r" b="b"/>
              <a:pathLst>
                <a:path w="634" h="390" extrusionOk="0">
                  <a:moveTo>
                    <a:pt x="194" y="0"/>
                  </a:moveTo>
                  <a:cubicBezTo>
                    <a:pt x="203" y="127"/>
                    <a:pt x="104" y="201"/>
                    <a:pt x="1" y="273"/>
                  </a:cubicBezTo>
                  <a:cubicBezTo>
                    <a:pt x="246" y="277"/>
                    <a:pt x="267" y="389"/>
                    <a:pt x="577" y="363"/>
                  </a:cubicBezTo>
                  <a:cubicBezTo>
                    <a:pt x="634" y="157"/>
                    <a:pt x="531" y="24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87" name="Google Shape;28487;p13"/>
            <p:cNvSpPr/>
            <p:nvPr/>
          </p:nvSpPr>
          <p:spPr>
            <a:xfrm>
              <a:off x="2546791" y="3021692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2" y="24"/>
                  </a:moveTo>
                  <a:cubicBezTo>
                    <a:pt x="241" y="1"/>
                    <a:pt x="1" y="68"/>
                    <a:pt x="100" y="115"/>
                  </a:cubicBezTo>
                  <a:cubicBezTo>
                    <a:pt x="153" y="140"/>
                    <a:pt x="393" y="72"/>
                    <a:pt x="29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88" name="Google Shape;28488;p13"/>
            <p:cNvSpPr/>
            <p:nvPr/>
          </p:nvSpPr>
          <p:spPr>
            <a:xfrm>
              <a:off x="1869003" y="3014255"/>
              <a:ext cx="20666" cy="8190"/>
            </a:xfrm>
            <a:custGeom>
              <a:avLst/>
              <a:gdLst/>
              <a:ahLst/>
              <a:cxnLst/>
              <a:rect l="l" t="t" r="r" b="b"/>
              <a:pathLst>
                <a:path w="579" h="272" extrusionOk="0">
                  <a:moveTo>
                    <a:pt x="1" y="182"/>
                  </a:moveTo>
                  <a:cubicBezTo>
                    <a:pt x="194" y="180"/>
                    <a:pt x="228" y="254"/>
                    <a:pt x="384" y="271"/>
                  </a:cubicBezTo>
                  <a:cubicBezTo>
                    <a:pt x="383" y="180"/>
                    <a:pt x="541" y="164"/>
                    <a:pt x="579" y="91"/>
                  </a:cubicBezTo>
                  <a:cubicBezTo>
                    <a:pt x="383" y="91"/>
                    <a:pt x="346" y="17"/>
                    <a:pt x="192" y="1"/>
                  </a:cubicBezTo>
                  <a:cubicBezTo>
                    <a:pt x="194" y="91"/>
                    <a:pt x="36" y="107"/>
                    <a:pt x="1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89" name="Google Shape;28489;p13"/>
            <p:cNvSpPr/>
            <p:nvPr/>
          </p:nvSpPr>
          <p:spPr>
            <a:xfrm>
              <a:off x="4449238" y="3011515"/>
              <a:ext cx="23486" cy="8250"/>
            </a:xfrm>
            <a:custGeom>
              <a:avLst/>
              <a:gdLst/>
              <a:ahLst/>
              <a:cxnLst/>
              <a:rect l="l" t="t" r="r" b="b"/>
              <a:pathLst>
                <a:path w="658" h="274" extrusionOk="0">
                  <a:moveTo>
                    <a:pt x="412" y="273"/>
                  </a:moveTo>
                  <a:cubicBezTo>
                    <a:pt x="422" y="155"/>
                    <a:pt x="657" y="145"/>
                    <a:pt x="604" y="0"/>
                  </a:cubicBezTo>
                  <a:lnTo>
                    <a:pt x="216" y="0"/>
                  </a:lnTo>
                  <a:cubicBezTo>
                    <a:pt x="1" y="131"/>
                    <a:pt x="10" y="220"/>
                    <a:pt x="412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90" name="Google Shape;28490;p13"/>
            <p:cNvSpPr/>
            <p:nvPr/>
          </p:nvSpPr>
          <p:spPr>
            <a:xfrm>
              <a:off x="2708690" y="3013833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3" y="102"/>
                  </a:moveTo>
                  <a:cubicBezTo>
                    <a:pt x="193" y="51"/>
                    <a:pt x="36" y="1"/>
                    <a:pt x="1" y="102"/>
                  </a:cubicBezTo>
                  <a:cubicBezTo>
                    <a:pt x="1" y="153"/>
                    <a:pt x="156" y="207"/>
                    <a:pt x="19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91" name="Google Shape;28491;p13"/>
            <p:cNvSpPr/>
            <p:nvPr/>
          </p:nvSpPr>
          <p:spPr>
            <a:xfrm>
              <a:off x="2550325" y="3013833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3" y="102"/>
                  </a:moveTo>
                  <a:cubicBezTo>
                    <a:pt x="193" y="51"/>
                    <a:pt x="36" y="1"/>
                    <a:pt x="1" y="102"/>
                  </a:cubicBezTo>
                  <a:cubicBezTo>
                    <a:pt x="1" y="153"/>
                    <a:pt x="156" y="207"/>
                    <a:pt x="19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92" name="Google Shape;28492;p13"/>
            <p:cNvSpPr/>
            <p:nvPr/>
          </p:nvSpPr>
          <p:spPr>
            <a:xfrm>
              <a:off x="8662517" y="3011485"/>
              <a:ext cx="13777" cy="5450"/>
            </a:xfrm>
            <a:custGeom>
              <a:avLst/>
              <a:gdLst/>
              <a:ahLst/>
              <a:cxnLst/>
              <a:rect l="l" t="t" r="r" b="b"/>
              <a:pathLst>
                <a:path w="386" h="181" extrusionOk="0">
                  <a:moveTo>
                    <a:pt x="385" y="0"/>
                  </a:moveTo>
                  <a:lnTo>
                    <a:pt x="0" y="0"/>
                  </a:lnTo>
                  <a:lnTo>
                    <a:pt x="0" y="180"/>
                  </a:lnTo>
                  <a:lnTo>
                    <a:pt x="385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93" name="Google Shape;28493;p13"/>
            <p:cNvSpPr/>
            <p:nvPr/>
          </p:nvSpPr>
          <p:spPr>
            <a:xfrm>
              <a:off x="2832576" y="2995678"/>
              <a:ext cx="26591" cy="15236"/>
            </a:xfrm>
            <a:custGeom>
              <a:avLst/>
              <a:gdLst/>
              <a:ahLst/>
              <a:cxnLst/>
              <a:rect l="l" t="t" r="r" b="b"/>
              <a:pathLst>
                <a:path w="745" h="506" extrusionOk="0">
                  <a:moveTo>
                    <a:pt x="1" y="71"/>
                  </a:moveTo>
                  <a:lnTo>
                    <a:pt x="1" y="434"/>
                  </a:lnTo>
                  <a:cubicBezTo>
                    <a:pt x="745" y="506"/>
                    <a:pt x="745" y="0"/>
                    <a:pt x="1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94" name="Google Shape;28494;p13"/>
            <p:cNvSpPr/>
            <p:nvPr/>
          </p:nvSpPr>
          <p:spPr>
            <a:xfrm>
              <a:off x="2912847" y="2987428"/>
              <a:ext cx="37156" cy="15868"/>
            </a:xfrm>
            <a:custGeom>
              <a:avLst/>
              <a:gdLst/>
              <a:ahLst/>
              <a:cxnLst/>
              <a:rect l="l" t="t" r="r" b="b"/>
              <a:pathLst>
                <a:path w="1041" h="527" extrusionOk="0">
                  <a:moveTo>
                    <a:pt x="836" y="526"/>
                  </a:moveTo>
                  <a:cubicBezTo>
                    <a:pt x="1041" y="0"/>
                    <a:pt x="1" y="489"/>
                    <a:pt x="836" y="5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95" name="Google Shape;28495;p13"/>
            <p:cNvSpPr/>
            <p:nvPr/>
          </p:nvSpPr>
          <p:spPr>
            <a:xfrm>
              <a:off x="7871051" y="2985080"/>
              <a:ext cx="34372" cy="16259"/>
            </a:xfrm>
            <a:custGeom>
              <a:avLst/>
              <a:gdLst/>
              <a:ahLst/>
              <a:cxnLst/>
              <a:rect l="l" t="t" r="r" b="b"/>
              <a:pathLst>
                <a:path w="963" h="540" extrusionOk="0">
                  <a:moveTo>
                    <a:pt x="0" y="423"/>
                  </a:moveTo>
                  <a:cubicBezTo>
                    <a:pt x="251" y="539"/>
                    <a:pt x="709" y="539"/>
                    <a:pt x="962" y="423"/>
                  </a:cubicBezTo>
                  <a:cubicBezTo>
                    <a:pt x="960" y="0"/>
                    <a:pt x="3" y="0"/>
                    <a:pt x="0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96" name="Google Shape;28496;p13"/>
            <p:cNvSpPr/>
            <p:nvPr/>
          </p:nvSpPr>
          <p:spPr>
            <a:xfrm>
              <a:off x="7733351" y="2997786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6" y="22"/>
                    <a:pt x="5" y="2"/>
                    <a:pt x="1" y="91"/>
                  </a:cubicBezTo>
                  <a:cubicBezTo>
                    <a:pt x="148" y="73"/>
                    <a:pt x="381" y="88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97" name="Google Shape;28497;p13"/>
            <p:cNvSpPr/>
            <p:nvPr/>
          </p:nvSpPr>
          <p:spPr>
            <a:xfrm>
              <a:off x="8455183" y="2992336"/>
              <a:ext cx="21558" cy="6444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604" y="182"/>
                  </a:moveTo>
                  <a:lnTo>
                    <a:pt x="604" y="0"/>
                  </a:lnTo>
                  <a:lnTo>
                    <a:pt x="25" y="0"/>
                  </a:lnTo>
                  <a:cubicBezTo>
                    <a:pt x="0" y="164"/>
                    <a:pt x="215" y="213"/>
                    <a:pt x="604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98" name="Google Shape;28498;p13"/>
            <p:cNvSpPr/>
            <p:nvPr/>
          </p:nvSpPr>
          <p:spPr>
            <a:xfrm>
              <a:off x="8538666" y="2985622"/>
              <a:ext cx="13813" cy="7437"/>
            </a:xfrm>
            <a:custGeom>
              <a:avLst/>
              <a:gdLst/>
              <a:ahLst/>
              <a:cxnLst/>
              <a:rect l="l" t="t" r="r" b="b"/>
              <a:pathLst>
                <a:path w="387" h="247" extrusionOk="0">
                  <a:moveTo>
                    <a:pt x="387" y="132"/>
                  </a:moveTo>
                  <a:cubicBezTo>
                    <a:pt x="170" y="143"/>
                    <a:pt x="88" y="0"/>
                    <a:pt x="2" y="132"/>
                  </a:cubicBezTo>
                  <a:cubicBezTo>
                    <a:pt x="1" y="223"/>
                    <a:pt x="337" y="247"/>
                    <a:pt x="387" y="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99" name="Google Shape;28499;p13"/>
            <p:cNvSpPr/>
            <p:nvPr/>
          </p:nvSpPr>
          <p:spPr>
            <a:xfrm>
              <a:off x="3723873" y="2986134"/>
              <a:ext cx="13884" cy="4276"/>
            </a:xfrm>
            <a:custGeom>
              <a:avLst/>
              <a:gdLst/>
              <a:ahLst/>
              <a:cxnLst/>
              <a:rect l="l" t="t" r="r" b="b"/>
              <a:pathLst>
                <a:path w="389" h="142" extrusionOk="0">
                  <a:moveTo>
                    <a:pt x="289" y="24"/>
                  </a:moveTo>
                  <a:cubicBezTo>
                    <a:pt x="238" y="0"/>
                    <a:pt x="1" y="68"/>
                    <a:pt x="99" y="115"/>
                  </a:cubicBezTo>
                  <a:cubicBezTo>
                    <a:pt x="151" y="141"/>
                    <a:pt x="389" y="72"/>
                    <a:pt x="289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00" name="Google Shape;28500;p13"/>
            <p:cNvSpPr/>
            <p:nvPr/>
          </p:nvSpPr>
          <p:spPr>
            <a:xfrm>
              <a:off x="7857202" y="2978697"/>
              <a:ext cx="13884" cy="5480"/>
            </a:xfrm>
            <a:custGeom>
              <a:avLst/>
              <a:gdLst/>
              <a:ahLst/>
              <a:cxnLst/>
              <a:rect l="l" t="t" r="r" b="b"/>
              <a:pathLst>
                <a:path w="389" h="182" extrusionOk="0">
                  <a:moveTo>
                    <a:pt x="388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01" name="Google Shape;28501;p13"/>
            <p:cNvSpPr/>
            <p:nvPr/>
          </p:nvSpPr>
          <p:spPr>
            <a:xfrm>
              <a:off x="8007786" y="2975957"/>
              <a:ext cx="21558" cy="6383"/>
            </a:xfrm>
            <a:custGeom>
              <a:avLst/>
              <a:gdLst/>
              <a:ahLst/>
              <a:cxnLst/>
              <a:rect l="l" t="t" r="r" b="b"/>
              <a:pathLst>
                <a:path w="604" h="212" extrusionOk="0">
                  <a:moveTo>
                    <a:pt x="603" y="182"/>
                  </a:moveTo>
                  <a:lnTo>
                    <a:pt x="603" y="0"/>
                  </a:lnTo>
                  <a:lnTo>
                    <a:pt x="24" y="0"/>
                  </a:lnTo>
                  <a:cubicBezTo>
                    <a:pt x="0" y="161"/>
                    <a:pt x="217" y="212"/>
                    <a:pt x="603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02" name="Google Shape;28502;p13"/>
            <p:cNvSpPr/>
            <p:nvPr/>
          </p:nvSpPr>
          <p:spPr>
            <a:xfrm>
              <a:off x="7705797" y="2970447"/>
              <a:ext cx="20666" cy="8250"/>
            </a:xfrm>
            <a:custGeom>
              <a:avLst/>
              <a:gdLst/>
              <a:ahLst/>
              <a:cxnLst/>
              <a:rect l="l" t="t" r="r" b="b"/>
              <a:pathLst>
                <a:path w="579" h="274" extrusionOk="0">
                  <a:moveTo>
                    <a:pt x="578" y="92"/>
                  </a:moveTo>
                  <a:cubicBezTo>
                    <a:pt x="384" y="92"/>
                    <a:pt x="350" y="17"/>
                    <a:pt x="193" y="0"/>
                  </a:cubicBezTo>
                  <a:cubicBezTo>
                    <a:pt x="195" y="92"/>
                    <a:pt x="37" y="110"/>
                    <a:pt x="0" y="181"/>
                  </a:cubicBezTo>
                  <a:cubicBezTo>
                    <a:pt x="195" y="181"/>
                    <a:pt x="229" y="255"/>
                    <a:pt x="388" y="273"/>
                  </a:cubicBezTo>
                  <a:cubicBezTo>
                    <a:pt x="383" y="181"/>
                    <a:pt x="542" y="165"/>
                    <a:pt x="578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03" name="Google Shape;28503;p13"/>
            <p:cNvSpPr/>
            <p:nvPr/>
          </p:nvSpPr>
          <p:spPr>
            <a:xfrm>
              <a:off x="7571525" y="2975174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0" y="24"/>
                  </a:moveTo>
                  <a:cubicBezTo>
                    <a:pt x="238" y="0"/>
                    <a:pt x="0" y="68"/>
                    <a:pt x="99" y="116"/>
                  </a:cubicBezTo>
                  <a:cubicBezTo>
                    <a:pt x="152" y="142"/>
                    <a:pt x="392" y="73"/>
                    <a:pt x="29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04" name="Google Shape;28504;p13"/>
            <p:cNvSpPr/>
            <p:nvPr/>
          </p:nvSpPr>
          <p:spPr>
            <a:xfrm>
              <a:off x="6703856" y="2963763"/>
              <a:ext cx="31481" cy="13941"/>
            </a:xfrm>
            <a:custGeom>
              <a:avLst/>
              <a:gdLst/>
              <a:ahLst/>
              <a:cxnLst/>
              <a:rect l="l" t="t" r="r" b="b"/>
              <a:pathLst>
                <a:path w="882" h="463" extrusionOk="0">
                  <a:moveTo>
                    <a:pt x="690" y="403"/>
                  </a:moveTo>
                  <a:cubicBezTo>
                    <a:pt x="703" y="403"/>
                    <a:pt x="678" y="320"/>
                    <a:pt x="690" y="314"/>
                  </a:cubicBezTo>
                  <a:cubicBezTo>
                    <a:pt x="710" y="302"/>
                    <a:pt x="872" y="126"/>
                    <a:pt x="882" y="131"/>
                  </a:cubicBezTo>
                  <a:cubicBezTo>
                    <a:pt x="672" y="1"/>
                    <a:pt x="1" y="463"/>
                    <a:pt x="690" y="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05" name="Google Shape;28505;p13"/>
            <p:cNvSpPr/>
            <p:nvPr/>
          </p:nvSpPr>
          <p:spPr>
            <a:xfrm>
              <a:off x="7516773" y="2961956"/>
              <a:ext cx="23878" cy="5811"/>
            </a:xfrm>
            <a:custGeom>
              <a:avLst/>
              <a:gdLst/>
              <a:ahLst/>
              <a:cxnLst/>
              <a:rect l="l" t="t" r="r" b="b"/>
              <a:pathLst>
                <a:path w="669" h="193" extrusionOk="0">
                  <a:moveTo>
                    <a:pt x="477" y="192"/>
                  </a:moveTo>
                  <a:cubicBezTo>
                    <a:pt x="476" y="101"/>
                    <a:pt x="633" y="85"/>
                    <a:pt x="669" y="11"/>
                  </a:cubicBezTo>
                  <a:cubicBezTo>
                    <a:pt x="366" y="21"/>
                    <a:pt x="0" y="0"/>
                    <a:pt x="92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06" name="Google Shape;28506;p13"/>
            <p:cNvSpPr/>
            <p:nvPr/>
          </p:nvSpPr>
          <p:spPr>
            <a:xfrm>
              <a:off x="2639840" y="2961866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2" y="104"/>
                  </a:moveTo>
                  <a:cubicBezTo>
                    <a:pt x="196" y="53"/>
                    <a:pt x="38" y="1"/>
                    <a:pt x="0" y="104"/>
                  </a:cubicBezTo>
                  <a:cubicBezTo>
                    <a:pt x="0" y="155"/>
                    <a:pt x="160" y="207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07" name="Google Shape;28507;p13"/>
            <p:cNvSpPr/>
            <p:nvPr/>
          </p:nvSpPr>
          <p:spPr>
            <a:xfrm>
              <a:off x="8724478" y="2939646"/>
              <a:ext cx="56251" cy="27972"/>
            </a:xfrm>
            <a:custGeom>
              <a:avLst/>
              <a:gdLst/>
              <a:ahLst/>
              <a:cxnLst/>
              <a:rect l="l" t="t" r="r" b="b"/>
              <a:pathLst>
                <a:path w="1576" h="929" extrusionOk="0">
                  <a:moveTo>
                    <a:pt x="1350" y="25"/>
                  </a:moveTo>
                  <a:cubicBezTo>
                    <a:pt x="337" y="0"/>
                    <a:pt x="143" y="364"/>
                    <a:pt x="0" y="751"/>
                  </a:cubicBezTo>
                  <a:cubicBezTo>
                    <a:pt x="819" y="928"/>
                    <a:pt x="1576" y="606"/>
                    <a:pt x="135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08" name="Google Shape;28508;p13"/>
            <p:cNvSpPr/>
            <p:nvPr/>
          </p:nvSpPr>
          <p:spPr>
            <a:xfrm>
              <a:off x="7864126" y="2962227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6" y="1"/>
                  </a:moveTo>
                  <a:cubicBezTo>
                    <a:pt x="236" y="21"/>
                    <a:pt x="6" y="5"/>
                    <a:pt x="1" y="92"/>
                  </a:cubicBezTo>
                  <a:cubicBezTo>
                    <a:pt x="150" y="72"/>
                    <a:pt x="379" y="89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09" name="Google Shape;28509;p13"/>
            <p:cNvSpPr/>
            <p:nvPr/>
          </p:nvSpPr>
          <p:spPr>
            <a:xfrm>
              <a:off x="2749985" y="2940369"/>
              <a:ext cx="51183" cy="19180"/>
            </a:xfrm>
            <a:custGeom>
              <a:avLst/>
              <a:gdLst/>
              <a:ahLst/>
              <a:cxnLst/>
              <a:rect l="l" t="t" r="r" b="b"/>
              <a:pathLst>
                <a:path w="1434" h="637" extrusionOk="0">
                  <a:moveTo>
                    <a:pt x="965" y="637"/>
                  </a:moveTo>
                  <a:cubicBezTo>
                    <a:pt x="1433" y="405"/>
                    <a:pt x="885" y="141"/>
                    <a:pt x="578" y="1"/>
                  </a:cubicBezTo>
                  <a:cubicBezTo>
                    <a:pt x="546" y="107"/>
                    <a:pt x="274" y="100"/>
                    <a:pt x="0" y="92"/>
                  </a:cubicBezTo>
                  <a:cubicBezTo>
                    <a:pt x="106" y="375"/>
                    <a:pt x="461" y="543"/>
                    <a:pt x="965" y="6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10" name="Google Shape;28510;p13"/>
            <p:cNvSpPr/>
            <p:nvPr/>
          </p:nvSpPr>
          <p:spPr>
            <a:xfrm>
              <a:off x="1998886" y="2951298"/>
              <a:ext cx="23450" cy="8250"/>
            </a:xfrm>
            <a:custGeom>
              <a:avLst/>
              <a:gdLst/>
              <a:ahLst/>
              <a:cxnLst/>
              <a:rect l="l" t="t" r="r" b="b"/>
              <a:pathLst>
                <a:path w="657" h="274" extrusionOk="0">
                  <a:moveTo>
                    <a:pt x="411" y="274"/>
                  </a:moveTo>
                  <a:cubicBezTo>
                    <a:pt x="420" y="159"/>
                    <a:pt x="656" y="148"/>
                    <a:pt x="603" y="1"/>
                  </a:cubicBezTo>
                  <a:lnTo>
                    <a:pt x="218" y="1"/>
                  </a:lnTo>
                  <a:cubicBezTo>
                    <a:pt x="1" y="131"/>
                    <a:pt x="9" y="224"/>
                    <a:pt x="411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11" name="Google Shape;28511;p13"/>
            <p:cNvSpPr/>
            <p:nvPr/>
          </p:nvSpPr>
          <p:spPr>
            <a:xfrm>
              <a:off x="5533984" y="2945096"/>
              <a:ext cx="14206" cy="4246"/>
            </a:xfrm>
            <a:custGeom>
              <a:avLst/>
              <a:gdLst/>
              <a:ahLst/>
              <a:cxnLst/>
              <a:rect l="l" t="t" r="r" b="b"/>
              <a:pathLst>
                <a:path w="398" h="141" extrusionOk="0">
                  <a:moveTo>
                    <a:pt x="103" y="117"/>
                  </a:moveTo>
                  <a:cubicBezTo>
                    <a:pt x="156" y="140"/>
                    <a:pt x="398" y="72"/>
                    <a:pt x="295" y="25"/>
                  </a:cubicBezTo>
                  <a:cubicBezTo>
                    <a:pt x="242" y="0"/>
                    <a:pt x="1" y="68"/>
                    <a:pt x="103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12" name="Google Shape;28512;p13"/>
            <p:cNvSpPr/>
            <p:nvPr/>
          </p:nvSpPr>
          <p:spPr>
            <a:xfrm>
              <a:off x="1603849" y="2945096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7"/>
                  </a:moveTo>
                  <a:cubicBezTo>
                    <a:pt x="155" y="140"/>
                    <a:pt x="391" y="72"/>
                    <a:pt x="293" y="25"/>
                  </a:cubicBezTo>
                  <a:cubicBezTo>
                    <a:pt x="240" y="0"/>
                    <a:pt x="1" y="68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13" name="Google Shape;28513;p13"/>
            <p:cNvSpPr/>
            <p:nvPr/>
          </p:nvSpPr>
          <p:spPr>
            <a:xfrm>
              <a:off x="7770971" y="293690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40" y="1"/>
                    <a:pt x="0" y="70"/>
                    <a:pt x="102" y="117"/>
                  </a:cubicBezTo>
                  <a:cubicBezTo>
                    <a:pt x="156" y="142"/>
                    <a:pt x="393" y="71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14" name="Google Shape;28514;p13"/>
            <p:cNvSpPr/>
            <p:nvPr/>
          </p:nvSpPr>
          <p:spPr>
            <a:xfrm>
              <a:off x="4234266" y="2928476"/>
              <a:ext cx="39761" cy="15868"/>
            </a:xfrm>
            <a:custGeom>
              <a:avLst/>
              <a:gdLst/>
              <a:ahLst/>
              <a:cxnLst/>
              <a:rect l="l" t="t" r="r" b="b"/>
              <a:pathLst>
                <a:path w="1114" h="527" extrusionOk="0">
                  <a:moveTo>
                    <a:pt x="650" y="306"/>
                  </a:moveTo>
                  <a:cubicBezTo>
                    <a:pt x="1113" y="0"/>
                    <a:pt x="1" y="526"/>
                    <a:pt x="650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15" name="Google Shape;28515;p13"/>
            <p:cNvSpPr/>
            <p:nvPr/>
          </p:nvSpPr>
          <p:spPr>
            <a:xfrm>
              <a:off x="943728" y="2925435"/>
              <a:ext cx="31802" cy="16139"/>
            </a:xfrm>
            <a:custGeom>
              <a:avLst/>
              <a:gdLst/>
              <a:ahLst/>
              <a:cxnLst/>
              <a:rect l="l" t="t" r="r" b="b"/>
              <a:pathLst>
                <a:path w="891" h="536" extrusionOk="0">
                  <a:moveTo>
                    <a:pt x="853" y="497"/>
                  </a:moveTo>
                  <a:cubicBezTo>
                    <a:pt x="891" y="236"/>
                    <a:pt x="878" y="1"/>
                    <a:pt x="273" y="43"/>
                  </a:cubicBezTo>
                  <a:cubicBezTo>
                    <a:pt x="216" y="165"/>
                    <a:pt x="1" y="216"/>
                    <a:pt x="81" y="407"/>
                  </a:cubicBezTo>
                  <a:cubicBezTo>
                    <a:pt x="340" y="434"/>
                    <a:pt x="451" y="536"/>
                    <a:pt x="853" y="4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16" name="Google Shape;28516;p13"/>
            <p:cNvSpPr/>
            <p:nvPr/>
          </p:nvSpPr>
          <p:spPr>
            <a:xfrm>
              <a:off x="870952" y="2923990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1" y="182"/>
                  </a:moveTo>
                  <a:lnTo>
                    <a:pt x="386" y="182"/>
                  </a:lnTo>
                  <a:lnTo>
                    <a:pt x="38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17" name="Google Shape;28517;p13"/>
            <p:cNvSpPr/>
            <p:nvPr/>
          </p:nvSpPr>
          <p:spPr>
            <a:xfrm>
              <a:off x="8366560" y="2915770"/>
              <a:ext cx="22593" cy="11713"/>
            </a:xfrm>
            <a:custGeom>
              <a:avLst/>
              <a:gdLst/>
              <a:ahLst/>
              <a:cxnLst/>
              <a:rect l="l" t="t" r="r" b="b"/>
              <a:pathLst>
                <a:path w="633" h="389" extrusionOk="0">
                  <a:moveTo>
                    <a:pt x="193" y="1"/>
                  </a:moveTo>
                  <a:cubicBezTo>
                    <a:pt x="203" y="125"/>
                    <a:pt x="104" y="199"/>
                    <a:pt x="1" y="272"/>
                  </a:cubicBezTo>
                  <a:cubicBezTo>
                    <a:pt x="249" y="277"/>
                    <a:pt x="270" y="388"/>
                    <a:pt x="578" y="364"/>
                  </a:cubicBezTo>
                  <a:cubicBezTo>
                    <a:pt x="632" y="159"/>
                    <a:pt x="532" y="23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18" name="Google Shape;28518;p13"/>
            <p:cNvSpPr/>
            <p:nvPr/>
          </p:nvSpPr>
          <p:spPr>
            <a:xfrm>
              <a:off x="7185731" y="2915770"/>
              <a:ext cx="31374" cy="13489"/>
            </a:xfrm>
            <a:custGeom>
              <a:avLst/>
              <a:gdLst/>
              <a:ahLst/>
              <a:cxnLst/>
              <a:rect l="l" t="t" r="r" b="b"/>
              <a:pathLst>
                <a:path w="879" h="448" extrusionOk="0">
                  <a:moveTo>
                    <a:pt x="878" y="181"/>
                  </a:moveTo>
                  <a:cubicBezTo>
                    <a:pt x="624" y="181"/>
                    <a:pt x="706" y="23"/>
                    <a:pt x="493" y="1"/>
                  </a:cubicBezTo>
                  <a:cubicBezTo>
                    <a:pt x="477" y="143"/>
                    <a:pt x="1" y="71"/>
                    <a:pt x="107" y="272"/>
                  </a:cubicBezTo>
                  <a:cubicBezTo>
                    <a:pt x="594" y="284"/>
                    <a:pt x="712" y="447"/>
                    <a:pt x="878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19" name="Google Shape;28519;p13"/>
            <p:cNvSpPr/>
            <p:nvPr/>
          </p:nvSpPr>
          <p:spPr>
            <a:xfrm>
              <a:off x="3747965" y="2920888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4" y="102"/>
                  </a:moveTo>
                  <a:cubicBezTo>
                    <a:pt x="197" y="53"/>
                    <a:pt x="39" y="0"/>
                    <a:pt x="5" y="102"/>
                  </a:cubicBezTo>
                  <a:cubicBezTo>
                    <a:pt x="1" y="153"/>
                    <a:pt x="160" y="207"/>
                    <a:pt x="194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20" name="Google Shape;28520;p13"/>
            <p:cNvSpPr/>
            <p:nvPr/>
          </p:nvSpPr>
          <p:spPr>
            <a:xfrm>
              <a:off x="3331191" y="2909086"/>
              <a:ext cx="31445" cy="13911"/>
            </a:xfrm>
            <a:custGeom>
              <a:avLst/>
              <a:gdLst/>
              <a:ahLst/>
              <a:cxnLst/>
              <a:rect l="l" t="t" r="r" b="b"/>
              <a:pathLst>
                <a:path w="881" h="462" extrusionOk="0">
                  <a:moveTo>
                    <a:pt x="687" y="314"/>
                  </a:moveTo>
                  <a:cubicBezTo>
                    <a:pt x="705" y="302"/>
                    <a:pt x="872" y="126"/>
                    <a:pt x="880" y="131"/>
                  </a:cubicBezTo>
                  <a:cubicBezTo>
                    <a:pt x="671" y="1"/>
                    <a:pt x="0" y="462"/>
                    <a:pt x="687" y="403"/>
                  </a:cubicBezTo>
                  <a:cubicBezTo>
                    <a:pt x="697" y="403"/>
                    <a:pt x="676" y="321"/>
                    <a:pt x="687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21" name="Google Shape;28521;p13"/>
            <p:cNvSpPr/>
            <p:nvPr/>
          </p:nvSpPr>
          <p:spPr>
            <a:xfrm>
              <a:off x="4828642" y="2910320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5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22" name="Google Shape;28522;p13"/>
            <p:cNvSpPr/>
            <p:nvPr/>
          </p:nvSpPr>
          <p:spPr>
            <a:xfrm>
              <a:off x="3892552" y="2907219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3"/>
                  </a:moveTo>
                  <a:cubicBezTo>
                    <a:pt x="192" y="52"/>
                    <a:pt x="38" y="0"/>
                    <a:pt x="0" y="103"/>
                  </a:cubicBezTo>
                  <a:cubicBezTo>
                    <a:pt x="0" y="154"/>
                    <a:pt x="158" y="206"/>
                    <a:pt x="192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23" name="Google Shape;28523;p13"/>
            <p:cNvSpPr/>
            <p:nvPr/>
          </p:nvSpPr>
          <p:spPr>
            <a:xfrm>
              <a:off x="2385179" y="2910320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0"/>
                  </a:moveTo>
                  <a:cubicBezTo>
                    <a:pt x="237" y="21"/>
                    <a:pt x="6" y="2"/>
                    <a:pt x="0" y="90"/>
                  </a:cubicBezTo>
                  <a:cubicBezTo>
                    <a:pt x="149" y="71"/>
                    <a:pt x="379" y="88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24" name="Google Shape;28524;p13"/>
            <p:cNvSpPr/>
            <p:nvPr/>
          </p:nvSpPr>
          <p:spPr>
            <a:xfrm>
              <a:off x="5465171" y="2906828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5"/>
                  </a:moveTo>
                  <a:cubicBezTo>
                    <a:pt x="238" y="0"/>
                    <a:pt x="1" y="69"/>
                    <a:pt x="101" y="116"/>
                  </a:cubicBezTo>
                  <a:cubicBezTo>
                    <a:pt x="156" y="141"/>
                    <a:pt x="395" y="73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25" name="Google Shape;28525;p13"/>
            <p:cNvSpPr/>
            <p:nvPr/>
          </p:nvSpPr>
          <p:spPr>
            <a:xfrm>
              <a:off x="6687081" y="2904841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5" y="1"/>
                  </a:moveTo>
                  <a:cubicBezTo>
                    <a:pt x="236" y="22"/>
                    <a:pt x="6" y="2"/>
                    <a:pt x="1" y="92"/>
                  </a:cubicBezTo>
                  <a:cubicBezTo>
                    <a:pt x="151" y="71"/>
                    <a:pt x="379" y="90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26" name="Google Shape;28526;p13"/>
            <p:cNvSpPr/>
            <p:nvPr/>
          </p:nvSpPr>
          <p:spPr>
            <a:xfrm>
              <a:off x="2488400" y="2904419"/>
              <a:ext cx="20702" cy="3643"/>
            </a:xfrm>
            <a:custGeom>
              <a:avLst/>
              <a:gdLst/>
              <a:ahLst/>
              <a:cxnLst/>
              <a:rect l="l" t="t" r="r" b="b"/>
              <a:pathLst>
                <a:path w="580" h="121" extrusionOk="0">
                  <a:moveTo>
                    <a:pt x="579" y="15"/>
                  </a:moveTo>
                  <a:cubicBezTo>
                    <a:pt x="352" y="29"/>
                    <a:pt x="32" y="0"/>
                    <a:pt x="1" y="106"/>
                  </a:cubicBezTo>
                  <a:cubicBezTo>
                    <a:pt x="227" y="92"/>
                    <a:pt x="547" y="121"/>
                    <a:pt x="579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27" name="Google Shape;28527;p13"/>
            <p:cNvSpPr/>
            <p:nvPr/>
          </p:nvSpPr>
          <p:spPr>
            <a:xfrm>
              <a:off x="2402311" y="2904118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292" y="25"/>
                  </a:moveTo>
                  <a:cubicBezTo>
                    <a:pt x="238" y="0"/>
                    <a:pt x="1" y="69"/>
                    <a:pt x="100" y="116"/>
                  </a:cubicBezTo>
                  <a:cubicBezTo>
                    <a:pt x="152" y="141"/>
                    <a:pt x="391" y="70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28" name="Google Shape;28528;p13"/>
            <p:cNvSpPr/>
            <p:nvPr/>
          </p:nvSpPr>
          <p:spPr>
            <a:xfrm>
              <a:off x="1400762" y="2901739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5" y="104"/>
                  </a:moveTo>
                  <a:cubicBezTo>
                    <a:pt x="197" y="53"/>
                    <a:pt x="40" y="1"/>
                    <a:pt x="5" y="104"/>
                  </a:cubicBezTo>
                  <a:cubicBezTo>
                    <a:pt x="1" y="155"/>
                    <a:pt x="160" y="207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29" name="Google Shape;28529;p13"/>
            <p:cNvSpPr/>
            <p:nvPr/>
          </p:nvSpPr>
          <p:spPr>
            <a:xfrm>
              <a:off x="5475664" y="2896621"/>
              <a:ext cx="14991" cy="9244"/>
            </a:xfrm>
            <a:custGeom>
              <a:avLst/>
              <a:gdLst/>
              <a:ahLst/>
              <a:cxnLst/>
              <a:rect l="l" t="t" r="r" b="b"/>
              <a:pathLst>
                <a:path w="420" h="307" extrusionOk="0">
                  <a:moveTo>
                    <a:pt x="387" y="274"/>
                  </a:moveTo>
                  <a:cubicBezTo>
                    <a:pt x="358" y="167"/>
                    <a:pt x="420" y="17"/>
                    <a:pt x="195" y="1"/>
                  </a:cubicBezTo>
                  <a:cubicBezTo>
                    <a:pt x="182" y="57"/>
                    <a:pt x="165" y="109"/>
                    <a:pt x="1" y="92"/>
                  </a:cubicBezTo>
                  <a:cubicBezTo>
                    <a:pt x="23" y="203"/>
                    <a:pt x="61" y="306"/>
                    <a:pt x="387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30" name="Google Shape;28530;p13"/>
            <p:cNvSpPr/>
            <p:nvPr/>
          </p:nvSpPr>
          <p:spPr>
            <a:xfrm>
              <a:off x="5273612" y="2892887"/>
              <a:ext cx="39761" cy="15898"/>
            </a:xfrm>
            <a:custGeom>
              <a:avLst/>
              <a:gdLst/>
              <a:ahLst/>
              <a:cxnLst/>
              <a:rect l="l" t="t" r="r" b="b"/>
              <a:pathLst>
                <a:path w="1114" h="528" extrusionOk="0">
                  <a:moveTo>
                    <a:pt x="648" y="306"/>
                  </a:moveTo>
                  <a:cubicBezTo>
                    <a:pt x="1114" y="1"/>
                    <a:pt x="0" y="527"/>
                    <a:pt x="648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31" name="Google Shape;28531;p13"/>
            <p:cNvSpPr/>
            <p:nvPr/>
          </p:nvSpPr>
          <p:spPr>
            <a:xfrm>
              <a:off x="7743274" y="2888371"/>
              <a:ext cx="28233" cy="13760"/>
            </a:xfrm>
            <a:custGeom>
              <a:avLst/>
              <a:gdLst/>
              <a:ahLst/>
              <a:cxnLst/>
              <a:rect l="l" t="t" r="r" b="b"/>
              <a:pathLst>
                <a:path w="791" h="457" extrusionOk="0">
                  <a:moveTo>
                    <a:pt x="494" y="456"/>
                  </a:moveTo>
                  <a:cubicBezTo>
                    <a:pt x="755" y="340"/>
                    <a:pt x="791" y="11"/>
                    <a:pt x="301" y="1"/>
                  </a:cubicBezTo>
                  <a:cubicBezTo>
                    <a:pt x="39" y="118"/>
                    <a:pt x="1" y="449"/>
                    <a:pt x="49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32" name="Google Shape;28532;p13"/>
            <p:cNvSpPr/>
            <p:nvPr/>
          </p:nvSpPr>
          <p:spPr>
            <a:xfrm>
              <a:off x="6817891" y="2896621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50" y="73"/>
                    <a:pt x="382" y="90"/>
                    <a:pt x="385" y="1"/>
                  </a:cubicBezTo>
                  <a:cubicBezTo>
                    <a:pt x="236" y="21"/>
                    <a:pt x="8" y="4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33" name="Google Shape;28533;p13"/>
            <p:cNvSpPr/>
            <p:nvPr/>
          </p:nvSpPr>
          <p:spPr>
            <a:xfrm>
              <a:off x="5802922" y="2893490"/>
              <a:ext cx="23843" cy="5932"/>
            </a:xfrm>
            <a:custGeom>
              <a:avLst/>
              <a:gdLst/>
              <a:ahLst/>
              <a:cxnLst/>
              <a:rect l="l" t="t" r="r" b="b"/>
              <a:pathLst>
                <a:path w="668" h="197" extrusionOk="0">
                  <a:moveTo>
                    <a:pt x="88" y="196"/>
                  </a:moveTo>
                  <a:lnTo>
                    <a:pt x="473" y="196"/>
                  </a:lnTo>
                  <a:cubicBezTo>
                    <a:pt x="473" y="105"/>
                    <a:pt x="631" y="88"/>
                    <a:pt x="667" y="16"/>
                  </a:cubicBezTo>
                  <a:cubicBezTo>
                    <a:pt x="363" y="23"/>
                    <a:pt x="0" y="1"/>
                    <a:pt x="88" y="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34" name="Google Shape;28534;p13"/>
            <p:cNvSpPr/>
            <p:nvPr/>
          </p:nvSpPr>
          <p:spPr>
            <a:xfrm>
              <a:off x="8204983" y="2890810"/>
              <a:ext cx="23985" cy="5841"/>
            </a:xfrm>
            <a:custGeom>
              <a:avLst/>
              <a:gdLst/>
              <a:ahLst/>
              <a:cxnLst/>
              <a:rect l="l" t="t" r="r" b="b"/>
              <a:pathLst>
                <a:path w="672" h="194" extrusionOk="0">
                  <a:moveTo>
                    <a:pt x="477" y="194"/>
                  </a:moveTo>
                  <a:cubicBezTo>
                    <a:pt x="476" y="103"/>
                    <a:pt x="634" y="87"/>
                    <a:pt x="672" y="11"/>
                  </a:cubicBezTo>
                  <a:cubicBezTo>
                    <a:pt x="366" y="20"/>
                    <a:pt x="1" y="1"/>
                    <a:pt x="91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35" name="Google Shape;28535;p13"/>
            <p:cNvSpPr/>
            <p:nvPr/>
          </p:nvSpPr>
          <p:spPr>
            <a:xfrm>
              <a:off x="8251062" y="2878556"/>
              <a:ext cx="21987" cy="16259"/>
            </a:xfrm>
            <a:custGeom>
              <a:avLst/>
              <a:gdLst/>
              <a:ahLst/>
              <a:cxnLst/>
              <a:rect l="l" t="t" r="r" b="b"/>
              <a:pathLst>
                <a:path w="616" h="540" extrusionOk="0">
                  <a:moveTo>
                    <a:pt x="344" y="510"/>
                  </a:moveTo>
                  <a:cubicBezTo>
                    <a:pt x="404" y="388"/>
                    <a:pt x="616" y="337"/>
                    <a:pt x="536" y="147"/>
                  </a:cubicBezTo>
                  <a:cubicBezTo>
                    <a:pt x="1" y="1"/>
                    <a:pt x="6" y="540"/>
                    <a:pt x="344" y="5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36" name="Google Shape;28536;p13"/>
            <p:cNvSpPr/>
            <p:nvPr/>
          </p:nvSpPr>
          <p:spPr>
            <a:xfrm>
              <a:off x="8160119" y="2888461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37" name="Google Shape;28537;p13"/>
            <p:cNvSpPr/>
            <p:nvPr/>
          </p:nvSpPr>
          <p:spPr>
            <a:xfrm>
              <a:off x="8562580" y="2887709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3" y="25"/>
                  </a:moveTo>
                  <a:cubicBezTo>
                    <a:pt x="239" y="1"/>
                    <a:pt x="0" y="69"/>
                    <a:pt x="101" y="117"/>
                  </a:cubicBezTo>
                  <a:cubicBezTo>
                    <a:pt x="154" y="140"/>
                    <a:pt x="394" y="71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38" name="Google Shape;28538;p13"/>
            <p:cNvSpPr/>
            <p:nvPr/>
          </p:nvSpPr>
          <p:spPr>
            <a:xfrm>
              <a:off x="6329234" y="2882801"/>
              <a:ext cx="23807" cy="6082"/>
            </a:xfrm>
            <a:custGeom>
              <a:avLst/>
              <a:gdLst/>
              <a:ahLst/>
              <a:cxnLst/>
              <a:rect l="l" t="t" r="r" b="b"/>
              <a:pathLst>
                <a:path w="667" h="202" extrusionOk="0">
                  <a:moveTo>
                    <a:pt x="576" y="7"/>
                  </a:moveTo>
                  <a:cubicBezTo>
                    <a:pt x="246" y="1"/>
                    <a:pt x="84" y="78"/>
                    <a:pt x="1" y="188"/>
                  </a:cubicBezTo>
                  <a:cubicBezTo>
                    <a:pt x="302" y="179"/>
                    <a:pt x="666" y="202"/>
                    <a:pt x="57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39" name="Google Shape;28539;p13"/>
            <p:cNvSpPr/>
            <p:nvPr/>
          </p:nvSpPr>
          <p:spPr>
            <a:xfrm>
              <a:off x="5699238" y="2884939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5" y="26"/>
                  </a:moveTo>
                  <a:cubicBezTo>
                    <a:pt x="242" y="0"/>
                    <a:pt x="1" y="69"/>
                    <a:pt x="101" y="117"/>
                  </a:cubicBezTo>
                  <a:cubicBezTo>
                    <a:pt x="154" y="144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40" name="Google Shape;28540;p13"/>
            <p:cNvSpPr/>
            <p:nvPr/>
          </p:nvSpPr>
          <p:spPr>
            <a:xfrm>
              <a:off x="3765061" y="2884939"/>
              <a:ext cx="14134" cy="4336"/>
            </a:xfrm>
            <a:custGeom>
              <a:avLst/>
              <a:gdLst/>
              <a:ahLst/>
              <a:cxnLst/>
              <a:rect l="l" t="t" r="r" b="b"/>
              <a:pathLst>
                <a:path w="396" h="144" extrusionOk="0">
                  <a:moveTo>
                    <a:pt x="296" y="26"/>
                  </a:moveTo>
                  <a:cubicBezTo>
                    <a:pt x="242" y="0"/>
                    <a:pt x="1" y="69"/>
                    <a:pt x="100" y="117"/>
                  </a:cubicBezTo>
                  <a:cubicBezTo>
                    <a:pt x="154" y="144"/>
                    <a:pt x="395" y="73"/>
                    <a:pt x="29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41" name="Google Shape;28541;p13"/>
            <p:cNvSpPr/>
            <p:nvPr/>
          </p:nvSpPr>
          <p:spPr>
            <a:xfrm>
              <a:off x="8043050" y="2879700"/>
              <a:ext cx="13813" cy="6745"/>
            </a:xfrm>
            <a:custGeom>
              <a:avLst/>
              <a:gdLst/>
              <a:ahLst/>
              <a:cxnLst/>
              <a:rect l="l" t="t" r="r" b="b"/>
              <a:pathLst>
                <a:path w="387" h="224" extrusionOk="0">
                  <a:moveTo>
                    <a:pt x="387" y="110"/>
                  </a:moveTo>
                  <a:cubicBezTo>
                    <a:pt x="346" y="0"/>
                    <a:pt x="174" y="54"/>
                    <a:pt x="0" y="110"/>
                  </a:cubicBezTo>
                  <a:cubicBezTo>
                    <a:pt x="2" y="201"/>
                    <a:pt x="339" y="224"/>
                    <a:pt x="387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42" name="Google Shape;28542;p13"/>
            <p:cNvSpPr/>
            <p:nvPr/>
          </p:nvSpPr>
          <p:spPr>
            <a:xfrm>
              <a:off x="6818891" y="2872805"/>
              <a:ext cx="65282" cy="12947"/>
            </a:xfrm>
            <a:custGeom>
              <a:avLst/>
              <a:gdLst/>
              <a:ahLst/>
              <a:cxnLst/>
              <a:rect l="l" t="t" r="r" b="b"/>
              <a:pathLst>
                <a:path w="1829" h="430" extrusionOk="0">
                  <a:moveTo>
                    <a:pt x="1129" y="429"/>
                  </a:moveTo>
                  <a:cubicBezTo>
                    <a:pt x="1828" y="1"/>
                    <a:pt x="1" y="308"/>
                    <a:pt x="1129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43" name="Google Shape;28543;p13"/>
            <p:cNvSpPr/>
            <p:nvPr/>
          </p:nvSpPr>
          <p:spPr>
            <a:xfrm>
              <a:off x="8101477" y="287674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5"/>
                  </a:moveTo>
                  <a:cubicBezTo>
                    <a:pt x="238" y="0"/>
                    <a:pt x="0" y="70"/>
                    <a:pt x="98" y="117"/>
                  </a:cubicBezTo>
                  <a:cubicBezTo>
                    <a:pt x="153" y="141"/>
                    <a:pt x="393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44" name="Google Shape;28544;p13"/>
            <p:cNvSpPr/>
            <p:nvPr/>
          </p:nvSpPr>
          <p:spPr>
            <a:xfrm>
              <a:off x="5131452" y="2872022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45" name="Google Shape;28545;p13"/>
            <p:cNvSpPr/>
            <p:nvPr/>
          </p:nvSpPr>
          <p:spPr>
            <a:xfrm>
              <a:off x="48255" y="2874009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2" y="26"/>
                  </a:moveTo>
                  <a:cubicBezTo>
                    <a:pt x="240" y="0"/>
                    <a:pt x="1" y="71"/>
                    <a:pt x="102" y="116"/>
                  </a:cubicBezTo>
                  <a:cubicBezTo>
                    <a:pt x="154" y="142"/>
                    <a:pt x="391" y="72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46" name="Google Shape;28546;p13"/>
            <p:cNvSpPr/>
            <p:nvPr/>
          </p:nvSpPr>
          <p:spPr>
            <a:xfrm>
              <a:off x="1144388" y="2861153"/>
              <a:ext cx="24378" cy="11351"/>
            </a:xfrm>
            <a:custGeom>
              <a:avLst/>
              <a:gdLst/>
              <a:ahLst/>
              <a:cxnLst/>
              <a:rect l="l" t="t" r="r" b="b"/>
              <a:pathLst>
                <a:path w="683" h="377" extrusionOk="0">
                  <a:moveTo>
                    <a:pt x="630" y="362"/>
                  </a:moveTo>
                  <a:cubicBezTo>
                    <a:pt x="682" y="154"/>
                    <a:pt x="584" y="21"/>
                    <a:pt x="245" y="0"/>
                  </a:cubicBezTo>
                  <a:cubicBezTo>
                    <a:pt x="1" y="106"/>
                    <a:pt x="89" y="376"/>
                    <a:pt x="630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47" name="Google Shape;28547;p13"/>
            <p:cNvSpPr/>
            <p:nvPr/>
          </p:nvSpPr>
          <p:spPr>
            <a:xfrm>
              <a:off x="5379332" y="2852000"/>
              <a:ext cx="27590" cy="17313"/>
            </a:xfrm>
            <a:custGeom>
              <a:avLst/>
              <a:gdLst/>
              <a:ahLst/>
              <a:cxnLst/>
              <a:rect l="l" t="t" r="r" b="b"/>
              <a:pathLst>
                <a:path w="773" h="575" extrusionOk="0">
                  <a:moveTo>
                    <a:pt x="773" y="574"/>
                  </a:moveTo>
                  <a:lnTo>
                    <a:pt x="773" y="30"/>
                  </a:lnTo>
                  <a:cubicBezTo>
                    <a:pt x="63" y="0"/>
                    <a:pt x="188" y="360"/>
                    <a:pt x="0" y="5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48" name="Google Shape;28548;p13"/>
            <p:cNvSpPr/>
            <p:nvPr/>
          </p:nvSpPr>
          <p:spPr>
            <a:xfrm>
              <a:off x="4000270" y="2857420"/>
              <a:ext cx="39761" cy="15778"/>
            </a:xfrm>
            <a:custGeom>
              <a:avLst/>
              <a:gdLst/>
              <a:ahLst/>
              <a:cxnLst/>
              <a:rect l="l" t="t" r="r" b="b"/>
              <a:pathLst>
                <a:path w="1114" h="524" extrusionOk="0">
                  <a:moveTo>
                    <a:pt x="646" y="304"/>
                  </a:moveTo>
                  <a:cubicBezTo>
                    <a:pt x="1114" y="0"/>
                    <a:pt x="0" y="524"/>
                    <a:pt x="646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49" name="Google Shape;28549;p13"/>
            <p:cNvSpPr/>
            <p:nvPr/>
          </p:nvSpPr>
          <p:spPr>
            <a:xfrm>
              <a:off x="852892" y="2852903"/>
              <a:ext cx="43973" cy="18999"/>
            </a:xfrm>
            <a:custGeom>
              <a:avLst/>
              <a:gdLst/>
              <a:ahLst/>
              <a:cxnLst/>
              <a:rect l="l" t="t" r="r" b="b"/>
              <a:pathLst>
                <a:path w="1232" h="631" extrusionOk="0">
                  <a:moveTo>
                    <a:pt x="696" y="544"/>
                  </a:moveTo>
                  <a:cubicBezTo>
                    <a:pt x="567" y="206"/>
                    <a:pt x="1231" y="13"/>
                    <a:pt x="312" y="0"/>
                  </a:cubicBezTo>
                  <a:cubicBezTo>
                    <a:pt x="430" y="187"/>
                    <a:pt x="0" y="631"/>
                    <a:pt x="696" y="5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50" name="Google Shape;28550;p13"/>
            <p:cNvSpPr/>
            <p:nvPr/>
          </p:nvSpPr>
          <p:spPr>
            <a:xfrm>
              <a:off x="3104298" y="2863110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5"/>
                  </a:moveTo>
                  <a:cubicBezTo>
                    <a:pt x="156" y="140"/>
                    <a:pt x="393" y="72"/>
                    <a:pt x="294" y="24"/>
                  </a:cubicBezTo>
                  <a:cubicBezTo>
                    <a:pt x="242" y="1"/>
                    <a:pt x="0" y="68"/>
                    <a:pt x="102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51" name="Google Shape;28551;p13"/>
            <p:cNvSpPr/>
            <p:nvPr/>
          </p:nvSpPr>
          <p:spPr>
            <a:xfrm>
              <a:off x="709018" y="2863110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294" y="24"/>
                  </a:moveTo>
                  <a:cubicBezTo>
                    <a:pt x="239" y="1"/>
                    <a:pt x="0" y="68"/>
                    <a:pt x="99" y="115"/>
                  </a:cubicBezTo>
                  <a:cubicBezTo>
                    <a:pt x="152" y="140"/>
                    <a:pt x="392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52" name="Google Shape;28552;p13"/>
            <p:cNvSpPr/>
            <p:nvPr/>
          </p:nvSpPr>
          <p:spPr>
            <a:xfrm>
              <a:off x="3971574" y="2857660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4" y="25"/>
                  </a:moveTo>
                  <a:cubicBezTo>
                    <a:pt x="240" y="0"/>
                    <a:pt x="0" y="68"/>
                    <a:pt x="102" y="116"/>
                  </a:cubicBezTo>
                  <a:cubicBezTo>
                    <a:pt x="154" y="140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53" name="Google Shape;28553;p13"/>
            <p:cNvSpPr/>
            <p:nvPr/>
          </p:nvSpPr>
          <p:spPr>
            <a:xfrm>
              <a:off x="309769" y="2857660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5" y="25"/>
                  </a:moveTo>
                  <a:cubicBezTo>
                    <a:pt x="241" y="0"/>
                    <a:pt x="1" y="68"/>
                    <a:pt x="101" y="116"/>
                  </a:cubicBezTo>
                  <a:cubicBezTo>
                    <a:pt x="154" y="140"/>
                    <a:pt x="394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54" name="Google Shape;28554;p13"/>
            <p:cNvSpPr/>
            <p:nvPr/>
          </p:nvSpPr>
          <p:spPr>
            <a:xfrm>
              <a:off x="6029637" y="2854890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7"/>
                  </a:moveTo>
                  <a:cubicBezTo>
                    <a:pt x="153" y="140"/>
                    <a:pt x="394" y="73"/>
                    <a:pt x="294" y="26"/>
                  </a:cubicBezTo>
                  <a:cubicBezTo>
                    <a:pt x="242" y="1"/>
                    <a:pt x="0" y="69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55" name="Google Shape;28555;p13"/>
            <p:cNvSpPr/>
            <p:nvPr/>
          </p:nvSpPr>
          <p:spPr>
            <a:xfrm>
              <a:off x="3361386" y="2846641"/>
              <a:ext cx="35657" cy="11773"/>
            </a:xfrm>
            <a:custGeom>
              <a:avLst/>
              <a:gdLst/>
              <a:ahLst/>
              <a:cxnLst/>
              <a:rect l="l" t="t" r="r" b="b"/>
              <a:pathLst>
                <a:path w="999" h="391" extrusionOk="0">
                  <a:moveTo>
                    <a:pt x="34" y="118"/>
                  </a:moveTo>
                  <a:cubicBezTo>
                    <a:pt x="63" y="225"/>
                    <a:pt x="0" y="375"/>
                    <a:pt x="226" y="391"/>
                  </a:cubicBezTo>
                  <a:cubicBezTo>
                    <a:pt x="245" y="157"/>
                    <a:pt x="979" y="262"/>
                    <a:pt x="999" y="28"/>
                  </a:cubicBezTo>
                  <a:cubicBezTo>
                    <a:pt x="393" y="130"/>
                    <a:pt x="487" y="1"/>
                    <a:pt x="34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56" name="Google Shape;28556;p13"/>
            <p:cNvSpPr/>
            <p:nvPr/>
          </p:nvSpPr>
          <p:spPr>
            <a:xfrm>
              <a:off x="635672" y="2847484"/>
              <a:ext cx="31659" cy="10930"/>
            </a:xfrm>
            <a:custGeom>
              <a:avLst/>
              <a:gdLst/>
              <a:ahLst/>
              <a:cxnLst/>
              <a:rect l="l" t="t" r="r" b="b"/>
              <a:pathLst>
                <a:path w="887" h="363" extrusionOk="0">
                  <a:moveTo>
                    <a:pt x="613" y="363"/>
                  </a:moveTo>
                  <a:cubicBezTo>
                    <a:pt x="672" y="240"/>
                    <a:pt x="887" y="189"/>
                    <a:pt x="803" y="0"/>
                  </a:cubicBezTo>
                  <a:lnTo>
                    <a:pt x="33" y="0"/>
                  </a:lnTo>
                  <a:cubicBezTo>
                    <a:pt x="1" y="226"/>
                    <a:pt x="328" y="285"/>
                    <a:pt x="613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57" name="Google Shape;28557;p13"/>
            <p:cNvSpPr/>
            <p:nvPr/>
          </p:nvSpPr>
          <p:spPr>
            <a:xfrm>
              <a:off x="2199331" y="2846460"/>
              <a:ext cx="32587" cy="9214"/>
            </a:xfrm>
            <a:custGeom>
              <a:avLst/>
              <a:gdLst/>
              <a:ahLst/>
              <a:cxnLst/>
              <a:rect l="l" t="t" r="r" b="b"/>
              <a:pathLst>
                <a:path w="913" h="306" extrusionOk="0">
                  <a:moveTo>
                    <a:pt x="388" y="306"/>
                  </a:moveTo>
                  <a:cubicBezTo>
                    <a:pt x="913" y="158"/>
                    <a:pt x="104" y="0"/>
                    <a:pt x="0" y="214"/>
                  </a:cubicBezTo>
                  <a:cubicBezTo>
                    <a:pt x="194" y="214"/>
                    <a:pt x="228" y="287"/>
                    <a:pt x="388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58" name="Google Shape;28558;p13"/>
            <p:cNvSpPr/>
            <p:nvPr/>
          </p:nvSpPr>
          <p:spPr>
            <a:xfrm>
              <a:off x="1490384" y="2852903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0" y="92"/>
                  </a:moveTo>
                  <a:cubicBezTo>
                    <a:pt x="150" y="72"/>
                    <a:pt x="380" y="89"/>
                    <a:pt x="386" y="0"/>
                  </a:cubicBezTo>
                  <a:cubicBezTo>
                    <a:pt x="236" y="21"/>
                    <a:pt x="7" y="3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59" name="Google Shape;28559;p13"/>
            <p:cNvSpPr/>
            <p:nvPr/>
          </p:nvSpPr>
          <p:spPr>
            <a:xfrm>
              <a:off x="257267" y="2845828"/>
              <a:ext cx="8995" cy="11472"/>
            </a:xfrm>
            <a:custGeom>
              <a:avLst/>
              <a:gdLst/>
              <a:ahLst/>
              <a:cxnLst/>
              <a:rect l="l" t="t" r="r" b="b"/>
              <a:pathLst>
                <a:path w="252" h="381" extrusionOk="0">
                  <a:moveTo>
                    <a:pt x="29" y="145"/>
                  </a:moveTo>
                  <a:cubicBezTo>
                    <a:pt x="1" y="239"/>
                    <a:pt x="180" y="380"/>
                    <a:pt x="221" y="235"/>
                  </a:cubicBezTo>
                  <a:cubicBezTo>
                    <a:pt x="251" y="140"/>
                    <a:pt x="71" y="0"/>
                    <a:pt x="29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60" name="Google Shape;28560;p13"/>
            <p:cNvSpPr/>
            <p:nvPr/>
          </p:nvSpPr>
          <p:spPr>
            <a:xfrm>
              <a:off x="3248921" y="2849381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288" y="27"/>
                  </a:moveTo>
                  <a:cubicBezTo>
                    <a:pt x="238" y="1"/>
                    <a:pt x="0" y="71"/>
                    <a:pt x="98" y="117"/>
                  </a:cubicBezTo>
                  <a:cubicBezTo>
                    <a:pt x="153" y="143"/>
                    <a:pt x="393" y="74"/>
                    <a:pt x="28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61" name="Google Shape;28561;p13"/>
            <p:cNvSpPr/>
            <p:nvPr/>
          </p:nvSpPr>
          <p:spPr>
            <a:xfrm>
              <a:off x="7537118" y="2846671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0" y="142"/>
                    <a:pt x="391" y="73"/>
                    <a:pt x="292" y="26"/>
                  </a:cubicBezTo>
                  <a:cubicBezTo>
                    <a:pt x="238" y="1"/>
                    <a:pt x="1" y="70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62" name="Google Shape;28562;p13"/>
            <p:cNvSpPr/>
            <p:nvPr/>
          </p:nvSpPr>
          <p:spPr>
            <a:xfrm>
              <a:off x="5359273" y="2841131"/>
              <a:ext cx="31481" cy="9635"/>
            </a:xfrm>
            <a:custGeom>
              <a:avLst/>
              <a:gdLst/>
              <a:ahLst/>
              <a:cxnLst/>
              <a:rect l="l" t="t" r="r" b="b"/>
              <a:pathLst>
                <a:path w="882" h="320" extrusionOk="0">
                  <a:moveTo>
                    <a:pt x="755" y="211"/>
                  </a:moveTo>
                  <a:cubicBezTo>
                    <a:pt x="882" y="1"/>
                    <a:pt x="1" y="14"/>
                    <a:pt x="174" y="211"/>
                  </a:cubicBezTo>
                  <a:cubicBezTo>
                    <a:pt x="240" y="283"/>
                    <a:pt x="689" y="319"/>
                    <a:pt x="755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63" name="Google Shape;28563;p13"/>
            <p:cNvSpPr/>
            <p:nvPr/>
          </p:nvSpPr>
          <p:spPr>
            <a:xfrm>
              <a:off x="5288603" y="2833664"/>
              <a:ext cx="24307" cy="16560"/>
            </a:xfrm>
            <a:custGeom>
              <a:avLst/>
              <a:gdLst/>
              <a:ahLst/>
              <a:cxnLst/>
              <a:rect l="l" t="t" r="r" b="b"/>
              <a:pathLst>
                <a:path w="681" h="550" extrusionOk="0">
                  <a:moveTo>
                    <a:pt x="420" y="549"/>
                  </a:moveTo>
                  <a:cubicBezTo>
                    <a:pt x="335" y="378"/>
                    <a:pt x="681" y="1"/>
                    <a:pt x="35" y="94"/>
                  </a:cubicBezTo>
                  <a:cubicBezTo>
                    <a:pt x="5" y="319"/>
                    <a:pt x="1" y="536"/>
                    <a:pt x="420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64" name="Google Shape;28564;p13"/>
            <p:cNvSpPr/>
            <p:nvPr/>
          </p:nvSpPr>
          <p:spPr>
            <a:xfrm>
              <a:off x="7674674" y="284119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1" y="116"/>
                  </a:moveTo>
                  <a:cubicBezTo>
                    <a:pt x="154" y="142"/>
                    <a:pt x="393" y="72"/>
                    <a:pt x="295" y="25"/>
                  </a:cubicBezTo>
                  <a:cubicBezTo>
                    <a:pt x="239" y="0"/>
                    <a:pt x="0" y="69"/>
                    <a:pt x="101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65" name="Google Shape;28565;p13"/>
            <p:cNvSpPr/>
            <p:nvPr/>
          </p:nvSpPr>
          <p:spPr>
            <a:xfrm>
              <a:off x="8700243" y="2835711"/>
              <a:ext cx="14170" cy="4306"/>
            </a:xfrm>
            <a:custGeom>
              <a:avLst/>
              <a:gdLst/>
              <a:ahLst/>
              <a:cxnLst/>
              <a:rect l="l" t="t" r="r" b="b"/>
              <a:pathLst>
                <a:path w="397" h="143" extrusionOk="0">
                  <a:moveTo>
                    <a:pt x="101" y="117"/>
                  </a:moveTo>
                  <a:cubicBezTo>
                    <a:pt x="153" y="143"/>
                    <a:pt x="396" y="73"/>
                    <a:pt x="293" y="26"/>
                  </a:cubicBezTo>
                  <a:cubicBezTo>
                    <a:pt x="241" y="1"/>
                    <a:pt x="1" y="70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66" name="Google Shape;28566;p13"/>
            <p:cNvSpPr/>
            <p:nvPr/>
          </p:nvSpPr>
          <p:spPr>
            <a:xfrm>
              <a:off x="7110279" y="283297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6"/>
                  </a:moveTo>
                  <a:cubicBezTo>
                    <a:pt x="240" y="0"/>
                    <a:pt x="0" y="71"/>
                    <a:pt x="101" y="117"/>
                  </a:cubicBezTo>
                  <a:cubicBezTo>
                    <a:pt x="152" y="143"/>
                    <a:pt x="393" y="75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67" name="Google Shape;28567;p13"/>
            <p:cNvSpPr/>
            <p:nvPr/>
          </p:nvSpPr>
          <p:spPr>
            <a:xfrm>
              <a:off x="1548776" y="283297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1" y="26"/>
                  </a:moveTo>
                  <a:cubicBezTo>
                    <a:pt x="239" y="0"/>
                    <a:pt x="1" y="71"/>
                    <a:pt x="99" y="117"/>
                  </a:cubicBezTo>
                  <a:cubicBezTo>
                    <a:pt x="154" y="143"/>
                    <a:pt x="394" y="75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68" name="Google Shape;28568;p13"/>
            <p:cNvSpPr/>
            <p:nvPr/>
          </p:nvSpPr>
          <p:spPr>
            <a:xfrm>
              <a:off x="4429358" y="2824782"/>
              <a:ext cx="27626" cy="9364"/>
            </a:xfrm>
            <a:custGeom>
              <a:avLst/>
              <a:gdLst/>
              <a:ahLst/>
              <a:cxnLst/>
              <a:rect l="l" t="t" r="r" b="b"/>
              <a:pathLst>
                <a:path w="774" h="311" extrusionOk="0">
                  <a:moveTo>
                    <a:pt x="773" y="27"/>
                  </a:moveTo>
                  <a:cubicBezTo>
                    <a:pt x="333" y="1"/>
                    <a:pt x="49" y="48"/>
                    <a:pt x="0" y="207"/>
                  </a:cubicBezTo>
                  <a:cubicBezTo>
                    <a:pt x="368" y="186"/>
                    <a:pt x="427" y="310"/>
                    <a:pt x="773" y="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69" name="Google Shape;28569;p13"/>
            <p:cNvSpPr/>
            <p:nvPr/>
          </p:nvSpPr>
          <p:spPr>
            <a:xfrm>
              <a:off x="3982032" y="2827943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2"/>
                  </a:moveTo>
                  <a:cubicBezTo>
                    <a:pt x="194" y="51"/>
                    <a:pt x="40" y="0"/>
                    <a:pt x="2" y="102"/>
                  </a:cubicBezTo>
                  <a:cubicBezTo>
                    <a:pt x="1" y="153"/>
                    <a:pt x="155" y="207"/>
                    <a:pt x="194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70" name="Google Shape;28570;p13"/>
            <p:cNvSpPr/>
            <p:nvPr/>
          </p:nvSpPr>
          <p:spPr>
            <a:xfrm>
              <a:off x="1596924" y="2830201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3" y="27"/>
                  </a:moveTo>
                  <a:cubicBezTo>
                    <a:pt x="241" y="1"/>
                    <a:pt x="0" y="71"/>
                    <a:pt x="102" y="118"/>
                  </a:cubicBezTo>
                  <a:cubicBezTo>
                    <a:pt x="154" y="143"/>
                    <a:pt x="392" y="75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71" name="Google Shape;28571;p13"/>
            <p:cNvSpPr/>
            <p:nvPr/>
          </p:nvSpPr>
          <p:spPr>
            <a:xfrm>
              <a:off x="526740" y="2822042"/>
              <a:ext cx="29732" cy="11924"/>
            </a:xfrm>
            <a:custGeom>
              <a:avLst/>
              <a:gdLst/>
              <a:ahLst/>
              <a:cxnLst/>
              <a:rect l="l" t="t" r="r" b="b"/>
              <a:pathLst>
                <a:path w="833" h="396" extrusionOk="0">
                  <a:moveTo>
                    <a:pt x="1" y="389"/>
                  </a:moveTo>
                  <a:cubicBezTo>
                    <a:pt x="338" y="396"/>
                    <a:pt x="601" y="369"/>
                    <a:pt x="771" y="298"/>
                  </a:cubicBezTo>
                  <a:cubicBezTo>
                    <a:pt x="832" y="59"/>
                    <a:pt x="503" y="0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72" name="Google Shape;28572;p13"/>
            <p:cNvSpPr/>
            <p:nvPr/>
          </p:nvSpPr>
          <p:spPr>
            <a:xfrm>
              <a:off x="8930991" y="2825234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3"/>
                  </a:moveTo>
                  <a:cubicBezTo>
                    <a:pt x="193" y="52"/>
                    <a:pt x="36" y="0"/>
                    <a:pt x="1" y="103"/>
                  </a:cubicBezTo>
                  <a:cubicBezTo>
                    <a:pt x="1" y="153"/>
                    <a:pt x="158" y="205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73" name="Google Shape;28573;p13"/>
            <p:cNvSpPr/>
            <p:nvPr/>
          </p:nvSpPr>
          <p:spPr>
            <a:xfrm>
              <a:off x="3341934" y="2820115"/>
              <a:ext cx="41368" cy="13760"/>
            </a:xfrm>
            <a:custGeom>
              <a:avLst/>
              <a:gdLst/>
              <a:ahLst/>
              <a:cxnLst/>
              <a:rect l="l" t="t" r="r" b="b"/>
              <a:pathLst>
                <a:path w="1159" h="457" extrusionOk="0">
                  <a:moveTo>
                    <a:pt x="1159" y="0"/>
                  </a:moveTo>
                  <a:lnTo>
                    <a:pt x="194" y="0"/>
                  </a:lnTo>
                  <a:cubicBezTo>
                    <a:pt x="210" y="157"/>
                    <a:pt x="151" y="282"/>
                    <a:pt x="1" y="362"/>
                  </a:cubicBezTo>
                  <a:cubicBezTo>
                    <a:pt x="839" y="456"/>
                    <a:pt x="860" y="164"/>
                    <a:pt x="1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74" name="Google Shape;28574;p13"/>
            <p:cNvSpPr/>
            <p:nvPr/>
          </p:nvSpPr>
          <p:spPr>
            <a:xfrm>
              <a:off x="1978220" y="2825535"/>
              <a:ext cx="21594" cy="6444"/>
            </a:xfrm>
            <a:custGeom>
              <a:avLst/>
              <a:gdLst/>
              <a:ahLst/>
              <a:cxnLst/>
              <a:rect l="l" t="t" r="r" b="b"/>
              <a:pathLst>
                <a:path w="605" h="214" extrusionOk="0">
                  <a:moveTo>
                    <a:pt x="605" y="182"/>
                  </a:moveTo>
                  <a:lnTo>
                    <a:pt x="605" y="1"/>
                  </a:lnTo>
                  <a:lnTo>
                    <a:pt x="24" y="1"/>
                  </a:lnTo>
                  <a:cubicBezTo>
                    <a:pt x="0" y="165"/>
                    <a:pt x="216" y="213"/>
                    <a:pt x="605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75" name="Google Shape;28575;p13"/>
            <p:cNvSpPr/>
            <p:nvPr/>
          </p:nvSpPr>
          <p:spPr>
            <a:xfrm>
              <a:off x="1904267" y="2814665"/>
              <a:ext cx="45222" cy="14573"/>
            </a:xfrm>
            <a:custGeom>
              <a:avLst/>
              <a:gdLst/>
              <a:ahLst/>
              <a:cxnLst/>
              <a:rect l="l" t="t" r="r" b="b"/>
              <a:pathLst>
                <a:path w="1267" h="484" extrusionOk="0">
                  <a:moveTo>
                    <a:pt x="361" y="454"/>
                  </a:moveTo>
                  <a:cubicBezTo>
                    <a:pt x="1267" y="483"/>
                    <a:pt x="877" y="34"/>
                    <a:pt x="361" y="0"/>
                  </a:cubicBezTo>
                  <a:cubicBezTo>
                    <a:pt x="1" y="174"/>
                    <a:pt x="475" y="163"/>
                    <a:pt x="361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76" name="Google Shape;28576;p13"/>
            <p:cNvSpPr/>
            <p:nvPr/>
          </p:nvSpPr>
          <p:spPr>
            <a:xfrm>
              <a:off x="4565129" y="2817375"/>
              <a:ext cx="22665" cy="8220"/>
            </a:xfrm>
            <a:custGeom>
              <a:avLst/>
              <a:gdLst/>
              <a:ahLst/>
              <a:cxnLst/>
              <a:rect l="l" t="t" r="r" b="b"/>
              <a:pathLst>
                <a:path w="635" h="273" extrusionOk="0">
                  <a:moveTo>
                    <a:pt x="634" y="0"/>
                  </a:moveTo>
                  <a:lnTo>
                    <a:pt x="248" y="0"/>
                  </a:lnTo>
                  <a:cubicBezTo>
                    <a:pt x="239" y="116"/>
                    <a:pt x="0" y="125"/>
                    <a:pt x="58" y="273"/>
                  </a:cubicBezTo>
                  <a:lnTo>
                    <a:pt x="634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77" name="Google Shape;28577;p13"/>
            <p:cNvSpPr/>
            <p:nvPr/>
          </p:nvSpPr>
          <p:spPr>
            <a:xfrm>
              <a:off x="1813931" y="2822825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4" y="1"/>
                  </a:moveTo>
                  <a:cubicBezTo>
                    <a:pt x="234" y="21"/>
                    <a:pt x="3" y="3"/>
                    <a:pt x="1" y="92"/>
                  </a:cubicBezTo>
                  <a:cubicBezTo>
                    <a:pt x="149" y="70"/>
                    <a:pt x="379" y="88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78" name="Google Shape;28578;p13"/>
            <p:cNvSpPr/>
            <p:nvPr/>
          </p:nvSpPr>
          <p:spPr>
            <a:xfrm>
              <a:off x="1057121" y="2810360"/>
              <a:ext cx="20309" cy="13549"/>
            </a:xfrm>
            <a:custGeom>
              <a:avLst/>
              <a:gdLst/>
              <a:ahLst/>
              <a:cxnLst/>
              <a:rect l="l" t="t" r="r" b="b"/>
              <a:pathLst>
                <a:path w="569" h="450" extrusionOk="0">
                  <a:moveTo>
                    <a:pt x="374" y="415"/>
                  </a:moveTo>
                  <a:cubicBezTo>
                    <a:pt x="386" y="358"/>
                    <a:pt x="404" y="306"/>
                    <a:pt x="569" y="324"/>
                  </a:cubicBezTo>
                  <a:lnTo>
                    <a:pt x="569" y="142"/>
                  </a:lnTo>
                  <a:cubicBezTo>
                    <a:pt x="93" y="1"/>
                    <a:pt x="1" y="450"/>
                    <a:pt x="374" y="4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79" name="Google Shape;28579;p13"/>
            <p:cNvSpPr/>
            <p:nvPr/>
          </p:nvSpPr>
          <p:spPr>
            <a:xfrm>
              <a:off x="6993281" y="2816623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2" y="25"/>
                  </a:moveTo>
                  <a:cubicBezTo>
                    <a:pt x="239" y="0"/>
                    <a:pt x="1" y="70"/>
                    <a:pt x="101" y="116"/>
                  </a:cubicBezTo>
                  <a:cubicBezTo>
                    <a:pt x="153" y="141"/>
                    <a:pt x="392" y="72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80" name="Google Shape;28580;p13"/>
            <p:cNvSpPr/>
            <p:nvPr/>
          </p:nvSpPr>
          <p:spPr>
            <a:xfrm>
              <a:off x="6894593" y="2807199"/>
              <a:ext cx="65282" cy="12947"/>
            </a:xfrm>
            <a:custGeom>
              <a:avLst/>
              <a:gdLst/>
              <a:ahLst/>
              <a:cxnLst/>
              <a:rect l="l" t="t" r="r" b="b"/>
              <a:pathLst>
                <a:path w="1829" h="430" extrusionOk="0">
                  <a:moveTo>
                    <a:pt x="1130" y="429"/>
                  </a:moveTo>
                  <a:cubicBezTo>
                    <a:pt x="1828" y="0"/>
                    <a:pt x="1" y="307"/>
                    <a:pt x="113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81" name="Google Shape;28581;p13"/>
            <p:cNvSpPr/>
            <p:nvPr/>
          </p:nvSpPr>
          <p:spPr>
            <a:xfrm>
              <a:off x="5798390" y="2811896"/>
              <a:ext cx="23414" cy="8250"/>
            </a:xfrm>
            <a:custGeom>
              <a:avLst/>
              <a:gdLst/>
              <a:ahLst/>
              <a:cxnLst/>
              <a:rect l="l" t="t" r="r" b="b"/>
              <a:pathLst>
                <a:path w="656" h="274" extrusionOk="0">
                  <a:moveTo>
                    <a:pt x="407" y="273"/>
                  </a:moveTo>
                  <a:cubicBezTo>
                    <a:pt x="418" y="157"/>
                    <a:pt x="656" y="148"/>
                    <a:pt x="600" y="1"/>
                  </a:cubicBezTo>
                  <a:lnTo>
                    <a:pt x="215" y="1"/>
                  </a:lnTo>
                  <a:cubicBezTo>
                    <a:pt x="1" y="131"/>
                    <a:pt x="10" y="221"/>
                    <a:pt x="407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82" name="Google Shape;28582;p13"/>
            <p:cNvSpPr/>
            <p:nvPr/>
          </p:nvSpPr>
          <p:spPr>
            <a:xfrm>
              <a:off x="120638" y="2810932"/>
              <a:ext cx="32623" cy="9214"/>
            </a:xfrm>
            <a:custGeom>
              <a:avLst/>
              <a:gdLst/>
              <a:ahLst/>
              <a:cxnLst/>
              <a:rect l="l" t="t" r="r" b="b"/>
              <a:pathLst>
                <a:path w="914" h="306" extrusionOk="0">
                  <a:moveTo>
                    <a:pt x="0" y="214"/>
                  </a:moveTo>
                  <a:cubicBezTo>
                    <a:pt x="192" y="214"/>
                    <a:pt x="230" y="287"/>
                    <a:pt x="388" y="305"/>
                  </a:cubicBezTo>
                  <a:cubicBezTo>
                    <a:pt x="914" y="158"/>
                    <a:pt x="103" y="0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83" name="Google Shape;28583;p13"/>
            <p:cNvSpPr/>
            <p:nvPr/>
          </p:nvSpPr>
          <p:spPr>
            <a:xfrm>
              <a:off x="7172240" y="2813853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6"/>
                  </a:moveTo>
                  <a:cubicBezTo>
                    <a:pt x="238" y="1"/>
                    <a:pt x="0" y="70"/>
                    <a:pt x="100" y="117"/>
                  </a:cubicBezTo>
                  <a:cubicBezTo>
                    <a:pt x="153" y="142"/>
                    <a:pt x="395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84" name="Google Shape;28584;p13"/>
            <p:cNvSpPr/>
            <p:nvPr/>
          </p:nvSpPr>
          <p:spPr>
            <a:xfrm>
              <a:off x="5912675" y="2813853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40" y="1"/>
                    <a:pt x="1" y="70"/>
                    <a:pt x="100" y="117"/>
                  </a:cubicBezTo>
                  <a:cubicBezTo>
                    <a:pt x="152" y="142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85" name="Google Shape;28585;p13"/>
            <p:cNvSpPr/>
            <p:nvPr/>
          </p:nvSpPr>
          <p:spPr>
            <a:xfrm>
              <a:off x="2491755" y="281385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39" y="1"/>
                    <a:pt x="1" y="70"/>
                    <a:pt x="101" y="117"/>
                  </a:cubicBezTo>
                  <a:cubicBezTo>
                    <a:pt x="154" y="142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86" name="Google Shape;28586;p13"/>
            <p:cNvSpPr/>
            <p:nvPr/>
          </p:nvSpPr>
          <p:spPr>
            <a:xfrm>
              <a:off x="7014982" y="2802712"/>
              <a:ext cx="39869" cy="15868"/>
            </a:xfrm>
            <a:custGeom>
              <a:avLst/>
              <a:gdLst/>
              <a:ahLst/>
              <a:cxnLst/>
              <a:rect l="l" t="t" r="r" b="b"/>
              <a:pathLst>
                <a:path w="1117" h="527" extrusionOk="0">
                  <a:moveTo>
                    <a:pt x="648" y="306"/>
                  </a:moveTo>
                  <a:cubicBezTo>
                    <a:pt x="1117" y="0"/>
                    <a:pt x="1" y="526"/>
                    <a:pt x="648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87" name="Google Shape;28587;p13"/>
            <p:cNvSpPr/>
            <p:nvPr/>
          </p:nvSpPr>
          <p:spPr>
            <a:xfrm>
              <a:off x="4849272" y="2808493"/>
              <a:ext cx="13849" cy="7407"/>
            </a:xfrm>
            <a:custGeom>
              <a:avLst/>
              <a:gdLst/>
              <a:ahLst/>
              <a:cxnLst/>
              <a:rect l="l" t="t" r="r" b="b"/>
              <a:pathLst>
                <a:path w="388" h="246" extrusionOk="0">
                  <a:moveTo>
                    <a:pt x="388" y="114"/>
                  </a:moveTo>
                  <a:cubicBezTo>
                    <a:pt x="387" y="22"/>
                    <a:pt x="47" y="0"/>
                    <a:pt x="0" y="114"/>
                  </a:cubicBezTo>
                  <a:cubicBezTo>
                    <a:pt x="221" y="102"/>
                    <a:pt x="301" y="246"/>
                    <a:pt x="388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88" name="Google Shape;28588;p13"/>
            <p:cNvSpPr/>
            <p:nvPr/>
          </p:nvSpPr>
          <p:spPr>
            <a:xfrm>
              <a:off x="4591113" y="2811113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100" y="117"/>
                  </a:moveTo>
                  <a:cubicBezTo>
                    <a:pt x="153" y="142"/>
                    <a:pt x="389" y="72"/>
                    <a:pt x="292" y="27"/>
                  </a:cubicBezTo>
                  <a:cubicBezTo>
                    <a:pt x="238" y="1"/>
                    <a:pt x="0" y="71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89" name="Google Shape;28589;p13"/>
            <p:cNvSpPr/>
            <p:nvPr/>
          </p:nvSpPr>
          <p:spPr>
            <a:xfrm>
              <a:off x="196377" y="2811896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7" y="1"/>
                  </a:moveTo>
                  <a:cubicBezTo>
                    <a:pt x="236" y="20"/>
                    <a:pt x="5" y="2"/>
                    <a:pt x="1" y="91"/>
                  </a:cubicBezTo>
                  <a:cubicBezTo>
                    <a:pt x="149" y="71"/>
                    <a:pt x="381" y="89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90" name="Google Shape;28590;p13"/>
            <p:cNvSpPr/>
            <p:nvPr/>
          </p:nvSpPr>
          <p:spPr>
            <a:xfrm>
              <a:off x="7298910" y="2803676"/>
              <a:ext cx="23414" cy="8250"/>
            </a:xfrm>
            <a:custGeom>
              <a:avLst/>
              <a:gdLst/>
              <a:ahLst/>
              <a:cxnLst/>
              <a:rect l="l" t="t" r="r" b="b"/>
              <a:pathLst>
                <a:path w="656" h="274" extrusionOk="0">
                  <a:moveTo>
                    <a:pt x="409" y="274"/>
                  </a:moveTo>
                  <a:cubicBezTo>
                    <a:pt x="418" y="156"/>
                    <a:pt x="656" y="147"/>
                    <a:pt x="602" y="1"/>
                  </a:cubicBezTo>
                  <a:lnTo>
                    <a:pt x="213" y="1"/>
                  </a:lnTo>
                  <a:cubicBezTo>
                    <a:pt x="1" y="131"/>
                    <a:pt x="8" y="221"/>
                    <a:pt x="409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91" name="Google Shape;28591;p13"/>
            <p:cNvSpPr/>
            <p:nvPr/>
          </p:nvSpPr>
          <p:spPr>
            <a:xfrm>
              <a:off x="2147578" y="280840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3" y="25"/>
                  </a:moveTo>
                  <a:cubicBezTo>
                    <a:pt x="239" y="1"/>
                    <a:pt x="0" y="70"/>
                    <a:pt x="98" y="117"/>
                  </a:cubicBezTo>
                  <a:cubicBezTo>
                    <a:pt x="154" y="141"/>
                    <a:pt x="392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92" name="Google Shape;28592;p13"/>
            <p:cNvSpPr/>
            <p:nvPr/>
          </p:nvSpPr>
          <p:spPr>
            <a:xfrm>
              <a:off x="1810290" y="2805663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40" y="0"/>
                    <a:pt x="1" y="71"/>
                    <a:pt x="103" y="116"/>
                  </a:cubicBezTo>
                  <a:cubicBezTo>
                    <a:pt x="155" y="142"/>
                    <a:pt x="391" y="72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93" name="Google Shape;28593;p13"/>
            <p:cNvSpPr/>
            <p:nvPr/>
          </p:nvSpPr>
          <p:spPr>
            <a:xfrm>
              <a:off x="1455942" y="2802472"/>
              <a:ext cx="13813" cy="7407"/>
            </a:xfrm>
            <a:custGeom>
              <a:avLst/>
              <a:gdLst/>
              <a:ahLst/>
              <a:cxnLst/>
              <a:rect l="l" t="t" r="r" b="b"/>
              <a:pathLst>
                <a:path w="387" h="246" extrusionOk="0">
                  <a:moveTo>
                    <a:pt x="387" y="132"/>
                  </a:moveTo>
                  <a:cubicBezTo>
                    <a:pt x="171" y="141"/>
                    <a:pt x="87" y="0"/>
                    <a:pt x="0" y="132"/>
                  </a:cubicBezTo>
                  <a:cubicBezTo>
                    <a:pt x="2" y="224"/>
                    <a:pt x="340" y="246"/>
                    <a:pt x="387" y="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94" name="Google Shape;28594;p13"/>
            <p:cNvSpPr/>
            <p:nvPr/>
          </p:nvSpPr>
          <p:spPr>
            <a:xfrm>
              <a:off x="4284913" y="2800936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95" name="Google Shape;28595;p13"/>
            <p:cNvSpPr/>
            <p:nvPr/>
          </p:nvSpPr>
          <p:spPr>
            <a:xfrm>
              <a:off x="1524791" y="2800936"/>
              <a:ext cx="13849" cy="5540"/>
            </a:xfrm>
            <a:custGeom>
              <a:avLst/>
              <a:gdLst/>
              <a:ahLst/>
              <a:cxnLst/>
              <a:rect l="l" t="t" r="r" b="b"/>
              <a:pathLst>
                <a:path w="388" h="184" extrusionOk="0">
                  <a:moveTo>
                    <a:pt x="387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96" name="Google Shape;28596;p13"/>
            <p:cNvSpPr/>
            <p:nvPr/>
          </p:nvSpPr>
          <p:spPr>
            <a:xfrm>
              <a:off x="7932869" y="2800514"/>
              <a:ext cx="20702" cy="3673"/>
            </a:xfrm>
            <a:custGeom>
              <a:avLst/>
              <a:gdLst/>
              <a:ahLst/>
              <a:cxnLst/>
              <a:rect l="l" t="t" r="r" b="b"/>
              <a:pathLst>
                <a:path w="580" h="122" extrusionOk="0">
                  <a:moveTo>
                    <a:pt x="580" y="14"/>
                  </a:moveTo>
                  <a:cubicBezTo>
                    <a:pt x="353" y="30"/>
                    <a:pt x="34" y="0"/>
                    <a:pt x="0" y="106"/>
                  </a:cubicBezTo>
                  <a:cubicBezTo>
                    <a:pt x="229" y="92"/>
                    <a:pt x="549" y="122"/>
                    <a:pt x="58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97" name="Google Shape;28597;p13"/>
            <p:cNvSpPr/>
            <p:nvPr/>
          </p:nvSpPr>
          <p:spPr>
            <a:xfrm>
              <a:off x="4470689" y="2797865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3" y="102"/>
                  </a:moveTo>
                  <a:cubicBezTo>
                    <a:pt x="0" y="153"/>
                    <a:pt x="157" y="206"/>
                    <a:pt x="193" y="102"/>
                  </a:cubicBezTo>
                  <a:cubicBezTo>
                    <a:pt x="196" y="53"/>
                    <a:pt x="41" y="1"/>
                    <a:pt x="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98" name="Google Shape;28598;p13"/>
            <p:cNvSpPr/>
            <p:nvPr/>
          </p:nvSpPr>
          <p:spPr>
            <a:xfrm>
              <a:off x="630032" y="2794252"/>
              <a:ext cx="13849" cy="7467"/>
            </a:xfrm>
            <a:custGeom>
              <a:avLst/>
              <a:gdLst/>
              <a:ahLst/>
              <a:cxnLst/>
              <a:rect l="l" t="t" r="r" b="b"/>
              <a:pathLst>
                <a:path w="388" h="248" extrusionOk="0">
                  <a:moveTo>
                    <a:pt x="387" y="134"/>
                  </a:moveTo>
                  <a:cubicBezTo>
                    <a:pt x="168" y="143"/>
                    <a:pt x="86" y="1"/>
                    <a:pt x="1" y="134"/>
                  </a:cubicBezTo>
                  <a:cubicBezTo>
                    <a:pt x="2" y="222"/>
                    <a:pt x="336" y="247"/>
                    <a:pt x="387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99" name="Google Shape;28599;p13"/>
            <p:cNvSpPr/>
            <p:nvPr/>
          </p:nvSpPr>
          <p:spPr>
            <a:xfrm>
              <a:off x="1180579" y="2792415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7" y="101"/>
                  </a:moveTo>
                  <a:cubicBezTo>
                    <a:pt x="197" y="52"/>
                    <a:pt x="36" y="0"/>
                    <a:pt x="2" y="101"/>
                  </a:cubicBezTo>
                  <a:cubicBezTo>
                    <a:pt x="1" y="153"/>
                    <a:pt x="156" y="205"/>
                    <a:pt x="197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00" name="Google Shape;28600;p13"/>
            <p:cNvSpPr/>
            <p:nvPr/>
          </p:nvSpPr>
          <p:spPr>
            <a:xfrm>
              <a:off x="3534563" y="2789645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6" y="104"/>
                  </a:moveTo>
                  <a:cubicBezTo>
                    <a:pt x="196" y="53"/>
                    <a:pt x="38" y="1"/>
                    <a:pt x="4" y="104"/>
                  </a:cubicBezTo>
                  <a:cubicBezTo>
                    <a:pt x="0" y="154"/>
                    <a:pt x="162" y="208"/>
                    <a:pt x="196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01" name="Google Shape;28601;p13"/>
            <p:cNvSpPr/>
            <p:nvPr/>
          </p:nvSpPr>
          <p:spPr>
            <a:xfrm>
              <a:off x="7533763" y="2786695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6" y="112"/>
                  </a:moveTo>
                  <a:cubicBezTo>
                    <a:pt x="342" y="1"/>
                    <a:pt x="171" y="56"/>
                    <a:pt x="1" y="112"/>
                  </a:cubicBezTo>
                  <a:cubicBezTo>
                    <a:pt x="1" y="203"/>
                    <a:pt x="336" y="225"/>
                    <a:pt x="386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02" name="Google Shape;28602;p13"/>
            <p:cNvSpPr/>
            <p:nvPr/>
          </p:nvSpPr>
          <p:spPr>
            <a:xfrm>
              <a:off x="4222952" y="2787297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03" name="Google Shape;28603;p13"/>
            <p:cNvSpPr/>
            <p:nvPr/>
          </p:nvSpPr>
          <p:spPr>
            <a:xfrm>
              <a:off x="2780823" y="2789254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101" y="117"/>
                  </a:moveTo>
                  <a:cubicBezTo>
                    <a:pt x="154" y="140"/>
                    <a:pt x="392" y="73"/>
                    <a:pt x="294" y="27"/>
                  </a:cubicBezTo>
                  <a:cubicBezTo>
                    <a:pt x="240" y="1"/>
                    <a:pt x="0" y="71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04" name="Google Shape;28604;p13"/>
            <p:cNvSpPr/>
            <p:nvPr/>
          </p:nvSpPr>
          <p:spPr>
            <a:xfrm>
              <a:off x="2502248" y="2786905"/>
              <a:ext cx="6853" cy="6293"/>
            </a:xfrm>
            <a:custGeom>
              <a:avLst/>
              <a:gdLst/>
              <a:ahLst/>
              <a:cxnLst/>
              <a:rect l="l" t="t" r="r" b="b"/>
              <a:pathLst>
                <a:path w="192" h="209" extrusionOk="0">
                  <a:moveTo>
                    <a:pt x="1" y="105"/>
                  </a:moveTo>
                  <a:cubicBezTo>
                    <a:pt x="1" y="153"/>
                    <a:pt x="155" y="208"/>
                    <a:pt x="191" y="105"/>
                  </a:cubicBezTo>
                  <a:cubicBezTo>
                    <a:pt x="191" y="54"/>
                    <a:pt x="35" y="0"/>
                    <a:pt x="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05" name="Google Shape;28605;p13"/>
            <p:cNvSpPr/>
            <p:nvPr/>
          </p:nvSpPr>
          <p:spPr>
            <a:xfrm>
              <a:off x="1868896" y="2786936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7" y="104"/>
                  </a:moveTo>
                  <a:cubicBezTo>
                    <a:pt x="197" y="53"/>
                    <a:pt x="40" y="1"/>
                    <a:pt x="4" y="104"/>
                  </a:cubicBezTo>
                  <a:cubicBezTo>
                    <a:pt x="1" y="152"/>
                    <a:pt x="158" y="207"/>
                    <a:pt x="197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06" name="Google Shape;28606;p13"/>
            <p:cNvSpPr/>
            <p:nvPr/>
          </p:nvSpPr>
          <p:spPr>
            <a:xfrm>
              <a:off x="512999" y="2790037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6" y="20"/>
                    <a:pt x="5" y="2"/>
                    <a:pt x="1" y="91"/>
                  </a:cubicBezTo>
                  <a:cubicBezTo>
                    <a:pt x="150" y="71"/>
                    <a:pt x="379" y="87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07" name="Google Shape;28607;p13"/>
            <p:cNvSpPr/>
            <p:nvPr/>
          </p:nvSpPr>
          <p:spPr>
            <a:xfrm>
              <a:off x="6666451" y="2781245"/>
              <a:ext cx="13849" cy="6745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87" y="110"/>
                  </a:moveTo>
                  <a:cubicBezTo>
                    <a:pt x="347" y="1"/>
                    <a:pt x="173" y="53"/>
                    <a:pt x="1" y="110"/>
                  </a:cubicBezTo>
                  <a:cubicBezTo>
                    <a:pt x="2" y="202"/>
                    <a:pt x="336" y="224"/>
                    <a:pt x="387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08" name="Google Shape;28608;p13"/>
            <p:cNvSpPr/>
            <p:nvPr/>
          </p:nvSpPr>
          <p:spPr>
            <a:xfrm>
              <a:off x="6112264" y="2783804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0" y="25"/>
                  </a:moveTo>
                  <a:cubicBezTo>
                    <a:pt x="238" y="0"/>
                    <a:pt x="1" y="70"/>
                    <a:pt x="100" y="117"/>
                  </a:cubicBezTo>
                  <a:cubicBezTo>
                    <a:pt x="153" y="141"/>
                    <a:pt x="392" y="72"/>
                    <a:pt x="29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09" name="Google Shape;28609;p13"/>
            <p:cNvSpPr/>
            <p:nvPr/>
          </p:nvSpPr>
          <p:spPr>
            <a:xfrm>
              <a:off x="4993931" y="2779077"/>
              <a:ext cx="20595" cy="9003"/>
            </a:xfrm>
            <a:custGeom>
              <a:avLst/>
              <a:gdLst/>
              <a:ahLst/>
              <a:cxnLst/>
              <a:rect l="l" t="t" r="r" b="b"/>
              <a:pathLst>
                <a:path w="577" h="299" extrusionOk="0">
                  <a:moveTo>
                    <a:pt x="576" y="1"/>
                  </a:moveTo>
                  <a:lnTo>
                    <a:pt x="192" y="1"/>
                  </a:lnTo>
                  <a:cubicBezTo>
                    <a:pt x="192" y="91"/>
                    <a:pt x="37" y="109"/>
                    <a:pt x="0" y="182"/>
                  </a:cubicBezTo>
                  <a:cubicBezTo>
                    <a:pt x="243" y="189"/>
                    <a:pt x="265" y="298"/>
                    <a:pt x="576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10" name="Google Shape;28610;p13"/>
            <p:cNvSpPr/>
            <p:nvPr/>
          </p:nvSpPr>
          <p:spPr>
            <a:xfrm>
              <a:off x="2767438" y="2778716"/>
              <a:ext cx="23878" cy="5871"/>
            </a:xfrm>
            <a:custGeom>
              <a:avLst/>
              <a:gdLst/>
              <a:ahLst/>
              <a:cxnLst/>
              <a:rect l="l" t="t" r="r" b="b"/>
              <a:pathLst>
                <a:path w="669" h="195" extrusionOk="0">
                  <a:moveTo>
                    <a:pt x="476" y="194"/>
                  </a:moveTo>
                  <a:cubicBezTo>
                    <a:pt x="472" y="103"/>
                    <a:pt x="632" y="86"/>
                    <a:pt x="669" y="13"/>
                  </a:cubicBezTo>
                  <a:cubicBezTo>
                    <a:pt x="365" y="21"/>
                    <a:pt x="1" y="1"/>
                    <a:pt x="88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11" name="Google Shape;28611;p13"/>
            <p:cNvSpPr/>
            <p:nvPr/>
          </p:nvSpPr>
          <p:spPr>
            <a:xfrm>
              <a:off x="6883136" y="2778325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38" y="1"/>
                    <a:pt x="1" y="70"/>
                    <a:pt x="100" y="116"/>
                  </a:cubicBezTo>
                  <a:cubicBezTo>
                    <a:pt x="154" y="142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12" name="Google Shape;28612;p13"/>
            <p:cNvSpPr/>
            <p:nvPr/>
          </p:nvSpPr>
          <p:spPr>
            <a:xfrm>
              <a:off x="4460659" y="2768118"/>
              <a:ext cx="40368" cy="13700"/>
            </a:xfrm>
            <a:custGeom>
              <a:avLst/>
              <a:gdLst/>
              <a:ahLst/>
              <a:cxnLst/>
              <a:rect l="l" t="t" r="r" b="b"/>
              <a:pathLst>
                <a:path w="1131" h="455" extrusionOk="0">
                  <a:moveTo>
                    <a:pt x="284" y="455"/>
                  </a:moveTo>
                  <a:lnTo>
                    <a:pt x="1054" y="455"/>
                  </a:lnTo>
                  <a:cubicBezTo>
                    <a:pt x="1131" y="238"/>
                    <a:pt x="700" y="259"/>
                    <a:pt x="859" y="1"/>
                  </a:cubicBezTo>
                  <a:cubicBezTo>
                    <a:pt x="1" y="40"/>
                    <a:pt x="576" y="194"/>
                    <a:pt x="284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13" name="Google Shape;28613;p13"/>
            <p:cNvSpPr/>
            <p:nvPr/>
          </p:nvSpPr>
          <p:spPr>
            <a:xfrm>
              <a:off x="2498572" y="277832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42" y="1"/>
                    <a:pt x="1" y="70"/>
                    <a:pt x="104" y="116"/>
                  </a:cubicBezTo>
                  <a:cubicBezTo>
                    <a:pt x="156" y="142"/>
                    <a:pt x="393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14" name="Google Shape;28614;p13"/>
            <p:cNvSpPr/>
            <p:nvPr/>
          </p:nvSpPr>
          <p:spPr>
            <a:xfrm>
              <a:off x="1865363" y="2778325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103" y="116"/>
                  </a:moveTo>
                  <a:cubicBezTo>
                    <a:pt x="153" y="142"/>
                    <a:pt x="395" y="73"/>
                    <a:pt x="296" y="26"/>
                  </a:cubicBezTo>
                  <a:cubicBezTo>
                    <a:pt x="237" y="1"/>
                    <a:pt x="1" y="70"/>
                    <a:pt x="103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15" name="Google Shape;28615;p13"/>
            <p:cNvSpPr/>
            <p:nvPr/>
          </p:nvSpPr>
          <p:spPr>
            <a:xfrm>
              <a:off x="170750" y="2765709"/>
              <a:ext cx="46293" cy="18759"/>
            </a:xfrm>
            <a:custGeom>
              <a:avLst/>
              <a:gdLst/>
              <a:ahLst/>
              <a:cxnLst/>
              <a:rect l="l" t="t" r="r" b="b"/>
              <a:pathLst>
                <a:path w="1297" h="623" extrusionOk="0">
                  <a:moveTo>
                    <a:pt x="1297" y="353"/>
                  </a:moveTo>
                  <a:cubicBezTo>
                    <a:pt x="926" y="315"/>
                    <a:pt x="1144" y="1"/>
                    <a:pt x="524" y="81"/>
                  </a:cubicBezTo>
                  <a:cubicBezTo>
                    <a:pt x="1" y="224"/>
                    <a:pt x="1001" y="622"/>
                    <a:pt x="1297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16" name="Google Shape;28616;p13"/>
            <p:cNvSpPr/>
            <p:nvPr/>
          </p:nvSpPr>
          <p:spPr>
            <a:xfrm>
              <a:off x="8576393" y="2772845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5"/>
                  </a:moveTo>
                  <a:cubicBezTo>
                    <a:pt x="240" y="0"/>
                    <a:pt x="1" y="69"/>
                    <a:pt x="101" y="116"/>
                  </a:cubicBezTo>
                  <a:cubicBezTo>
                    <a:pt x="152" y="141"/>
                    <a:pt x="393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17" name="Google Shape;28617;p13"/>
            <p:cNvSpPr/>
            <p:nvPr/>
          </p:nvSpPr>
          <p:spPr>
            <a:xfrm>
              <a:off x="7086330" y="2773567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4" y="1"/>
                  </a:moveTo>
                  <a:cubicBezTo>
                    <a:pt x="234" y="22"/>
                    <a:pt x="4" y="5"/>
                    <a:pt x="0" y="92"/>
                  </a:cubicBezTo>
                  <a:cubicBezTo>
                    <a:pt x="149" y="73"/>
                    <a:pt x="380" y="90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18" name="Google Shape;28618;p13"/>
            <p:cNvSpPr/>
            <p:nvPr/>
          </p:nvSpPr>
          <p:spPr>
            <a:xfrm>
              <a:off x="4215171" y="2765438"/>
              <a:ext cx="21558" cy="6413"/>
            </a:xfrm>
            <a:custGeom>
              <a:avLst/>
              <a:gdLst/>
              <a:ahLst/>
              <a:cxnLst/>
              <a:rect l="l" t="t" r="r" b="b"/>
              <a:pathLst>
                <a:path w="604" h="213" extrusionOk="0">
                  <a:moveTo>
                    <a:pt x="604" y="181"/>
                  </a:moveTo>
                  <a:lnTo>
                    <a:pt x="604" y="1"/>
                  </a:lnTo>
                  <a:lnTo>
                    <a:pt x="25" y="1"/>
                  </a:lnTo>
                  <a:cubicBezTo>
                    <a:pt x="1" y="164"/>
                    <a:pt x="219" y="212"/>
                    <a:pt x="604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19" name="Google Shape;28619;p13"/>
            <p:cNvSpPr/>
            <p:nvPr/>
          </p:nvSpPr>
          <p:spPr>
            <a:xfrm>
              <a:off x="3049297" y="2767335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3" y="27"/>
                  </a:moveTo>
                  <a:cubicBezTo>
                    <a:pt x="240" y="0"/>
                    <a:pt x="1" y="71"/>
                    <a:pt x="100" y="118"/>
                  </a:cubicBezTo>
                  <a:cubicBezTo>
                    <a:pt x="151" y="143"/>
                    <a:pt x="390" y="76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20" name="Google Shape;28620;p13"/>
            <p:cNvSpPr/>
            <p:nvPr/>
          </p:nvSpPr>
          <p:spPr>
            <a:xfrm>
              <a:off x="1383487" y="276733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6" y="27"/>
                  </a:moveTo>
                  <a:cubicBezTo>
                    <a:pt x="241" y="0"/>
                    <a:pt x="1" y="71"/>
                    <a:pt x="101" y="118"/>
                  </a:cubicBezTo>
                  <a:cubicBezTo>
                    <a:pt x="157" y="143"/>
                    <a:pt x="394" y="76"/>
                    <a:pt x="29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21" name="Google Shape;28621;p13"/>
            <p:cNvSpPr/>
            <p:nvPr/>
          </p:nvSpPr>
          <p:spPr>
            <a:xfrm>
              <a:off x="254768" y="276733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1" y="27"/>
                  </a:moveTo>
                  <a:cubicBezTo>
                    <a:pt x="238" y="0"/>
                    <a:pt x="0" y="71"/>
                    <a:pt x="99" y="118"/>
                  </a:cubicBezTo>
                  <a:cubicBezTo>
                    <a:pt x="152" y="143"/>
                    <a:pt x="393" y="76"/>
                    <a:pt x="29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22" name="Google Shape;28622;p13"/>
            <p:cNvSpPr/>
            <p:nvPr/>
          </p:nvSpPr>
          <p:spPr>
            <a:xfrm>
              <a:off x="4529188" y="2764685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0" y="26"/>
                  </a:moveTo>
                  <a:cubicBezTo>
                    <a:pt x="237" y="1"/>
                    <a:pt x="1" y="69"/>
                    <a:pt x="99" y="117"/>
                  </a:cubicBezTo>
                  <a:cubicBezTo>
                    <a:pt x="151" y="141"/>
                    <a:pt x="391" y="71"/>
                    <a:pt x="29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23" name="Google Shape;28623;p13"/>
            <p:cNvSpPr/>
            <p:nvPr/>
          </p:nvSpPr>
          <p:spPr>
            <a:xfrm>
              <a:off x="2144259" y="2759085"/>
              <a:ext cx="27626" cy="9997"/>
            </a:xfrm>
            <a:custGeom>
              <a:avLst/>
              <a:gdLst/>
              <a:ahLst/>
              <a:cxnLst/>
              <a:rect l="l" t="t" r="r" b="b"/>
              <a:pathLst>
                <a:path w="774" h="332" extrusionOk="0">
                  <a:moveTo>
                    <a:pt x="0" y="212"/>
                  </a:moveTo>
                  <a:cubicBezTo>
                    <a:pt x="258" y="329"/>
                    <a:pt x="717" y="332"/>
                    <a:pt x="773" y="122"/>
                  </a:cubicBezTo>
                  <a:cubicBezTo>
                    <a:pt x="516" y="3"/>
                    <a:pt x="54" y="0"/>
                    <a:pt x="0" y="2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24" name="Google Shape;28624;p13"/>
            <p:cNvSpPr/>
            <p:nvPr/>
          </p:nvSpPr>
          <p:spPr>
            <a:xfrm>
              <a:off x="8442263" y="2759386"/>
              <a:ext cx="13849" cy="6745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87" y="110"/>
                  </a:moveTo>
                  <a:cubicBezTo>
                    <a:pt x="347" y="1"/>
                    <a:pt x="173" y="54"/>
                    <a:pt x="1" y="110"/>
                  </a:cubicBezTo>
                  <a:cubicBezTo>
                    <a:pt x="3" y="202"/>
                    <a:pt x="339" y="224"/>
                    <a:pt x="387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25" name="Google Shape;28625;p13"/>
            <p:cNvSpPr/>
            <p:nvPr/>
          </p:nvSpPr>
          <p:spPr>
            <a:xfrm>
              <a:off x="7747093" y="2759537"/>
              <a:ext cx="6960" cy="6263"/>
            </a:xfrm>
            <a:custGeom>
              <a:avLst/>
              <a:gdLst/>
              <a:ahLst/>
              <a:cxnLst/>
              <a:rect l="l" t="t" r="r" b="b"/>
              <a:pathLst>
                <a:path w="195" h="208" extrusionOk="0">
                  <a:moveTo>
                    <a:pt x="194" y="105"/>
                  </a:moveTo>
                  <a:cubicBezTo>
                    <a:pt x="194" y="54"/>
                    <a:pt x="36" y="1"/>
                    <a:pt x="1" y="105"/>
                  </a:cubicBezTo>
                  <a:cubicBezTo>
                    <a:pt x="1" y="155"/>
                    <a:pt x="155" y="207"/>
                    <a:pt x="194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26" name="Google Shape;28626;p13"/>
            <p:cNvSpPr/>
            <p:nvPr/>
          </p:nvSpPr>
          <p:spPr>
            <a:xfrm>
              <a:off x="4587758" y="2759958"/>
              <a:ext cx="13777" cy="5450"/>
            </a:xfrm>
            <a:custGeom>
              <a:avLst/>
              <a:gdLst/>
              <a:ahLst/>
              <a:cxnLst/>
              <a:rect l="l" t="t" r="r" b="b"/>
              <a:pathLst>
                <a:path w="386" h="181" extrusionOk="0">
                  <a:moveTo>
                    <a:pt x="386" y="0"/>
                  </a:moveTo>
                  <a:lnTo>
                    <a:pt x="0" y="0"/>
                  </a:lnTo>
                  <a:lnTo>
                    <a:pt x="0" y="180"/>
                  </a:lnTo>
                  <a:lnTo>
                    <a:pt x="386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27" name="Google Shape;28627;p13"/>
            <p:cNvSpPr/>
            <p:nvPr/>
          </p:nvSpPr>
          <p:spPr>
            <a:xfrm>
              <a:off x="1383487" y="276191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6" y="26"/>
                  </a:moveTo>
                  <a:cubicBezTo>
                    <a:pt x="241" y="0"/>
                    <a:pt x="1" y="69"/>
                    <a:pt x="101" y="115"/>
                  </a:cubicBezTo>
                  <a:cubicBezTo>
                    <a:pt x="157" y="141"/>
                    <a:pt x="394" y="73"/>
                    <a:pt x="29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28" name="Google Shape;28628;p13"/>
            <p:cNvSpPr/>
            <p:nvPr/>
          </p:nvSpPr>
          <p:spPr>
            <a:xfrm>
              <a:off x="1352685" y="2759778"/>
              <a:ext cx="23914" cy="6022"/>
            </a:xfrm>
            <a:custGeom>
              <a:avLst/>
              <a:gdLst/>
              <a:ahLst/>
              <a:cxnLst/>
              <a:rect l="l" t="t" r="r" b="b"/>
              <a:pathLst>
                <a:path w="670" h="200" extrusionOk="0">
                  <a:moveTo>
                    <a:pt x="578" y="6"/>
                  </a:moveTo>
                  <a:cubicBezTo>
                    <a:pt x="246" y="1"/>
                    <a:pt x="86" y="75"/>
                    <a:pt x="1" y="186"/>
                  </a:cubicBezTo>
                  <a:cubicBezTo>
                    <a:pt x="304" y="178"/>
                    <a:pt x="669" y="199"/>
                    <a:pt x="578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29" name="Google Shape;28629;p13"/>
            <p:cNvSpPr/>
            <p:nvPr/>
          </p:nvSpPr>
          <p:spPr>
            <a:xfrm>
              <a:off x="172142" y="276191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6"/>
                  </a:moveTo>
                  <a:cubicBezTo>
                    <a:pt x="240" y="0"/>
                    <a:pt x="1" y="69"/>
                    <a:pt x="100" y="115"/>
                  </a:cubicBezTo>
                  <a:cubicBezTo>
                    <a:pt x="152" y="141"/>
                    <a:pt x="394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30" name="Google Shape;28630;p13"/>
            <p:cNvSpPr/>
            <p:nvPr/>
          </p:nvSpPr>
          <p:spPr>
            <a:xfrm>
              <a:off x="8593739" y="2753696"/>
              <a:ext cx="27555" cy="10207"/>
            </a:xfrm>
            <a:custGeom>
              <a:avLst/>
              <a:gdLst/>
              <a:ahLst/>
              <a:cxnLst/>
              <a:rect l="l" t="t" r="r" b="b"/>
              <a:pathLst>
                <a:path w="772" h="339" extrusionOk="0">
                  <a:moveTo>
                    <a:pt x="772" y="299"/>
                  </a:moveTo>
                  <a:lnTo>
                    <a:pt x="772" y="27"/>
                  </a:lnTo>
                  <a:cubicBezTo>
                    <a:pt x="332" y="0"/>
                    <a:pt x="48" y="47"/>
                    <a:pt x="1" y="208"/>
                  </a:cubicBezTo>
                  <a:cubicBezTo>
                    <a:pt x="260" y="237"/>
                    <a:pt x="367" y="339"/>
                    <a:pt x="772" y="2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31" name="Google Shape;28631;p13"/>
            <p:cNvSpPr/>
            <p:nvPr/>
          </p:nvSpPr>
          <p:spPr>
            <a:xfrm>
              <a:off x="7967347" y="2756827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3" y="104"/>
                  </a:moveTo>
                  <a:cubicBezTo>
                    <a:pt x="193" y="53"/>
                    <a:pt x="38" y="1"/>
                    <a:pt x="0" y="104"/>
                  </a:cubicBezTo>
                  <a:cubicBezTo>
                    <a:pt x="0" y="156"/>
                    <a:pt x="156" y="208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32" name="Google Shape;28632;p13"/>
            <p:cNvSpPr/>
            <p:nvPr/>
          </p:nvSpPr>
          <p:spPr>
            <a:xfrm>
              <a:off x="7664395" y="2748969"/>
              <a:ext cx="29910" cy="13760"/>
            </a:xfrm>
            <a:custGeom>
              <a:avLst/>
              <a:gdLst/>
              <a:ahLst/>
              <a:cxnLst/>
              <a:rect l="l" t="t" r="r" b="b"/>
              <a:pathLst>
                <a:path w="838" h="457" extrusionOk="0">
                  <a:moveTo>
                    <a:pt x="197" y="456"/>
                  </a:moveTo>
                  <a:lnTo>
                    <a:pt x="582" y="456"/>
                  </a:lnTo>
                  <a:cubicBezTo>
                    <a:pt x="682" y="224"/>
                    <a:pt x="838" y="138"/>
                    <a:pt x="387" y="1"/>
                  </a:cubicBezTo>
                  <a:cubicBezTo>
                    <a:pt x="530" y="249"/>
                    <a:pt x="5" y="184"/>
                    <a:pt x="1" y="365"/>
                  </a:cubicBezTo>
                  <a:cubicBezTo>
                    <a:pt x="121" y="372"/>
                    <a:pt x="232" y="379"/>
                    <a:pt x="197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33" name="Google Shape;28633;p13"/>
            <p:cNvSpPr/>
            <p:nvPr/>
          </p:nvSpPr>
          <p:spPr>
            <a:xfrm>
              <a:off x="7595581" y="2754117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4"/>
                  </a:moveTo>
                  <a:cubicBezTo>
                    <a:pt x="197" y="53"/>
                    <a:pt x="39" y="1"/>
                    <a:pt x="1" y="104"/>
                  </a:cubicBezTo>
                  <a:cubicBezTo>
                    <a:pt x="4" y="152"/>
                    <a:pt x="160" y="207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34" name="Google Shape;28634;p13"/>
            <p:cNvSpPr/>
            <p:nvPr/>
          </p:nvSpPr>
          <p:spPr>
            <a:xfrm>
              <a:off x="4274669" y="2747162"/>
              <a:ext cx="58821" cy="12827"/>
            </a:xfrm>
            <a:custGeom>
              <a:avLst/>
              <a:gdLst/>
              <a:ahLst/>
              <a:cxnLst/>
              <a:rect l="l" t="t" r="r" b="b"/>
              <a:pathLst>
                <a:path w="1648" h="426" extrusionOk="0">
                  <a:moveTo>
                    <a:pt x="673" y="425"/>
                  </a:moveTo>
                  <a:cubicBezTo>
                    <a:pt x="1648" y="60"/>
                    <a:pt x="1" y="1"/>
                    <a:pt x="673" y="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35" name="Google Shape;28635;p13"/>
            <p:cNvSpPr/>
            <p:nvPr/>
          </p:nvSpPr>
          <p:spPr>
            <a:xfrm>
              <a:off x="4615241" y="2754479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6" y="20"/>
                    <a:pt x="6" y="2"/>
                    <a:pt x="1" y="91"/>
                  </a:cubicBezTo>
                  <a:cubicBezTo>
                    <a:pt x="151" y="71"/>
                    <a:pt x="382" y="88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36" name="Google Shape;28636;p13"/>
            <p:cNvSpPr/>
            <p:nvPr/>
          </p:nvSpPr>
          <p:spPr>
            <a:xfrm>
              <a:off x="4078435" y="2751739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37" name="Google Shape;28637;p13"/>
            <p:cNvSpPr/>
            <p:nvPr/>
          </p:nvSpPr>
          <p:spPr>
            <a:xfrm>
              <a:off x="3059719" y="2751377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3" y="104"/>
                  </a:moveTo>
                  <a:cubicBezTo>
                    <a:pt x="193" y="53"/>
                    <a:pt x="37" y="0"/>
                    <a:pt x="0" y="104"/>
                  </a:cubicBezTo>
                  <a:cubicBezTo>
                    <a:pt x="0" y="154"/>
                    <a:pt x="158" y="207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38" name="Google Shape;28638;p13"/>
            <p:cNvSpPr/>
            <p:nvPr/>
          </p:nvSpPr>
          <p:spPr>
            <a:xfrm>
              <a:off x="1352649" y="2748638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4" y="103"/>
                  </a:moveTo>
                  <a:cubicBezTo>
                    <a:pt x="196" y="52"/>
                    <a:pt x="40" y="0"/>
                    <a:pt x="2" y="103"/>
                  </a:cubicBezTo>
                  <a:cubicBezTo>
                    <a:pt x="1" y="154"/>
                    <a:pt x="157" y="208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39" name="Google Shape;28639;p13"/>
            <p:cNvSpPr/>
            <p:nvPr/>
          </p:nvSpPr>
          <p:spPr>
            <a:xfrm>
              <a:off x="8786439" y="2740207"/>
              <a:ext cx="27840" cy="18427"/>
            </a:xfrm>
            <a:custGeom>
              <a:avLst/>
              <a:gdLst/>
              <a:ahLst/>
              <a:cxnLst/>
              <a:rect l="l" t="t" r="r" b="b"/>
              <a:pathLst>
                <a:path w="780" h="612" extrusionOk="0">
                  <a:moveTo>
                    <a:pt x="0" y="292"/>
                  </a:moveTo>
                  <a:cubicBezTo>
                    <a:pt x="780" y="612"/>
                    <a:pt x="455" y="1"/>
                    <a:pt x="0" y="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40" name="Google Shape;28640;p13"/>
            <p:cNvSpPr/>
            <p:nvPr/>
          </p:nvSpPr>
          <p:spPr>
            <a:xfrm>
              <a:off x="6508158" y="2745868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1" y="104"/>
                  </a:moveTo>
                  <a:cubicBezTo>
                    <a:pt x="193" y="54"/>
                    <a:pt x="38" y="1"/>
                    <a:pt x="0" y="104"/>
                  </a:cubicBezTo>
                  <a:cubicBezTo>
                    <a:pt x="0" y="155"/>
                    <a:pt x="158" y="208"/>
                    <a:pt x="191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41" name="Google Shape;28641;p13"/>
            <p:cNvSpPr/>
            <p:nvPr/>
          </p:nvSpPr>
          <p:spPr>
            <a:xfrm>
              <a:off x="8755352" y="2745476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100" y="117"/>
                  </a:moveTo>
                  <a:cubicBezTo>
                    <a:pt x="153" y="142"/>
                    <a:pt x="392" y="74"/>
                    <a:pt x="293" y="27"/>
                  </a:cubicBezTo>
                  <a:cubicBezTo>
                    <a:pt x="241" y="1"/>
                    <a:pt x="1" y="71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42" name="Google Shape;28642;p13"/>
            <p:cNvSpPr/>
            <p:nvPr/>
          </p:nvSpPr>
          <p:spPr>
            <a:xfrm>
              <a:off x="2188838" y="2745476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7"/>
                  </a:moveTo>
                  <a:cubicBezTo>
                    <a:pt x="241" y="1"/>
                    <a:pt x="1" y="71"/>
                    <a:pt x="104" y="117"/>
                  </a:cubicBezTo>
                  <a:cubicBezTo>
                    <a:pt x="155" y="143"/>
                    <a:pt x="395" y="74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43" name="Google Shape;28643;p13"/>
            <p:cNvSpPr/>
            <p:nvPr/>
          </p:nvSpPr>
          <p:spPr>
            <a:xfrm>
              <a:off x="1111837" y="2746259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5" y="1"/>
                  </a:moveTo>
                  <a:cubicBezTo>
                    <a:pt x="235" y="22"/>
                    <a:pt x="5" y="2"/>
                    <a:pt x="0" y="91"/>
                  </a:cubicBezTo>
                  <a:cubicBezTo>
                    <a:pt x="150" y="71"/>
                    <a:pt x="379" y="90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44" name="Google Shape;28644;p13"/>
            <p:cNvSpPr/>
            <p:nvPr/>
          </p:nvSpPr>
          <p:spPr>
            <a:xfrm>
              <a:off x="798462" y="274547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7"/>
                  </a:moveTo>
                  <a:cubicBezTo>
                    <a:pt x="155" y="142"/>
                    <a:pt x="393" y="74"/>
                    <a:pt x="294" y="27"/>
                  </a:cubicBezTo>
                  <a:cubicBezTo>
                    <a:pt x="242" y="1"/>
                    <a:pt x="1" y="71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45" name="Google Shape;28645;p13"/>
            <p:cNvSpPr/>
            <p:nvPr/>
          </p:nvSpPr>
          <p:spPr>
            <a:xfrm>
              <a:off x="8889624" y="2737949"/>
              <a:ext cx="23950" cy="5992"/>
            </a:xfrm>
            <a:custGeom>
              <a:avLst/>
              <a:gdLst/>
              <a:ahLst/>
              <a:cxnLst/>
              <a:rect l="l" t="t" r="r" b="b"/>
              <a:pathLst>
                <a:path w="671" h="199" extrusionOk="0">
                  <a:moveTo>
                    <a:pt x="582" y="4"/>
                  </a:moveTo>
                  <a:cubicBezTo>
                    <a:pt x="249" y="0"/>
                    <a:pt x="88" y="73"/>
                    <a:pt x="1" y="185"/>
                  </a:cubicBezTo>
                  <a:cubicBezTo>
                    <a:pt x="305" y="178"/>
                    <a:pt x="670" y="198"/>
                    <a:pt x="58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46" name="Google Shape;28646;p13"/>
            <p:cNvSpPr/>
            <p:nvPr/>
          </p:nvSpPr>
          <p:spPr>
            <a:xfrm>
              <a:off x="8769521" y="2737738"/>
              <a:ext cx="23878" cy="5811"/>
            </a:xfrm>
            <a:custGeom>
              <a:avLst/>
              <a:gdLst/>
              <a:ahLst/>
              <a:cxnLst/>
              <a:rect l="l" t="t" r="r" b="b"/>
              <a:pathLst>
                <a:path w="669" h="193" extrusionOk="0">
                  <a:moveTo>
                    <a:pt x="474" y="192"/>
                  </a:moveTo>
                  <a:cubicBezTo>
                    <a:pt x="474" y="101"/>
                    <a:pt x="630" y="85"/>
                    <a:pt x="669" y="11"/>
                  </a:cubicBezTo>
                  <a:cubicBezTo>
                    <a:pt x="363" y="21"/>
                    <a:pt x="1" y="1"/>
                    <a:pt x="8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47" name="Google Shape;28647;p13"/>
            <p:cNvSpPr/>
            <p:nvPr/>
          </p:nvSpPr>
          <p:spPr>
            <a:xfrm>
              <a:off x="2894501" y="2732620"/>
              <a:ext cx="13813" cy="10930"/>
            </a:xfrm>
            <a:custGeom>
              <a:avLst/>
              <a:gdLst/>
              <a:ahLst/>
              <a:cxnLst/>
              <a:rect l="l" t="t" r="r" b="b"/>
              <a:pathLst>
                <a:path w="387" h="363" extrusionOk="0">
                  <a:moveTo>
                    <a:pt x="387" y="1"/>
                  </a:moveTo>
                  <a:lnTo>
                    <a:pt x="0" y="1"/>
                  </a:lnTo>
                  <a:lnTo>
                    <a:pt x="0" y="362"/>
                  </a:lnTo>
                  <a:lnTo>
                    <a:pt x="387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48" name="Google Shape;28648;p13"/>
            <p:cNvSpPr/>
            <p:nvPr/>
          </p:nvSpPr>
          <p:spPr>
            <a:xfrm>
              <a:off x="6738584" y="2737347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4"/>
                  </a:moveTo>
                  <a:cubicBezTo>
                    <a:pt x="241" y="0"/>
                    <a:pt x="0" y="68"/>
                    <a:pt x="98" y="115"/>
                  </a:cubicBezTo>
                  <a:cubicBezTo>
                    <a:pt x="154" y="140"/>
                    <a:pt x="395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49" name="Google Shape;28649;p13"/>
            <p:cNvSpPr/>
            <p:nvPr/>
          </p:nvSpPr>
          <p:spPr>
            <a:xfrm>
              <a:off x="8222008" y="2735299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1"/>
                  </a:moveTo>
                  <a:cubicBezTo>
                    <a:pt x="238" y="23"/>
                    <a:pt x="7" y="4"/>
                    <a:pt x="0" y="92"/>
                  </a:cubicBezTo>
                  <a:cubicBezTo>
                    <a:pt x="149" y="71"/>
                    <a:pt x="383" y="9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50" name="Google Shape;28650;p13"/>
            <p:cNvSpPr/>
            <p:nvPr/>
          </p:nvSpPr>
          <p:spPr>
            <a:xfrm>
              <a:off x="6521935" y="2734818"/>
              <a:ext cx="20666" cy="3764"/>
            </a:xfrm>
            <a:custGeom>
              <a:avLst/>
              <a:gdLst/>
              <a:ahLst/>
              <a:cxnLst/>
              <a:rect l="l" t="t" r="r" b="b"/>
              <a:pathLst>
                <a:path w="579" h="125" extrusionOk="0">
                  <a:moveTo>
                    <a:pt x="579" y="17"/>
                  </a:moveTo>
                  <a:cubicBezTo>
                    <a:pt x="352" y="32"/>
                    <a:pt x="31" y="1"/>
                    <a:pt x="1" y="108"/>
                  </a:cubicBezTo>
                  <a:cubicBezTo>
                    <a:pt x="226" y="94"/>
                    <a:pt x="547" y="125"/>
                    <a:pt x="579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51" name="Google Shape;28651;p13"/>
            <p:cNvSpPr/>
            <p:nvPr/>
          </p:nvSpPr>
          <p:spPr>
            <a:xfrm>
              <a:off x="8841547" y="2729519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2" y="104"/>
                  </a:moveTo>
                  <a:cubicBezTo>
                    <a:pt x="192" y="53"/>
                    <a:pt x="38" y="1"/>
                    <a:pt x="1" y="104"/>
                  </a:cubicBezTo>
                  <a:cubicBezTo>
                    <a:pt x="1" y="153"/>
                    <a:pt x="153" y="206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52" name="Google Shape;28652;p13"/>
            <p:cNvSpPr/>
            <p:nvPr/>
          </p:nvSpPr>
          <p:spPr>
            <a:xfrm>
              <a:off x="8689143" y="2729880"/>
              <a:ext cx="21523" cy="6444"/>
            </a:xfrm>
            <a:custGeom>
              <a:avLst/>
              <a:gdLst/>
              <a:ahLst/>
              <a:cxnLst/>
              <a:rect l="l" t="t" r="r" b="b"/>
              <a:pathLst>
                <a:path w="603" h="214" extrusionOk="0">
                  <a:moveTo>
                    <a:pt x="603" y="181"/>
                  </a:moveTo>
                  <a:lnTo>
                    <a:pt x="603" y="0"/>
                  </a:lnTo>
                  <a:lnTo>
                    <a:pt x="27" y="0"/>
                  </a:lnTo>
                  <a:cubicBezTo>
                    <a:pt x="1" y="164"/>
                    <a:pt x="219" y="213"/>
                    <a:pt x="603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53" name="Google Shape;28653;p13"/>
            <p:cNvSpPr/>
            <p:nvPr/>
          </p:nvSpPr>
          <p:spPr>
            <a:xfrm>
              <a:off x="1398585" y="2716753"/>
              <a:ext cx="37120" cy="15898"/>
            </a:xfrm>
            <a:custGeom>
              <a:avLst/>
              <a:gdLst/>
              <a:ahLst/>
              <a:cxnLst/>
              <a:rect l="l" t="t" r="r" b="b"/>
              <a:pathLst>
                <a:path w="1040" h="528" extrusionOk="0">
                  <a:moveTo>
                    <a:pt x="837" y="528"/>
                  </a:moveTo>
                  <a:cubicBezTo>
                    <a:pt x="1040" y="0"/>
                    <a:pt x="1" y="490"/>
                    <a:pt x="837" y="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54" name="Google Shape;28654;p13"/>
            <p:cNvSpPr/>
            <p:nvPr/>
          </p:nvSpPr>
          <p:spPr>
            <a:xfrm>
              <a:off x="8160190" y="2718950"/>
              <a:ext cx="29946" cy="10990"/>
            </a:xfrm>
            <a:custGeom>
              <a:avLst/>
              <a:gdLst/>
              <a:ahLst/>
              <a:cxnLst/>
              <a:rect l="l" t="t" r="r" b="b"/>
              <a:pathLst>
                <a:path w="839" h="365" extrusionOk="0">
                  <a:moveTo>
                    <a:pt x="576" y="1"/>
                  </a:moveTo>
                  <a:cubicBezTo>
                    <a:pt x="744" y="292"/>
                    <a:pt x="77" y="189"/>
                    <a:pt x="0" y="365"/>
                  </a:cubicBezTo>
                  <a:lnTo>
                    <a:pt x="770" y="365"/>
                  </a:lnTo>
                  <a:cubicBezTo>
                    <a:pt x="736" y="228"/>
                    <a:pt x="838" y="28"/>
                    <a:pt x="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55" name="Google Shape;28655;p13"/>
            <p:cNvSpPr/>
            <p:nvPr/>
          </p:nvSpPr>
          <p:spPr>
            <a:xfrm>
              <a:off x="6535676" y="2727170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38" y="20"/>
                    <a:pt x="6" y="3"/>
                    <a:pt x="1" y="92"/>
                  </a:cubicBezTo>
                  <a:cubicBezTo>
                    <a:pt x="149" y="71"/>
                    <a:pt x="383" y="88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56" name="Google Shape;28656;p13"/>
            <p:cNvSpPr/>
            <p:nvPr/>
          </p:nvSpPr>
          <p:spPr>
            <a:xfrm>
              <a:off x="5072882" y="272641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5"/>
                  </a:moveTo>
                  <a:cubicBezTo>
                    <a:pt x="242" y="1"/>
                    <a:pt x="1" y="70"/>
                    <a:pt x="101" y="117"/>
                  </a:cubicBezTo>
                  <a:cubicBezTo>
                    <a:pt x="154" y="142"/>
                    <a:pt x="393" y="71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57" name="Google Shape;28657;p13"/>
            <p:cNvSpPr/>
            <p:nvPr/>
          </p:nvSpPr>
          <p:spPr>
            <a:xfrm>
              <a:off x="2137299" y="2721660"/>
              <a:ext cx="22700" cy="8250"/>
            </a:xfrm>
            <a:custGeom>
              <a:avLst/>
              <a:gdLst/>
              <a:ahLst/>
              <a:cxnLst/>
              <a:rect l="l" t="t" r="r" b="b"/>
              <a:pathLst>
                <a:path w="636" h="274" extrusionOk="0">
                  <a:moveTo>
                    <a:pt x="2" y="273"/>
                  </a:moveTo>
                  <a:lnTo>
                    <a:pt x="386" y="273"/>
                  </a:lnTo>
                  <a:cubicBezTo>
                    <a:pt x="399" y="157"/>
                    <a:pt x="635" y="147"/>
                    <a:pt x="581" y="1"/>
                  </a:cubicBezTo>
                  <a:lnTo>
                    <a:pt x="1" y="1"/>
                  </a:lnTo>
                  <a:cubicBezTo>
                    <a:pt x="2" y="92"/>
                    <a:pt x="2" y="183"/>
                    <a:pt x="2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58" name="Google Shape;28658;p13"/>
            <p:cNvSpPr/>
            <p:nvPr/>
          </p:nvSpPr>
          <p:spPr>
            <a:xfrm>
              <a:off x="8748427" y="272367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6"/>
                  </a:moveTo>
                  <a:cubicBezTo>
                    <a:pt x="156" y="141"/>
                    <a:pt x="393" y="72"/>
                    <a:pt x="294" y="25"/>
                  </a:cubicBezTo>
                  <a:cubicBezTo>
                    <a:pt x="240" y="0"/>
                    <a:pt x="0" y="69"/>
                    <a:pt x="102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59" name="Google Shape;28659;p13"/>
            <p:cNvSpPr/>
            <p:nvPr/>
          </p:nvSpPr>
          <p:spPr>
            <a:xfrm>
              <a:off x="6880209" y="2714675"/>
              <a:ext cx="20273" cy="13549"/>
            </a:xfrm>
            <a:custGeom>
              <a:avLst/>
              <a:gdLst/>
              <a:ahLst/>
              <a:cxnLst/>
              <a:rect l="l" t="t" r="r" b="b"/>
              <a:pathLst>
                <a:path w="568" h="450" extrusionOk="0">
                  <a:moveTo>
                    <a:pt x="375" y="415"/>
                  </a:moveTo>
                  <a:cubicBezTo>
                    <a:pt x="386" y="359"/>
                    <a:pt x="404" y="307"/>
                    <a:pt x="567" y="324"/>
                  </a:cubicBezTo>
                  <a:lnTo>
                    <a:pt x="567" y="143"/>
                  </a:lnTo>
                  <a:cubicBezTo>
                    <a:pt x="92" y="0"/>
                    <a:pt x="1" y="449"/>
                    <a:pt x="375" y="4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60" name="Google Shape;28660;p13"/>
            <p:cNvSpPr/>
            <p:nvPr/>
          </p:nvSpPr>
          <p:spPr>
            <a:xfrm>
              <a:off x="6081319" y="2721510"/>
              <a:ext cx="23985" cy="6052"/>
            </a:xfrm>
            <a:custGeom>
              <a:avLst/>
              <a:gdLst/>
              <a:ahLst/>
              <a:cxnLst/>
              <a:rect l="l" t="t" r="r" b="b"/>
              <a:pathLst>
                <a:path w="672" h="201" extrusionOk="0">
                  <a:moveTo>
                    <a:pt x="582" y="6"/>
                  </a:moveTo>
                  <a:cubicBezTo>
                    <a:pt x="250" y="0"/>
                    <a:pt x="84" y="76"/>
                    <a:pt x="1" y="187"/>
                  </a:cubicBezTo>
                  <a:cubicBezTo>
                    <a:pt x="306" y="178"/>
                    <a:pt x="672" y="200"/>
                    <a:pt x="58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61" name="Google Shape;28661;p13"/>
            <p:cNvSpPr/>
            <p:nvPr/>
          </p:nvSpPr>
          <p:spPr>
            <a:xfrm>
              <a:off x="7809090" y="2713441"/>
              <a:ext cx="33551" cy="17343"/>
            </a:xfrm>
            <a:custGeom>
              <a:avLst/>
              <a:gdLst/>
              <a:ahLst/>
              <a:cxnLst/>
              <a:rect l="l" t="t" r="r" b="b"/>
              <a:pathLst>
                <a:path w="940" h="576" extrusionOk="0">
                  <a:moveTo>
                    <a:pt x="0" y="91"/>
                  </a:moveTo>
                  <a:lnTo>
                    <a:pt x="0" y="274"/>
                  </a:lnTo>
                  <a:cubicBezTo>
                    <a:pt x="354" y="575"/>
                    <a:pt x="940" y="1"/>
                    <a:pt x="0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62" name="Google Shape;28662;p13"/>
            <p:cNvSpPr/>
            <p:nvPr/>
          </p:nvSpPr>
          <p:spPr>
            <a:xfrm>
              <a:off x="6497700" y="2720908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40" y="1"/>
                    <a:pt x="1" y="70"/>
                    <a:pt x="101" y="117"/>
                  </a:cubicBezTo>
                  <a:cubicBezTo>
                    <a:pt x="153" y="142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63" name="Google Shape;28663;p13"/>
            <p:cNvSpPr/>
            <p:nvPr/>
          </p:nvSpPr>
          <p:spPr>
            <a:xfrm>
              <a:off x="4315893" y="2702451"/>
              <a:ext cx="37870" cy="26858"/>
            </a:xfrm>
            <a:custGeom>
              <a:avLst/>
              <a:gdLst/>
              <a:ahLst/>
              <a:cxnLst/>
              <a:rect l="l" t="t" r="r" b="b"/>
              <a:pathLst>
                <a:path w="1061" h="892" extrusionOk="0">
                  <a:moveTo>
                    <a:pt x="1061" y="549"/>
                  </a:moveTo>
                  <a:lnTo>
                    <a:pt x="1061" y="367"/>
                  </a:lnTo>
                  <a:cubicBezTo>
                    <a:pt x="280" y="0"/>
                    <a:pt x="1" y="892"/>
                    <a:pt x="1061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64" name="Google Shape;28664;p13"/>
            <p:cNvSpPr/>
            <p:nvPr/>
          </p:nvSpPr>
          <p:spPr>
            <a:xfrm>
              <a:off x="9025396" y="2710731"/>
              <a:ext cx="22629" cy="8250"/>
            </a:xfrm>
            <a:custGeom>
              <a:avLst/>
              <a:gdLst/>
              <a:ahLst/>
              <a:cxnLst/>
              <a:rect l="l" t="t" r="r" b="b"/>
              <a:pathLst>
                <a:path w="634" h="274" extrusionOk="0">
                  <a:moveTo>
                    <a:pt x="634" y="1"/>
                  </a:moveTo>
                  <a:lnTo>
                    <a:pt x="248" y="1"/>
                  </a:lnTo>
                  <a:cubicBezTo>
                    <a:pt x="235" y="117"/>
                    <a:pt x="0" y="127"/>
                    <a:pt x="54" y="274"/>
                  </a:cubicBezTo>
                  <a:lnTo>
                    <a:pt x="634" y="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65" name="Google Shape;28665;p13"/>
            <p:cNvSpPr/>
            <p:nvPr/>
          </p:nvSpPr>
          <p:spPr>
            <a:xfrm>
              <a:off x="17418" y="2713049"/>
              <a:ext cx="6889" cy="6293"/>
            </a:xfrm>
            <a:custGeom>
              <a:avLst/>
              <a:gdLst/>
              <a:ahLst/>
              <a:cxnLst/>
              <a:rect l="l" t="t" r="r" b="b"/>
              <a:pathLst>
                <a:path w="193" h="209" extrusionOk="0">
                  <a:moveTo>
                    <a:pt x="193" y="104"/>
                  </a:moveTo>
                  <a:cubicBezTo>
                    <a:pt x="193" y="53"/>
                    <a:pt x="39" y="1"/>
                    <a:pt x="1" y="104"/>
                  </a:cubicBezTo>
                  <a:cubicBezTo>
                    <a:pt x="1" y="156"/>
                    <a:pt x="156" y="208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66" name="Google Shape;28666;p13"/>
            <p:cNvSpPr/>
            <p:nvPr/>
          </p:nvSpPr>
          <p:spPr>
            <a:xfrm>
              <a:off x="8669441" y="2710339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1" y="104"/>
                  </a:moveTo>
                  <a:cubicBezTo>
                    <a:pt x="194" y="52"/>
                    <a:pt x="37" y="1"/>
                    <a:pt x="1" y="104"/>
                  </a:cubicBezTo>
                  <a:cubicBezTo>
                    <a:pt x="1" y="155"/>
                    <a:pt x="157" y="208"/>
                    <a:pt x="191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67" name="Google Shape;28667;p13"/>
            <p:cNvSpPr/>
            <p:nvPr/>
          </p:nvSpPr>
          <p:spPr>
            <a:xfrm>
              <a:off x="8318769" y="2702481"/>
              <a:ext cx="39547" cy="16862"/>
            </a:xfrm>
            <a:custGeom>
              <a:avLst/>
              <a:gdLst/>
              <a:ahLst/>
              <a:cxnLst/>
              <a:rect l="l" t="t" r="r" b="b"/>
              <a:pathLst>
                <a:path w="1108" h="560" extrusionOk="0">
                  <a:moveTo>
                    <a:pt x="955" y="455"/>
                  </a:moveTo>
                  <a:cubicBezTo>
                    <a:pt x="1107" y="143"/>
                    <a:pt x="774" y="57"/>
                    <a:pt x="375" y="1"/>
                  </a:cubicBezTo>
                  <a:cubicBezTo>
                    <a:pt x="0" y="177"/>
                    <a:pt x="173" y="559"/>
                    <a:pt x="955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68" name="Google Shape;28668;p13"/>
            <p:cNvSpPr/>
            <p:nvPr/>
          </p:nvSpPr>
          <p:spPr>
            <a:xfrm>
              <a:off x="5664759" y="271271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5" y="25"/>
                  </a:moveTo>
                  <a:cubicBezTo>
                    <a:pt x="244" y="0"/>
                    <a:pt x="1" y="68"/>
                    <a:pt x="103" y="115"/>
                  </a:cubicBezTo>
                  <a:cubicBezTo>
                    <a:pt x="158" y="141"/>
                    <a:pt x="394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69" name="Google Shape;28669;p13"/>
            <p:cNvSpPr/>
            <p:nvPr/>
          </p:nvSpPr>
          <p:spPr>
            <a:xfrm>
              <a:off x="695313" y="2712718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3" y="25"/>
                  </a:moveTo>
                  <a:cubicBezTo>
                    <a:pt x="238" y="0"/>
                    <a:pt x="1" y="68"/>
                    <a:pt x="97" y="115"/>
                  </a:cubicBezTo>
                  <a:cubicBezTo>
                    <a:pt x="153" y="141"/>
                    <a:pt x="391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70" name="Google Shape;28670;p13"/>
            <p:cNvSpPr/>
            <p:nvPr/>
          </p:nvSpPr>
          <p:spPr>
            <a:xfrm>
              <a:off x="8745108" y="2710731"/>
              <a:ext cx="13813" cy="2800"/>
            </a:xfrm>
            <a:custGeom>
              <a:avLst/>
              <a:gdLst/>
              <a:ahLst/>
              <a:cxnLst/>
              <a:rect l="l" t="t" r="r" b="b"/>
              <a:pathLst>
                <a:path w="387" h="93" extrusionOk="0">
                  <a:moveTo>
                    <a:pt x="387" y="1"/>
                  </a:moveTo>
                  <a:cubicBezTo>
                    <a:pt x="237" y="23"/>
                    <a:pt x="7" y="5"/>
                    <a:pt x="1" y="92"/>
                  </a:cubicBezTo>
                  <a:cubicBezTo>
                    <a:pt x="151" y="71"/>
                    <a:pt x="382" y="90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71" name="Google Shape;28671;p13"/>
            <p:cNvSpPr/>
            <p:nvPr/>
          </p:nvSpPr>
          <p:spPr>
            <a:xfrm>
              <a:off x="6404865" y="2688993"/>
              <a:ext cx="52754" cy="24479"/>
            </a:xfrm>
            <a:custGeom>
              <a:avLst/>
              <a:gdLst/>
              <a:ahLst/>
              <a:cxnLst/>
              <a:rect l="l" t="t" r="r" b="b"/>
              <a:pathLst>
                <a:path w="1478" h="813" extrusionOk="0">
                  <a:moveTo>
                    <a:pt x="0" y="813"/>
                  </a:moveTo>
                  <a:cubicBezTo>
                    <a:pt x="1478" y="681"/>
                    <a:pt x="33" y="1"/>
                    <a:pt x="0" y="8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72" name="Google Shape;28672;p13"/>
            <p:cNvSpPr/>
            <p:nvPr/>
          </p:nvSpPr>
          <p:spPr>
            <a:xfrm>
              <a:off x="674576" y="2710038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2" y="24"/>
                  </a:moveTo>
                  <a:cubicBezTo>
                    <a:pt x="242" y="0"/>
                    <a:pt x="1" y="68"/>
                    <a:pt x="100" y="115"/>
                  </a:cubicBezTo>
                  <a:cubicBezTo>
                    <a:pt x="156" y="140"/>
                    <a:pt x="394" y="69"/>
                    <a:pt x="29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73" name="Google Shape;28673;p13"/>
            <p:cNvSpPr/>
            <p:nvPr/>
          </p:nvSpPr>
          <p:spPr>
            <a:xfrm>
              <a:off x="3218012" y="2702180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4" y="102"/>
                  </a:moveTo>
                  <a:cubicBezTo>
                    <a:pt x="196" y="54"/>
                    <a:pt x="38" y="0"/>
                    <a:pt x="1" y="102"/>
                  </a:cubicBezTo>
                  <a:cubicBezTo>
                    <a:pt x="1" y="153"/>
                    <a:pt x="160" y="206"/>
                    <a:pt x="194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74" name="Google Shape;28674;p13"/>
            <p:cNvSpPr/>
            <p:nvPr/>
          </p:nvSpPr>
          <p:spPr>
            <a:xfrm>
              <a:off x="6962443" y="2697062"/>
              <a:ext cx="22522" cy="8160"/>
            </a:xfrm>
            <a:custGeom>
              <a:avLst/>
              <a:gdLst/>
              <a:ahLst/>
              <a:cxnLst/>
              <a:rect l="l" t="t" r="r" b="b"/>
              <a:pathLst>
                <a:path w="631" h="271" extrusionOk="0">
                  <a:moveTo>
                    <a:pt x="577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384" y="271"/>
                  </a:lnTo>
                  <a:cubicBezTo>
                    <a:pt x="396" y="157"/>
                    <a:pt x="631" y="147"/>
                    <a:pt x="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75" name="Google Shape;28675;p13"/>
            <p:cNvSpPr/>
            <p:nvPr/>
          </p:nvSpPr>
          <p:spPr>
            <a:xfrm>
              <a:off x="6645821" y="2697062"/>
              <a:ext cx="20666" cy="8160"/>
            </a:xfrm>
            <a:custGeom>
              <a:avLst/>
              <a:gdLst/>
              <a:ahLst/>
              <a:cxnLst/>
              <a:rect l="l" t="t" r="r" b="b"/>
              <a:pathLst>
                <a:path w="579" h="271" extrusionOk="0">
                  <a:moveTo>
                    <a:pt x="579" y="92"/>
                  </a:moveTo>
                  <a:cubicBezTo>
                    <a:pt x="385" y="92"/>
                    <a:pt x="348" y="16"/>
                    <a:pt x="194" y="0"/>
                  </a:cubicBezTo>
                  <a:cubicBezTo>
                    <a:pt x="194" y="92"/>
                    <a:pt x="38" y="108"/>
                    <a:pt x="0" y="181"/>
                  </a:cubicBezTo>
                  <a:cubicBezTo>
                    <a:pt x="194" y="181"/>
                    <a:pt x="230" y="255"/>
                    <a:pt x="385" y="271"/>
                  </a:cubicBezTo>
                  <a:cubicBezTo>
                    <a:pt x="385" y="183"/>
                    <a:pt x="541" y="165"/>
                    <a:pt x="579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76" name="Google Shape;28676;p13"/>
            <p:cNvSpPr/>
            <p:nvPr/>
          </p:nvSpPr>
          <p:spPr>
            <a:xfrm>
              <a:off x="3613656" y="2701728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292" y="28"/>
                  </a:moveTo>
                  <a:cubicBezTo>
                    <a:pt x="238" y="1"/>
                    <a:pt x="0" y="71"/>
                    <a:pt x="102" y="117"/>
                  </a:cubicBezTo>
                  <a:cubicBezTo>
                    <a:pt x="153" y="143"/>
                    <a:pt x="395" y="75"/>
                    <a:pt x="292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77" name="Google Shape;28677;p13"/>
            <p:cNvSpPr/>
            <p:nvPr/>
          </p:nvSpPr>
          <p:spPr>
            <a:xfrm>
              <a:off x="2213180" y="2699470"/>
              <a:ext cx="6853" cy="6203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191" y="103"/>
                  </a:moveTo>
                  <a:cubicBezTo>
                    <a:pt x="192" y="52"/>
                    <a:pt x="35" y="0"/>
                    <a:pt x="0" y="103"/>
                  </a:cubicBezTo>
                  <a:cubicBezTo>
                    <a:pt x="0" y="153"/>
                    <a:pt x="154" y="205"/>
                    <a:pt x="191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78" name="Google Shape;28678;p13"/>
            <p:cNvSpPr/>
            <p:nvPr/>
          </p:nvSpPr>
          <p:spPr>
            <a:xfrm>
              <a:off x="8115218" y="2699079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4" y="25"/>
                  </a:moveTo>
                  <a:cubicBezTo>
                    <a:pt x="242" y="0"/>
                    <a:pt x="0" y="67"/>
                    <a:pt x="101" y="116"/>
                  </a:cubicBezTo>
                  <a:cubicBezTo>
                    <a:pt x="156" y="140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79" name="Google Shape;28679;p13"/>
            <p:cNvSpPr/>
            <p:nvPr/>
          </p:nvSpPr>
          <p:spPr>
            <a:xfrm>
              <a:off x="275363" y="2699079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4" y="25"/>
                  </a:moveTo>
                  <a:cubicBezTo>
                    <a:pt x="240" y="0"/>
                    <a:pt x="0" y="67"/>
                    <a:pt x="99" y="116"/>
                  </a:cubicBezTo>
                  <a:cubicBezTo>
                    <a:pt x="154" y="140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80" name="Google Shape;28680;p13"/>
            <p:cNvSpPr/>
            <p:nvPr/>
          </p:nvSpPr>
          <p:spPr>
            <a:xfrm>
              <a:off x="6800509" y="269627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40" y="0"/>
                    <a:pt x="0" y="70"/>
                    <a:pt x="102" y="118"/>
                  </a:cubicBezTo>
                  <a:cubicBezTo>
                    <a:pt x="154" y="141"/>
                    <a:pt x="393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81" name="Google Shape;28681;p13"/>
            <p:cNvSpPr/>
            <p:nvPr/>
          </p:nvSpPr>
          <p:spPr>
            <a:xfrm>
              <a:off x="6539352" y="2691190"/>
              <a:ext cx="23843" cy="5902"/>
            </a:xfrm>
            <a:custGeom>
              <a:avLst/>
              <a:gdLst/>
              <a:ahLst/>
              <a:cxnLst/>
              <a:rect l="l" t="t" r="r" b="b"/>
              <a:pathLst>
                <a:path w="668" h="196" extrusionOk="0">
                  <a:moveTo>
                    <a:pt x="476" y="195"/>
                  </a:moveTo>
                  <a:cubicBezTo>
                    <a:pt x="476" y="104"/>
                    <a:pt x="632" y="87"/>
                    <a:pt x="668" y="13"/>
                  </a:cubicBezTo>
                  <a:cubicBezTo>
                    <a:pt x="368" y="21"/>
                    <a:pt x="1" y="1"/>
                    <a:pt x="91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82" name="Google Shape;28682;p13"/>
            <p:cNvSpPr/>
            <p:nvPr/>
          </p:nvSpPr>
          <p:spPr>
            <a:xfrm>
              <a:off x="6026211" y="2688481"/>
              <a:ext cx="7139" cy="6263"/>
            </a:xfrm>
            <a:custGeom>
              <a:avLst/>
              <a:gdLst/>
              <a:ahLst/>
              <a:cxnLst/>
              <a:rect l="l" t="t" r="r" b="b"/>
              <a:pathLst>
                <a:path w="200" h="208" extrusionOk="0">
                  <a:moveTo>
                    <a:pt x="197" y="104"/>
                  </a:moveTo>
                  <a:cubicBezTo>
                    <a:pt x="199" y="53"/>
                    <a:pt x="40" y="1"/>
                    <a:pt x="5" y="104"/>
                  </a:cubicBezTo>
                  <a:cubicBezTo>
                    <a:pt x="1" y="155"/>
                    <a:pt x="157" y="207"/>
                    <a:pt x="197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83" name="Google Shape;28683;p13"/>
            <p:cNvSpPr/>
            <p:nvPr/>
          </p:nvSpPr>
          <p:spPr>
            <a:xfrm>
              <a:off x="5523884" y="2686132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84" name="Google Shape;28684;p13"/>
            <p:cNvSpPr/>
            <p:nvPr/>
          </p:nvSpPr>
          <p:spPr>
            <a:xfrm>
              <a:off x="2133837" y="2688089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4" y="142"/>
                    <a:pt x="392" y="73"/>
                    <a:pt x="292" y="27"/>
                  </a:cubicBezTo>
                  <a:cubicBezTo>
                    <a:pt x="240" y="1"/>
                    <a:pt x="0" y="70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85" name="Google Shape;28685;p13"/>
            <p:cNvSpPr/>
            <p:nvPr/>
          </p:nvSpPr>
          <p:spPr>
            <a:xfrm>
              <a:off x="560255" y="2683422"/>
              <a:ext cx="21594" cy="6383"/>
            </a:xfrm>
            <a:custGeom>
              <a:avLst/>
              <a:gdLst/>
              <a:ahLst/>
              <a:cxnLst/>
              <a:rect l="l" t="t" r="r" b="b"/>
              <a:pathLst>
                <a:path w="605" h="212" extrusionOk="0">
                  <a:moveTo>
                    <a:pt x="605" y="182"/>
                  </a:moveTo>
                  <a:lnTo>
                    <a:pt x="605" y="1"/>
                  </a:lnTo>
                  <a:lnTo>
                    <a:pt x="25" y="1"/>
                  </a:lnTo>
                  <a:cubicBezTo>
                    <a:pt x="0" y="162"/>
                    <a:pt x="217" y="212"/>
                    <a:pt x="605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86" name="Google Shape;28686;p13"/>
            <p:cNvSpPr/>
            <p:nvPr/>
          </p:nvSpPr>
          <p:spPr>
            <a:xfrm>
              <a:off x="5224358" y="2679900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292" y="25"/>
                  </a:moveTo>
                  <a:cubicBezTo>
                    <a:pt x="238" y="0"/>
                    <a:pt x="1" y="69"/>
                    <a:pt x="100" y="116"/>
                  </a:cubicBezTo>
                  <a:cubicBezTo>
                    <a:pt x="152" y="142"/>
                    <a:pt x="391" y="72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87" name="Google Shape;28687;p13"/>
            <p:cNvSpPr/>
            <p:nvPr/>
          </p:nvSpPr>
          <p:spPr>
            <a:xfrm>
              <a:off x="1976293" y="2675353"/>
              <a:ext cx="34158" cy="8822"/>
            </a:xfrm>
            <a:custGeom>
              <a:avLst/>
              <a:gdLst/>
              <a:ahLst/>
              <a:cxnLst/>
              <a:rect l="l" t="t" r="r" b="b"/>
              <a:pathLst>
                <a:path w="957" h="293" extrusionOk="0">
                  <a:moveTo>
                    <a:pt x="78" y="176"/>
                  </a:moveTo>
                  <a:cubicBezTo>
                    <a:pt x="323" y="181"/>
                    <a:pt x="347" y="292"/>
                    <a:pt x="659" y="267"/>
                  </a:cubicBezTo>
                  <a:cubicBezTo>
                    <a:pt x="956" y="45"/>
                    <a:pt x="1" y="1"/>
                    <a:pt x="78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88" name="Google Shape;28688;p13"/>
            <p:cNvSpPr/>
            <p:nvPr/>
          </p:nvSpPr>
          <p:spPr>
            <a:xfrm>
              <a:off x="4673704" y="2677130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4" y="142"/>
                    <a:pt x="391" y="72"/>
                    <a:pt x="292" y="25"/>
                  </a:cubicBezTo>
                  <a:cubicBezTo>
                    <a:pt x="240" y="1"/>
                    <a:pt x="1" y="71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89" name="Google Shape;28689;p13"/>
            <p:cNvSpPr/>
            <p:nvPr/>
          </p:nvSpPr>
          <p:spPr>
            <a:xfrm>
              <a:off x="4050953" y="2674661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5" y="109"/>
                  </a:moveTo>
                  <a:cubicBezTo>
                    <a:pt x="345" y="0"/>
                    <a:pt x="171" y="54"/>
                    <a:pt x="0" y="109"/>
                  </a:cubicBezTo>
                  <a:cubicBezTo>
                    <a:pt x="0" y="200"/>
                    <a:pt x="336" y="224"/>
                    <a:pt x="385" y="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90" name="Google Shape;28690;p13"/>
            <p:cNvSpPr/>
            <p:nvPr/>
          </p:nvSpPr>
          <p:spPr>
            <a:xfrm>
              <a:off x="1228799" y="2675173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0"/>
                  </a:moveTo>
                  <a:cubicBezTo>
                    <a:pt x="236" y="20"/>
                    <a:pt x="6" y="3"/>
                    <a:pt x="1" y="90"/>
                  </a:cubicBezTo>
                  <a:cubicBezTo>
                    <a:pt x="151" y="72"/>
                    <a:pt x="381" y="89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91" name="Google Shape;28691;p13"/>
            <p:cNvSpPr/>
            <p:nvPr/>
          </p:nvSpPr>
          <p:spPr>
            <a:xfrm>
              <a:off x="707377" y="2667043"/>
              <a:ext cx="27162" cy="10990"/>
            </a:xfrm>
            <a:custGeom>
              <a:avLst/>
              <a:gdLst/>
              <a:ahLst/>
              <a:cxnLst/>
              <a:rect l="l" t="t" r="r" b="b"/>
              <a:pathLst>
                <a:path w="761" h="365" extrusionOk="0">
                  <a:moveTo>
                    <a:pt x="532" y="362"/>
                  </a:moveTo>
                  <a:cubicBezTo>
                    <a:pt x="648" y="358"/>
                    <a:pt x="760" y="349"/>
                    <a:pt x="722" y="273"/>
                  </a:cubicBezTo>
                  <a:cubicBezTo>
                    <a:pt x="405" y="269"/>
                    <a:pt x="615" y="20"/>
                    <a:pt x="337" y="0"/>
                  </a:cubicBezTo>
                  <a:cubicBezTo>
                    <a:pt x="1" y="186"/>
                    <a:pt x="478" y="178"/>
                    <a:pt x="144" y="364"/>
                  </a:cubicBezTo>
                  <a:cubicBezTo>
                    <a:pt x="275" y="362"/>
                    <a:pt x="405" y="362"/>
                    <a:pt x="532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92" name="Google Shape;28692;p13"/>
            <p:cNvSpPr/>
            <p:nvPr/>
          </p:nvSpPr>
          <p:spPr>
            <a:xfrm>
              <a:off x="4456947" y="2669031"/>
              <a:ext cx="13849" cy="7467"/>
            </a:xfrm>
            <a:custGeom>
              <a:avLst/>
              <a:gdLst/>
              <a:ahLst/>
              <a:cxnLst/>
              <a:rect l="l" t="t" r="r" b="b"/>
              <a:pathLst>
                <a:path w="388" h="248" extrusionOk="0">
                  <a:moveTo>
                    <a:pt x="388" y="116"/>
                  </a:moveTo>
                  <a:cubicBezTo>
                    <a:pt x="385" y="22"/>
                    <a:pt x="48" y="1"/>
                    <a:pt x="0" y="116"/>
                  </a:cubicBezTo>
                  <a:cubicBezTo>
                    <a:pt x="219" y="105"/>
                    <a:pt x="303" y="247"/>
                    <a:pt x="388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93" name="Google Shape;28693;p13"/>
            <p:cNvSpPr/>
            <p:nvPr/>
          </p:nvSpPr>
          <p:spPr>
            <a:xfrm>
              <a:off x="819806" y="2664243"/>
              <a:ext cx="25556" cy="10960"/>
            </a:xfrm>
            <a:custGeom>
              <a:avLst/>
              <a:gdLst/>
              <a:ahLst/>
              <a:cxnLst/>
              <a:rect l="l" t="t" r="r" b="b"/>
              <a:pathLst>
                <a:path w="716" h="364" extrusionOk="0">
                  <a:moveTo>
                    <a:pt x="83" y="363"/>
                  </a:moveTo>
                  <a:lnTo>
                    <a:pt x="660" y="363"/>
                  </a:lnTo>
                  <a:cubicBezTo>
                    <a:pt x="716" y="157"/>
                    <a:pt x="614" y="21"/>
                    <a:pt x="274" y="1"/>
                  </a:cubicBezTo>
                  <a:cubicBezTo>
                    <a:pt x="214" y="125"/>
                    <a:pt x="0" y="173"/>
                    <a:pt x="83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94" name="Google Shape;28694;p13"/>
            <p:cNvSpPr/>
            <p:nvPr/>
          </p:nvSpPr>
          <p:spPr>
            <a:xfrm>
              <a:off x="4564915" y="2659125"/>
              <a:ext cx="36621" cy="18006"/>
            </a:xfrm>
            <a:custGeom>
              <a:avLst/>
              <a:gdLst/>
              <a:ahLst/>
              <a:cxnLst/>
              <a:rect l="l" t="t" r="r" b="b"/>
              <a:pathLst>
                <a:path w="1026" h="598" extrusionOk="0">
                  <a:moveTo>
                    <a:pt x="1026" y="171"/>
                  </a:moveTo>
                  <a:cubicBezTo>
                    <a:pt x="411" y="224"/>
                    <a:pt x="429" y="1"/>
                    <a:pt x="64" y="171"/>
                  </a:cubicBezTo>
                  <a:cubicBezTo>
                    <a:pt x="1" y="597"/>
                    <a:pt x="954" y="413"/>
                    <a:pt x="1026" y="1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95" name="Google Shape;28695;p13"/>
            <p:cNvSpPr/>
            <p:nvPr/>
          </p:nvSpPr>
          <p:spPr>
            <a:xfrm>
              <a:off x="1159949" y="2666652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4" y="103"/>
                  </a:moveTo>
                  <a:cubicBezTo>
                    <a:pt x="196" y="52"/>
                    <a:pt x="38" y="0"/>
                    <a:pt x="1" y="103"/>
                  </a:cubicBezTo>
                  <a:cubicBezTo>
                    <a:pt x="1" y="152"/>
                    <a:pt x="160" y="205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96" name="Google Shape;28696;p13"/>
            <p:cNvSpPr/>
            <p:nvPr/>
          </p:nvSpPr>
          <p:spPr>
            <a:xfrm>
              <a:off x="5771549" y="2661534"/>
              <a:ext cx="20737" cy="8250"/>
            </a:xfrm>
            <a:custGeom>
              <a:avLst/>
              <a:gdLst/>
              <a:ahLst/>
              <a:cxnLst/>
              <a:rect l="l" t="t" r="r" b="b"/>
              <a:pathLst>
                <a:path w="581" h="274" extrusionOk="0">
                  <a:moveTo>
                    <a:pt x="580" y="0"/>
                  </a:moveTo>
                  <a:lnTo>
                    <a:pt x="1" y="0"/>
                  </a:lnTo>
                  <a:lnTo>
                    <a:pt x="1" y="273"/>
                  </a:lnTo>
                  <a:lnTo>
                    <a:pt x="580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97" name="Google Shape;28697;p13"/>
            <p:cNvSpPr/>
            <p:nvPr/>
          </p:nvSpPr>
          <p:spPr>
            <a:xfrm>
              <a:off x="4662532" y="2661534"/>
              <a:ext cx="14705" cy="9515"/>
            </a:xfrm>
            <a:custGeom>
              <a:avLst/>
              <a:gdLst/>
              <a:ahLst/>
              <a:cxnLst/>
              <a:rect l="l" t="t" r="r" b="b"/>
              <a:pathLst>
                <a:path w="412" h="316" extrusionOk="0">
                  <a:moveTo>
                    <a:pt x="412" y="273"/>
                  </a:moveTo>
                  <a:lnTo>
                    <a:pt x="412" y="91"/>
                  </a:lnTo>
                  <a:cubicBezTo>
                    <a:pt x="219" y="92"/>
                    <a:pt x="183" y="16"/>
                    <a:pt x="25" y="0"/>
                  </a:cubicBezTo>
                  <a:cubicBezTo>
                    <a:pt x="45" y="144"/>
                    <a:pt x="1" y="315"/>
                    <a:pt x="412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98" name="Google Shape;28698;p13"/>
            <p:cNvSpPr/>
            <p:nvPr/>
          </p:nvSpPr>
          <p:spPr>
            <a:xfrm>
              <a:off x="805351" y="2663491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4" y="26"/>
                  </a:moveTo>
                  <a:cubicBezTo>
                    <a:pt x="241" y="1"/>
                    <a:pt x="1" y="69"/>
                    <a:pt x="99" y="117"/>
                  </a:cubicBezTo>
                  <a:cubicBezTo>
                    <a:pt x="156" y="143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99" name="Google Shape;28699;p13"/>
            <p:cNvSpPr/>
            <p:nvPr/>
          </p:nvSpPr>
          <p:spPr>
            <a:xfrm>
              <a:off x="8779551" y="2658191"/>
              <a:ext cx="13849" cy="6805"/>
            </a:xfrm>
            <a:custGeom>
              <a:avLst/>
              <a:gdLst/>
              <a:ahLst/>
              <a:cxnLst/>
              <a:rect l="l" t="t" r="r" b="b"/>
              <a:pathLst>
                <a:path w="388" h="226" extrusionOk="0">
                  <a:moveTo>
                    <a:pt x="388" y="111"/>
                  </a:moveTo>
                  <a:cubicBezTo>
                    <a:pt x="346" y="1"/>
                    <a:pt x="171" y="55"/>
                    <a:pt x="0" y="111"/>
                  </a:cubicBezTo>
                  <a:cubicBezTo>
                    <a:pt x="4" y="203"/>
                    <a:pt x="336" y="225"/>
                    <a:pt x="388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00" name="Google Shape;28700;p13"/>
            <p:cNvSpPr/>
            <p:nvPr/>
          </p:nvSpPr>
          <p:spPr>
            <a:xfrm>
              <a:off x="8996236" y="2655331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38" y="0"/>
                    <a:pt x="0" y="68"/>
                    <a:pt x="100" y="116"/>
                  </a:cubicBezTo>
                  <a:cubicBezTo>
                    <a:pt x="152" y="141"/>
                    <a:pt x="393" y="71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01" name="Google Shape;28701;p13"/>
            <p:cNvSpPr/>
            <p:nvPr/>
          </p:nvSpPr>
          <p:spPr>
            <a:xfrm>
              <a:off x="8913574" y="2655331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6" y="25"/>
                  </a:moveTo>
                  <a:cubicBezTo>
                    <a:pt x="242" y="0"/>
                    <a:pt x="1" y="68"/>
                    <a:pt x="104" y="116"/>
                  </a:cubicBezTo>
                  <a:cubicBezTo>
                    <a:pt x="157" y="141"/>
                    <a:pt x="396" y="71"/>
                    <a:pt x="296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02" name="Google Shape;28702;p13"/>
            <p:cNvSpPr/>
            <p:nvPr/>
          </p:nvSpPr>
          <p:spPr>
            <a:xfrm>
              <a:off x="8571146" y="2644281"/>
              <a:ext cx="22629" cy="11803"/>
            </a:xfrm>
            <a:custGeom>
              <a:avLst/>
              <a:gdLst/>
              <a:ahLst/>
              <a:cxnLst/>
              <a:rect l="l" t="t" r="r" b="b"/>
              <a:pathLst>
                <a:path w="634" h="392" extrusionOk="0">
                  <a:moveTo>
                    <a:pt x="634" y="392"/>
                  </a:moveTo>
                  <a:lnTo>
                    <a:pt x="634" y="28"/>
                  </a:lnTo>
                  <a:cubicBezTo>
                    <a:pt x="124" y="0"/>
                    <a:pt x="0" y="154"/>
                    <a:pt x="54" y="3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03" name="Google Shape;28703;p13"/>
            <p:cNvSpPr/>
            <p:nvPr/>
          </p:nvSpPr>
          <p:spPr>
            <a:xfrm>
              <a:off x="1713958" y="2652561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1" y="26"/>
                  </a:moveTo>
                  <a:cubicBezTo>
                    <a:pt x="238" y="1"/>
                    <a:pt x="0" y="70"/>
                    <a:pt x="101" y="117"/>
                  </a:cubicBezTo>
                  <a:cubicBezTo>
                    <a:pt x="152" y="142"/>
                    <a:pt x="393" y="73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04" name="Google Shape;28704;p13"/>
            <p:cNvSpPr/>
            <p:nvPr/>
          </p:nvSpPr>
          <p:spPr>
            <a:xfrm>
              <a:off x="1690009" y="2639675"/>
              <a:ext cx="22950" cy="13670"/>
            </a:xfrm>
            <a:custGeom>
              <a:avLst/>
              <a:gdLst/>
              <a:ahLst/>
              <a:cxnLst/>
              <a:rect l="l" t="t" r="r" b="b"/>
              <a:pathLst>
                <a:path w="643" h="454" extrusionOk="0">
                  <a:moveTo>
                    <a:pt x="0" y="89"/>
                  </a:moveTo>
                  <a:lnTo>
                    <a:pt x="0" y="454"/>
                  </a:lnTo>
                  <a:lnTo>
                    <a:pt x="580" y="454"/>
                  </a:lnTo>
                  <a:cubicBezTo>
                    <a:pt x="630" y="217"/>
                    <a:pt x="643" y="1"/>
                    <a:pt x="0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05" name="Google Shape;28705;p13"/>
            <p:cNvSpPr/>
            <p:nvPr/>
          </p:nvSpPr>
          <p:spPr>
            <a:xfrm>
              <a:off x="8063751" y="2639675"/>
              <a:ext cx="26841" cy="13008"/>
            </a:xfrm>
            <a:custGeom>
              <a:avLst/>
              <a:gdLst/>
              <a:ahLst/>
              <a:cxnLst/>
              <a:rect l="l" t="t" r="r" b="b"/>
              <a:pathLst>
                <a:path w="752" h="432" extrusionOk="0">
                  <a:moveTo>
                    <a:pt x="191" y="1"/>
                  </a:moveTo>
                  <a:cubicBezTo>
                    <a:pt x="209" y="159"/>
                    <a:pt x="150" y="283"/>
                    <a:pt x="0" y="362"/>
                  </a:cubicBezTo>
                  <a:cubicBezTo>
                    <a:pt x="658" y="431"/>
                    <a:pt x="752" y="16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06" name="Google Shape;28706;p13"/>
            <p:cNvSpPr/>
            <p:nvPr/>
          </p:nvSpPr>
          <p:spPr>
            <a:xfrm>
              <a:off x="3851185" y="2644462"/>
              <a:ext cx="13849" cy="7437"/>
            </a:xfrm>
            <a:custGeom>
              <a:avLst/>
              <a:gdLst/>
              <a:ahLst/>
              <a:cxnLst/>
              <a:rect l="l" t="t" r="r" b="b"/>
              <a:pathLst>
                <a:path w="388" h="247" extrusionOk="0">
                  <a:moveTo>
                    <a:pt x="388" y="113"/>
                  </a:moveTo>
                  <a:cubicBezTo>
                    <a:pt x="385" y="22"/>
                    <a:pt x="50" y="1"/>
                    <a:pt x="0" y="113"/>
                  </a:cubicBezTo>
                  <a:cubicBezTo>
                    <a:pt x="219" y="104"/>
                    <a:pt x="304" y="246"/>
                    <a:pt x="388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07" name="Google Shape;28707;p13"/>
            <p:cNvSpPr/>
            <p:nvPr/>
          </p:nvSpPr>
          <p:spPr>
            <a:xfrm>
              <a:off x="1486672" y="2647142"/>
              <a:ext cx="14206" cy="4246"/>
            </a:xfrm>
            <a:custGeom>
              <a:avLst/>
              <a:gdLst/>
              <a:ahLst/>
              <a:cxnLst/>
              <a:rect l="l" t="t" r="r" b="b"/>
              <a:pathLst>
                <a:path w="398" h="141" extrusionOk="0">
                  <a:moveTo>
                    <a:pt x="296" y="24"/>
                  </a:moveTo>
                  <a:cubicBezTo>
                    <a:pt x="242" y="1"/>
                    <a:pt x="1" y="69"/>
                    <a:pt x="104" y="114"/>
                  </a:cubicBezTo>
                  <a:cubicBezTo>
                    <a:pt x="158" y="140"/>
                    <a:pt x="398" y="72"/>
                    <a:pt x="296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08" name="Google Shape;28708;p13"/>
            <p:cNvSpPr/>
            <p:nvPr/>
          </p:nvSpPr>
          <p:spPr>
            <a:xfrm>
              <a:off x="506003" y="2644793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7" y="102"/>
                  </a:moveTo>
                  <a:cubicBezTo>
                    <a:pt x="197" y="53"/>
                    <a:pt x="37" y="0"/>
                    <a:pt x="4" y="102"/>
                  </a:cubicBezTo>
                  <a:cubicBezTo>
                    <a:pt x="1" y="153"/>
                    <a:pt x="160" y="205"/>
                    <a:pt x="197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09" name="Google Shape;28709;p13"/>
            <p:cNvSpPr/>
            <p:nvPr/>
          </p:nvSpPr>
          <p:spPr>
            <a:xfrm>
              <a:off x="217006" y="2641541"/>
              <a:ext cx="27626" cy="9966"/>
            </a:xfrm>
            <a:custGeom>
              <a:avLst/>
              <a:gdLst/>
              <a:ahLst/>
              <a:cxnLst/>
              <a:rect l="l" t="t" r="r" b="b"/>
              <a:pathLst>
                <a:path w="774" h="331" extrusionOk="0">
                  <a:moveTo>
                    <a:pt x="774" y="119"/>
                  </a:moveTo>
                  <a:cubicBezTo>
                    <a:pt x="514" y="1"/>
                    <a:pt x="54" y="0"/>
                    <a:pt x="1" y="210"/>
                  </a:cubicBezTo>
                  <a:cubicBezTo>
                    <a:pt x="257" y="328"/>
                    <a:pt x="719" y="330"/>
                    <a:pt x="774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10" name="Google Shape;28710;p13"/>
            <p:cNvSpPr/>
            <p:nvPr/>
          </p:nvSpPr>
          <p:spPr>
            <a:xfrm>
              <a:off x="4081219" y="2631274"/>
              <a:ext cx="37120" cy="16621"/>
            </a:xfrm>
            <a:custGeom>
              <a:avLst/>
              <a:gdLst/>
              <a:ahLst/>
              <a:cxnLst/>
              <a:rect l="l" t="t" r="r" b="b"/>
              <a:pathLst>
                <a:path w="1040" h="552" extrusionOk="0">
                  <a:moveTo>
                    <a:pt x="887" y="551"/>
                  </a:moveTo>
                  <a:cubicBezTo>
                    <a:pt x="1040" y="0"/>
                    <a:pt x="1" y="490"/>
                    <a:pt x="887" y="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11" name="Google Shape;28711;p13"/>
            <p:cNvSpPr/>
            <p:nvPr/>
          </p:nvSpPr>
          <p:spPr>
            <a:xfrm>
              <a:off x="806207" y="2639795"/>
              <a:ext cx="34086" cy="8822"/>
            </a:xfrm>
            <a:custGeom>
              <a:avLst/>
              <a:gdLst/>
              <a:ahLst/>
              <a:cxnLst/>
              <a:rect l="l" t="t" r="r" b="b"/>
              <a:pathLst>
                <a:path w="955" h="293" extrusionOk="0">
                  <a:moveTo>
                    <a:pt x="75" y="177"/>
                  </a:moveTo>
                  <a:cubicBezTo>
                    <a:pt x="321" y="182"/>
                    <a:pt x="345" y="293"/>
                    <a:pt x="655" y="268"/>
                  </a:cubicBezTo>
                  <a:cubicBezTo>
                    <a:pt x="954" y="45"/>
                    <a:pt x="0" y="1"/>
                    <a:pt x="75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12" name="Google Shape;28712;p13"/>
            <p:cNvSpPr/>
            <p:nvPr/>
          </p:nvSpPr>
          <p:spPr>
            <a:xfrm>
              <a:off x="6903837" y="2641632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4"/>
                  </a:moveTo>
                  <a:cubicBezTo>
                    <a:pt x="239" y="1"/>
                    <a:pt x="0" y="69"/>
                    <a:pt x="98" y="116"/>
                  </a:cubicBezTo>
                  <a:cubicBezTo>
                    <a:pt x="153" y="142"/>
                    <a:pt x="392" y="73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13" name="Google Shape;28713;p13"/>
            <p:cNvSpPr/>
            <p:nvPr/>
          </p:nvSpPr>
          <p:spPr>
            <a:xfrm>
              <a:off x="5927023" y="2634225"/>
              <a:ext cx="25556" cy="10900"/>
            </a:xfrm>
            <a:custGeom>
              <a:avLst/>
              <a:gdLst/>
              <a:ahLst/>
              <a:cxnLst/>
              <a:rect l="l" t="t" r="r" b="b"/>
              <a:pathLst>
                <a:path w="716" h="362" extrusionOk="0">
                  <a:moveTo>
                    <a:pt x="662" y="362"/>
                  </a:moveTo>
                  <a:cubicBezTo>
                    <a:pt x="716" y="156"/>
                    <a:pt x="613" y="20"/>
                    <a:pt x="275" y="0"/>
                  </a:cubicBezTo>
                  <a:cubicBezTo>
                    <a:pt x="215" y="123"/>
                    <a:pt x="1" y="173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14" name="Google Shape;28714;p13"/>
            <p:cNvSpPr/>
            <p:nvPr/>
          </p:nvSpPr>
          <p:spPr>
            <a:xfrm>
              <a:off x="2857632" y="2630492"/>
              <a:ext cx="39833" cy="15778"/>
            </a:xfrm>
            <a:custGeom>
              <a:avLst/>
              <a:gdLst/>
              <a:ahLst/>
              <a:cxnLst/>
              <a:rect l="l" t="t" r="r" b="b"/>
              <a:pathLst>
                <a:path w="1116" h="524" extrusionOk="0">
                  <a:moveTo>
                    <a:pt x="650" y="306"/>
                  </a:moveTo>
                  <a:cubicBezTo>
                    <a:pt x="1116" y="0"/>
                    <a:pt x="1" y="524"/>
                    <a:pt x="650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15" name="Google Shape;28715;p13"/>
            <p:cNvSpPr/>
            <p:nvPr/>
          </p:nvSpPr>
          <p:spPr>
            <a:xfrm>
              <a:off x="2122701" y="2631455"/>
              <a:ext cx="14705" cy="9515"/>
            </a:xfrm>
            <a:custGeom>
              <a:avLst/>
              <a:gdLst/>
              <a:ahLst/>
              <a:cxnLst/>
              <a:rect l="l" t="t" r="r" b="b"/>
              <a:pathLst>
                <a:path w="412" h="316" extrusionOk="0">
                  <a:moveTo>
                    <a:pt x="411" y="274"/>
                  </a:moveTo>
                  <a:lnTo>
                    <a:pt x="411" y="92"/>
                  </a:lnTo>
                  <a:cubicBezTo>
                    <a:pt x="219" y="92"/>
                    <a:pt x="182" y="18"/>
                    <a:pt x="26" y="1"/>
                  </a:cubicBezTo>
                  <a:cubicBezTo>
                    <a:pt x="46" y="143"/>
                    <a:pt x="0" y="315"/>
                    <a:pt x="411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16" name="Google Shape;28716;p13"/>
            <p:cNvSpPr/>
            <p:nvPr/>
          </p:nvSpPr>
          <p:spPr>
            <a:xfrm>
              <a:off x="1855155" y="2636965"/>
              <a:ext cx="13884" cy="2740"/>
            </a:xfrm>
            <a:custGeom>
              <a:avLst/>
              <a:gdLst/>
              <a:ahLst/>
              <a:cxnLst/>
              <a:rect l="l" t="t" r="r" b="b"/>
              <a:pathLst>
                <a:path w="389" h="91" extrusionOk="0">
                  <a:moveTo>
                    <a:pt x="389" y="1"/>
                  </a:moveTo>
                  <a:cubicBezTo>
                    <a:pt x="238" y="20"/>
                    <a:pt x="6" y="2"/>
                    <a:pt x="1" y="91"/>
                  </a:cubicBezTo>
                  <a:cubicBezTo>
                    <a:pt x="152" y="71"/>
                    <a:pt x="382" y="87"/>
                    <a:pt x="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17" name="Google Shape;28717;p13"/>
            <p:cNvSpPr/>
            <p:nvPr/>
          </p:nvSpPr>
          <p:spPr>
            <a:xfrm>
              <a:off x="3944056" y="263344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42" y="0"/>
                    <a:pt x="1" y="68"/>
                    <a:pt x="100" y="118"/>
                  </a:cubicBezTo>
                  <a:cubicBezTo>
                    <a:pt x="155" y="142"/>
                    <a:pt x="391" y="72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18" name="Google Shape;28718;p13"/>
            <p:cNvSpPr/>
            <p:nvPr/>
          </p:nvSpPr>
          <p:spPr>
            <a:xfrm>
              <a:off x="750350" y="2633442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293" y="26"/>
                  </a:moveTo>
                  <a:cubicBezTo>
                    <a:pt x="239" y="0"/>
                    <a:pt x="0" y="68"/>
                    <a:pt x="99" y="118"/>
                  </a:cubicBezTo>
                  <a:cubicBezTo>
                    <a:pt x="152" y="142"/>
                    <a:pt x="390" y="72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19" name="Google Shape;28719;p13"/>
            <p:cNvSpPr/>
            <p:nvPr/>
          </p:nvSpPr>
          <p:spPr>
            <a:xfrm>
              <a:off x="6928108" y="2628715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20" name="Google Shape;28720;p13"/>
            <p:cNvSpPr/>
            <p:nvPr/>
          </p:nvSpPr>
          <p:spPr>
            <a:xfrm>
              <a:off x="3101014" y="2625975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21" name="Google Shape;28721;p13"/>
            <p:cNvSpPr/>
            <p:nvPr/>
          </p:nvSpPr>
          <p:spPr>
            <a:xfrm>
              <a:off x="2031473" y="2623416"/>
              <a:ext cx="34051" cy="8852"/>
            </a:xfrm>
            <a:custGeom>
              <a:avLst/>
              <a:gdLst/>
              <a:ahLst/>
              <a:cxnLst/>
              <a:rect l="l" t="t" r="r" b="b"/>
              <a:pathLst>
                <a:path w="954" h="294" extrusionOk="0">
                  <a:moveTo>
                    <a:pt x="75" y="176"/>
                  </a:moveTo>
                  <a:cubicBezTo>
                    <a:pt x="321" y="182"/>
                    <a:pt x="341" y="294"/>
                    <a:pt x="654" y="268"/>
                  </a:cubicBezTo>
                  <a:cubicBezTo>
                    <a:pt x="953" y="45"/>
                    <a:pt x="0" y="0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22" name="Google Shape;28722;p13"/>
            <p:cNvSpPr/>
            <p:nvPr/>
          </p:nvSpPr>
          <p:spPr>
            <a:xfrm>
              <a:off x="3083739" y="2625223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290" y="25"/>
                  </a:moveTo>
                  <a:cubicBezTo>
                    <a:pt x="237" y="0"/>
                    <a:pt x="1" y="70"/>
                    <a:pt x="98" y="115"/>
                  </a:cubicBezTo>
                  <a:cubicBezTo>
                    <a:pt x="152" y="143"/>
                    <a:pt x="391" y="72"/>
                    <a:pt x="29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23" name="Google Shape;28723;p13"/>
            <p:cNvSpPr/>
            <p:nvPr/>
          </p:nvSpPr>
          <p:spPr>
            <a:xfrm>
              <a:off x="2171849" y="2625975"/>
              <a:ext cx="13706" cy="2740"/>
            </a:xfrm>
            <a:custGeom>
              <a:avLst/>
              <a:gdLst/>
              <a:ahLst/>
              <a:cxnLst/>
              <a:rect l="l" t="t" r="r" b="b"/>
              <a:pathLst>
                <a:path w="384" h="91" extrusionOk="0">
                  <a:moveTo>
                    <a:pt x="384" y="0"/>
                  </a:moveTo>
                  <a:cubicBezTo>
                    <a:pt x="235" y="20"/>
                    <a:pt x="3" y="3"/>
                    <a:pt x="0" y="90"/>
                  </a:cubicBezTo>
                  <a:cubicBezTo>
                    <a:pt x="149" y="72"/>
                    <a:pt x="377" y="88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24" name="Google Shape;28724;p13"/>
            <p:cNvSpPr/>
            <p:nvPr/>
          </p:nvSpPr>
          <p:spPr>
            <a:xfrm>
              <a:off x="2027225" y="3293060"/>
              <a:ext cx="50683" cy="16440"/>
            </a:xfrm>
            <a:custGeom>
              <a:avLst/>
              <a:gdLst/>
              <a:ahLst/>
              <a:cxnLst/>
              <a:rect l="l" t="t" r="r" b="b"/>
              <a:pathLst>
                <a:path w="1420" h="546" extrusionOk="0">
                  <a:moveTo>
                    <a:pt x="194" y="545"/>
                  </a:moveTo>
                  <a:cubicBezTo>
                    <a:pt x="1419" y="480"/>
                    <a:pt x="207" y="1"/>
                    <a:pt x="0" y="272"/>
                  </a:cubicBezTo>
                  <a:cubicBezTo>
                    <a:pt x="226" y="289"/>
                    <a:pt x="211" y="419"/>
                    <a:pt x="194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25" name="Google Shape;28725;p13"/>
            <p:cNvSpPr/>
            <p:nvPr/>
          </p:nvSpPr>
          <p:spPr>
            <a:xfrm>
              <a:off x="8717625" y="3003265"/>
              <a:ext cx="34479" cy="10960"/>
            </a:xfrm>
            <a:custGeom>
              <a:avLst/>
              <a:gdLst/>
              <a:ahLst/>
              <a:cxnLst/>
              <a:rect l="l" t="t" r="r" b="b"/>
              <a:pathLst>
                <a:path w="966" h="364" extrusionOk="0">
                  <a:moveTo>
                    <a:pt x="965" y="363"/>
                  </a:moveTo>
                  <a:cubicBezTo>
                    <a:pt x="897" y="123"/>
                    <a:pt x="459" y="58"/>
                    <a:pt x="0" y="0"/>
                  </a:cubicBezTo>
                  <a:cubicBezTo>
                    <a:pt x="79" y="237"/>
                    <a:pt x="601" y="263"/>
                    <a:pt x="965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26" name="Google Shape;28726;p13"/>
            <p:cNvSpPr/>
            <p:nvPr/>
          </p:nvSpPr>
          <p:spPr>
            <a:xfrm>
              <a:off x="9040779" y="2776367"/>
              <a:ext cx="36799" cy="16320"/>
            </a:xfrm>
            <a:custGeom>
              <a:avLst/>
              <a:gdLst/>
              <a:ahLst/>
              <a:cxnLst/>
              <a:rect l="l" t="t" r="r" b="b"/>
              <a:pathLst>
                <a:path w="1031" h="542" extrusionOk="0">
                  <a:moveTo>
                    <a:pt x="203" y="455"/>
                  </a:moveTo>
                  <a:cubicBezTo>
                    <a:pt x="791" y="541"/>
                    <a:pt x="1030" y="10"/>
                    <a:pt x="781" y="1"/>
                  </a:cubicBezTo>
                  <a:cubicBezTo>
                    <a:pt x="609" y="161"/>
                    <a:pt x="0" y="116"/>
                    <a:pt x="203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27" name="Google Shape;28727;p13"/>
            <p:cNvSpPr/>
            <p:nvPr/>
          </p:nvSpPr>
          <p:spPr>
            <a:xfrm>
              <a:off x="780616" y="2703987"/>
              <a:ext cx="35264" cy="10087"/>
            </a:xfrm>
            <a:custGeom>
              <a:avLst/>
              <a:gdLst/>
              <a:ahLst/>
              <a:cxnLst/>
              <a:rect l="l" t="t" r="r" b="b"/>
              <a:pathLst>
                <a:path w="988" h="335" extrusionOk="0">
                  <a:moveTo>
                    <a:pt x="409" y="315"/>
                  </a:moveTo>
                  <a:cubicBezTo>
                    <a:pt x="487" y="159"/>
                    <a:pt x="658" y="334"/>
                    <a:pt x="987" y="315"/>
                  </a:cubicBezTo>
                  <a:lnTo>
                    <a:pt x="987" y="41"/>
                  </a:lnTo>
                  <a:cubicBezTo>
                    <a:pt x="613" y="0"/>
                    <a:pt x="1" y="287"/>
                    <a:pt x="409" y="3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28" name="Google Shape;28728;p13"/>
            <p:cNvSpPr/>
            <p:nvPr/>
          </p:nvSpPr>
          <p:spPr>
            <a:xfrm>
              <a:off x="754097" y="2640397"/>
              <a:ext cx="37656" cy="11111"/>
            </a:xfrm>
            <a:custGeom>
              <a:avLst/>
              <a:gdLst/>
              <a:ahLst/>
              <a:cxnLst/>
              <a:rect l="l" t="t" r="r" b="b"/>
              <a:pathLst>
                <a:path w="1055" h="369" extrusionOk="0">
                  <a:moveTo>
                    <a:pt x="960" y="248"/>
                  </a:moveTo>
                  <a:cubicBezTo>
                    <a:pt x="574" y="247"/>
                    <a:pt x="715" y="0"/>
                    <a:pt x="188" y="68"/>
                  </a:cubicBezTo>
                  <a:cubicBezTo>
                    <a:pt x="1" y="287"/>
                    <a:pt x="1054" y="368"/>
                    <a:pt x="960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29" name="Google Shape;28729;p13"/>
            <p:cNvSpPr/>
            <p:nvPr/>
          </p:nvSpPr>
          <p:spPr>
            <a:xfrm>
              <a:off x="8724086" y="4228682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6" y="110"/>
                  </a:moveTo>
                  <a:cubicBezTo>
                    <a:pt x="344" y="1"/>
                    <a:pt x="173" y="54"/>
                    <a:pt x="1" y="110"/>
                  </a:cubicBezTo>
                  <a:cubicBezTo>
                    <a:pt x="2" y="203"/>
                    <a:pt x="338" y="225"/>
                    <a:pt x="386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30" name="Google Shape;28730;p13"/>
            <p:cNvSpPr/>
            <p:nvPr/>
          </p:nvSpPr>
          <p:spPr>
            <a:xfrm>
              <a:off x="8121679" y="4231302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6"/>
                  </a:moveTo>
                  <a:cubicBezTo>
                    <a:pt x="154" y="141"/>
                    <a:pt x="394" y="72"/>
                    <a:pt x="292" y="25"/>
                  </a:cubicBezTo>
                  <a:cubicBezTo>
                    <a:pt x="242" y="0"/>
                    <a:pt x="1" y="67"/>
                    <a:pt x="100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31" name="Google Shape;28731;p13"/>
            <p:cNvSpPr/>
            <p:nvPr/>
          </p:nvSpPr>
          <p:spPr>
            <a:xfrm>
              <a:off x="3299282" y="4229315"/>
              <a:ext cx="21630" cy="6353"/>
            </a:xfrm>
            <a:custGeom>
              <a:avLst/>
              <a:gdLst/>
              <a:ahLst/>
              <a:cxnLst/>
              <a:rect l="l" t="t" r="r" b="b"/>
              <a:pathLst>
                <a:path w="606" h="211" extrusionOk="0">
                  <a:moveTo>
                    <a:pt x="606" y="1"/>
                  </a:moveTo>
                  <a:lnTo>
                    <a:pt x="26" y="1"/>
                  </a:lnTo>
                  <a:cubicBezTo>
                    <a:pt x="0" y="163"/>
                    <a:pt x="219" y="211"/>
                    <a:pt x="606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32" name="Google Shape;28732;p13"/>
            <p:cNvSpPr/>
            <p:nvPr/>
          </p:nvSpPr>
          <p:spPr>
            <a:xfrm>
              <a:off x="168430" y="4229134"/>
              <a:ext cx="23950" cy="6022"/>
            </a:xfrm>
            <a:custGeom>
              <a:avLst/>
              <a:gdLst/>
              <a:ahLst/>
              <a:cxnLst/>
              <a:rect l="l" t="t" r="r" b="b"/>
              <a:pathLst>
                <a:path w="671" h="200" extrusionOk="0">
                  <a:moveTo>
                    <a:pt x="580" y="7"/>
                  </a:moveTo>
                  <a:cubicBezTo>
                    <a:pt x="247" y="0"/>
                    <a:pt x="84" y="76"/>
                    <a:pt x="0" y="188"/>
                  </a:cubicBezTo>
                  <a:cubicBezTo>
                    <a:pt x="302" y="178"/>
                    <a:pt x="670" y="200"/>
                    <a:pt x="58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33" name="Google Shape;28733;p13"/>
            <p:cNvSpPr/>
            <p:nvPr/>
          </p:nvSpPr>
          <p:spPr>
            <a:xfrm>
              <a:off x="2725286" y="4228532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7"/>
                  </a:moveTo>
                  <a:cubicBezTo>
                    <a:pt x="242" y="1"/>
                    <a:pt x="0" y="70"/>
                    <a:pt x="103" y="117"/>
                  </a:cubicBezTo>
                  <a:cubicBezTo>
                    <a:pt x="156" y="142"/>
                    <a:pt x="396" y="71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34" name="Google Shape;28734;p13"/>
            <p:cNvSpPr/>
            <p:nvPr/>
          </p:nvSpPr>
          <p:spPr>
            <a:xfrm>
              <a:off x="6944704" y="4225792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99" y="118"/>
                  </a:moveTo>
                  <a:cubicBezTo>
                    <a:pt x="155" y="141"/>
                    <a:pt x="396" y="73"/>
                    <a:pt x="293" y="25"/>
                  </a:cubicBezTo>
                  <a:cubicBezTo>
                    <a:pt x="239" y="0"/>
                    <a:pt x="0" y="69"/>
                    <a:pt x="99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35" name="Google Shape;28735;p13"/>
            <p:cNvSpPr/>
            <p:nvPr/>
          </p:nvSpPr>
          <p:spPr>
            <a:xfrm>
              <a:off x="5251376" y="4225792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5"/>
                  </a:moveTo>
                  <a:cubicBezTo>
                    <a:pt x="241" y="0"/>
                    <a:pt x="1" y="69"/>
                    <a:pt x="102" y="118"/>
                  </a:cubicBezTo>
                  <a:cubicBezTo>
                    <a:pt x="155" y="141"/>
                    <a:pt x="395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36" name="Google Shape;28736;p13"/>
            <p:cNvSpPr/>
            <p:nvPr/>
          </p:nvSpPr>
          <p:spPr>
            <a:xfrm>
              <a:off x="1882281" y="4212845"/>
              <a:ext cx="39797" cy="13670"/>
            </a:xfrm>
            <a:custGeom>
              <a:avLst/>
              <a:gdLst/>
              <a:ahLst/>
              <a:cxnLst/>
              <a:rect l="l" t="t" r="r" b="b"/>
              <a:pathLst>
                <a:path w="1115" h="454" extrusionOk="0">
                  <a:moveTo>
                    <a:pt x="579" y="1"/>
                  </a:moveTo>
                  <a:cubicBezTo>
                    <a:pt x="405" y="161"/>
                    <a:pt x="112" y="266"/>
                    <a:pt x="1" y="454"/>
                  </a:cubicBezTo>
                  <a:cubicBezTo>
                    <a:pt x="388" y="449"/>
                    <a:pt x="1114" y="142"/>
                    <a:pt x="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37" name="Google Shape;28737;p13"/>
            <p:cNvSpPr/>
            <p:nvPr/>
          </p:nvSpPr>
          <p:spPr>
            <a:xfrm>
              <a:off x="1720382" y="4223022"/>
              <a:ext cx="14170" cy="4336"/>
            </a:xfrm>
            <a:custGeom>
              <a:avLst/>
              <a:gdLst/>
              <a:ahLst/>
              <a:cxnLst/>
              <a:rect l="l" t="t" r="r" b="b"/>
              <a:pathLst>
                <a:path w="397" h="144" extrusionOk="0">
                  <a:moveTo>
                    <a:pt x="101" y="117"/>
                  </a:moveTo>
                  <a:cubicBezTo>
                    <a:pt x="155" y="143"/>
                    <a:pt x="396" y="74"/>
                    <a:pt x="292" y="27"/>
                  </a:cubicBezTo>
                  <a:cubicBezTo>
                    <a:pt x="241" y="1"/>
                    <a:pt x="1" y="70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38" name="Google Shape;28738;p13"/>
            <p:cNvSpPr/>
            <p:nvPr/>
          </p:nvSpPr>
          <p:spPr>
            <a:xfrm>
              <a:off x="1142210" y="4220312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102" y="117"/>
                  </a:moveTo>
                  <a:cubicBezTo>
                    <a:pt x="153" y="142"/>
                    <a:pt x="396" y="73"/>
                    <a:pt x="291" y="27"/>
                  </a:cubicBezTo>
                  <a:cubicBezTo>
                    <a:pt x="240" y="1"/>
                    <a:pt x="0" y="70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39" name="Google Shape;28739;p13"/>
            <p:cNvSpPr/>
            <p:nvPr/>
          </p:nvSpPr>
          <p:spPr>
            <a:xfrm>
              <a:off x="2787390" y="4217572"/>
              <a:ext cx="13884" cy="4276"/>
            </a:xfrm>
            <a:custGeom>
              <a:avLst/>
              <a:gdLst/>
              <a:ahLst/>
              <a:cxnLst/>
              <a:rect l="l" t="t" r="r" b="b"/>
              <a:pathLst>
                <a:path w="389" h="142" extrusionOk="0">
                  <a:moveTo>
                    <a:pt x="98" y="117"/>
                  </a:moveTo>
                  <a:cubicBezTo>
                    <a:pt x="150" y="141"/>
                    <a:pt x="388" y="72"/>
                    <a:pt x="291" y="25"/>
                  </a:cubicBezTo>
                  <a:cubicBezTo>
                    <a:pt x="237" y="0"/>
                    <a:pt x="0" y="70"/>
                    <a:pt x="98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40" name="Google Shape;28740;p13"/>
            <p:cNvSpPr/>
            <p:nvPr/>
          </p:nvSpPr>
          <p:spPr>
            <a:xfrm>
              <a:off x="2921663" y="4212845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387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41" name="Google Shape;28741;p13"/>
            <p:cNvSpPr/>
            <p:nvPr/>
          </p:nvSpPr>
          <p:spPr>
            <a:xfrm>
              <a:off x="6610914" y="4209774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5" y="103"/>
                  </a:moveTo>
                  <a:cubicBezTo>
                    <a:pt x="195" y="53"/>
                    <a:pt x="39" y="1"/>
                    <a:pt x="3" y="103"/>
                  </a:cubicBezTo>
                  <a:cubicBezTo>
                    <a:pt x="1" y="154"/>
                    <a:pt x="160" y="206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42" name="Google Shape;28742;p13"/>
            <p:cNvSpPr/>
            <p:nvPr/>
          </p:nvSpPr>
          <p:spPr>
            <a:xfrm>
              <a:off x="4277596" y="4209774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3"/>
                  </a:moveTo>
                  <a:cubicBezTo>
                    <a:pt x="193" y="53"/>
                    <a:pt x="39" y="1"/>
                    <a:pt x="1" y="103"/>
                  </a:cubicBezTo>
                  <a:cubicBezTo>
                    <a:pt x="1" y="154"/>
                    <a:pt x="156" y="206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43" name="Google Shape;28743;p13"/>
            <p:cNvSpPr/>
            <p:nvPr/>
          </p:nvSpPr>
          <p:spPr>
            <a:xfrm>
              <a:off x="591664" y="421206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7"/>
                  </a:moveTo>
                  <a:cubicBezTo>
                    <a:pt x="238" y="1"/>
                    <a:pt x="0" y="70"/>
                    <a:pt x="99" y="117"/>
                  </a:cubicBezTo>
                  <a:cubicBezTo>
                    <a:pt x="152" y="143"/>
                    <a:pt x="392" y="75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44" name="Google Shape;28744;p13"/>
            <p:cNvSpPr/>
            <p:nvPr/>
          </p:nvSpPr>
          <p:spPr>
            <a:xfrm>
              <a:off x="5530380" y="4204686"/>
              <a:ext cx="20666" cy="8190"/>
            </a:xfrm>
            <a:custGeom>
              <a:avLst/>
              <a:gdLst/>
              <a:ahLst/>
              <a:cxnLst/>
              <a:rect l="l" t="t" r="r" b="b"/>
              <a:pathLst>
                <a:path w="579" h="272" extrusionOk="0">
                  <a:moveTo>
                    <a:pt x="578" y="92"/>
                  </a:moveTo>
                  <a:cubicBezTo>
                    <a:pt x="385" y="92"/>
                    <a:pt x="349" y="17"/>
                    <a:pt x="193" y="0"/>
                  </a:cubicBezTo>
                  <a:cubicBezTo>
                    <a:pt x="193" y="92"/>
                    <a:pt x="35" y="107"/>
                    <a:pt x="0" y="180"/>
                  </a:cubicBezTo>
                  <a:cubicBezTo>
                    <a:pt x="193" y="180"/>
                    <a:pt x="230" y="255"/>
                    <a:pt x="386" y="272"/>
                  </a:cubicBezTo>
                  <a:cubicBezTo>
                    <a:pt x="385" y="183"/>
                    <a:pt x="540" y="165"/>
                    <a:pt x="578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45" name="Google Shape;28745;p13"/>
            <p:cNvSpPr/>
            <p:nvPr/>
          </p:nvSpPr>
          <p:spPr>
            <a:xfrm>
              <a:off x="4899633" y="4204294"/>
              <a:ext cx="33480" cy="15778"/>
            </a:xfrm>
            <a:custGeom>
              <a:avLst/>
              <a:gdLst/>
              <a:ahLst/>
              <a:cxnLst/>
              <a:rect l="l" t="t" r="r" b="b"/>
              <a:pathLst>
                <a:path w="938" h="524" extrusionOk="0">
                  <a:moveTo>
                    <a:pt x="893" y="196"/>
                  </a:moveTo>
                  <a:cubicBezTo>
                    <a:pt x="938" y="139"/>
                    <a:pt x="601" y="0"/>
                    <a:pt x="509" y="15"/>
                  </a:cubicBezTo>
                  <a:cubicBezTo>
                    <a:pt x="0" y="86"/>
                    <a:pt x="632" y="524"/>
                    <a:pt x="893" y="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46" name="Google Shape;28746;p13"/>
            <p:cNvSpPr/>
            <p:nvPr/>
          </p:nvSpPr>
          <p:spPr>
            <a:xfrm>
              <a:off x="471275" y="4195864"/>
              <a:ext cx="40333" cy="14754"/>
            </a:xfrm>
            <a:custGeom>
              <a:avLst/>
              <a:gdLst/>
              <a:ahLst/>
              <a:cxnLst/>
              <a:rect l="l" t="t" r="r" b="b"/>
              <a:pathLst>
                <a:path w="1130" h="490" extrusionOk="0">
                  <a:moveTo>
                    <a:pt x="770" y="385"/>
                  </a:moveTo>
                  <a:cubicBezTo>
                    <a:pt x="1129" y="81"/>
                    <a:pt x="78" y="1"/>
                    <a:pt x="0" y="202"/>
                  </a:cubicBezTo>
                  <a:cubicBezTo>
                    <a:pt x="302" y="242"/>
                    <a:pt x="165" y="489"/>
                    <a:pt x="770" y="3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47" name="Google Shape;28747;p13"/>
            <p:cNvSpPr/>
            <p:nvPr/>
          </p:nvSpPr>
          <p:spPr>
            <a:xfrm>
              <a:off x="877448" y="4185507"/>
              <a:ext cx="50398" cy="17464"/>
            </a:xfrm>
            <a:custGeom>
              <a:avLst/>
              <a:gdLst/>
              <a:ahLst/>
              <a:cxnLst/>
              <a:rect l="l" t="t" r="r" b="b"/>
              <a:pathLst>
                <a:path w="1412" h="580" extrusionOk="0">
                  <a:moveTo>
                    <a:pt x="1157" y="546"/>
                  </a:moveTo>
                  <a:cubicBezTo>
                    <a:pt x="1318" y="441"/>
                    <a:pt x="1411" y="302"/>
                    <a:pt x="1348" y="92"/>
                  </a:cubicBezTo>
                  <a:cubicBezTo>
                    <a:pt x="721" y="144"/>
                    <a:pt x="450" y="32"/>
                    <a:pt x="0" y="0"/>
                  </a:cubicBezTo>
                  <a:cubicBezTo>
                    <a:pt x="226" y="256"/>
                    <a:pt x="311" y="580"/>
                    <a:pt x="1157" y="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48" name="Google Shape;28748;p13"/>
            <p:cNvSpPr/>
            <p:nvPr/>
          </p:nvSpPr>
          <p:spPr>
            <a:xfrm>
              <a:off x="1244325" y="4182797"/>
              <a:ext cx="72027" cy="13941"/>
            </a:xfrm>
            <a:custGeom>
              <a:avLst/>
              <a:gdLst/>
              <a:ahLst/>
              <a:cxnLst/>
              <a:rect l="l" t="t" r="r" b="b"/>
              <a:pathLst>
                <a:path w="2018" h="463" extrusionOk="0">
                  <a:moveTo>
                    <a:pt x="713" y="454"/>
                  </a:moveTo>
                  <a:cubicBezTo>
                    <a:pt x="657" y="124"/>
                    <a:pt x="2017" y="462"/>
                    <a:pt x="1677" y="0"/>
                  </a:cubicBezTo>
                  <a:cubicBezTo>
                    <a:pt x="1136" y="50"/>
                    <a:pt x="675" y="135"/>
                    <a:pt x="132" y="182"/>
                  </a:cubicBezTo>
                  <a:cubicBezTo>
                    <a:pt x="1" y="427"/>
                    <a:pt x="532" y="358"/>
                    <a:pt x="713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49" name="Google Shape;28749;p13"/>
            <p:cNvSpPr/>
            <p:nvPr/>
          </p:nvSpPr>
          <p:spPr>
            <a:xfrm>
              <a:off x="6745044" y="4190204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99" y="117"/>
                  </a:moveTo>
                  <a:cubicBezTo>
                    <a:pt x="155" y="142"/>
                    <a:pt x="392" y="73"/>
                    <a:pt x="292" y="27"/>
                  </a:cubicBezTo>
                  <a:cubicBezTo>
                    <a:pt x="242" y="1"/>
                    <a:pt x="1" y="71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50" name="Google Shape;28750;p13"/>
            <p:cNvSpPr/>
            <p:nvPr/>
          </p:nvSpPr>
          <p:spPr>
            <a:xfrm>
              <a:off x="6665987" y="4185507"/>
              <a:ext cx="13884" cy="5540"/>
            </a:xfrm>
            <a:custGeom>
              <a:avLst/>
              <a:gdLst/>
              <a:ahLst/>
              <a:cxnLst/>
              <a:rect l="l" t="t" r="r" b="b"/>
              <a:pathLst>
                <a:path w="389" h="184" extrusionOk="0">
                  <a:moveTo>
                    <a:pt x="1" y="183"/>
                  </a:moveTo>
                  <a:lnTo>
                    <a:pt x="388" y="183"/>
                  </a:lnTo>
                  <a:lnTo>
                    <a:pt x="38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51" name="Google Shape;28751;p13"/>
            <p:cNvSpPr/>
            <p:nvPr/>
          </p:nvSpPr>
          <p:spPr>
            <a:xfrm>
              <a:off x="5289353" y="4184965"/>
              <a:ext cx="13813" cy="6775"/>
            </a:xfrm>
            <a:custGeom>
              <a:avLst/>
              <a:gdLst/>
              <a:ahLst/>
              <a:cxnLst/>
              <a:rect l="l" t="t" r="r" b="b"/>
              <a:pathLst>
                <a:path w="387" h="225" extrusionOk="0">
                  <a:moveTo>
                    <a:pt x="387" y="110"/>
                  </a:moveTo>
                  <a:cubicBezTo>
                    <a:pt x="346" y="0"/>
                    <a:pt x="174" y="55"/>
                    <a:pt x="1" y="110"/>
                  </a:cubicBezTo>
                  <a:cubicBezTo>
                    <a:pt x="6" y="201"/>
                    <a:pt x="341" y="225"/>
                    <a:pt x="387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52" name="Google Shape;28752;p13"/>
            <p:cNvSpPr/>
            <p:nvPr/>
          </p:nvSpPr>
          <p:spPr>
            <a:xfrm>
              <a:off x="8061217" y="4174607"/>
              <a:ext cx="44687" cy="16440"/>
            </a:xfrm>
            <a:custGeom>
              <a:avLst/>
              <a:gdLst/>
              <a:ahLst/>
              <a:cxnLst/>
              <a:rect l="l" t="t" r="r" b="b"/>
              <a:pathLst>
                <a:path w="1252" h="546" extrusionOk="0">
                  <a:moveTo>
                    <a:pt x="638" y="1"/>
                  </a:moveTo>
                  <a:cubicBezTo>
                    <a:pt x="615" y="172"/>
                    <a:pt x="1" y="63"/>
                    <a:pt x="59" y="272"/>
                  </a:cubicBezTo>
                  <a:cubicBezTo>
                    <a:pt x="396" y="545"/>
                    <a:pt x="1251" y="142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53" name="Google Shape;28753;p13"/>
            <p:cNvSpPr/>
            <p:nvPr/>
          </p:nvSpPr>
          <p:spPr>
            <a:xfrm>
              <a:off x="6738263" y="4182074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89" y="24"/>
                  </a:moveTo>
                  <a:cubicBezTo>
                    <a:pt x="238" y="1"/>
                    <a:pt x="0" y="69"/>
                    <a:pt x="99" y="114"/>
                  </a:cubicBezTo>
                  <a:cubicBezTo>
                    <a:pt x="150" y="140"/>
                    <a:pt x="390" y="73"/>
                    <a:pt x="289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54" name="Google Shape;28754;p13"/>
            <p:cNvSpPr/>
            <p:nvPr/>
          </p:nvSpPr>
          <p:spPr>
            <a:xfrm>
              <a:off x="9130223" y="4177377"/>
              <a:ext cx="13777" cy="5450"/>
            </a:xfrm>
            <a:custGeom>
              <a:avLst/>
              <a:gdLst/>
              <a:ahLst/>
              <a:cxnLst/>
              <a:rect l="l" t="t" r="r" b="b"/>
              <a:pathLst>
                <a:path w="386" h="181" extrusionOk="0">
                  <a:moveTo>
                    <a:pt x="386" y="0"/>
                  </a:moveTo>
                  <a:lnTo>
                    <a:pt x="0" y="0"/>
                  </a:lnTo>
                  <a:lnTo>
                    <a:pt x="0" y="180"/>
                  </a:lnTo>
                  <a:lnTo>
                    <a:pt x="386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55" name="Google Shape;28755;p13"/>
            <p:cNvSpPr/>
            <p:nvPr/>
          </p:nvSpPr>
          <p:spPr>
            <a:xfrm>
              <a:off x="5896614" y="4167472"/>
              <a:ext cx="22165" cy="16199"/>
            </a:xfrm>
            <a:custGeom>
              <a:avLst/>
              <a:gdLst/>
              <a:ahLst/>
              <a:cxnLst/>
              <a:rect l="l" t="t" r="r" b="b"/>
              <a:pathLst>
                <a:path w="621" h="538" extrusionOk="0">
                  <a:moveTo>
                    <a:pt x="345" y="509"/>
                  </a:moveTo>
                  <a:cubicBezTo>
                    <a:pt x="404" y="388"/>
                    <a:pt x="620" y="336"/>
                    <a:pt x="537" y="146"/>
                  </a:cubicBezTo>
                  <a:cubicBezTo>
                    <a:pt x="0" y="0"/>
                    <a:pt x="4" y="538"/>
                    <a:pt x="345" y="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56" name="Google Shape;28756;p13"/>
            <p:cNvSpPr/>
            <p:nvPr/>
          </p:nvSpPr>
          <p:spPr>
            <a:xfrm>
              <a:off x="5464814" y="4176564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7"/>
                  </a:moveTo>
                  <a:cubicBezTo>
                    <a:pt x="239" y="1"/>
                    <a:pt x="0" y="70"/>
                    <a:pt x="101" y="118"/>
                  </a:cubicBezTo>
                  <a:cubicBezTo>
                    <a:pt x="151" y="142"/>
                    <a:pt x="396" y="73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57" name="Google Shape;28757;p13"/>
            <p:cNvSpPr/>
            <p:nvPr/>
          </p:nvSpPr>
          <p:spPr>
            <a:xfrm>
              <a:off x="2591620" y="4167472"/>
              <a:ext cx="47792" cy="17434"/>
            </a:xfrm>
            <a:custGeom>
              <a:avLst/>
              <a:gdLst/>
              <a:ahLst/>
              <a:cxnLst/>
              <a:rect l="l" t="t" r="r" b="b"/>
              <a:pathLst>
                <a:path w="1339" h="579" extrusionOk="0">
                  <a:moveTo>
                    <a:pt x="182" y="329"/>
                  </a:moveTo>
                  <a:cubicBezTo>
                    <a:pt x="479" y="578"/>
                    <a:pt x="1315" y="324"/>
                    <a:pt x="1338" y="146"/>
                  </a:cubicBezTo>
                  <a:cubicBezTo>
                    <a:pt x="943" y="201"/>
                    <a:pt x="0" y="0"/>
                    <a:pt x="18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58" name="Google Shape;28758;p13"/>
            <p:cNvSpPr/>
            <p:nvPr/>
          </p:nvSpPr>
          <p:spPr>
            <a:xfrm>
              <a:off x="1494988" y="4162444"/>
              <a:ext cx="26484" cy="12195"/>
            </a:xfrm>
            <a:custGeom>
              <a:avLst/>
              <a:gdLst/>
              <a:ahLst/>
              <a:cxnLst/>
              <a:rect l="l" t="t" r="r" b="b"/>
              <a:pathLst>
                <a:path w="742" h="405" extrusionOk="0">
                  <a:moveTo>
                    <a:pt x="438" y="405"/>
                  </a:moveTo>
                  <a:cubicBezTo>
                    <a:pt x="742" y="269"/>
                    <a:pt x="652" y="0"/>
                    <a:pt x="53" y="41"/>
                  </a:cubicBezTo>
                  <a:cubicBezTo>
                    <a:pt x="0" y="248"/>
                    <a:pt x="100" y="381"/>
                    <a:pt x="43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59" name="Google Shape;28759;p13"/>
            <p:cNvSpPr/>
            <p:nvPr/>
          </p:nvSpPr>
          <p:spPr>
            <a:xfrm>
              <a:off x="8940771" y="416840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5"/>
                  </a:moveTo>
                  <a:cubicBezTo>
                    <a:pt x="154" y="141"/>
                    <a:pt x="394" y="72"/>
                    <a:pt x="295" y="25"/>
                  </a:cubicBezTo>
                  <a:cubicBezTo>
                    <a:pt x="242" y="0"/>
                    <a:pt x="1" y="67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60" name="Google Shape;28760;p13"/>
            <p:cNvSpPr/>
            <p:nvPr/>
          </p:nvSpPr>
          <p:spPr>
            <a:xfrm>
              <a:off x="8995808" y="416566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39" y="0"/>
                    <a:pt x="1" y="69"/>
                    <a:pt x="100" y="116"/>
                  </a:cubicBezTo>
                  <a:cubicBezTo>
                    <a:pt x="155" y="141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61" name="Google Shape;28761;p13"/>
            <p:cNvSpPr/>
            <p:nvPr/>
          </p:nvSpPr>
          <p:spPr>
            <a:xfrm>
              <a:off x="6961944" y="4156030"/>
              <a:ext cx="26591" cy="15326"/>
            </a:xfrm>
            <a:custGeom>
              <a:avLst/>
              <a:gdLst/>
              <a:ahLst/>
              <a:cxnLst/>
              <a:rect l="l" t="t" r="r" b="b"/>
              <a:pathLst>
                <a:path w="745" h="509" extrusionOk="0">
                  <a:moveTo>
                    <a:pt x="0" y="436"/>
                  </a:moveTo>
                  <a:cubicBezTo>
                    <a:pt x="744" y="508"/>
                    <a:pt x="744" y="0"/>
                    <a:pt x="0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62" name="Google Shape;28762;p13"/>
            <p:cNvSpPr/>
            <p:nvPr/>
          </p:nvSpPr>
          <p:spPr>
            <a:xfrm>
              <a:off x="2673854" y="4162955"/>
              <a:ext cx="13706" cy="7437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384" y="115"/>
                  </a:moveTo>
                  <a:cubicBezTo>
                    <a:pt x="383" y="24"/>
                    <a:pt x="47" y="0"/>
                    <a:pt x="0" y="115"/>
                  </a:cubicBezTo>
                  <a:cubicBezTo>
                    <a:pt x="216" y="104"/>
                    <a:pt x="299" y="247"/>
                    <a:pt x="384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63" name="Google Shape;28763;p13"/>
            <p:cNvSpPr/>
            <p:nvPr/>
          </p:nvSpPr>
          <p:spPr>
            <a:xfrm>
              <a:off x="920207" y="4147209"/>
              <a:ext cx="41725" cy="18819"/>
            </a:xfrm>
            <a:custGeom>
              <a:avLst/>
              <a:gdLst/>
              <a:ahLst/>
              <a:cxnLst/>
              <a:rect l="l" t="t" r="r" b="b"/>
              <a:pathLst>
                <a:path w="1169" h="625" extrusionOk="0">
                  <a:moveTo>
                    <a:pt x="727" y="547"/>
                  </a:moveTo>
                  <a:cubicBezTo>
                    <a:pt x="1169" y="340"/>
                    <a:pt x="598" y="147"/>
                    <a:pt x="342" y="1"/>
                  </a:cubicBezTo>
                  <a:cubicBezTo>
                    <a:pt x="46" y="141"/>
                    <a:pt x="0" y="625"/>
                    <a:pt x="727" y="5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64" name="Google Shape;28764;p13"/>
            <p:cNvSpPr/>
            <p:nvPr/>
          </p:nvSpPr>
          <p:spPr>
            <a:xfrm>
              <a:off x="6187502" y="4154676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6" y="27"/>
                  </a:moveTo>
                  <a:cubicBezTo>
                    <a:pt x="240" y="1"/>
                    <a:pt x="1" y="70"/>
                    <a:pt x="101" y="117"/>
                  </a:cubicBezTo>
                  <a:cubicBezTo>
                    <a:pt x="152" y="143"/>
                    <a:pt x="394" y="73"/>
                    <a:pt x="29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65" name="Google Shape;28765;p13"/>
            <p:cNvSpPr/>
            <p:nvPr/>
          </p:nvSpPr>
          <p:spPr>
            <a:xfrm>
              <a:off x="6107624" y="4152719"/>
              <a:ext cx="21594" cy="6444"/>
            </a:xfrm>
            <a:custGeom>
              <a:avLst/>
              <a:gdLst/>
              <a:ahLst/>
              <a:cxnLst/>
              <a:rect l="l" t="t" r="r" b="b"/>
              <a:pathLst>
                <a:path w="605" h="214" extrusionOk="0">
                  <a:moveTo>
                    <a:pt x="605" y="182"/>
                  </a:moveTo>
                  <a:lnTo>
                    <a:pt x="605" y="1"/>
                  </a:lnTo>
                  <a:lnTo>
                    <a:pt x="28" y="1"/>
                  </a:lnTo>
                  <a:cubicBezTo>
                    <a:pt x="0" y="162"/>
                    <a:pt x="217" y="213"/>
                    <a:pt x="605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66" name="Google Shape;28766;p13"/>
            <p:cNvSpPr/>
            <p:nvPr/>
          </p:nvSpPr>
          <p:spPr>
            <a:xfrm>
              <a:off x="1442165" y="4143024"/>
              <a:ext cx="20273" cy="13580"/>
            </a:xfrm>
            <a:custGeom>
              <a:avLst/>
              <a:gdLst/>
              <a:ahLst/>
              <a:cxnLst/>
              <a:rect l="l" t="t" r="r" b="b"/>
              <a:pathLst>
                <a:path w="568" h="451" extrusionOk="0">
                  <a:moveTo>
                    <a:pt x="375" y="414"/>
                  </a:moveTo>
                  <a:cubicBezTo>
                    <a:pt x="386" y="359"/>
                    <a:pt x="402" y="306"/>
                    <a:pt x="568" y="323"/>
                  </a:cubicBezTo>
                  <a:lnTo>
                    <a:pt x="568" y="142"/>
                  </a:lnTo>
                  <a:cubicBezTo>
                    <a:pt x="94" y="0"/>
                    <a:pt x="0" y="451"/>
                    <a:pt x="375" y="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67" name="Google Shape;28767;p13"/>
            <p:cNvSpPr/>
            <p:nvPr/>
          </p:nvSpPr>
          <p:spPr>
            <a:xfrm>
              <a:off x="5299596" y="4149196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4" y="26"/>
                  </a:moveTo>
                  <a:cubicBezTo>
                    <a:pt x="241" y="0"/>
                    <a:pt x="1" y="71"/>
                    <a:pt x="100" y="116"/>
                  </a:cubicBezTo>
                  <a:cubicBezTo>
                    <a:pt x="156" y="142"/>
                    <a:pt x="394" y="75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68" name="Google Shape;28768;p13"/>
            <p:cNvSpPr/>
            <p:nvPr/>
          </p:nvSpPr>
          <p:spPr>
            <a:xfrm>
              <a:off x="138877" y="4144499"/>
              <a:ext cx="22629" cy="8250"/>
            </a:xfrm>
            <a:custGeom>
              <a:avLst/>
              <a:gdLst/>
              <a:ahLst/>
              <a:cxnLst/>
              <a:rect l="l" t="t" r="r" b="b"/>
              <a:pathLst>
                <a:path w="634" h="274" extrusionOk="0">
                  <a:moveTo>
                    <a:pt x="634" y="274"/>
                  </a:moveTo>
                  <a:lnTo>
                    <a:pt x="634" y="1"/>
                  </a:lnTo>
                  <a:lnTo>
                    <a:pt x="248" y="1"/>
                  </a:lnTo>
                  <a:cubicBezTo>
                    <a:pt x="240" y="120"/>
                    <a:pt x="1" y="129"/>
                    <a:pt x="57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69" name="Google Shape;28769;p13"/>
            <p:cNvSpPr/>
            <p:nvPr/>
          </p:nvSpPr>
          <p:spPr>
            <a:xfrm>
              <a:off x="8483130" y="4144168"/>
              <a:ext cx="6996" cy="6173"/>
            </a:xfrm>
            <a:custGeom>
              <a:avLst/>
              <a:gdLst/>
              <a:ahLst/>
              <a:cxnLst/>
              <a:rect l="l" t="t" r="r" b="b"/>
              <a:pathLst>
                <a:path w="196" h="205" extrusionOk="0">
                  <a:moveTo>
                    <a:pt x="194" y="102"/>
                  </a:moveTo>
                  <a:cubicBezTo>
                    <a:pt x="195" y="52"/>
                    <a:pt x="39" y="0"/>
                    <a:pt x="1" y="102"/>
                  </a:cubicBezTo>
                  <a:cubicBezTo>
                    <a:pt x="1" y="153"/>
                    <a:pt x="157" y="205"/>
                    <a:pt x="194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70" name="Google Shape;28770;p13"/>
            <p:cNvSpPr/>
            <p:nvPr/>
          </p:nvSpPr>
          <p:spPr>
            <a:xfrm>
              <a:off x="5337537" y="4139049"/>
              <a:ext cx="22665" cy="13700"/>
            </a:xfrm>
            <a:custGeom>
              <a:avLst/>
              <a:gdLst/>
              <a:ahLst/>
              <a:cxnLst/>
              <a:rect l="l" t="t" r="r" b="b"/>
              <a:pathLst>
                <a:path w="635" h="455" extrusionOk="0">
                  <a:moveTo>
                    <a:pt x="581" y="363"/>
                  </a:moveTo>
                  <a:cubicBezTo>
                    <a:pt x="635" y="157"/>
                    <a:pt x="535" y="21"/>
                    <a:pt x="196" y="0"/>
                  </a:cubicBezTo>
                  <a:cubicBezTo>
                    <a:pt x="240" y="161"/>
                    <a:pt x="0" y="455"/>
                    <a:pt x="581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71" name="Google Shape;28771;p13"/>
            <p:cNvSpPr/>
            <p:nvPr/>
          </p:nvSpPr>
          <p:spPr>
            <a:xfrm>
              <a:off x="4020400" y="4128120"/>
              <a:ext cx="57322" cy="21890"/>
            </a:xfrm>
            <a:custGeom>
              <a:avLst/>
              <a:gdLst/>
              <a:ahLst/>
              <a:cxnLst/>
              <a:rect l="l" t="t" r="r" b="b"/>
              <a:pathLst>
                <a:path w="1606" h="727" extrusionOk="0">
                  <a:moveTo>
                    <a:pt x="1035" y="726"/>
                  </a:moveTo>
                  <a:cubicBezTo>
                    <a:pt x="1606" y="370"/>
                    <a:pt x="631" y="111"/>
                    <a:pt x="72" y="0"/>
                  </a:cubicBezTo>
                  <a:cubicBezTo>
                    <a:pt x="0" y="429"/>
                    <a:pt x="418" y="624"/>
                    <a:pt x="1035" y="7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72" name="Google Shape;28772;p13"/>
            <p:cNvSpPr/>
            <p:nvPr/>
          </p:nvSpPr>
          <p:spPr>
            <a:xfrm>
              <a:off x="8507222" y="4141036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100" y="115"/>
                  </a:moveTo>
                  <a:cubicBezTo>
                    <a:pt x="153" y="141"/>
                    <a:pt x="392" y="71"/>
                    <a:pt x="292" y="26"/>
                  </a:cubicBezTo>
                  <a:cubicBezTo>
                    <a:pt x="237" y="1"/>
                    <a:pt x="1" y="69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73" name="Google Shape;28773;p13"/>
            <p:cNvSpPr/>
            <p:nvPr/>
          </p:nvSpPr>
          <p:spPr>
            <a:xfrm>
              <a:off x="632888" y="4141036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1" y="115"/>
                  </a:moveTo>
                  <a:cubicBezTo>
                    <a:pt x="154" y="141"/>
                    <a:pt x="395" y="71"/>
                    <a:pt x="295" y="26"/>
                  </a:cubicBezTo>
                  <a:cubicBezTo>
                    <a:pt x="242" y="1"/>
                    <a:pt x="0" y="69"/>
                    <a:pt x="101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74" name="Google Shape;28774;p13"/>
            <p:cNvSpPr/>
            <p:nvPr/>
          </p:nvSpPr>
          <p:spPr>
            <a:xfrm>
              <a:off x="5251376" y="4138297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7"/>
                  </a:moveTo>
                  <a:cubicBezTo>
                    <a:pt x="241" y="1"/>
                    <a:pt x="1" y="71"/>
                    <a:pt x="102" y="117"/>
                  </a:cubicBezTo>
                  <a:cubicBezTo>
                    <a:pt x="155" y="140"/>
                    <a:pt x="395" y="72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75" name="Google Shape;28775;p13"/>
            <p:cNvSpPr/>
            <p:nvPr/>
          </p:nvSpPr>
          <p:spPr>
            <a:xfrm>
              <a:off x="1710139" y="4129655"/>
              <a:ext cx="34943" cy="15236"/>
            </a:xfrm>
            <a:custGeom>
              <a:avLst/>
              <a:gdLst/>
              <a:ahLst/>
              <a:cxnLst/>
              <a:rect l="l" t="t" r="r" b="b"/>
              <a:pathLst>
                <a:path w="979" h="506" extrusionOk="0">
                  <a:moveTo>
                    <a:pt x="774" y="404"/>
                  </a:moveTo>
                  <a:cubicBezTo>
                    <a:pt x="978" y="173"/>
                    <a:pt x="123" y="0"/>
                    <a:pt x="0" y="221"/>
                  </a:cubicBezTo>
                  <a:cubicBezTo>
                    <a:pt x="306" y="261"/>
                    <a:pt x="167" y="506"/>
                    <a:pt x="774" y="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76" name="Google Shape;28776;p13"/>
            <p:cNvSpPr/>
            <p:nvPr/>
          </p:nvSpPr>
          <p:spPr>
            <a:xfrm>
              <a:off x="378441" y="4135948"/>
              <a:ext cx="23950" cy="5871"/>
            </a:xfrm>
            <a:custGeom>
              <a:avLst/>
              <a:gdLst/>
              <a:ahLst/>
              <a:cxnLst/>
              <a:rect l="l" t="t" r="r" b="b"/>
              <a:pathLst>
                <a:path w="671" h="195" extrusionOk="0">
                  <a:moveTo>
                    <a:pt x="479" y="195"/>
                  </a:moveTo>
                  <a:cubicBezTo>
                    <a:pt x="479" y="103"/>
                    <a:pt x="634" y="86"/>
                    <a:pt x="671" y="12"/>
                  </a:cubicBezTo>
                  <a:cubicBezTo>
                    <a:pt x="368" y="21"/>
                    <a:pt x="1" y="0"/>
                    <a:pt x="92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77" name="Google Shape;28777;p13"/>
            <p:cNvSpPr/>
            <p:nvPr/>
          </p:nvSpPr>
          <p:spPr>
            <a:xfrm>
              <a:off x="2618818" y="4136339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1" y="92"/>
                  </a:moveTo>
                  <a:cubicBezTo>
                    <a:pt x="148" y="71"/>
                    <a:pt x="378" y="88"/>
                    <a:pt x="386" y="0"/>
                  </a:cubicBezTo>
                  <a:cubicBezTo>
                    <a:pt x="237" y="21"/>
                    <a:pt x="3" y="2"/>
                    <a:pt x="1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78" name="Google Shape;28778;p13"/>
            <p:cNvSpPr/>
            <p:nvPr/>
          </p:nvSpPr>
          <p:spPr>
            <a:xfrm>
              <a:off x="1988821" y="4135557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5" y="25"/>
                  </a:moveTo>
                  <a:cubicBezTo>
                    <a:pt x="240" y="0"/>
                    <a:pt x="1" y="68"/>
                    <a:pt x="101" y="116"/>
                  </a:cubicBezTo>
                  <a:cubicBezTo>
                    <a:pt x="154" y="142"/>
                    <a:pt x="395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79" name="Google Shape;28779;p13"/>
            <p:cNvSpPr/>
            <p:nvPr/>
          </p:nvSpPr>
          <p:spPr>
            <a:xfrm>
              <a:off x="7068591" y="4124597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99" y="117"/>
                  </a:moveTo>
                  <a:cubicBezTo>
                    <a:pt x="153" y="142"/>
                    <a:pt x="392" y="73"/>
                    <a:pt x="294" y="26"/>
                  </a:cubicBezTo>
                  <a:cubicBezTo>
                    <a:pt x="242" y="0"/>
                    <a:pt x="0" y="70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80" name="Google Shape;28780;p13"/>
            <p:cNvSpPr/>
            <p:nvPr/>
          </p:nvSpPr>
          <p:spPr>
            <a:xfrm>
              <a:off x="5557791" y="4117160"/>
              <a:ext cx="33729" cy="17313"/>
            </a:xfrm>
            <a:custGeom>
              <a:avLst/>
              <a:gdLst/>
              <a:ahLst/>
              <a:cxnLst/>
              <a:rect l="l" t="t" r="r" b="b"/>
              <a:pathLst>
                <a:path w="945" h="575" extrusionOk="0">
                  <a:moveTo>
                    <a:pt x="1" y="92"/>
                  </a:moveTo>
                  <a:lnTo>
                    <a:pt x="1" y="273"/>
                  </a:lnTo>
                  <a:cubicBezTo>
                    <a:pt x="359" y="575"/>
                    <a:pt x="945" y="0"/>
                    <a:pt x="1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81" name="Google Shape;28781;p13"/>
            <p:cNvSpPr/>
            <p:nvPr/>
          </p:nvSpPr>
          <p:spPr>
            <a:xfrm>
              <a:off x="4508058" y="4124627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5" y="25"/>
                  </a:moveTo>
                  <a:cubicBezTo>
                    <a:pt x="242" y="0"/>
                    <a:pt x="0" y="69"/>
                    <a:pt x="99" y="116"/>
                  </a:cubicBezTo>
                  <a:cubicBezTo>
                    <a:pt x="155" y="141"/>
                    <a:pt x="396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82" name="Google Shape;28782;p13"/>
            <p:cNvSpPr/>
            <p:nvPr/>
          </p:nvSpPr>
          <p:spPr>
            <a:xfrm>
              <a:off x="2549040" y="4119900"/>
              <a:ext cx="21630" cy="9545"/>
            </a:xfrm>
            <a:custGeom>
              <a:avLst/>
              <a:gdLst/>
              <a:ahLst/>
              <a:cxnLst/>
              <a:rect l="l" t="t" r="r" b="b"/>
              <a:pathLst>
                <a:path w="606" h="317" extrusionOk="0">
                  <a:moveTo>
                    <a:pt x="413" y="273"/>
                  </a:moveTo>
                  <a:cubicBezTo>
                    <a:pt x="406" y="148"/>
                    <a:pt x="504" y="75"/>
                    <a:pt x="606" y="1"/>
                  </a:cubicBezTo>
                  <a:lnTo>
                    <a:pt x="28" y="1"/>
                  </a:lnTo>
                  <a:cubicBezTo>
                    <a:pt x="42" y="144"/>
                    <a:pt x="0" y="317"/>
                    <a:pt x="413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83" name="Google Shape;28783;p13"/>
            <p:cNvSpPr/>
            <p:nvPr/>
          </p:nvSpPr>
          <p:spPr>
            <a:xfrm>
              <a:off x="5299596" y="4121857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4" y="26"/>
                  </a:moveTo>
                  <a:cubicBezTo>
                    <a:pt x="241" y="1"/>
                    <a:pt x="1" y="70"/>
                    <a:pt x="100" y="117"/>
                  </a:cubicBezTo>
                  <a:cubicBezTo>
                    <a:pt x="156" y="143"/>
                    <a:pt x="394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84" name="Google Shape;28784;p13"/>
            <p:cNvSpPr/>
            <p:nvPr/>
          </p:nvSpPr>
          <p:spPr>
            <a:xfrm>
              <a:off x="3128140" y="4119208"/>
              <a:ext cx="13813" cy="7497"/>
            </a:xfrm>
            <a:custGeom>
              <a:avLst/>
              <a:gdLst/>
              <a:ahLst/>
              <a:cxnLst/>
              <a:rect l="l" t="t" r="r" b="b"/>
              <a:pathLst>
                <a:path w="387" h="249" extrusionOk="0">
                  <a:moveTo>
                    <a:pt x="387" y="114"/>
                  </a:moveTo>
                  <a:cubicBezTo>
                    <a:pt x="384" y="22"/>
                    <a:pt x="48" y="0"/>
                    <a:pt x="1" y="114"/>
                  </a:cubicBezTo>
                  <a:cubicBezTo>
                    <a:pt x="215" y="105"/>
                    <a:pt x="302" y="248"/>
                    <a:pt x="387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85" name="Google Shape;28785;p13"/>
            <p:cNvSpPr/>
            <p:nvPr/>
          </p:nvSpPr>
          <p:spPr>
            <a:xfrm>
              <a:off x="3045585" y="4119900"/>
              <a:ext cx="13742" cy="5510"/>
            </a:xfrm>
            <a:custGeom>
              <a:avLst/>
              <a:gdLst/>
              <a:ahLst/>
              <a:cxnLst/>
              <a:rect l="l" t="t" r="r" b="b"/>
              <a:pathLst>
                <a:path w="385" h="183" extrusionOk="0">
                  <a:moveTo>
                    <a:pt x="1" y="182"/>
                  </a:moveTo>
                  <a:lnTo>
                    <a:pt x="384" y="182"/>
                  </a:lnTo>
                  <a:lnTo>
                    <a:pt x="38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86" name="Google Shape;28786;p13"/>
            <p:cNvSpPr/>
            <p:nvPr/>
          </p:nvSpPr>
          <p:spPr>
            <a:xfrm>
              <a:off x="2576237" y="4117160"/>
              <a:ext cx="21880" cy="8762"/>
            </a:xfrm>
            <a:custGeom>
              <a:avLst/>
              <a:gdLst/>
              <a:ahLst/>
              <a:cxnLst/>
              <a:rect l="l" t="t" r="r" b="b"/>
              <a:pathLst>
                <a:path w="613" h="291" extrusionOk="0">
                  <a:moveTo>
                    <a:pt x="613" y="273"/>
                  </a:moveTo>
                  <a:lnTo>
                    <a:pt x="613" y="0"/>
                  </a:lnTo>
                  <a:lnTo>
                    <a:pt x="36" y="0"/>
                  </a:lnTo>
                  <a:cubicBezTo>
                    <a:pt x="1" y="199"/>
                    <a:pt x="194" y="290"/>
                    <a:pt x="613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87" name="Google Shape;28787;p13"/>
            <p:cNvSpPr/>
            <p:nvPr/>
          </p:nvSpPr>
          <p:spPr>
            <a:xfrm>
              <a:off x="1957983" y="4116829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5" y="103"/>
                  </a:moveTo>
                  <a:cubicBezTo>
                    <a:pt x="195" y="53"/>
                    <a:pt x="39" y="1"/>
                    <a:pt x="3" y="103"/>
                  </a:cubicBezTo>
                  <a:cubicBezTo>
                    <a:pt x="1" y="154"/>
                    <a:pt x="156" y="206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88" name="Google Shape;28788;p13"/>
            <p:cNvSpPr/>
            <p:nvPr/>
          </p:nvSpPr>
          <p:spPr>
            <a:xfrm>
              <a:off x="8868638" y="4114481"/>
              <a:ext cx="13813" cy="5450"/>
            </a:xfrm>
            <a:custGeom>
              <a:avLst/>
              <a:gdLst/>
              <a:ahLst/>
              <a:cxnLst/>
              <a:rect l="l" t="t" r="r" b="b"/>
              <a:pathLst>
                <a:path w="387" h="181" extrusionOk="0">
                  <a:moveTo>
                    <a:pt x="0" y="181"/>
                  </a:moveTo>
                  <a:lnTo>
                    <a:pt x="386" y="181"/>
                  </a:lnTo>
                  <a:lnTo>
                    <a:pt x="3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89" name="Google Shape;28789;p13"/>
            <p:cNvSpPr/>
            <p:nvPr/>
          </p:nvSpPr>
          <p:spPr>
            <a:xfrm>
              <a:off x="5664402" y="4110958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6"/>
                  </a:moveTo>
                  <a:cubicBezTo>
                    <a:pt x="239" y="0"/>
                    <a:pt x="0" y="69"/>
                    <a:pt x="102" y="118"/>
                  </a:cubicBezTo>
                  <a:cubicBezTo>
                    <a:pt x="155" y="141"/>
                    <a:pt x="393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90" name="Google Shape;28790;p13"/>
            <p:cNvSpPr/>
            <p:nvPr/>
          </p:nvSpPr>
          <p:spPr>
            <a:xfrm>
              <a:off x="2563674" y="4106141"/>
              <a:ext cx="20702" cy="8280"/>
            </a:xfrm>
            <a:custGeom>
              <a:avLst/>
              <a:gdLst/>
              <a:ahLst/>
              <a:cxnLst/>
              <a:rect l="l" t="t" r="r" b="b"/>
              <a:pathLst>
                <a:path w="580" h="275" extrusionOk="0">
                  <a:moveTo>
                    <a:pt x="388" y="275"/>
                  </a:moveTo>
                  <a:cubicBezTo>
                    <a:pt x="388" y="184"/>
                    <a:pt x="544" y="169"/>
                    <a:pt x="580" y="92"/>
                  </a:cubicBezTo>
                  <a:cubicBezTo>
                    <a:pt x="388" y="95"/>
                    <a:pt x="350" y="19"/>
                    <a:pt x="195" y="1"/>
                  </a:cubicBezTo>
                  <a:cubicBezTo>
                    <a:pt x="195" y="92"/>
                    <a:pt x="38" y="109"/>
                    <a:pt x="0" y="184"/>
                  </a:cubicBezTo>
                  <a:cubicBezTo>
                    <a:pt x="196" y="186"/>
                    <a:pt x="232" y="259"/>
                    <a:pt x="388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91" name="Google Shape;28791;p13"/>
            <p:cNvSpPr/>
            <p:nvPr/>
          </p:nvSpPr>
          <p:spPr>
            <a:xfrm>
              <a:off x="1861579" y="4099457"/>
              <a:ext cx="28982" cy="17012"/>
            </a:xfrm>
            <a:custGeom>
              <a:avLst/>
              <a:gdLst/>
              <a:ahLst/>
              <a:cxnLst/>
              <a:rect l="l" t="t" r="r" b="b"/>
              <a:pathLst>
                <a:path w="812" h="565" extrusionOk="0">
                  <a:moveTo>
                    <a:pt x="772" y="497"/>
                  </a:moveTo>
                  <a:cubicBezTo>
                    <a:pt x="812" y="238"/>
                    <a:pt x="796" y="1"/>
                    <a:pt x="195" y="44"/>
                  </a:cubicBezTo>
                  <a:cubicBezTo>
                    <a:pt x="202" y="169"/>
                    <a:pt x="103" y="242"/>
                    <a:pt x="1" y="317"/>
                  </a:cubicBezTo>
                  <a:cubicBezTo>
                    <a:pt x="385" y="318"/>
                    <a:pt x="248" y="565"/>
                    <a:pt x="772" y="4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92" name="Google Shape;28792;p13"/>
            <p:cNvSpPr/>
            <p:nvPr/>
          </p:nvSpPr>
          <p:spPr>
            <a:xfrm>
              <a:off x="8865068" y="4108218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1" y="26"/>
                  </a:moveTo>
                  <a:cubicBezTo>
                    <a:pt x="241" y="1"/>
                    <a:pt x="1" y="69"/>
                    <a:pt x="99" y="117"/>
                  </a:cubicBezTo>
                  <a:cubicBezTo>
                    <a:pt x="156" y="141"/>
                    <a:pt x="392" y="73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93" name="Google Shape;28793;p13"/>
            <p:cNvSpPr/>
            <p:nvPr/>
          </p:nvSpPr>
          <p:spPr>
            <a:xfrm>
              <a:off x="8651703" y="410821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7"/>
                  </a:moveTo>
                  <a:cubicBezTo>
                    <a:pt x="153" y="141"/>
                    <a:pt x="393" y="73"/>
                    <a:pt x="293" y="26"/>
                  </a:cubicBezTo>
                  <a:cubicBezTo>
                    <a:pt x="241" y="1"/>
                    <a:pt x="0" y="69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94" name="Google Shape;28794;p13"/>
            <p:cNvSpPr/>
            <p:nvPr/>
          </p:nvSpPr>
          <p:spPr>
            <a:xfrm>
              <a:off x="5426980" y="4105870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3" y="104"/>
                  </a:moveTo>
                  <a:cubicBezTo>
                    <a:pt x="0" y="153"/>
                    <a:pt x="158" y="208"/>
                    <a:pt x="196" y="104"/>
                  </a:cubicBezTo>
                  <a:cubicBezTo>
                    <a:pt x="196" y="53"/>
                    <a:pt x="40" y="1"/>
                    <a:pt x="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95" name="Google Shape;28795;p13"/>
            <p:cNvSpPr/>
            <p:nvPr/>
          </p:nvSpPr>
          <p:spPr>
            <a:xfrm>
              <a:off x="3259236" y="4096506"/>
              <a:ext cx="20309" cy="13580"/>
            </a:xfrm>
            <a:custGeom>
              <a:avLst/>
              <a:gdLst/>
              <a:ahLst/>
              <a:cxnLst/>
              <a:rect l="l" t="t" r="r" b="b"/>
              <a:pathLst>
                <a:path w="569" h="451" extrusionOk="0">
                  <a:moveTo>
                    <a:pt x="377" y="415"/>
                  </a:moveTo>
                  <a:cubicBezTo>
                    <a:pt x="388" y="359"/>
                    <a:pt x="403" y="308"/>
                    <a:pt x="569" y="323"/>
                  </a:cubicBezTo>
                  <a:lnTo>
                    <a:pt x="569" y="142"/>
                  </a:lnTo>
                  <a:cubicBezTo>
                    <a:pt x="96" y="1"/>
                    <a:pt x="1" y="450"/>
                    <a:pt x="377" y="4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96" name="Google Shape;28796;p13"/>
            <p:cNvSpPr/>
            <p:nvPr/>
          </p:nvSpPr>
          <p:spPr>
            <a:xfrm>
              <a:off x="8111471" y="4103521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6" y="0"/>
                  </a:moveTo>
                  <a:cubicBezTo>
                    <a:pt x="237" y="20"/>
                    <a:pt x="8" y="3"/>
                    <a:pt x="1" y="90"/>
                  </a:cubicBezTo>
                  <a:cubicBezTo>
                    <a:pt x="151" y="71"/>
                    <a:pt x="382" y="88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97" name="Google Shape;28797;p13"/>
            <p:cNvSpPr/>
            <p:nvPr/>
          </p:nvSpPr>
          <p:spPr>
            <a:xfrm>
              <a:off x="5544121" y="4097650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3" y="104"/>
                  </a:moveTo>
                  <a:cubicBezTo>
                    <a:pt x="193" y="53"/>
                    <a:pt x="37" y="1"/>
                    <a:pt x="0" y="104"/>
                  </a:cubicBezTo>
                  <a:cubicBezTo>
                    <a:pt x="0" y="155"/>
                    <a:pt x="155" y="207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98" name="Google Shape;28798;p13"/>
            <p:cNvSpPr/>
            <p:nvPr/>
          </p:nvSpPr>
          <p:spPr>
            <a:xfrm>
              <a:off x="1507374" y="4095302"/>
              <a:ext cx="23878" cy="10298"/>
            </a:xfrm>
            <a:custGeom>
              <a:avLst/>
              <a:gdLst/>
              <a:ahLst/>
              <a:cxnLst/>
              <a:rect l="l" t="t" r="r" b="b"/>
              <a:pathLst>
                <a:path w="669" h="342" extrusionOk="0">
                  <a:moveTo>
                    <a:pt x="669" y="92"/>
                  </a:moveTo>
                  <a:cubicBezTo>
                    <a:pt x="403" y="96"/>
                    <a:pt x="247" y="50"/>
                    <a:pt x="91" y="1"/>
                  </a:cubicBezTo>
                  <a:cubicBezTo>
                    <a:pt x="1" y="282"/>
                    <a:pt x="610" y="341"/>
                    <a:pt x="669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99" name="Google Shape;28799;p13"/>
            <p:cNvSpPr/>
            <p:nvPr/>
          </p:nvSpPr>
          <p:spPr>
            <a:xfrm>
              <a:off x="4260321" y="4097319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0" y="25"/>
                  </a:moveTo>
                  <a:cubicBezTo>
                    <a:pt x="237" y="0"/>
                    <a:pt x="1" y="69"/>
                    <a:pt x="100" y="116"/>
                  </a:cubicBezTo>
                  <a:cubicBezTo>
                    <a:pt x="152" y="141"/>
                    <a:pt x="390" y="71"/>
                    <a:pt x="29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00" name="Google Shape;28800;p13"/>
            <p:cNvSpPr/>
            <p:nvPr/>
          </p:nvSpPr>
          <p:spPr>
            <a:xfrm>
              <a:off x="1577258" y="4079705"/>
              <a:ext cx="50434" cy="18488"/>
            </a:xfrm>
            <a:custGeom>
              <a:avLst/>
              <a:gdLst/>
              <a:ahLst/>
              <a:cxnLst/>
              <a:rect l="l" t="t" r="r" b="b"/>
              <a:pathLst>
                <a:path w="1413" h="614" extrusionOk="0">
                  <a:moveTo>
                    <a:pt x="62" y="519"/>
                  </a:moveTo>
                  <a:cubicBezTo>
                    <a:pt x="609" y="614"/>
                    <a:pt x="867" y="614"/>
                    <a:pt x="1413" y="519"/>
                  </a:cubicBezTo>
                  <a:cubicBezTo>
                    <a:pt x="1255" y="261"/>
                    <a:pt x="1104" y="0"/>
                    <a:pt x="254" y="66"/>
                  </a:cubicBezTo>
                  <a:cubicBezTo>
                    <a:pt x="92" y="170"/>
                    <a:pt x="1" y="308"/>
                    <a:pt x="62" y="5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01" name="Google Shape;28801;p13"/>
            <p:cNvSpPr/>
            <p:nvPr/>
          </p:nvSpPr>
          <p:spPr>
            <a:xfrm>
              <a:off x="2075017" y="4086781"/>
              <a:ext cx="6889" cy="6142"/>
            </a:xfrm>
            <a:custGeom>
              <a:avLst/>
              <a:gdLst/>
              <a:ahLst/>
              <a:cxnLst/>
              <a:rect l="l" t="t" r="r" b="b"/>
              <a:pathLst>
                <a:path w="193" h="204" extrusionOk="0">
                  <a:moveTo>
                    <a:pt x="193" y="102"/>
                  </a:moveTo>
                  <a:cubicBezTo>
                    <a:pt x="193" y="52"/>
                    <a:pt x="40" y="0"/>
                    <a:pt x="2" y="102"/>
                  </a:cubicBezTo>
                  <a:cubicBezTo>
                    <a:pt x="1" y="152"/>
                    <a:pt x="155" y="204"/>
                    <a:pt x="19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02" name="Google Shape;28802;p13"/>
            <p:cNvSpPr/>
            <p:nvPr/>
          </p:nvSpPr>
          <p:spPr>
            <a:xfrm>
              <a:off x="4917800" y="4087082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4" y="1"/>
                  </a:moveTo>
                  <a:cubicBezTo>
                    <a:pt x="234" y="23"/>
                    <a:pt x="4" y="3"/>
                    <a:pt x="0" y="92"/>
                  </a:cubicBezTo>
                  <a:cubicBezTo>
                    <a:pt x="149" y="71"/>
                    <a:pt x="379" y="89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03" name="Google Shape;28803;p13"/>
            <p:cNvSpPr/>
            <p:nvPr/>
          </p:nvSpPr>
          <p:spPr>
            <a:xfrm>
              <a:off x="2171385" y="4084011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3" y="103"/>
                  </a:moveTo>
                  <a:cubicBezTo>
                    <a:pt x="193" y="53"/>
                    <a:pt x="38" y="1"/>
                    <a:pt x="3" y="103"/>
                  </a:cubicBezTo>
                  <a:cubicBezTo>
                    <a:pt x="0" y="154"/>
                    <a:pt x="156" y="207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04" name="Google Shape;28804;p13"/>
            <p:cNvSpPr/>
            <p:nvPr/>
          </p:nvSpPr>
          <p:spPr>
            <a:xfrm>
              <a:off x="1761749" y="4086389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100" y="115"/>
                  </a:moveTo>
                  <a:cubicBezTo>
                    <a:pt x="151" y="141"/>
                    <a:pt x="391" y="71"/>
                    <a:pt x="293" y="24"/>
                  </a:cubicBezTo>
                  <a:cubicBezTo>
                    <a:pt x="238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05" name="Google Shape;28805;p13"/>
            <p:cNvSpPr/>
            <p:nvPr/>
          </p:nvSpPr>
          <p:spPr>
            <a:xfrm>
              <a:off x="5082019" y="4078923"/>
              <a:ext cx="21665" cy="6413"/>
            </a:xfrm>
            <a:custGeom>
              <a:avLst/>
              <a:gdLst/>
              <a:ahLst/>
              <a:cxnLst/>
              <a:rect l="l" t="t" r="r" b="b"/>
              <a:pathLst>
                <a:path w="607" h="213" extrusionOk="0">
                  <a:moveTo>
                    <a:pt x="606" y="180"/>
                  </a:moveTo>
                  <a:lnTo>
                    <a:pt x="606" y="0"/>
                  </a:lnTo>
                  <a:lnTo>
                    <a:pt x="27" y="0"/>
                  </a:lnTo>
                  <a:cubicBezTo>
                    <a:pt x="1" y="163"/>
                    <a:pt x="217" y="213"/>
                    <a:pt x="606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06" name="Google Shape;28806;p13"/>
            <p:cNvSpPr/>
            <p:nvPr/>
          </p:nvSpPr>
          <p:spPr>
            <a:xfrm>
              <a:off x="4029859" y="4081572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50" y="71"/>
                    <a:pt x="381" y="90"/>
                    <a:pt x="385" y="1"/>
                  </a:cubicBezTo>
                  <a:cubicBezTo>
                    <a:pt x="235" y="23"/>
                    <a:pt x="5" y="6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07" name="Google Shape;28807;p13"/>
            <p:cNvSpPr/>
            <p:nvPr/>
          </p:nvSpPr>
          <p:spPr>
            <a:xfrm>
              <a:off x="2271036" y="4080880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5"/>
                  </a:moveTo>
                  <a:cubicBezTo>
                    <a:pt x="156" y="140"/>
                    <a:pt x="393" y="72"/>
                    <a:pt x="294" y="24"/>
                  </a:cubicBezTo>
                  <a:cubicBezTo>
                    <a:pt x="239" y="0"/>
                    <a:pt x="0" y="68"/>
                    <a:pt x="102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08" name="Google Shape;28808;p13"/>
            <p:cNvSpPr/>
            <p:nvPr/>
          </p:nvSpPr>
          <p:spPr>
            <a:xfrm>
              <a:off x="8586458" y="4078923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36" y="20"/>
                    <a:pt x="4" y="2"/>
                    <a:pt x="1" y="92"/>
                  </a:cubicBezTo>
                  <a:cubicBezTo>
                    <a:pt x="151" y="69"/>
                    <a:pt x="381" y="88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09" name="Google Shape;28809;p13"/>
            <p:cNvSpPr/>
            <p:nvPr/>
          </p:nvSpPr>
          <p:spPr>
            <a:xfrm>
              <a:off x="5592234" y="4070311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3"/>
                  </a:moveTo>
                  <a:cubicBezTo>
                    <a:pt x="196" y="54"/>
                    <a:pt x="40" y="0"/>
                    <a:pt x="3" y="103"/>
                  </a:cubicBezTo>
                  <a:cubicBezTo>
                    <a:pt x="1" y="156"/>
                    <a:pt x="160" y="208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10" name="Google Shape;28810;p13"/>
            <p:cNvSpPr/>
            <p:nvPr/>
          </p:nvSpPr>
          <p:spPr>
            <a:xfrm>
              <a:off x="2130089" y="4070703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7" y="0"/>
                  </a:moveTo>
                  <a:cubicBezTo>
                    <a:pt x="236" y="20"/>
                    <a:pt x="6" y="2"/>
                    <a:pt x="1" y="90"/>
                  </a:cubicBezTo>
                  <a:cubicBezTo>
                    <a:pt x="149" y="72"/>
                    <a:pt x="381" y="9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11" name="Google Shape;28811;p13"/>
            <p:cNvSpPr/>
            <p:nvPr/>
          </p:nvSpPr>
          <p:spPr>
            <a:xfrm>
              <a:off x="1551810" y="4067542"/>
              <a:ext cx="7067" cy="6293"/>
            </a:xfrm>
            <a:custGeom>
              <a:avLst/>
              <a:gdLst/>
              <a:ahLst/>
              <a:cxnLst/>
              <a:rect l="l" t="t" r="r" b="b"/>
              <a:pathLst>
                <a:path w="198" h="209" extrusionOk="0">
                  <a:moveTo>
                    <a:pt x="198" y="105"/>
                  </a:moveTo>
                  <a:cubicBezTo>
                    <a:pt x="198" y="54"/>
                    <a:pt x="40" y="1"/>
                    <a:pt x="5" y="105"/>
                  </a:cubicBezTo>
                  <a:cubicBezTo>
                    <a:pt x="1" y="154"/>
                    <a:pt x="159" y="209"/>
                    <a:pt x="198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12" name="Google Shape;28812;p13"/>
            <p:cNvSpPr/>
            <p:nvPr/>
          </p:nvSpPr>
          <p:spPr>
            <a:xfrm>
              <a:off x="4411726" y="406721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5"/>
                  </a:moveTo>
                  <a:cubicBezTo>
                    <a:pt x="240" y="0"/>
                    <a:pt x="1" y="69"/>
                    <a:pt x="101" y="116"/>
                  </a:cubicBezTo>
                  <a:cubicBezTo>
                    <a:pt x="152" y="141"/>
                    <a:pt x="393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13" name="Google Shape;28813;p13"/>
            <p:cNvSpPr/>
            <p:nvPr/>
          </p:nvSpPr>
          <p:spPr>
            <a:xfrm>
              <a:off x="2543615" y="4058479"/>
              <a:ext cx="20166" cy="16229"/>
            </a:xfrm>
            <a:custGeom>
              <a:avLst/>
              <a:gdLst/>
              <a:ahLst/>
              <a:cxnLst/>
              <a:rect l="l" t="t" r="r" b="b"/>
              <a:pathLst>
                <a:path w="565" h="539" extrusionOk="0">
                  <a:moveTo>
                    <a:pt x="565" y="134"/>
                  </a:moveTo>
                  <a:cubicBezTo>
                    <a:pt x="1" y="0"/>
                    <a:pt x="1" y="538"/>
                    <a:pt x="565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14" name="Google Shape;28814;p13"/>
            <p:cNvSpPr/>
            <p:nvPr/>
          </p:nvSpPr>
          <p:spPr>
            <a:xfrm>
              <a:off x="6655601" y="4064440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292" y="27"/>
                  </a:moveTo>
                  <a:cubicBezTo>
                    <a:pt x="237" y="1"/>
                    <a:pt x="1" y="70"/>
                    <a:pt x="98" y="117"/>
                  </a:cubicBezTo>
                  <a:cubicBezTo>
                    <a:pt x="155" y="143"/>
                    <a:pt x="392" y="74"/>
                    <a:pt x="29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15" name="Google Shape;28815;p13"/>
            <p:cNvSpPr/>
            <p:nvPr/>
          </p:nvSpPr>
          <p:spPr>
            <a:xfrm>
              <a:off x="6304536" y="4064440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293" y="27"/>
                  </a:moveTo>
                  <a:cubicBezTo>
                    <a:pt x="241" y="1"/>
                    <a:pt x="1" y="70"/>
                    <a:pt x="103" y="117"/>
                  </a:cubicBezTo>
                  <a:cubicBezTo>
                    <a:pt x="155" y="143"/>
                    <a:pt x="392" y="74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16" name="Google Shape;28816;p13"/>
            <p:cNvSpPr/>
            <p:nvPr/>
          </p:nvSpPr>
          <p:spPr>
            <a:xfrm>
              <a:off x="2325966" y="4056973"/>
              <a:ext cx="25663" cy="8280"/>
            </a:xfrm>
            <a:custGeom>
              <a:avLst/>
              <a:gdLst/>
              <a:ahLst/>
              <a:cxnLst/>
              <a:rect l="l" t="t" r="r" b="b"/>
              <a:pathLst>
                <a:path w="719" h="275" extrusionOk="0">
                  <a:moveTo>
                    <a:pt x="105" y="275"/>
                  </a:moveTo>
                  <a:lnTo>
                    <a:pt x="682" y="275"/>
                  </a:lnTo>
                  <a:cubicBezTo>
                    <a:pt x="653" y="168"/>
                    <a:pt x="718" y="15"/>
                    <a:pt x="490" y="1"/>
                  </a:cubicBezTo>
                  <a:cubicBezTo>
                    <a:pt x="474" y="146"/>
                    <a:pt x="0" y="73"/>
                    <a:pt x="105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17" name="Google Shape;28817;p13"/>
            <p:cNvSpPr/>
            <p:nvPr/>
          </p:nvSpPr>
          <p:spPr>
            <a:xfrm>
              <a:off x="2725286" y="4059081"/>
              <a:ext cx="14134" cy="4215"/>
            </a:xfrm>
            <a:custGeom>
              <a:avLst/>
              <a:gdLst/>
              <a:ahLst/>
              <a:cxnLst/>
              <a:rect l="l" t="t" r="r" b="b"/>
              <a:pathLst>
                <a:path w="396" h="140" extrusionOk="0">
                  <a:moveTo>
                    <a:pt x="293" y="24"/>
                  </a:moveTo>
                  <a:cubicBezTo>
                    <a:pt x="242" y="0"/>
                    <a:pt x="0" y="68"/>
                    <a:pt x="103" y="115"/>
                  </a:cubicBezTo>
                  <a:cubicBezTo>
                    <a:pt x="156" y="140"/>
                    <a:pt x="396" y="72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18" name="Google Shape;28818;p13"/>
            <p:cNvSpPr/>
            <p:nvPr/>
          </p:nvSpPr>
          <p:spPr>
            <a:xfrm>
              <a:off x="4371822" y="4048272"/>
              <a:ext cx="29625" cy="12285"/>
            </a:xfrm>
            <a:custGeom>
              <a:avLst/>
              <a:gdLst/>
              <a:ahLst/>
              <a:cxnLst/>
              <a:rect l="l" t="t" r="r" b="b"/>
              <a:pathLst>
                <a:path w="830" h="408" extrusionOk="0">
                  <a:moveTo>
                    <a:pt x="829" y="383"/>
                  </a:moveTo>
                  <a:lnTo>
                    <a:pt x="829" y="21"/>
                  </a:lnTo>
                  <a:cubicBezTo>
                    <a:pt x="466" y="0"/>
                    <a:pt x="407" y="121"/>
                    <a:pt x="59" y="111"/>
                  </a:cubicBezTo>
                  <a:cubicBezTo>
                    <a:pt x="0" y="349"/>
                    <a:pt x="329" y="407"/>
                    <a:pt x="829" y="3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19" name="Google Shape;28819;p13"/>
            <p:cNvSpPr/>
            <p:nvPr/>
          </p:nvSpPr>
          <p:spPr>
            <a:xfrm>
              <a:off x="1469362" y="4050621"/>
              <a:ext cx="27519" cy="11141"/>
            </a:xfrm>
            <a:custGeom>
              <a:avLst/>
              <a:gdLst/>
              <a:ahLst/>
              <a:cxnLst/>
              <a:rect l="l" t="t" r="r" b="b"/>
              <a:pathLst>
                <a:path w="771" h="370" extrusionOk="0">
                  <a:moveTo>
                    <a:pt x="771" y="305"/>
                  </a:moveTo>
                  <a:lnTo>
                    <a:pt x="771" y="33"/>
                  </a:lnTo>
                  <a:cubicBezTo>
                    <a:pt x="481" y="49"/>
                    <a:pt x="56" y="0"/>
                    <a:pt x="0" y="124"/>
                  </a:cubicBezTo>
                  <a:cubicBezTo>
                    <a:pt x="382" y="124"/>
                    <a:pt x="244" y="370"/>
                    <a:pt x="771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20" name="Google Shape;28820;p13"/>
            <p:cNvSpPr/>
            <p:nvPr/>
          </p:nvSpPr>
          <p:spPr>
            <a:xfrm>
              <a:off x="1909763" y="4040083"/>
              <a:ext cx="41403" cy="16982"/>
            </a:xfrm>
            <a:custGeom>
              <a:avLst/>
              <a:gdLst/>
              <a:ahLst/>
              <a:cxnLst/>
              <a:rect l="l" t="t" r="r" b="b"/>
              <a:pathLst>
                <a:path w="1160" h="564" extrusionOk="0">
                  <a:moveTo>
                    <a:pt x="1" y="200"/>
                  </a:moveTo>
                  <a:cubicBezTo>
                    <a:pt x="212" y="404"/>
                    <a:pt x="525" y="561"/>
                    <a:pt x="1160" y="563"/>
                  </a:cubicBezTo>
                  <a:lnTo>
                    <a:pt x="1160" y="110"/>
                  </a:lnTo>
                  <a:cubicBezTo>
                    <a:pt x="820" y="162"/>
                    <a:pt x="26" y="1"/>
                    <a:pt x="1" y="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21" name="Google Shape;28821;p13"/>
            <p:cNvSpPr/>
            <p:nvPr/>
          </p:nvSpPr>
          <p:spPr>
            <a:xfrm>
              <a:off x="911712" y="4040624"/>
              <a:ext cx="45901" cy="16741"/>
            </a:xfrm>
            <a:custGeom>
              <a:avLst/>
              <a:gdLst/>
              <a:ahLst/>
              <a:cxnLst/>
              <a:rect l="l" t="t" r="r" b="b"/>
              <a:pathLst>
                <a:path w="1286" h="556" extrusionOk="0">
                  <a:moveTo>
                    <a:pt x="965" y="1"/>
                  </a:moveTo>
                  <a:cubicBezTo>
                    <a:pt x="361" y="16"/>
                    <a:pt x="39" y="170"/>
                    <a:pt x="1" y="454"/>
                  </a:cubicBezTo>
                  <a:cubicBezTo>
                    <a:pt x="365" y="433"/>
                    <a:pt x="426" y="556"/>
                    <a:pt x="774" y="544"/>
                  </a:cubicBezTo>
                  <a:cubicBezTo>
                    <a:pt x="901" y="355"/>
                    <a:pt x="1285" y="140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22" name="Google Shape;28822;p13"/>
            <p:cNvSpPr/>
            <p:nvPr/>
          </p:nvSpPr>
          <p:spPr>
            <a:xfrm>
              <a:off x="5668043" y="4046104"/>
              <a:ext cx="14919" cy="9244"/>
            </a:xfrm>
            <a:custGeom>
              <a:avLst/>
              <a:gdLst/>
              <a:ahLst/>
              <a:cxnLst/>
              <a:rect l="l" t="t" r="r" b="b"/>
              <a:pathLst>
                <a:path w="418" h="307" extrusionOk="0">
                  <a:moveTo>
                    <a:pt x="383" y="272"/>
                  </a:moveTo>
                  <a:cubicBezTo>
                    <a:pt x="354" y="165"/>
                    <a:pt x="418" y="15"/>
                    <a:pt x="192" y="0"/>
                  </a:cubicBezTo>
                  <a:cubicBezTo>
                    <a:pt x="179" y="55"/>
                    <a:pt x="163" y="107"/>
                    <a:pt x="0" y="93"/>
                  </a:cubicBezTo>
                  <a:cubicBezTo>
                    <a:pt x="21" y="203"/>
                    <a:pt x="56" y="307"/>
                    <a:pt x="383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23" name="Google Shape;28823;p13"/>
            <p:cNvSpPr/>
            <p:nvPr/>
          </p:nvSpPr>
          <p:spPr>
            <a:xfrm>
              <a:off x="2532550" y="4050801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5" y="24"/>
                  </a:moveTo>
                  <a:cubicBezTo>
                    <a:pt x="243" y="1"/>
                    <a:pt x="0" y="69"/>
                    <a:pt x="102" y="116"/>
                  </a:cubicBezTo>
                  <a:cubicBezTo>
                    <a:pt x="157" y="142"/>
                    <a:pt x="396" y="73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24" name="Google Shape;28824;p13"/>
            <p:cNvSpPr/>
            <p:nvPr/>
          </p:nvSpPr>
          <p:spPr>
            <a:xfrm>
              <a:off x="4174411" y="4045713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5"/>
                  </a:moveTo>
                  <a:cubicBezTo>
                    <a:pt x="192" y="51"/>
                    <a:pt x="38" y="0"/>
                    <a:pt x="1" y="105"/>
                  </a:cubicBezTo>
                  <a:cubicBezTo>
                    <a:pt x="1" y="153"/>
                    <a:pt x="156" y="206"/>
                    <a:pt x="192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25" name="Google Shape;28825;p13"/>
            <p:cNvSpPr/>
            <p:nvPr/>
          </p:nvSpPr>
          <p:spPr>
            <a:xfrm>
              <a:off x="2319256" y="4045352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3" y="25"/>
                  </a:moveTo>
                  <a:cubicBezTo>
                    <a:pt x="241" y="0"/>
                    <a:pt x="0" y="68"/>
                    <a:pt x="102" y="118"/>
                  </a:cubicBezTo>
                  <a:cubicBezTo>
                    <a:pt x="152" y="143"/>
                    <a:pt x="393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26" name="Google Shape;28826;p13"/>
            <p:cNvSpPr/>
            <p:nvPr/>
          </p:nvSpPr>
          <p:spPr>
            <a:xfrm>
              <a:off x="3761349" y="4043394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5" y="0"/>
                  </a:moveTo>
                  <a:cubicBezTo>
                    <a:pt x="238" y="20"/>
                    <a:pt x="4" y="3"/>
                    <a:pt x="0" y="90"/>
                  </a:cubicBezTo>
                  <a:cubicBezTo>
                    <a:pt x="153" y="71"/>
                    <a:pt x="380" y="88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27" name="Google Shape;28827;p13"/>
            <p:cNvSpPr/>
            <p:nvPr/>
          </p:nvSpPr>
          <p:spPr>
            <a:xfrm>
              <a:off x="4556278" y="403984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99" y="118"/>
                  </a:moveTo>
                  <a:cubicBezTo>
                    <a:pt x="154" y="143"/>
                    <a:pt x="392" y="75"/>
                    <a:pt x="292" y="27"/>
                  </a:cubicBezTo>
                  <a:cubicBezTo>
                    <a:pt x="239" y="1"/>
                    <a:pt x="0" y="70"/>
                    <a:pt x="99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28" name="Google Shape;28828;p13"/>
            <p:cNvSpPr/>
            <p:nvPr/>
          </p:nvSpPr>
          <p:spPr>
            <a:xfrm>
              <a:off x="3468747" y="4039842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2" y="27"/>
                  </a:moveTo>
                  <a:cubicBezTo>
                    <a:pt x="238" y="1"/>
                    <a:pt x="1" y="71"/>
                    <a:pt x="100" y="118"/>
                  </a:cubicBezTo>
                  <a:cubicBezTo>
                    <a:pt x="154" y="143"/>
                    <a:pt x="392" y="74"/>
                    <a:pt x="29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29" name="Google Shape;28829;p13"/>
            <p:cNvSpPr/>
            <p:nvPr/>
          </p:nvSpPr>
          <p:spPr>
            <a:xfrm>
              <a:off x="7137476" y="4034392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89" y="25"/>
                  </a:moveTo>
                  <a:cubicBezTo>
                    <a:pt x="238" y="0"/>
                    <a:pt x="1" y="69"/>
                    <a:pt x="100" y="116"/>
                  </a:cubicBezTo>
                  <a:cubicBezTo>
                    <a:pt x="152" y="143"/>
                    <a:pt x="390" y="73"/>
                    <a:pt x="289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30" name="Google Shape;28830;p13"/>
            <p:cNvSpPr/>
            <p:nvPr/>
          </p:nvSpPr>
          <p:spPr>
            <a:xfrm>
              <a:off x="2511956" y="4034392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3" y="25"/>
                  </a:moveTo>
                  <a:cubicBezTo>
                    <a:pt x="239" y="0"/>
                    <a:pt x="0" y="69"/>
                    <a:pt x="101" y="116"/>
                  </a:cubicBezTo>
                  <a:cubicBezTo>
                    <a:pt x="153" y="143"/>
                    <a:pt x="394" y="73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31" name="Google Shape;28831;p13"/>
            <p:cNvSpPr/>
            <p:nvPr/>
          </p:nvSpPr>
          <p:spPr>
            <a:xfrm>
              <a:off x="5695419" y="4029665"/>
              <a:ext cx="13920" cy="5510"/>
            </a:xfrm>
            <a:custGeom>
              <a:avLst/>
              <a:gdLst/>
              <a:ahLst/>
              <a:cxnLst/>
              <a:rect l="l" t="t" r="r" b="b"/>
              <a:pathLst>
                <a:path w="390" h="183" extrusionOk="0">
                  <a:moveTo>
                    <a:pt x="1" y="182"/>
                  </a:moveTo>
                  <a:lnTo>
                    <a:pt x="390" y="182"/>
                  </a:lnTo>
                  <a:lnTo>
                    <a:pt x="39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32" name="Google Shape;28832;p13"/>
            <p:cNvSpPr/>
            <p:nvPr/>
          </p:nvSpPr>
          <p:spPr>
            <a:xfrm>
              <a:off x="4542037" y="4018796"/>
              <a:ext cx="26555" cy="12195"/>
            </a:xfrm>
            <a:custGeom>
              <a:avLst/>
              <a:gdLst/>
              <a:ahLst/>
              <a:cxnLst/>
              <a:rect l="l" t="t" r="r" b="b"/>
              <a:pathLst>
                <a:path w="744" h="405" extrusionOk="0">
                  <a:moveTo>
                    <a:pt x="306" y="0"/>
                  </a:moveTo>
                  <a:cubicBezTo>
                    <a:pt x="1" y="134"/>
                    <a:pt x="90" y="405"/>
                    <a:pt x="693" y="362"/>
                  </a:cubicBezTo>
                  <a:cubicBezTo>
                    <a:pt x="744" y="154"/>
                    <a:pt x="646" y="21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33" name="Google Shape;28833;p13"/>
            <p:cNvSpPr/>
            <p:nvPr/>
          </p:nvSpPr>
          <p:spPr>
            <a:xfrm>
              <a:off x="3406786" y="4026172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100" y="117"/>
                  </a:moveTo>
                  <a:cubicBezTo>
                    <a:pt x="151" y="143"/>
                    <a:pt x="392" y="72"/>
                    <a:pt x="292" y="25"/>
                  </a:cubicBezTo>
                  <a:cubicBezTo>
                    <a:pt x="242" y="0"/>
                    <a:pt x="1" y="71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34" name="Google Shape;28834;p13"/>
            <p:cNvSpPr/>
            <p:nvPr/>
          </p:nvSpPr>
          <p:spPr>
            <a:xfrm>
              <a:off x="7898854" y="4008408"/>
              <a:ext cx="35478" cy="19120"/>
            </a:xfrm>
            <a:custGeom>
              <a:avLst/>
              <a:gdLst/>
              <a:ahLst/>
              <a:cxnLst/>
              <a:rect l="l" t="t" r="r" b="b"/>
              <a:pathLst>
                <a:path w="994" h="635" extrusionOk="0">
                  <a:moveTo>
                    <a:pt x="557" y="617"/>
                  </a:moveTo>
                  <a:cubicBezTo>
                    <a:pt x="507" y="353"/>
                    <a:pt x="994" y="337"/>
                    <a:pt x="944" y="72"/>
                  </a:cubicBezTo>
                  <a:cubicBezTo>
                    <a:pt x="0" y="0"/>
                    <a:pt x="77" y="635"/>
                    <a:pt x="557" y="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35" name="Google Shape;28835;p13"/>
            <p:cNvSpPr/>
            <p:nvPr/>
          </p:nvSpPr>
          <p:spPr>
            <a:xfrm>
              <a:off x="2732211" y="402349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99" y="116"/>
                  </a:moveTo>
                  <a:cubicBezTo>
                    <a:pt x="155" y="142"/>
                    <a:pt x="394" y="71"/>
                    <a:pt x="295" y="24"/>
                  </a:cubicBezTo>
                  <a:cubicBezTo>
                    <a:pt x="242" y="1"/>
                    <a:pt x="1" y="69"/>
                    <a:pt x="9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36" name="Google Shape;28836;p13"/>
            <p:cNvSpPr/>
            <p:nvPr/>
          </p:nvSpPr>
          <p:spPr>
            <a:xfrm>
              <a:off x="1926860" y="4023493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4"/>
                  </a:moveTo>
                  <a:cubicBezTo>
                    <a:pt x="242" y="1"/>
                    <a:pt x="1" y="69"/>
                    <a:pt x="103" y="116"/>
                  </a:cubicBezTo>
                  <a:cubicBezTo>
                    <a:pt x="157" y="140"/>
                    <a:pt x="395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37" name="Google Shape;28837;p13"/>
            <p:cNvSpPr/>
            <p:nvPr/>
          </p:nvSpPr>
          <p:spPr>
            <a:xfrm>
              <a:off x="4975336" y="4007806"/>
              <a:ext cx="34086" cy="17223"/>
            </a:xfrm>
            <a:custGeom>
              <a:avLst/>
              <a:gdLst/>
              <a:ahLst/>
              <a:cxnLst/>
              <a:rect l="l" t="t" r="r" b="b"/>
              <a:pathLst>
                <a:path w="955" h="572" extrusionOk="0">
                  <a:moveTo>
                    <a:pt x="700" y="545"/>
                  </a:moveTo>
                  <a:cubicBezTo>
                    <a:pt x="862" y="441"/>
                    <a:pt x="955" y="302"/>
                    <a:pt x="893" y="92"/>
                  </a:cubicBezTo>
                  <a:cubicBezTo>
                    <a:pt x="626" y="95"/>
                    <a:pt x="467" y="48"/>
                    <a:pt x="313" y="1"/>
                  </a:cubicBezTo>
                  <a:cubicBezTo>
                    <a:pt x="1" y="147"/>
                    <a:pt x="83" y="571"/>
                    <a:pt x="700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38" name="Google Shape;28838;p13"/>
            <p:cNvSpPr/>
            <p:nvPr/>
          </p:nvSpPr>
          <p:spPr>
            <a:xfrm>
              <a:off x="2770829" y="4012021"/>
              <a:ext cx="20095" cy="16259"/>
            </a:xfrm>
            <a:custGeom>
              <a:avLst/>
              <a:gdLst/>
              <a:ahLst/>
              <a:cxnLst/>
              <a:rect l="l" t="t" r="r" b="b"/>
              <a:pathLst>
                <a:path w="563" h="540" extrusionOk="0">
                  <a:moveTo>
                    <a:pt x="562" y="405"/>
                  </a:moveTo>
                  <a:lnTo>
                    <a:pt x="562" y="134"/>
                  </a:lnTo>
                  <a:cubicBezTo>
                    <a:pt x="1" y="1"/>
                    <a:pt x="1" y="540"/>
                    <a:pt x="562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39" name="Google Shape;28839;p13"/>
            <p:cNvSpPr/>
            <p:nvPr/>
          </p:nvSpPr>
          <p:spPr>
            <a:xfrm>
              <a:off x="6573045" y="4017983"/>
              <a:ext cx="13920" cy="4246"/>
            </a:xfrm>
            <a:custGeom>
              <a:avLst/>
              <a:gdLst/>
              <a:ahLst/>
              <a:cxnLst/>
              <a:rect l="l" t="t" r="r" b="b"/>
              <a:pathLst>
                <a:path w="390" h="141" extrusionOk="0">
                  <a:moveTo>
                    <a:pt x="292" y="27"/>
                  </a:moveTo>
                  <a:cubicBezTo>
                    <a:pt x="237" y="1"/>
                    <a:pt x="0" y="70"/>
                    <a:pt x="101" y="116"/>
                  </a:cubicBezTo>
                  <a:cubicBezTo>
                    <a:pt x="151" y="141"/>
                    <a:pt x="389" y="73"/>
                    <a:pt x="29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40" name="Google Shape;28840;p13"/>
            <p:cNvSpPr/>
            <p:nvPr/>
          </p:nvSpPr>
          <p:spPr>
            <a:xfrm>
              <a:off x="2686382" y="4013286"/>
              <a:ext cx="21915" cy="8762"/>
            </a:xfrm>
            <a:custGeom>
              <a:avLst/>
              <a:gdLst/>
              <a:ahLst/>
              <a:cxnLst/>
              <a:rect l="l" t="t" r="r" b="b"/>
              <a:pathLst>
                <a:path w="614" h="291" extrusionOk="0">
                  <a:moveTo>
                    <a:pt x="614" y="272"/>
                  </a:moveTo>
                  <a:lnTo>
                    <a:pt x="614" y="0"/>
                  </a:lnTo>
                  <a:lnTo>
                    <a:pt x="33" y="0"/>
                  </a:lnTo>
                  <a:cubicBezTo>
                    <a:pt x="0" y="199"/>
                    <a:pt x="191" y="290"/>
                    <a:pt x="614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41" name="Google Shape;28841;p13"/>
            <p:cNvSpPr/>
            <p:nvPr/>
          </p:nvSpPr>
          <p:spPr>
            <a:xfrm>
              <a:off x="1888277" y="4010486"/>
              <a:ext cx="14670" cy="9575"/>
            </a:xfrm>
            <a:custGeom>
              <a:avLst/>
              <a:gdLst/>
              <a:ahLst/>
              <a:cxnLst/>
              <a:rect l="l" t="t" r="r" b="b"/>
              <a:pathLst>
                <a:path w="411" h="318" extrusionOk="0">
                  <a:moveTo>
                    <a:pt x="411" y="276"/>
                  </a:moveTo>
                  <a:lnTo>
                    <a:pt x="411" y="93"/>
                  </a:lnTo>
                  <a:cubicBezTo>
                    <a:pt x="220" y="93"/>
                    <a:pt x="184" y="19"/>
                    <a:pt x="26" y="1"/>
                  </a:cubicBezTo>
                  <a:cubicBezTo>
                    <a:pt x="45" y="146"/>
                    <a:pt x="1" y="318"/>
                    <a:pt x="411" y="2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42" name="Google Shape;28842;p13"/>
            <p:cNvSpPr/>
            <p:nvPr/>
          </p:nvSpPr>
          <p:spPr>
            <a:xfrm>
              <a:off x="1655173" y="4016026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49" y="70"/>
                    <a:pt x="381" y="88"/>
                    <a:pt x="385" y="1"/>
                  </a:cubicBezTo>
                  <a:cubicBezTo>
                    <a:pt x="235" y="22"/>
                    <a:pt x="5" y="2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43" name="Google Shape;28843;p13"/>
            <p:cNvSpPr/>
            <p:nvPr/>
          </p:nvSpPr>
          <p:spPr>
            <a:xfrm>
              <a:off x="8435017" y="4010185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2" y="103"/>
                  </a:moveTo>
                  <a:cubicBezTo>
                    <a:pt x="193" y="52"/>
                    <a:pt x="37" y="0"/>
                    <a:pt x="0" y="103"/>
                  </a:cubicBezTo>
                  <a:cubicBezTo>
                    <a:pt x="0" y="153"/>
                    <a:pt x="158" y="205"/>
                    <a:pt x="192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44" name="Google Shape;28844;p13"/>
            <p:cNvSpPr/>
            <p:nvPr/>
          </p:nvSpPr>
          <p:spPr>
            <a:xfrm>
              <a:off x="7502282" y="4012443"/>
              <a:ext cx="13920" cy="4336"/>
            </a:xfrm>
            <a:custGeom>
              <a:avLst/>
              <a:gdLst/>
              <a:ahLst/>
              <a:cxnLst/>
              <a:rect l="l" t="t" r="r" b="b"/>
              <a:pathLst>
                <a:path w="390" h="144" extrusionOk="0">
                  <a:moveTo>
                    <a:pt x="291" y="28"/>
                  </a:moveTo>
                  <a:cubicBezTo>
                    <a:pt x="238" y="1"/>
                    <a:pt x="0" y="71"/>
                    <a:pt x="98" y="117"/>
                  </a:cubicBezTo>
                  <a:cubicBezTo>
                    <a:pt x="152" y="143"/>
                    <a:pt x="389" y="75"/>
                    <a:pt x="291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45" name="Google Shape;28845;p13"/>
            <p:cNvSpPr/>
            <p:nvPr/>
          </p:nvSpPr>
          <p:spPr>
            <a:xfrm>
              <a:off x="2343419" y="4010396"/>
              <a:ext cx="20737" cy="5871"/>
            </a:xfrm>
            <a:custGeom>
              <a:avLst/>
              <a:gdLst/>
              <a:ahLst/>
              <a:cxnLst/>
              <a:rect l="l" t="t" r="r" b="b"/>
              <a:pathLst>
                <a:path w="581" h="195" extrusionOk="0">
                  <a:moveTo>
                    <a:pt x="1" y="188"/>
                  </a:moveTo>
                  <a:cubicBezTo>
                    <a:pt x="334" y="194"/>
                    <a:pt x="497" y="118"/>
                    <a:pt x="580" y="6"/>
                  </a:cubicBezTo>
                  <a:cubicBezTo>
                    <a:pt x="250" y="1"/>
                    <a:pt x="87" y="77"/>
                    <a:pt x="1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46" name="Google Shape;28846;p13"/>
            <p:cNvSpPr/>
            <p:nvPr/>
          </p:nvSpPr>
          <p:spPr>
            <a:xfrm>
              <a:off x="2708261" y="4005066"/>
              <a:ext cx="20737" cy="8250"/>
            </a:xfrm>
            <a:custGeom>
              <a:avLst/>
              <a:gdLst/>
              <a:ahLst/>
              <a:cxnLst/>
              <a:rect l="l" t="t" r="r" b="b"/>
              <a:pathLst>
                <a:path w="581" h="274" extrusionOk="0">
                  <a:moveTo>
                    <a:pt x="580" y="92"/>
                  </a:moveTo>
                  <a:cubicBezTo>
                    <a:pt x="385" y="92"/>
                    <a:pt x="351" y="17"/>
                    <a:pt x="194" y="0"/>
                  </a:cubicBezTo>
                  <a:cubicBezTo>
                    <a:pt x="194" y="92"/>
                    <a:pt x="37" y="108"/>
                    <a:pt x="1" y="181"/>
                  </a:cubicBezTo>
                  <a:cubicBezTo>
                    <a:pt x="194" y="181"/>
                    <a:pt x="231" y="255"/>
                    <a:pt x="386" y="273"/>
                  </a:cubicBezTo>
                  <a:cubicBezTo>
                    <a:pt x="385" y="183"/>
                    <a:pt x="543" y="165"/>
                    <a:pt x="58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47" name="Google Shape;28847;p13"/>
            <p:cNvSpPr/>
            <p:nvPr/>
          </p:nvSpPr>
          <p:spPr>
            <a:xfrm>
              <a:off x="6184611" y="3997599"/>
              <a:ext cx="26555" cy="15326"/>
            </a:xfrm>
            <a:custGeom>
              <a:avLst/>
              <a:gdLst/>
              <a:ahLst/>
              <a:cxnLst/>
              <a:rect l="l" t="t" r="r" b="b"/>
              <a:pathLst>
                <a:path w="744" h="509" extrusionOk="0">
                  <a:moveTo>
                    <a:pt x="1" y="74"/>
                  </a:moveTo>
                  <a:lnTo>
                    <a:pt x="1" y="438"/>
                  </a:lnTo>
                  <a:cubicBezTo>
                    <a:pt x="744" y="508"/>
                    <a:pt x="744" y="0"/>
                    <a:pt x="1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48" name="Google Shape;28848;p13"/>
            <p:cNvSpPr/>
            <p:nvPr/>
          </p:nvSpPr>
          <p:spPr>
            <a:xfrm>
              <a:off x="5555185" y="3994137"/>
              <a:ext cx="35228" cy="16470"/>
            </a:xfrm>
            <a:custGeom>
              <a:avLst/>
              <a:gdLst/>
              <a:ahLst/>
              <a:cxnLst/>
              <a:rect l="l" t="t" r="r" b="b"/>
              <a:pathLst>
                <a:path w="987" h="547" extrusionOk="0">
                  <a:moveTo>
                    <a:pt x="847" y="1"/>
                  </a:moveTo>
                  <a:lnTo>
                    <a:pt x="75" y="1"/>
                  </a:lnTo>
                  <a:cubicBezTo>
                    <a:pt x="1" y="307"/>
                    <a:pt x="409" y="390"/>
                    <a:pt x="653" y="546"/>
                  </a:cubicBezTo>
                  <a:cubicBezTo>
                    <a:pt x="651" y="332"/>
                    <a:pt x="986" y="279"/>
                    <a:pt x="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49" name="Google Shape;28849;p13"/>
            <p:cNvSpPr/>
            <p:nvPr/>
          </p:nvSpPr>
          <p:spPr>
            <a:xfrm>
              <a:off x="2959425" y="4001604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3" y="25"/>
                  </a:moveTo>
                  <a:cubicBezTo>
                    <a:pt x="239" y="1"/>
                    <a:pt x="1" y="70"/>
                    <a:pt x="99" y="117"/>
                  </a:cubicBezTo>
                  <a:cubicBezTo>
                    <a:pt x="151" y="142"/>
                    <a:pt x="390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50" name="Google Shape;28850;p13"/>
            <p:cNvSpPr/>
            <p:nvPr/>
          </p:nvSpPr>
          <p:spPr>
            <a:xfrm>
              <a:off x="7643444" y="3994137"/>
              <a:ext cx="20773" cy="8250"/>
            </a:xfrm>
            <a:custGeom>
              <a:avLst/>
              <a:gdLst/>
              <a:ahLst/>
              <a:cxnLst/>
              <a:rect l="l" t="t" r="r" b="b"/>
              <a:pathLst>
                <a:path w="582" h="274" extrusionOk="0">
                  <a:moveTo>
                    <a:pt x="581" y="1"/>
                  </a:moveTo>
                  <a:lnTo>
                    <a:pt x="1" y="1"/>
                  </a:lnTo>
                  <a:lnTo>
                    <a:pt x="1" y="273"/>
                  </a:lnTo>
                  <a:lnTo>
                    <a:pt x="58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51" name="Google Shape;28851;p13"/>
            <p:cNvSpPr/>
            <p:nvPr/>
          </p:nvSpPr>
          <p:spPr>
            <a:xfrm>
              <a:off x="8324872" y="3993836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5" y="102"/>
                  </a:moveTo>
                  <a:cubicBezTo>
                    <a:pt x="196" y="52"/>
                    <a:pt x="38" y="0"/>
                    <a:pt x="0" y="102"/>
                  </a:cubicBezTo>
                  <a:cubicBezTo>
                    <a:pt x="0" y="152"/>
                    <a:pt x="156" y="205"/>
                    <a:pt x="195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52" name="Google Shape;28852;p13"/>
            <p:cNvSpPr/>
            <p:nvPr/>
          </p:nvSpPr>
          <p:spPr>
            <a:xfrm>
              <a:off x="5134343" y="399067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6"/>
                  </a:moveTo>
                  <a:cubicBezTo>
                    <a:pt x="155" y="142"/>
                    <a:pt x="394" y="74"/>
                    <a:pt x="296" y="27"/>
                  </a:cubicBezTo>
                  <a:cubicBezTo>
                    <a:pt x="243" y="1"/>
                    <a:pt x="1" y="69"/>
                    <a:pt x="102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53" name="Google Shape;28853;p13"/>
            <p:cNvSpPr/>
            <p:nvPr/>
          </p:nvSpPr>
          <p:spPr>
            <a:xfrm>
              <a:off x="1391232" y="3968153"/>
              <a:ext cx="52290" cy="28032"/>
            </a:xfrm>
            <a:custGeom>
              <a:avLst/>
              <a:gdLst/>
              <a:ahLst/>
              <a:cxnLst/>
              <a:rect l="l" t="t" r="r" b="b"/>
              <a:pathLst>
                <a:path w="1465" h="931" extrusionOk="0">
                  <a:moveTo>
                    <a:pt x="451" y="591"/>
                  </a:moveTo>
                  <a:cubicBezTo>
                    <a:pt x="588" y="702"/>
                    <a:pt x="338" y="930"/>
                    <a:pt x="838" y="864"/>
                  </a:cubicBezTo>
                  <a:cubicBezTo>
                    <a:pt x="1465" y="635"/>
                    <a:pt x="635" y="1"/>
                    <a:pt x="66" y="319"/>
                  </a:cubicBezTo>
                  <a:cubicBezTo>
                    <a:pt x="0" y="501"/>
                    <a:pt x="337" y="495"/>
                    <a:pt x="451" y="5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54" name="Google Shape;28854;p13"/>
            <p:cNvSpPr/>
            <p:nvPr/>
          </p:nvSpPr>
          <p:spPr>
            <a:xfrm>
              <a:off x="7058312" y="3985917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1" y="182"/>
                  </a:moveTo>
                  <a:lnTo>
                    <a:pt x="387" y="182"/>
                  </a:lnTo>
                  <a:lnTo>
                    <a:pt x="38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55" name="Google Shape;28855;p13"/>
            <p:cNvSpPr/>
            <p:nvPr/>
          </p:nvSpPr>
          <p:spPr>
            <a:xfrm>
              <a:off x="2972631" y="3983177"/>
              <a:ext cx="29482" cy="9936"/>
            </a:xfrm>
            <a:custGeom>
              <a:avLst/>
              <a:gdLst/>
              <a:ahLst/>
              <a:cxnLst/>
              <a:rect l="l" t="t" r="r" b="b"/>
              <a:pathLst>
                <a:path w="826" h="330" extrusionOk="0">
                  <a:moveTo>
                    <a:pt x="693" y="273"/>
                  </a:moveTo>
                  <a:cubicBezTo>
                    <a:pt x="825" y="29"/>
                    <a:pt x="295" y="97"/>
                    <a:pt x="114" y="0"/>
                  </a:cubicBezTo>
                  <a:cubicBezTo>
                    <a:pt x="0" y="238"/>
                    <a:pt x="191" y="329"/>
                    <a:pt x="693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56" name="Google Shape;28856;p13"/>
            <p:cNvSpPr/>
            <p:nvPr/>
          </p:nvSpPr>
          <p:spPr>
            <a:xfrm>
              <a:off x="1665346" y="3987904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100" y="116"/>
                  </a:moveTo>
                  <a:cubicBezTo>
                    <a:pt x="151" y="141"/>
                    <a:pt x="391" y="72"/>
                    <a:pt x="293" y="25"/>
                  </a:cubicBezTo>
                  <a:cubicBezTo>
                    <a:pt x="240" y="0"/>
                    <a:pt x="1" y="71"/>
                    <a:pt x="100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57" name="Google Shape;28857;p13"/>
            <p:cNvSpPr/>
            <p:nvPr/>
          </p:nvSpPr>
          <p:spPr>
            <a:xfrm>
              <a:off x="2873479" y="3982846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2" y="103"/>
                  </a:moveTo>
                  <a:cubicBezTo>
                    <a:pt x="195" y="53"/>
                    <a:pt x="37" y="1"/>
                    <a:pt x="1" y="103"/>
                  </a:cubicBezTo>
                  <a:cubicBezTo>
                    <a:pt x="1" y="154"/>
                    <a:pt x="155" y="206"/>
                    <a:pt x="192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58" name="Google Shape;28858;p13"/>
            <p:cNvSpPr/>
            <p:nvPr/>
          </p:nvSpPr>
          <p:spPr>
            <a:xfrm>
              <a:off x="1059655" y="3985134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7"/>
                  </a:moveTo>
                  <a:cubicBezTo>
                    <a:pt x="238" y="1"/>
                    <a:pt x="0" y="71"/>
                    <a:pt x="101" y="119"/>
                  </a:cubicBezTo>
                  <a:cubicBezTo>
                    <a:pt x="152" y="143"/>
                    <a:pt x="393" y="75"/>
                    <a:pt x="295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59" name="Google Shape;28859;p13"/>
            <p:cNvSpPr/>
            <p:nvPr/>
          </p:nvSpPr>
          <p:spPr>
            <a:xfrm>
              <a:off x="715550" y="3985165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8" y="118"/>
                  </a:moveTo>
                  <a:cubicBezTo>
                    <a:pt x="151" y="142"/>
                    <a:pt x="392" y="74"/>
                    <a:pt x="291" y="26"/>
                  </a:cubicBezTo>
                  <a:cubicBezTo>
                    <a:pt x="239" y="1"/>
                    <a:pt x="0" y="70"/>
                    <a:pt x="98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60" name="Google Shape;28860;p13"/>
            <p:cNvSpPr/>
            <p:nvPr/>
          </p:nvSpPr>
          <p:spPr>
            <a:xfrm>
              <a:off x="546977" y="3977005"/>
              <a:ext cx="28411" cy="11743"/>
            </a:xfrm>
            <a:custGeom>
              <a:avLst/>
              <a:gdLst/>
              <a:ahLst/>
              <a:cxnLst/>
              <a:rect l="l" t="t" r="r" b="b"/>
              <a:pathLst>
                <a:path w="796" h="390" extrusionOk="0">
                  <a:moveTo>
                    <a:pt x="770" y="25"/>
                  </a:moveTo>
                  <a:cubicBezTo>
                    <a:pt x="333" y="0"/>
                    <a:pt x="47" y="46"/>
                    <a:pt x="0" y="208"/>
                  </a:cubicBezTo>
                  <a:cubicBezTo>
                    <a:pt x="277" y="229"/>
                    <a:pt x="325" y="357"/>
                    <a:pt x="580" y="389"/>
                  </a:cubicBezTo>
                  <a:cubicBezTo>
                    <a:pt x="536" y="217"/>
                    <a:pt x="795" y="188"/>
                    <a:pt x="7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61" name="Google Shape;28861;p13"/>
            <p:cNvSpPr/>
            <p:nvPr/>
          </p:nvSpPr>
          <p:spPr>
            <a:xfrm>
              <a:off x="2143902" y="3975680"/>
              <a:ext cx="38798" cy="12676"/>
            </a:xfrm>
            <a:custGeom>
              <a:avLst/>
              <a:gdLst/>
              <a:ahLst/>
              <a:cxnLst/>
              <a:rect l="l" t="t" r="r" b="b"/>
              <a:pathLst>
                <a:path w="1087" h="421" extrusionOk="0">
                  <a:moveTo>
                    <a:pt x="963" y="341"/>
                  </a:moveTo>
                  <a:cubicBezTo>
                    <a:pt x="1086" y="121"/>
                    <a:pt x="44" y="0"/>
                    <a:pt x="0" y="161"/>
                  </a:cubicBezTo>
                  <a:cubicBezTo>
                    <a:pt x="368" y="198"/>
                    <a:pt x="349" y="420"/>
                    <a:pt x="963" y="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62" name="Google Shape;28862;p13"/>
            <p:cNvSpPr/>
            <p:nvPr/>
          </p:nvSpPr>
          <p:spPr>
            <a:xfrm>
              <a:off x="8717161" y="3980498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387" y="1"/>
                  </a:moveTo>
                  <a:cubicBezTo>
                    <a:pt x="237" y="22"/>
                    <a:pt x="7" y="3"/>
                    <a:pt x="0" y="92"/>
                  </a:cubicBezTo>
                  <a:cubicBezTo>
                    <a:pt x="152" y="71"/>
                    <a:pt x="382" y="88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63" name="Google Shape;28863;p13"/>
            <p:cNvSpPr/>
            <p:nvPr/>
          </p:nvSpPr>
          <p:spPr>
            <a:xfrm>
              <a:off x="270687" y="3977758"/>
              <a:ext cx="21665" cy="6383"/>
            </a:xfrm>
            <a:custGeom>
              <a:avLst/>
              <a:gdLst/>
              <a:ahLst/>
              <a:cxnLst/>
              <a:rect l="l" t="t" r="r" b="b"/>
              <a:pathLst>
                <a:path w="607" h="212" extrusionOk="0">
                  <a:moveTo>
                    <a:pt x="606" y="0"/>
                  </a:moveTo>
                  <a:lnTo>
                    <a:pt x="27" y="0"/>
                  </a:lnTo>
                  <a:cubicBezTo>
                    <a:pt x="1" y="163"/>
                    <a:pt x="217" y="212"/>
                    <a:pt x="606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64" name="Google Shape;28864;p13"/>
            <p:cNvSpPr/>
            <p:nvPr/>
          </p:nvSpPr>
          <p:spPr>
            <a:xfrm>
              <a:off x="5640453" y="3971887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4" y="104"/>
                  </a:moveTo>
                  <a:cubicBezTo>
                    <a:pt x="194" y="53"/>
                    <a:pt x="37" y="1"/>
                    <a:pt x="1" y="104"/>
                  </a:cubicBezTo>
                  <a:cubicBezTo>
                    <a:pt x="1" y="155"/>
                    <a:pt x="156" y="208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65" name="Google Shape;28865;p13"/>
            <p:cNvSpPr/>
            <p:nvPr/>
          </p:nvSpPr>
          <p:spPr>
            <a:xfrm>
              <a:off x="4766253" y="3972278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388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66" name="Google Shape;28866;p13"/>
            <p:cNvSpPr/>
            <p:nvPr/>
          </p:nvSpPr>
          <p:spPr>
            <a:xfrm>
              <a:off x="2491184" y="3958759"/>
              <a:ext cx="40404" cy="18578"/>
            </a:xfrm>
            <a:custGeom>
              <a:avLst/>
              <a:gdLst/>
              <a:ahLst/>
              <a:cxnLst/>
              <a:rect l="l" t="t" r="r" b="b"/>
              <a:pathLst>
                <a:path w="1132" h="617" extrusionOk="0">
                  <a:moveTo>
                    <a:pt x="1069" y="450"/>
                  </a:moveTo>
                  <a:cubicBezTo>
                    <a:pt x="1132" y="1"/>
                    <a:pt x="0" y="212"/>
                    <a:pt x="103" y="540"/>
                  </a:cubicBezTo>
                  <a:cubicBezTo>
                    <a:pt x="647" y="617"/>
                    <a:pt x="602" y="412"/>
                    <a:pt x="1069" y="4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67" name="Google Shape;28867;p13"/>
            <p:cNvSpPr/>
            <p:nvPr/>
          </p:nvSpPr>
          <p:spPr>
            <a:xfrm>
              <a:off x="151012" y="3971495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4" y="27"/>
                  </a:moveTo>
                  <a:cubicBezTo>
                    <a:pt x="240" y="1"/>
                    <a:pt x="0" y="71"/>
                    <a:pt x="102" y="117"/>
                  </a:cubicBezTo>
                  <a:cubicBezTo>
                    <a:pt x="156" y="143"/>
                    <a:pt x="396" y="73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68" name="Google Shape;28868;p13"/>
            <p:cNvSpPr/>
            <p:nvPr/>
          </p:nvSpPr>
          <p:spPr>
            <a:xfrm>
              <a:off x="7719075" y="3966798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388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69" name="Google Shape;28869;p13"/>
            <p:cNvSpPr/>
            <p:nvPr/>
          </p:nvSpPr>
          <p:spPr>
            <a:xfrm>
              <a:off x="5279002" y="3968786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5"/>
                  </a:moveTo>
                  <a:cubicBezTo>
                    <a:pt x="238" y="1"/>
                    <a:pt x="1" y="70"/>
                    <a:pt x="100" y="117"/>
                  </a:cubicBezTo>
                  <a:cubicBezTo>
                    <a:pt x="152" y="142"/>
                    <a:pt x="390" y="72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70" name="Google Shape;28870;p13"/>
            <p:cNvSpPr/>
            <p:nvPr/>
          </p:nvSpPr>
          <p:spPr>
            <a:xfrm>
              <a:off x="4700580" y="3958639"/>
              <a:ext cx="28161" cy="13670"/>
            </a:xfrm>
            <a:custGeom>
              <a:avLst/>
              <a:gdLst/>
              <a:ahLst/>
              <a:cxnLst/>
              <a:rect l="l" t="t" r="r" b="b"/>
              <a:pathLst>
                <a:path w="789" h="454" extrusionOk="0">
                  <a:moveTo>
                    <a:pt x="489" y="454"/>
                  </a:moveTo>
                  <a:cubicBezTo>
                    <a:pt x="754" y="338"/>
                    <a:pt x="788" y="9"/>
                    <a:pt x="297" y="1"/>
                  </a:cubicBezTo>
                  <a:cubicBezTo>
                    <a:pt x="35" y="114"/>
                    <a:pt x="1" y="445"/>
                    <a:pt x="489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71" name="Google Shape;28871;p13"/>
            <p:cNvSpPr/>
            <p:nvPr/>
          </p:nvSpPr>
          <p:spPr>
            <a:xfrm>
              <a:off x="7268215" y="3957796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98" y="118"/>
                  </a:moveTo>
                  <a:cubicBezTo>
                    <a:pt x="152" y="144"/>
                    <a:pt x="393" y="75"/>
                    <a:pt x="293" y="29"/>
                  </a:cubicBezTo>
                  <a:cubicBezTo>
                    <a:pt x="238" y="0"/>
                    <a:pt x="0" y="71"/>
                    <a:pt x="98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72" name="Google Shape;28872;p13"/>
            <p:cNvSpPr/>
            <p:nvPr/>
          </p:nvSpPr>
          <p:spPr>
            <a:xfrm>
              <a:off x="3417280" y="3953069"/>
              <a:ext cx="34408" cy="9063"/>
            </a:xfrm>
            <a:custGeom>
              <a:avLst/>
              <a:gdLst/>
              <a:ahLst/>
              <a:cxnLst/>
              <a:rect l="l" t="t" r="r" b="b"/>
              <a:pathLst>
                <a:path w="964" h="301" extrusionOk="0">
                  <a:moveTo>
                    <a:pt x="192" y="275"/>
                  </a:moveTo>
                  <a:cubicBezTo>
                    <a:pt x="631" y="301"/>
                    <a:pt x="918" y="254"/>
                    <a:pt x="964" y="94"/>
                  </a:cubicBezTo>
                  <a:cubicBezTo>
                    <a:pt x="621" y="113"/>
                    <a:pt x="0" y="1"/>
                    <a:pt x="192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73" name="Google Shape;28873;p13"/>
            <p:cNvSpPr/>
            <p:nvPr/>
          </p:nvSpPr>
          <p:spPr>
            <a:xfrm>
              <a:off x="2484473" y="395785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1" y="27"/>
                  </a:moveTo>
                  <a:cubicBezTo>
                    <a:pt x="238" y="1"/>
                    <a:pt x="0" y="69"/>
                    <a:pt x="98" y="116"/>
                  </a:cubicBezTo>
                  <a:cubicBezTo>
                    <a:pt x="153" y="142"/>
                    <a:pt x="392" y="73"/>
                    <a:pt x="29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74" name="Google Shape;28874;p13"/>
            <p:cNvSpPr/>
            <p:nvPr/>
          </p:nvSpPr>
          <p:spPr>
            <a:xfrm>
              <a:off x="1868539" y="3955478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3" y="106"/>
                  </a:moveTo>
                  <a:cubicBezTo>
                    <a:pt x="0" y="154"/>
                    <a:pt x="157" y="208"/>
                    <a:pt x="194" y="106"/>
                  </a:cubicBezTo>
                  <a:cubicBezTo>
                    <a:pt x="194" y="54"/>
                    <a:pt x="38" y="0"/>
                    <a:pt x="3" y="1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75" name="Google Shape;28875;p13"/>
            <p:cNvSpPr/>
            <p:nvPr/>
          </p:nvSpPr>
          <p:spPr>
            <a:xfrm>
              <a:off x="6504231" y="3955116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3" y="26"/>
                  </a:moveTo>
                  <a:cubicBezTo>
                    <a:pt x="239" y="0"/>
                    <a:pt x="0" y="68"/>
                    <a:pt x="101" y="118"/>
                  </a:cubicBezTo>
                  <a:cubicBezTo>
                    <a:pt x="153" y="141"/>
                    <a:pt x="391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76" name="Google Shape;28876;p13"/>
            <p:cNvSpPr/>
            <p:nvPr/>
          </p:nvSpPr>
          <p:spPr>
            <a:xfrm>
              <a:off x="5921634" y="3948824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22" y="235"/>
                  </a:moveTo>
                  <a:cubicBezTo>
                    <a:pt x="251" y="139"/>
                    <a:pt x="72" y="1"/>
                    <a:pt x="29" y="144"/>
                  </a:cubicBezTo>
                  <a:cubicBezTo>
                    <a:pt x="0" y="238"/>
                    <a:pt x="180" y="379"/>
                    <a:pt x="222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77" name="Google Shape;28877;p13"/>
            <p:cNvSpPr/>
            <p:nvPr/>
          </p:nvSpPr>
          <p:spPr>
            <a:xfrm>
              <a:off x="54644" y="3952407"/>
              <a:ext cx="14134" cy="4215"/>
            </a:xfrm>
            <a:custGeom>
              <a:avLst/>
              <a:gdLst/>
              <a:ahLst/>
              <a:cxnLst/>
              <a:rect l="l" t="t" r="r" b="b"/>
              <a:pathLst>
                <a:path w="396" h="140" extrusionOk="0">
                  <a:moveTo>
                    <a:pt x="295" y="25"/>
                  </a:moveTo>
                  <a:cubicBezTo>
                    <a:pt x="242" y="0"/>
                    <a:pt x="1" y="68"/>
                    <a:pt x="103" y="116"/>
                  </a:cubicBezTo>
                  <a:cubicBezTo>
                    <a:pt x="157" y="140"/>
                    <a:pt x="395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78" name="Google Shape;28878;p13"/>
            <p:cNvSpPr/>
            <p:nvPr/>
          </p:nvSpPr>
          <p:spPr>
            <a:xfrm>
              <a:off x="4532257" y="3950389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1"/>
                  </a:moveTo>
                  <a:cubicBezTo>
                    <a:pt x="237" y="20"/>
                    <a:pt x="7" y="3"/>
                    <a:pt x="1" y="92"/>
                  </a:cubicBezTo>
                  <a:cubicBezTo>
                    <a:pt x="150" y="70"/>
                    <a:pt x="383" y="90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79" name="Google Shape;28879;p13"/>
            <p:cNvSpPr/>
            <p:nvPr/>
          </p:nvSpPr>
          <p:spPr>
            <a:xfrm>
              <a:off x="6700358" y="3941838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5" y="103"/>
                  </a:moveTo>
                  <a:cubicBezTo>
                    <a:pt x="195" y="52"/>
                    <a:pt x="40" y="0"/>
                    <a:pt x="4" y="103"/>
                  </a:cubicBezTo>
                  <a:cubicBezTo>
                    <a:pt x="1" y="154"/>
                    <a:pt x="160" y="206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80" name="Google Shape;28880;p13"/>
            <p:cNvSpPr/>
            <p:nvPr/>
          </p:nvSpPr>
          <p:spPr>
            <a:xfrm>
              <a:off x="4645722" y="3944187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0" y="1"/>
                    <a:pt x="0" y="70"/>
                    <a:pt x="102" y="117"/>
                  </a:cubicBezTo>
                  <a:cubicBezTo>
                    <a:pt x="154" y="141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81" name="Google Shape;28881;p13"/>
            <p:cNvSpPr/>
            <p:nvPr/>
          </p:nvSpPr>
          <p:spPr>
            <a:xfrm>
              <a:off x="2680707" y="3939460"/>
              <a:ext cx="15027" cy="9244"/>
            </a:xfrm>
            <a:custGeom>
              <a:avLst/>
              <a:gdLst/>
              <a:ahLst/>
              <a:cxnLst/>
              <a:rect l="l" t="t" r="r" b="b"/>
              <a:pathLst>
                <a:path w="421" h="307" extrusionOk="0">
                  <a:moveTo>
                    <a:pt x="387" y="274"/>
                  </a:moveTo>
                  <a:cubicBezTo>
                    <a:pt x="355" y="165"/>
                    <a:pt x="420" y="15"/>
                    <a:pt x="192" y="1"/>
                  </a:cubicBezTo>
                  <a:cubicBezTo>
                    <a:pt x="183" y="56"/>
                    <a:pt x="165" y="107"/>
                    <a:pt x="0" y="92"/>
                  </a:cubicBezTo>
                  <a:cubicBezTo>
                    <a:pt x="24" y="202"/>
                    <a:pt x="59" y="306"/>
                    <a:pt x="387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82" name="Google Shape;28882;p13"/>
            <p:cNvSpPr/>
            <p:nvPr/>
          </p:nvSpPr>
          <p:spPr>
            <a:xfrm>
              <a:off x="2611822" y="3944940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40" y="20"/>
                    <a:pt x="6" y="3"/>
                    <a:pt x="1" y="92"/>
                  </a:cubicBezTo>
                  <a:cubicBezTo>
                    <a:pt x="152" y="71"/>
                    <a:pt x="383" y="88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83" name="Google Shape;28883;p13"/>
            <p:cNvSpPr/>
            <p:nvPr/>
          </p:nvSpPr>
          <p:spPr>
            <a:xfrm>
              <a:off x="2570598" y="3933227"/>
              <a:ext cx="30517" cy="11743"/>
            </a:xfrm>
            <a:custGeom>
              <a:avLst/>
              <a:gdLst/>
              <a:ahLst/>
              <a:cxnLst/>
              <a:rect l="l" t="t" r="r" b="b"/>
              <a:pathLst>
                <a:path w="855" h="390" extrusionOk="0">
                  <a:moveTo>
                    <a:pt x="771" y="25"/>
                  </a:moveTo>
                  <a:cubicBezTo>
                    <a:pt x="333" y="0"/>
                    <a:pt x="48" y="46"/>
                    <a:pt x="1" y="208"/>
                  </a:cubicBezTo>
                  <a:cubicBezTo>
                    <a:pt x="275" y="229"/>
                    <a:pt x="326" y="358"/>
                    <a:pt x="579" y="389"/>
                  </a:cubicBezTo>
                  <a:cubicBezTo>
                    <a:pt x="639" y="267"/>
                    <a:pt x="854" y="216"/>
                    <a:pt x="77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84" name="Google Shape;28884;p13"/>
            <p:cNvSpPr/>
            <p:nvPr/>
          </p:nvSpPr>
          <p:spPr>
            <a:xfrm>
              <a:off x="4074474" y="3933227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98" y="116"/>
                  </a:moveTo>
                  <a:cubicBezTo>
                    <a:pt x="152" y="143"/>
                    <a:pt x="391" y="72"/>
                    <a:pt x="293" y="25"/>
                  </a:cubicBezTo>
                  <a:cubicBezTo>
                    <a:pt x="241" y="0"/>
                    <a:pt x="1" y="69"/>
                    <a:pt x="98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85" name="Google Shape;28885;p13"/>
            <p:cNvSpPr/>
            <p:nvPr/>
          </p:nvSpPr>
          <p:spPr>
            <a:xfrm>
              <a:off x="7264896" y="3927928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6" y="111"/>
                  </a:moveTo>
                  <a:cubicBezTo>
                    <a:pt x="344" y="0"/>
                    <a:pt x="172" y="56"/>
                    <a:pt x="1" y="111"/>
                  </a:cubicBezTo>
                  <a:cubicBezTo>
                    <a:pt x="2" y="202"/>
                    <a:pt x="340" y="226"/>
                    <a:pt x="386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86" name="Google Shape;28886;p13"/>
            <p:cNvSpPr/>
            <p:nvPr/>
          </p:nvSpPr>
          <p:spPr>
            <a:xfrm>
              <a:off x="5987913" y="3927808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3" y="24"/>
                  </a:moveTo>
                  <a:cubicBezTo>
                    <a:pt x="238" y="0"/>
                    <a:pt x="1" y="68"/>
                    <a:pt x="101" y="115"/>
                  </a:cubicBezTo>
                  <a:cubicBezTo>
                    <a:pt x="153" y="140"/>
                    <a:pt x="394" y="71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87" name="Google Shape;28887;p13"/>
            <p:cNvSpPr/>
            <p:nvPr/>
          </p:nvSpPr>
          <p:spPr>
            <a:xfrm>
              <a:off x="2952037" y="3920341"/>
              <a:ext cx="26698" cy="12255"/>
            </a:xfrm>
            <a:custGeom>
              <a:avLst/>
              <a:gdLst/>
              <a:ahLst/>
              <a:cxnLst/>
              <a:rect l="l" t="t" r="r" b="b"/>
              <a:pathLst>
                <a:path w="748" h="407" extrusionOk="0">
                  <a:moveTo>
                    <a:pt x="691" y="363"/>
                  </a:moveTo>
                  <a:cubicBezTo>
                    <a:pt x="747" y="155"/>
                    <a:pt x="645" y="22"/>
                    <a:pt x="306" y="0"/>
                  </a:cubicBezTo>
                  <a:cubicBezTo>
                    <a:pt x="0" y="135"/>
                    <a:pt x="89" y="406"/>
                    <a:pt x="691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88" name="Google Shape;28888;p13"/>
            <p:cNvSpPr/>
            <p:nvPr/>
          </p:nvSpPr>
          <p:spPr>
            <a:xfrm>
              <a:off x="2170992" y="3914861"/>
              <a:ext cx="38584" cy="16440"/>
            </a:xfrm>
            <a:custGeom>
              <a:avLst/>
              <a:gdLst/>
              <a:ahLst/>
              <a:cxnLst/>
              <a:rect l="l" t="t" r="r" b="b"/>
              <a:pathLst>
                <a:path w="1081" h="546" extrusionOk="0">
                  <a:moveTo>
                    <a:pt x="589" y="545"/>
                  </a:moveTo>
                  <a:cubicBezTo>
                    <a:pt x="609" y="401"/>
                    <a:pt x="1080" y="473"/>
                    <a:pt x="973" y="271"/>
                  </a:cubicBezTo>
                  <a:cubicBezTo>
                    <a:pt x="625" y="195"/>
                    <a:pt x="445" y="39"/>
                    <a:pt x="11" y="1"/>
                  </a:cubicBezTo>
                  <a:cubicBezTo>
                    <a:pt x="1" y="277"/>
                    <a:pt x="186" y="463"/>
                    <a:pt x="589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89" name="Google Shape;28889;p13"/>
            <p:cNvSpPr/>
            <p:nvPr/>
          </p:nvSpPr>
          <p:spPr>
            <a:xfrm>
              <a:off x="6862042" y="3925098"/>
              <a:ext cx="14099" cy="4185"/>
            </a:xfrm>
            <a:custGeom>
              <a:avLst/>
              <a:gdLst/>
              <a:ahLst/>
              <a:cxnLst/>
              <a:rect l="l" t="t" r="r" b="b"/>
              <a:pathLst>
                <a:path w="395" h="139" extrusionOk="0">
                  <a:moveTo>
                    <a:pt x="293" y="25"/>
                  </a:moveTo>
                  <a:cubicBezTo>
                    <a:pt x="241" y="0"/>
                    <a:pt x="0" y="68"/>
                    <a:pt x="102" y="116"/>
                  </a:cubicBezTo>
                  <a:cubicBezTo>
                    <a:pt x="154" y="138"/>
                    <a:pt x="395" y="71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90" name="Google Shape;28890;p13"/>
            <p:cNvSpPr/>
            <p:nvPr/>
          </p:nvSpPr>
          <p:spPr>
            <a:xfrm>
              <a:off x="8424524" y="392232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7"/>
                  </a:moveTo>
                  <a:cubicBezTo>
                    <a:pt x="153" y="140"/>
                    <a:pt x="393" y="73"/>
                    <a:pt x="292" y="24"/>
                  </a:cubicBezTo>
                  <a:cubicBezTo>
                    <a:pt x="239" y="1"/>
                    <a:pt x="1" y="67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91" name="Google Shape;28891;p13"/>
            <p:cNvSpPr/>
            <p:nvPr/>
          </p:nvSpPr>
          <p:spPr>
            <a:xfrm>
              <a:off x="7395742" y="3911670"/>
              <a:ext cx="28661" cy="14182"/>
            </a:xfrm>
            <a:custGeom>
              <a:avLst/>
              <a:gdLst/>
              <a:ahLst/>
              <a:cxnLst/>
              <a:rect l="l" t="t" r="r" b="b"/>
              <a:pathLst>
                <a:path w="803" h="471" extrusionOk="0">
                  <a:moveTo>
                    <a:pt x="189" y="471"/>
                  </a:moveTo>
                  <a:lnTo>
                    <a:pt x="578" y="471"/>
                  </a:lnTo>
                  <a:cubicBezTo>
                    <a:pt x="474" y="338"/>
                    <a:pt x="803" y="1"/>
                    <a:pt x="384" y="17"/>
                  </a:cubicBezTo>
                  <a:cubicBezTo>
                    <a:pt x="525" y="265"/>
                    <a:pt x="3" y="199"/>
                    <a:pt x="0" y="380"/>
                  </a:cubicBezTo>
                  <a:cubicBezTo>
                    <a:pt x="116" y="383"/>
                    <a:pt x="227" y="393"/>
                    <a:pt x="189" y="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92" name="Google Shape;28892;p13"/>
            <p:cNvSpPr/>
            <p:nvPr/>
          </p:nvSpPr>
          <p:spPr>
            <a:xfrm>
              <a:off x="5026803" y="3916005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24" y="233"/>
                  </a:moveTo>
                  <a:cubicBezTo>
                    <a:pt x="250" y="139"/>
                    <a:pt x="74" y="1"/>
                    <a:pt x="28" y="144"/>
                  </a:cubicBezTo>
                  <a:cubicBezTo>
                    <a:pt x="1" y="239"/>
                    <a:pt x="178" y="379"/>
                    <a:pt x="224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93" name="Google Shape;28893;p13"/>
            <p:cNvSpPr/>
            <p:nvPr/>
          </p:nvSpPr>
          <p:spPr>
            <a:xfrm>
              <a:off x="2388141" y="3916878"/>
              <a:ext cx="13884" cy="4215"/>
            </a:xfrm>
            <a:custGeom>
              <a:avLst/>
              <a:gdLst/>
              <a:ahLst/>
              <a:cxnLst/>
              <a:rect l="l" t="t" r="r" b="b"/>
              <a:pathLst>
                <a:path w="389" h="140" extrusionOk="0">
                  <a:moveTo>
                    <a:pt x="291" y="25"/>
                  </a:moveTo>
                  <a:cubicBezTo>
                    <a:pt x="237" y="0"/>
                    <a:pt x="1" y="69"/>
                    <a:pt x="100" y="116"/>
                  </a:cubicBezTo>
                  <a:cubicBezTo>
                    <a:pt x="151" y="140"/>
                    <a:pt x="389" y="71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94" name="Google Shape;28894;p13"/>
            <p:cNvSpPr/>
            <p:nvPr/>
          </p:nvSpPr>
          <p:spPr>
            <a:xfrm>
              <a:off x="2116312" y="3914861"/>
              <a:ext cx="13813" cy="5510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387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95" name="Google Shape;28895;p13"/>
            <p:cNvSpPr/>
            <p:nvPr/>
          </p:nvSpPr>
          <p:spPr>
            <a:xfrm>
              <a:off x="6266809" y="3906310"/>
              <a:ext cx="6960" cy="6203"/>
            </a:xfrm>
            <a:custGeom>
              <a:avLst/>
              <a:gdLst/>
              <a:ahLst/>
              <a:cxnLst/>
              <a:rect l="l" t="t" r="r" b="b"/>
              <a:pathLst>
                <a:path w="195" h="206" extrusionOk="0">
                  <a:moveTo>
                    <a:pt x="194" y="103"/>
                  </a:moveTo>
                  <a:cubicBezTo>
                    <a:pt x="195" y="52"/>
                    <a:pt x="37" y="0"/>
                    <a:pt x="2" y="103"/>
                  </a:cubicBezTo>
                  <a:cubicBezTo>
                    <a:pt x="0" y="154"/>
                    <a:pt x="156" y="205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96" name="Google Shape;28896;p13"/>
            <p:cNvSpPr/>
            <p:nvPr/>
          </p:nvSpPr>
          <p:spPr>
            <a:xfrm>
              <a:off x="3268659" y="3894719"/>
              <a:ext cx="52254" cy="22733"/>
            </a:xfrm>
            <a:custGeom>
              <a:avLst/>
              <a:gdLst/>
              <a:ahLst/>
              <a:cxnLst/>
              <a:rect l="l" t="t" r="r" b="b"/>
              <a:pathLst>
                <a:path w="1464" h="755" extrusionOk="0">
                  <a:moveTo>
                    <a:pt x="1464" y="397"/>
                  </a:moveTo>
                  <a:cubicBezTo>
                    <a:pt x="1346" y="272"/>
                    <a:pt x="721" y="384"/>
                    <a:pt x="692" y="214"/>
                  </a:cubicBezTo>
                  <a:cubicBezTo>
                    <a:pt x="670" y="105"/>
                    <a:pt x="636" y="0"/>
                    <a:pt x="306" y="33"/>
                  </a:cubicBezTo>
                  <a:cubicBezTo>
                    <a:pt x="0" y="475"/>
                    <a:pt x="1244" y="755"/>
                    <a:pt x="1464" y="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97" name="Google Shape;28897;p13"/>
            <p:cNvSpPr/>
            <p:nvPr/>
          </p:nvSpPr>
          <p:spPr>
            <a:xfrm>
              <a:off x="7825722" y="3903149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6"/>
                  </a:moveTo>
                  <a:cubicBezTo>
                    <a:pt x="240" y="1"/>
                    <a:pt x="0" y="70"/>
                    <a:pt x="99" y="116"/>
                  </a:cubicBezTo>
                  <a:cubicBezTo>
                    <a:pt x="154" y="142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98" name="Google Shape;28898;p13"/>
            <p:cNvSpPr/>
            <p:nvPr/>
          </p:nvSpPr>
          <p:spPr>
            <a:xfrm>
              <a:off x="3334617" y="3901162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1" y="183"/>
                  </a:moveTo>
                  <a:lnTo>
                    <a:pt x="386" y="183"/>
                  </a:lnTo>
                  <a:lnTo>
                    <a:pt x="38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99" name="Google Shape;28899;p13"/>
            <p:cNvSpPr/>
            <p:nvPr/>
          </p:nvSpPr>
          <p:spPr>
            <a:xfrm>
              <a:off x="1896129" y="3903902"/>
              <a:ext cx="13670" cy="2740"/>
            </a:xfrm>
            <a:custGeom>
              <a:avLst/>
              <a:gdLst/>
              <a:ahLst/>
              <a:cxnLst/>
              <a:rect l="l" t="t" r="r" b="b"/>
              <a:pathLst>
                <a:path w="383" h="91" extrusionOk="0">
                  <a:moveTo>
                    <a:pt x="383" y="1"/>
                  </a:moveTo>
                  <a:cubicBezTo>
                    <a:pt x="235" y="20"/>
                    <a:pt x="4" y="4"/>
                    <a:pt x="0" y="91"/>
                  </a:cubicBezTo>
                  <a:cubicBezTo>
                    <a:pt x="148" y="72"/>
                    <a:pt x="379" y="89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00" name="Google Shape;28900;p13"/>
            <p:cNvSpPr/>
            <p:nvPr/>
          </p:nvSpPr>
          <p:spPr>
            <a:xfrm>
              <a:off x="6467041" y="3890263"/>
              <a:ext cx="29018" cy="10930"/>
            </a:xfrm>
            <a:custGeom>
              <a:avLst/>
              <a:gdLst/>
              <a:ahLst/>
              <a:cxnLst/>
              <a:rect l="l" t="t" r="r" b="b"/>
              <a:pathLst>
                <a:path w="813" h="363" extrusionOk="0">
                  <a:moveTo>
                    <a:pt x="562" y="362"/>
                  </a:moveTo>
                  <a:cubicBezTo>
                    <a:pt x="813" y="243"/>
                    <a:pt x="681" y="88"/>
                    <a:pt x="370" y="1"/>
                  </a:cubicBezTo>
                  <a:cubicBezTo>
                    <a:pt x="344" y="226"/>
                    <a:pt x="1" y="284"/>
                    <a:pt x="562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01" name="Google Shape;28901;p13"/>
            <p:cNvSpPr/>
            <p:nvPr/>
          </p:nvSpPr>
          <p:spPr>
            <a:xfrm>
              <a:off x="130454" y="3897729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4"/>
                  </a:moveTo>
                  <a:cubicBezTo>
                    <a:pt x="241" y="1"/>
                    <a:pt x="1" y="68"/>
                    <a:pt x="99" y="114"/>
                  </a:cubicBezTo>
                  <a:cubicBezTo>
                    <a:pt x="152" y="140"/>
                    <a:pt x="392" y="70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02" name="Google Shape;28902;p13"/>
            <p:cNvSpPr/>
            <p:nvPr/>
          </p:nvSpPr>
          <p:spPr>
            <a:xfrm>
              <a:off x="8390081" y="3894990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5" y="24"/>
                  </a:moveTo>
                  <a:cubicBezTo>
                    <a:pt x="238" y="0"/>
                    <a:pt x="1" y="68"/>
                    <a:pt x="101" y="115"/>
                  </a:cubicBezTo>
                  <a:cubicBezTo>
                    <a:pt x="154" y="140"/>
                    <a:pt x="394" y="72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03" name="Google Shape;28903;p13"/>
            <p:cNvSpPr/>
            <p:nvPr/>
          </p:nvSpPr>
          <p:spPr>
            <a:xfrm>
              <a:off x="4552923" y="3895682"/>
              <a:ext cx="13813" cy="2800"/>
            </a:xfrm>
            <a:custGeom>
              <a:avLst/>
              <a:gdLst/>
              <a:ahLst/>
              <a:cxnLst/>
              <a:rect l="l" t="t" r="r" b="b"/>
              <a:pathLst>
                <a:path w="387" h="93" extrusionOk="0">
                  <a:moveTo>
                    <a:pt x="386" y="1"/>
                  </a:moveTo>
                  <a:cubicBezTo>
                    <a:pt x="236" y="23"/>
                    <a:pt x="7" y="5"/>
                    <a:pt x="0" y="92"/>
                  </a:cubicBezTo>
                  <a:cubicBezTo>
                    <a:pt x="151" y="73"/>
                    <a:pt x="383" y="9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04" name="Google Shape;28904;p13"/>
            <p:cNvSpPr/>
            <p:nvPr/>
          </p:nvSpPr>
          <p:spPr>
            <a:xfrm>
              <a:off x="8655200" y="3889570"/>
              <a:ext cx="13849" cy="7437"/>
            </a:xfrm>
            <a:custGeom>
              <a:avLst/>
              <a:gdLst/>
              <a:ahLst/>
              <a:cxnLst/>
              <a:rect l="l" t="t" r="r" b="b"/>
              <a:pathLst>
                <a:path w="388" h="247" extrusionOk="0">
                  <a:moveTo>
                    <a:pt x="388" y="115"/>
                  </a:moveTo>
                  <a:cubicBezTo>
                    <a:pt x="384" y="24"/>
                    <a:pt x="49" y="0"/>
                    <a:pt x="0" y="115"/>
                  </a:cubicBezTo>
                  <a:cubicBezTo>
                    <a:pt x="217" y="105"/>
                    <a:pt x="303" y="247"/>
                    <a:pt x="388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05" name="Google Shape;28905;p13"/>
            <p:cNvSpPr/>
            <p:nvPr/>
          </p:nvSpPr>
          <p:spPr>
            <a:xfrm>
              <a:off x="8928636" y="3882043"/>
              <a:ext cx="25556" cy="10990"/>
            </a:xfrm>
            <a:custGeom>
              <a:avLst/>
              <a:gdLst/>
              <a:ahLst/>
              <a:cxnLst/>
              <a:rect l="l" t="t" r="r" b="b"/>
              <a:pathLst>
                <a:path w="716" h="365" extrusionOk="0">
                  <a:moveTo>
                    <a:pt x="440" y="365"/>
                  </a:moveTo>
                  <a:cubicBezTo>
                    <a:pt x="500" y="241"/>
                    <a:pt x="716" y="191"/>
                    <a:pt x="635" y="1"/>
                  </a:cubicBezTo>
                  <a:lnTo>
                    <a:pt x="56" y="1"/>
                  </a:lnTo>
                  <a:cubicBezTo>
                    <a:pt x="0" y="208"/>
                    <a:pt x="102" y="341"/>
                    <a:pt x="440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06" name="Google Shape;28906;p13"/>
            <p:cNvSpPr/>
            <p:nvPr/>
          </p:nvSpPr>
          <p:spPr>
            <a:xfrm>
              <a:off x="6300966" y="3884030"/>
              <a:ext cx="20987" cy="9003"/>
            </a:xfrm>
            <a:custGeom>
              <a:avLst/>
              <a:gdLst/>
              <a:ahLst/>
              <a:cxnLst/>
              <a:rect l="l" t="t" r="r" b="b"/>
              <a:pathLst>
                <a:path w="588" h="299" extrusionOk="0">
                  <a:moveTo>
                    <a:pt x="393" y="299"/>
                  </a:moveTo>
                  <a:cubicBezTo>
                    <a:pt x="393" y="208"/>
                    <a:pt x="550" y="189"/>
                    <a:pt x="588" y="116"/>
                  </a:cubicBezTo>
                  <a:cubicBezTo>
                    <a:pt x="338" y="111"/>
                    <a:pt x="320" y="0"/>
                    <a:pt x="9" y="26"/>
                  </a:cubicBezTo>
                  <a:cubicBezTo>
                    <a:pt x="0" y="183"/>
                    <a:pt x="154" y="260"/>
                    <a:pt x="393" y="2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07" name="Google Shape;28907;p13"/>
            <p:cNvSpPr/>
            <p:nvPr/>
          </p:nvSpPr>
          <p:spPr>
            <a:xfrm>
              <a:off x="8624220" y="3886770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98" y="117"/>
                  </a:moveTo>
                  <a:cubicBezTo>
                    <a:pt x="153" y="140"/>
                    <a:pt x="393" y="72"/>
                    <a:pt x="293" y="25"/>
                  </a:cubicBezTo>
                  <a:cubicBezTo>
                    <a:pt x="238" y="0"/>
                    <a:pt x="0" y="68"/>
                    <a:pt x="98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08" name="Google Shape;28908;p13"/>
            <p:cNvSpPr/>
            <p:nvPr/>
          </p:nvSpPr>
          <p:spPr>
            <a:xfrm>
              <a:off x="5011670" y="3878370"/>
              <a:ext cx="39797" cy="15778"/>
            </a:xfrm>
            <a:custGeom>
              <a:avLst/>
              <a:gdLst/>
              <a:ahLst/>
              <a:cxnLst/>
              <a:rect l="l" t="t" r="r" b="b"/>
              <a:pathLst>
                <a:path w="1115" h="524" extrusionOk="0">
                  <a:moveTo>
                    <a:pt x="648" y="304"/>
                  </a:moveTo>
                  <a:cubicBezTo>
                    <a:pt x="1114" y="0"/>
                    <a:pt x="1" y="523"/>
                    <a:pt x="648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09" name="Google Shape;28909;p13"/>
            <p:cNvSpPr/>
            <p:nvPr/>
          </p:nvSpPr>
          <p:spPr>
            <a:xfrm>
              <a:off x="2798205" y="3875600"/>
              <a:ext cx="36264" cy="19090"/>
            </a:xfrm>
            <a:custGeom>
              <a:avLst/>
              <a:gdLst/>
              <a:ahLst/>
              <a:cxnLst/>
              <a:rect l="l" t="t" r="r" b="b"/>
              <a:pathLst>
                <a:path w="1016" h="634" extrusionOk="0">
                  <a:moveTo>
                    <a:pt x="757" y="488"/>
                  </a:moveTo>
                  <a:cubicBezTo>
                    <a:pt x="920" y="383"/>
                    <a:pt x="1016" y="242"/>
                    <a:pt x="952" y="33"/>
                  </a:cubicBezTo>
                  <a:cubicBezTo>
                    <a:pt x="661" y="48"/>
                    <a:pt x="242" y="1"/>
                    <a:pt x="178" y="125"/>
                  </a:cubicBezTo>
                  <a:cubicBezTo>
                    <a:pt x="692" y="96"/>
                    <a:pt x="0" y="634"/>
                    <a:pt x="757" y="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10" name="Google Shape;28910;p13"/>
            <p:cNvSpPr/>
            <p:nvPr/>
          </p:nvSpPr>
          <p:spPr>
            <a:xfrm>
              <a:off x="3948624" y="3871083"/>
              <a:ext cx="37870" cy="18819"/>
            </a:xfrm>
            <a:custGeom>
              <a:avLst/>
              <a:gdLst/>
              <a:ahLst/>
              <a:cxnLst/>
              <a:rect l="l" t="t" r="r" b="b"/>
              <a:pathLst>
                <a:path w="1061" h="625" extrusionOk="0">
                  <a:moveTo>
                    <a:pt x="732" y="546"/>
                  </a:moveTo>
                  <a:cubicBezTo>
                    <a:pt x="1061" y="392"/>
                    <a:pt x="618" y="138"/>
                    <a:pt x="345" y="1"/>
                  </a:cubicBezTo>
                  <a:cubicBezTo>
                    <a:pt x="49" y="139"/>
                    <a:pt x="1" y="625"/>
                    <a:pt x="732" y="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11" name="Google Shape;28911;p13"/>
            <p:cNvSpPr/>
            <p:nvPr/>
          </p:nvSpPr>
          <p:spPr>
            <a:xfrm>
              <a:off x="2838965" y="3878942"/>
              <a:ext cx="7067" cy="6203"/>
            </a:xfrm>
            <a:custGeom>
              <a:avLst/>
              <a:gdLst/>
              <a:ahLst/>
              <a:cxnLst/>
              <a:rect l="l" t="t" r="r" b="b"/>
              <a:pathLst>
                <a:path w="198" h="206" extrusionOk="0">
                  <a:moveTo>
                    <a:pt x="2" y="104"/>
                  </a:moveTo>
                  <a:cubicBezTo>
                    <a:pt x="0" y="155"/>
                    <a:pt x="158" y="206"/>
                    <a:pt x="196" y="104"/>
                  </a:cubicBezTo>
                  <a:cubicBezTo>
                    <a:pt x="197" y="53"/>
                    <a:pt x="40" y="1"/>
                    <a:pt x="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12" name="Google Shape;28912;p13"/>
            <p:cNvSpPr/>
            <p:nvPr/>
          </p:nvSpPr>
          <p:spPr>
            <a:xfrm>
              <a:off x="387114" y="3868374"/>
              <a:ext cx="56680" cy="22552"/>
            </a:xfrm>
            <a:custGeom>
              <a:avLst/>
              <a:gdLst/>
              <a:ahLst/>
              <a:cxnLst/>
              <a:rect l="l" t="t" r="r" b="b"/>
              <a:pathLst>
                <a:path w="1588" h="749" extrusionOk="0">
                  <a:moveTo>
                    <a:pt x="1588" y="365"/>
                  </a:moveTo>
                  <a:cubicBezTo>
                    <a:pt x="1046" y="346"/>
                    <a:pt x="1059" y="67"/>
                    <a:pt x="622" y="1"/>
                  </a:cubicBezTo>
                  <a:cubicBezTo>
                    <a:pt x="861" y="294"/>
                    <a:pt x="1" y="70"/>
                    <a:pt x="237" y="365"/>
                  </a:cubicBezTo>
                  <a:cubicBezTo>
                    <a:pt x="960" y="279"/>
                    <a:pt x="1341" y="748"/>
                    <a:pt x="1588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13" name="Google Shape;28913;p13"/>
            <p:cNvSpPr/>
            <p:nvPr/>
          </p:nvSpPr>
          <p:spPr>
            <a:xfrm>
              <a:off x="3331084" y="387858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6" y="26"/>
                  </a:moveTo>
                  <a:cubicBezTo>
                    <a:pt x="238" y="1"/>
                    <a:pt x="1" y="69"/>
                    <a:pt x="100" y="117"/>
                  </a:cubicBezTo>
                  <a:cubicBezTo>
                    <a:pt x="153" y="142"/>
                    <a:pt x="392" y="71"/>
                    <a:pt x="29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14" name="Google Shape;28914;p13"/>
            <p:cNvSpPr/>
            <p:nvPr/>
          </p:nvSpPr>
          <p:spPr>
            <a:xfrm>
              <a:off x="2150790" y="3875991"/>
              <a:ext cx="13706" cy="6745"/>
            </a:xfrm>
            <a:custGeom>
              <a:avLst/>
              <a:gdLst/>
              <a:ahLst/>
              <a:cxnLst/>
              <a:rect l="l" t="t" r="r" b="b"/>
              <a:pathLst>
                <a:path w="384" h="224" extrusionOk="0">
                  <a:moveTo>
                    <a:pt x="384" y="112"/>
                  </a:moveTo>
                  <a:cubicBezTo>
                    <a:pt x="345" y="1"/>
                    <a:pt x="171" y="57"/>
                    <a:pt x="0" y="112"/>
                  </a:cubicBezTo>
                  <a:cubicBezTo>
                    <a:pt x="2" y="202"/>
                    <a:pt x="338" y="224"/>
                    <a:pt x="384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15" name="Google Shape;28915;p13"/>
            <p:cNvSpPr/>
            <p:nvPr/>
          </p:nvSpPr>
          <p:spPr>
            <a:xfrm>
              <a:off x="3035091" y="3873101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5" y="25"/>
                  </a:moveTo>
                  <a:cubicBezTo>
                    <a:pt x="241" y="0"/>
                    <a:pt x="1" y="69"/>
                    <a:pt x="100" y="116"/>
                  </a:cubicBezTo>
                  <a:cubicBezTo>
                    <a:pt x="155" y="142"/>
                    <a:pt x="392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16" name="Google Shape;28916;p13"/>
            <p:cNvSpPr/>
            <p:nvPr/>
          </p:nvSpPr>
          <p:spPr>
            <a:xfrm>
              <a:off x="5681677" y="3870662"/>
              <a:ext cx="20773" cy="3643"/>
            </a:xfrm>
            <a:custGeom>
              <a:avLst/>
              <a:gdLst/>
              <a:ahLst/>
              <a:cxnLst/>
              <a:rect l="l" t="t" r="r" b="b"/>
              <a:pathLst>
                <a:path w="582" h="121" extrusionOk="0">
                  <a:moveTo>
                    <a:pt x="582" y="15"/>
                  </a:moveTo>
                  <a:cubicBezTo>
                    <a:pt x="356" y="28"/>
                    <a:pt x="36" y="0"/>
                    <a:pt x="1" y="106"/>
                  </a:cubicBezTo>
                  <a:cubicBezTo>
                    <a:pt x="228" y="92"/>
                    <a:pt x="552" y="120"/>
                    <a:pt x="582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17" name="Google Shape;28917;p13"/>
            <p:cNvSpPr/>
            <p:nvPr/>
          </p:nvSpPr>
          <p:spPr>
            <a:xfrm>
              <a:off x="2949146" y="3868374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1"/>
                  </a:moveTo>
                  <a:cubicBezTo>
                    <a:pt x="239" y="20"/>
                    <a:pt x="7" y="3"/>
                    <a:pt x="0" y="91"/>
                  </a:cubicBezTo>
                  <a:cubicBezTo>
                    <a:pt x="149" y="71"/>
                    <a:pt x="383" y="89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18" name="Google Shape;28918;p13"/>
            <p:cNvSpPr/>
            <p:nvPr/>
          </p:nvSpPr>
          <p:spPr>
            <a:xfrm>
              <a:off x="8936595" y="3857384"/>
              <a:ext cx="14670" cy="9575"/>
            </a:xfrm>
            <a:custGeom>
              <a:avLst/>
              <a:gdLst/>
              <a:ahLst/>
              <a:cxnLst/>
              <a:rect l="l" t="t" r="r" b="b"/>
              <a:pathLst>
                <a:path w="411" h="318" extrusionOk="0">
                  <a:moveTo>
                    <a:pt x="410" y="274"/>
                  </a:moveTo>
                  <a:lnTo>
                    <a:pt x="410" y="91"/>
                  </a:lnTo>
                  <a:cubicBezTo>
                    <a:pt x="216" y="91"/>
                    <a:pt x="179" y="18"/>
                    <a:pt x="23" y="0"/>
                  </a:cubicBezTo>
                  <a:cubicBezTo>
                    <a:pt x="42" y="146"/>
                    <a:pt x="1" y="317"/>
                    <a:pt x="410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19" name="Google Shape;28919;p13"/>
            <p:cNvSpPr/>
            <p:nvPr/>
          </p:nvSpPr>
          <p:spPr>
            <a:xfrm>
              <a:off x="5561146" y="3862201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5" y="25"/>
                  </a:moveTo>
                  <a:cubicBezTo>
                    <a:pt x="241" y="1"/>
                    <a:pt x="1" y="68"/>
                    <a:pt x="101" y="117"/>
                  </a:cubicBezTo>
                  <a:cubicBezTo>
                    <a:pt x="156" y="140"/>
                    <a:pt x="394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20" name="Google Shape;28920;p13"/>
            <p:cNvSpPr/>
            <p:nvPr/>
          </p:nvSpPr>
          <p:spPr>
            <a:xfrm>
              <a:off x="2160392" y="3857384"/>
              <a:ext cx="29518" cy="9906"/>
            </a:xfrm>
            <a:custGeom>
              <a:avLst/>
              <a:gdLst/>
              <a:ahLst/>
              <a:cxnLst/>
              <a:rect l="l" t="t" r="r" b="b"/>
              <a:pathLst>
                <a:path w="827" h="329" extrusionOk="0">
                  <a:moveTo>
                    <a:pt x="693" y="274"/>
                  </a:moveTo>
                  <a:cubicBezTo>
                    <a:pt x="826" y="31"/>
                    <a:pt x="294" y="99"/>
                    <a:pt x="115" y="0"/>
                  </a:cubicBezTo>
                  <a:cubicBezTo>
                    <a:pt x="0" y="239"/>
                    <a:pt x="193" y="329"/>
                    <a:pt x="693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21" name="Google Shape;28921;p13"/>
            <p:cNvSpPr/>
            <p:nvPr/>
          </p:nvSpPr>
          <p:spPr>
            <a:xfrm>
              <a:off x="8620758" y="3854734"/>
              <a:ext cx="34515" cy="8943"/>
            </a:xfrm>
            <a:custGeom>
              <a:avLst/>
              <a:gdLst/>
              <a:ahLst/>
              <a:cxnLst/>
              <a:rect l="l" t="t" r="r" b="b"/>
              <a:pathLst>
                <a:path w="967" h="297" extrusionOk="0">
                  <a:moveTo>
                    <a:pt x="195" y="273"/>
                  </a:moveTo>
                  <a:cubicBezTo>
                    <a:pt x="635" y="297"/>
                    <a:pt x="921" y="250"/>
                    <a:pt x="967" y="89"/>
                  </a:cubicBezTo>
                  <a:cubicBezTo>
                    <a:pt x="627" y="110"/>
                    <a:pt x="1" y="1"/>
                    <a:pt x="195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22" name="Google Shape;28922;p13"/>
            <p:cNvSpPr/>
            <p:nvPr/>
          </p:nvSpPr>
          <p:spPr>
            <a:xfrm>
              <a:off x="2713151" y="3851995"/>
              <a:ext cx="17739" cy="10990"/>
            </a:xfrm>
            <a:custGeom>
              <a:avLst/>
              <a:gdLst/>
              <a:ahLst/>
              <a:cxnLst/>
              <a:rect l="l" t="t" r="r" b="b"/>
              <a:pathLst>
                <a:path w="497" h="365" extrusionOk="0">
                  <a:moveTo>
                    <a:pt x="443" y="364"/>
                  </a:moveTo>
                  <a:cubicBezTo>
                    <a:pt x="497" y="157"/>
                    <a:pt x="394" y="22"/>
                    <a:pt x="57" y="0"/>
                  </a:cubicBezTo>
                  <a:cubicBezTo>
                    <a:pt x="1" y="205"/>
                    <a:pt x="104" y="341"/>
                    <a:pt x="443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23" name="Google Shape;28923;p13"/>
            <p:cNvSpPr/>
            <p:nvPr/>
          </p:nvSpPr>
          <p:spPr>
            <a:xfrm>
              <a:off x="7054814" y="3856691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99" y="114"/>
                  </a:moveTo>
                  <a:cubicBezTo>
                    <a:pt x="154" y="140"/>
                    <a:pt x="393" y="73"/>
                    <a:pt x="293" y="23"/>
                  </a:cubicBezTo>
                  <a:cubicBezTo>
                    <a:pt x="239" y="1"/>
                    <a:pt x="1" y="69"/>
                    <a:pt x="99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24" name="Google Shape;28924;p13"/>
            <p:cNvSpPr/>
            <p:nvPr/>
          </p:nvSpPr>
          <p:spPr>
            <a:xfrm>
              <a:off x="2339779" y="3856752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5" y="24"/>
                  </a:moveTo>
                  <a:cubicBezTo>
                    <a:pt x="242" y="0"/>
                    <a:pt x="1" y="69"/>
                    <a:pt x="103" y="115"/>
                  </a:cubicBezTo>
                  <a:cubicBezTo>
                    <a:pt x="158" y="141"/>
                    <a:pt x="396" y="71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25" name="Google Shape;28925;p13"/>
            <p:cNvSpPr/>
            <p:nvPr/>
          </p:nvSpPr>
          <p:spPr>
            <a:xfrm>
              <a:off x="7422297" y="3846515"/>
              <a:ext cx="23521" cy="8250"/>
            </a:xfrm>
            <a:custGeom>
              <a:avLst/>
              <a:gdLst/>
              <a:ahLst/>
              <a:cxnLst/>
              <a:rect l="l" t="t" r="r" b="b"/>
              <a:pathLst>
                <a:path w="659" h="274" extrusionOk="0">
                  <a:moveTo>
                    <a:pt x="411" y="274"/>
                  </a:moveTo>
                  <a:cubicBezTo>
                    <a:pt x="422" y="157"/>
                    <a:pt x="658" y="146"/>
                    <a:pt x="605" y="1"/>
                  </a:cubicBezTo>
                  <a:lnTo>
                    <a:pt x="217" y="1"/>
                  </a:lnTo>
                  <a:cubicBezTo>
                    <a:pt x="0" y="131"/>
                    <a:pt x="9" y="221"/>
                    <a:pt x="411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26" name="Google Shape;28926;p13"/>
            <p:cNvSpPr/>
            <p:nvPr/>
          </p:nvSpPr>
          <p:spPr>
            <a:xfrm>
              <a:off x="2008273" y="3837271"/>
              <a:ext cx="46436" cy="9274"/>
            </a:xfrm>
            <a:custGeom>
              <a:avLst/>
              <a:gdLst/>
              <a:ahLst/>
              <a:cxnLst/>
              <a:rect l="l" t="t" r="r" b="b"/>
              <a:pathLst>
                <a:path w="1301" h="308" extrusionOk="0">
                  <a:moveTo>
                    <a:pt x="713" y="308"/>
                  </a:moveTo>
                  <a:cubicBezTo>
                    <a:pt x="1300" y="1"/>
                    <a:pt x="0" y="32"/>
                    <a:pt x="713" y="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27" name="Google Shape;28927;p13"/>
            <p:cNvSpPr/>
            <p:nvPr/>
          </p:nvSpPr>
          <p:spPr>
            <a:xfrm>
              <a:off x="8948801" y="3829142"/>
              <a:ext cx="39761" cy="15808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7" y="305"/>
                  </a:moveTo>
                  <a:cubicBezTo>
                    <a:pt x="1114" y="1"/>
                    <a:pt x="0" y="524"/>
                    <a:pt x="647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28" name="Google Shape;28928;p13"/>
            <p:cNvSpPr/>
            <p:nvPr/>
          </p:nvSpPr>
          <p:spPr>
            <a:xfrm>
              <a:off x="8073459" y="3837573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5"/>
                  </a:moveTo>
                  <a:cubicBezTo>
                    <a:pt x="154" y="140"/>
                    <a:pt x="394" y="71"/>
                    <a:pt x="292" y="24"/>
                  </a:cubicBezTo>
                  <a:cubicBezTo>
                    <a:pt x="244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29" name="Google Shape;28929;p13"/>
            <p:cNvSpPr/>
            <p:nvPr/>
          </p:nvSpPr>
          <p:spPr>
            <a:xfrm>
              <a:off x="5069170" y="3835555"/>
              <a:ext cx="13884" cy="5480"/>
            </a:xfrm>
            <a:custGeom>
              <a:avLst/>
              <a:gdLst/>
              <a:ahLst/>
              <a:cxnLst/>
              <a:rect l="l" t="t" r="r" b="b"/>
              <a:pathLst>
                <a:path w="389" h="182" extrusionOk="0">
                  <a:moveTo>
                    <a:pt x="1" y="182"/>
                  </a:moveTo>
                  <a:lnTo>
                    <a:pt x="388" y="182"/>
                  </a:lnTo>
                  <a:lnTo>
                    <a:pt x="38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30" name="Google Shape;28930;p13"/>
            <p:cNvSpPr/>
            <p:nvPr/>
          </p:nvSpPr>
          <p:spPr>
            <a:xfrm>
              <a:off x="2928551" y="3834953"/>
              <a:ext cx="13813" cy="6775"/>
            </a:xfrm>
            <a:custGeom>
              <a:avLst/>
              <a:gdLst/>
              <a:ahLst/>
              <a:cxnLst/>
              <a:rect l="l" t="t" r="r" b="b"/>
              <a:pathLst>
                <a:path w="387" h="225" extrusionOk="0">
                  <a:moveTo>
                    <a:pt x="1" y="112"/>
                  </a:moveTo>
                  <a:cubicBezTo>
                    <a:pt x="2" y="203"/>
                    <a:pt x="337" y="224"/>
                    <a:pt x="387" y="112"/>
                  </a:cubicBezTo>
                  <a:cubicBezTo>
                    <a:pt x="344" y="1"/>
                    <a:pt x="172" y="57"/>
                    <a:pt x="1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31" name="Google Shape;28931;p13"/>
            <p:cNvSpPr/>
            <p:nvPr/>
          </p:nvSpPr>
          <p:spPr>
            <a:xfrm>
              <a:off x="6818570" y="3825228"/>
              <a:ext cx="26412" cy="15236"/>
            </a:xfrm>
            <a:custGeom>
              <a:avLst/>
              <a:gdLst/>
              <a:ahLst/>
              <a:cxnLst/>
              <a:rect l="l" t="t" r="r" b="b"/>
              <a:pathLst>
                <a:path w="740" h="506" extrusionOk="0">
                  <a:moveTo>
                    <a:pt x="739" y="435"/>
                  </a:moveTo>
                  <a:lnTo>
                    <a:pt x="739" y="73"/>
                  </a:lnTo>
                  <a:cubicBezTo>
                    <a:pt x="1" y="0"/>
                    <a:pt x="1" y="505"/>
                    <a:pt x="739" y="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32" name="Google Shape;28932;p13"/>
            <p:cNvSpPr/>
            <p:nvPr/>
          </p:nvSpPr>
          <p:spPr>
            <a:xfrm>
              <a:off x="2783928" y="3832424"/>
              <a:ext cx="6996" cy="6263"/>
            </a:xfrm>
            <a:custGeom>
              <a:avLst/>
              <a:gdLst/>
              <a:ahLst/>
              <a:cxnLst/>
              <a:rect l="l" t="t" r="r" b="b"/>
              <a:pathLst>
                <a:path w="196" h="208" extrusionOk="0">
                  <a:moveTo>
                    <a:pt x="195" y="105"/>
                  </a:moveTo>
                  <a:cubicBezTo>
                    <a:pt x="195" y="55"/>
                    <a:pt x="36" y="0"/>
                    <a:pt x="1" y="105"/>
                  </a:cubicBezTo>
                  <a:cubicBezTo>
                    <a:pt x="1" y="155"/>
                    <a:pt x="157" y="208"/>
                    <a:pt x="19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33" name="Google Shape;28933;p13"/>
            <p:cNvSpPr/>
            <p:nvPr/>
          </p:nvSpPr>
          <p:spPr>
            <a:xfrm>
              <a:off x="4181264" y="3829744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2" y="105"/>
                  </a:moveTo>
                  <a:cubicBezTo>
                    <a:pt x="194" y="54"/>
                    <a:pt x="37" y="0"/>
                    <a:pt x="0" y="105"/>
                  </a:cubicBezTo>
                  <a:cubicBezTo>
                    <a:pt x="0" y="153"/>
                    <a:pt x="156" y="207"/>
                    <a:pt x="192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34" name="Google Shape;28934;p13"/>
            <p:cNvSpPr/>
            <p:nvPr/>
          </p:nvSpPr>
          <p:spPr>
            <a:xfrm>
              <a:off x="2715114" y="3824626"/>
              <a:ext cx="22629" cy="11713"/>
            </a:xfrm>
            <a:custGeom>
              <a:avLst/>
              <a:gdLst/>
              <a:ahLst/>
              <a:cxnLst/>
              <a:rect l="l" t="t" r="r" b="b"/>
              <a:pathLst>
                <a:path w="634" h="389" extrusionOk="0">
                  <a:moveTo>
                    <a:pt x="194" y="1"/>
                  </a:moveTo>
                  <a:cubicBezTo>
                    <a:pt x="204" y="125"/>
                    <a:pt x="104" y="199"/>
                    <a:pt x="1" y="272"/>
                  </a:cubicBezTo>
                  <a:cubicBezTo>
                    <a:pt x="246" y="276"/>
                    <a:pt x="267" y="388"/>
                    <a:pt x="578" y="362"/>
                  </a:cubicBezTo>
                  <a:cubicBezTo>
                    <a:pt x="634" y="157"/>
                    <a:pt x="533" y="23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35" name="Google Shape;28935;p13"/>
            <p:cNvSpPr/>
            <p:nvPr/>
          </p:nvSpPr>
          <p:spPr>
            <a:xfrm>
              <a:off x="2601507" y="3829383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1" y="25"/>
                  </a:moveTo>
                  <a:cubicBezTo>
                    <a:pt x="239" y="1"/>
                    <a:pt x="0" y="68"/>
                    <a:pt x="99" y="117"/>
                  </a:cubicBezTo>
                  <a:cubicBezTo>
                    <a:pt x="153" y="140"/>
                    <a:pt x="390" y="72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36" name="Google Shape;28936;p13"/>
            <p:cNvSpPr/>
            <p:nvPr/>
          </p:nvSpPr>
          <p:spPr>
            <a:xfrm>
              <a:off x="1923648" y="3821826"/>
              <a:ext cx="20630" cy="8250"/>
            </a:xfrm>
            <a:custGeom>
              <a:avLst/>
              <a:gdLst/>
              <a:ahLst/>
              <a:cxnLst/>
              <a:rect l="l" t="t" r="r" b="b"/>
              <a:pathLst>
                <a:path w="578" h="274" extrusionOk="0">
                  <a:moveTo>
                    <a:pt x="1" y="185"/>
                  </a:moveTo>
                  <a:cubicBezTo>
                    <a:pt x="193" y="182"/>
                    <a:pt x="229" y="257"/>
                    <a:pt x="384" y="274"/>
                  </a:cubicBezTo>
                  <a:cubicBezTo>
                    <a:pt x="382" y="182"/>
                    <a:pt x="541" y="167"/>
                    <a:pt x="578" y="94"/>
                  </a:cubicBezTo>
                  <a:cubicBezTo>
                    <a:pt x="382" y="94"/>
                    <a:pt x="347" y="18"/>
                    <a:pt x="191" y="1"/>
                  </a:cubicBezTo>
                  <a:cubicBezTo>
                    <a:pt x="193" y="95"/>
                    <a:pt x="35" y="111"/>
                    <a:pt x="1" y="1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37" name="Google Shape;28937;p13"/>
            <p:cNvSpPr/>
            <p:nvPr/>
          </p:nvSpPr>
          <p:spPr>
            <a:xfrm>
              <a:off x="4503882" y="3819176"/>
              <a:ext cx="23521" cy="8250"/>
            </a:xfrm>
            <a:custGeom>
              <a:avLst/>
              <a:gdLst/>
              <a:ahLst/>
              <a:cxnLst/>
              <a:rect l="l" t="t" r="r" b="b"/>
              <a:pathLst>
                <a:path w="659" h="274" extrusionOk="0">
                  <a:moveTo>
                    <a:pt x="412" y="273"/>
                  </a:moveTo>
                  <a:cubicBezTo>
                    <a:pt x="422" y="157"/>
                    <a:pt x="659" y="146"/>
                    <a:pt x="607" y="0"/>
                  </a:cubicBezTo>
                  <a:lnTo>
                    <a:pt x="219" y="0"/>
                  </a:lnTo>
                  <a:cubicBezTo>
                    <a:pt x="1" y="132"/>
                    <a:pt x="10" y="222"/>
                    <a:pt x="412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38" name="Google Shape;28938;p13"/>
            <p:cNvSpPr/>
            <p:nvPr/>
          </p:nvSpPr>
          <p:spPr>
            <a:xfrm>
              <a:off x="2763298" y="3821525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4"/>
                  </a:moveTo>
                  <a:cubicBezTo>
                    <a:pt x="194" y="53"/>
                    <a:pt x="37" y="1"/>
                    <a:pt x="0" y="104"/>
                  </a:cubicBezTo>
                  <a:cubicBezTo>
                    <a:pt x="2" y="153"/>
                    <a:pt x="157" y="207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39" name="Google Shape;28939;p13"/>
            <p:cNvSpPr/>
            <p:nvPr/>
          </p:nvSpPr>
          <p:spPr>
            <a:xfrm>
              <a:off x="2605040" y="3821525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4"/>
                  </a:moveTo>
                  <a:cubicBezTo>
                    <a:pt x="192" y="53"/>
                    <a:pt x="35" y="1"/>
                    <a:pt x="0" y="104"/>
                  </a:cubicBezTo>
                  <a:cubicBezTo>
                    <a:pt x="0" y="153"/>
                    <a:pt x="153" y="207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40" name="Google Shape;28940;p13"/>
            <p:cNvSpPr/>
            <p:nvPr/>
          </p:nvSpPr>
          <p:spPr>
            <a:xfrm>
              <a:off x="8717161" y="3819176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41" name="Google Shape;28941;p13"/>
            <p:cNvSpPr/>
            <p:nvPr/>
          </p:nvSpPr>
          <p:spPr>
            <a:xfrm>
              <a:off x="2887184" y="3803339"/>
              <a:ext cx="26627" cy="15266"/>
            </a:xfrm>
            <a:custGeom>
              <a:avLst/>
              <a:gdLst/>
              <a:ahLst/>
              <a:cxnLst/>
              <a:rect l="l" t="t" r="r" b="b"/>
              <a:pathLst>
                <a:path w="746" h="507" extrusionOk="0">
                  <a:moveTo>
                    <a:pt x="0" y="72"/>
                  </a:moveTo>
                  <a:lnTo>
                    <a:pt x="0" y="435"/>
                  </a:lnTo>
                  <a:cubicBezTo>
                    <a:pt x="746" y="507"/>
                    <a:pt x="746" y="0"/>
                    <a:pt x="0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42" name="Google Shape;28942;p13"/>
            <p:cNvSpPr/>
            <p:nvPr/>
          </p:nvSpPr>
          <p:spPr>
            <a:xfrm>
              <a:off x="2967491" y="3795150"/>
              <a:ext cx="37120" cy="15838"/>
            </a:xfrm>
            <a:custGeom>
              <a:avLst/>
              <a:gdLst/>
              <a:ahLst/>
              <a:cxnLst/>
              <a:rect l="l" t="t" r="r" b="b"/>
              <a:pathLst>
                <a:path w="1040" h="526" extrusionOk="0">
                  <a:moveTo>
                    <a:pt x="837" y="525"/>
                  </a:moveTo>
                  <a:cubicBezTo>
                    <a:pt x="1040" y="1"/>
                    <a:pt x="1" y="488"/>
                    <a:pt x="837" y="5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43" name="Google Shape;28943;p13"/>
            <p:cNvSpPr/>
            <p:nvPr/>
          </p:nvSpPr>
          <p:spPr>
            <a:xfrm>
              <a:off x="7925623" y="3792801"/>
              <a:ext cx="34443" cy="16229"/>
            </a:xfrm>
            <a:custGeom>
              <a:avLst/>
              <a:gdLst/>
              <a:ahLst/>
              <a:cxnLst/>
              <a:rect l="l" t="t" r="r" b="b"/>
              <a:pathLst>
                <a:path w="965" h="539" extrusionOk="0">
                  <a:moveTo>
                    <a:pt x="1" y="422"/>
                  </a:moveTo>
                  <a:cubicBezTo>
                    <a:pt x="253" y="538"/>
                    <a:pt x="711" y="538"/>
                    <a:pt x="964" y="422"/>
                  </a:cubicBezTo>
                  <a:cubicBezTo>
                    <a:pt x="962" y="0"/>
                    <a:pt x="5" y="0"/>
                    <a:pt x="1" y="4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44" name="Google Shape;28944;p13"/>
            <p:cNvSpPr/>
            <p:nvPr/>
          </p:nvSpPr>
          <p:spPr>
            <a:xfrm>
              <a:off x="7788031" y="3805477"/>
              <a:ext cx="13706" cy="2770"/>
            </a:xfrm>
            <a:custGeom>
              <a:avLst/>
              <a:gdLst/>
              <a:ahLst/>
              <a:cxnLst/>
              <a:rect l="l" t="t" r="r" b="b"/>
              <a:pathLst>
                <a:path w="384" h="92" extrusionOk="0">
                  <a:moveTo>
                    <a:pt x="384" y="1"/>
                  </a:moveTo>
                  <a:cubicBezTo>
                    <a:pt x="234" y="22"/>
                    <a:pt x="4" y="4"/>
                    <a:pt x="0" y="91"/>
                  </a:cubicBezTo>
                  <a:cubicBezTo>
                    <a:pt x="146" y="71"/>
                    <a:pt x="381" y="90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45" name="Google Shape;28945;p13"/>
            <p:cNvSpPr/>
            <p:nvPr/>
          </p:nvSpPr>
          <p:spPr>
            <a:xfrm>
              <a:off x="8509863" y="3800057"/>
              <a:ext cx="21523" cy="6413"/>
            </a:xfrm>
            <a:custGeom>
              <a:avLst/>
              <a:gdLst/>
              <a:ahLst/>
              <a:cxnLst/>
              <a:rect l="l" t="t" r="r" b="b"/>
              <a:pathLst>
                <a:path w="603" h="213" extrusionOk="0">
                  <a:moveTo>
                    <a:pt x="603" y="181"/>
                  </a:moveTo>
                  <a:lnTo>
                    <a:pt x="603" y="1"/>
                  </a:lnTo>
                  <a:lnTo>
                    <a:pt x="26" y="1"/>
                  </a:lnTo>
                  <a:cubicBezTo>
                    <a:pt x="1" y="164"/>
                    <a:pt x="215" y="212"/>
                    <a:pt x="603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46" name="Google Shape;28946;p13"/>
            <p:cNvSpPr/>
            <p:nvPr/>
          </p:nvSpPr>
          <p:spPr>
            <a:xfrm>
              <a:off x="8593311" y="3793313"/>
              <a:ext cx="13777" cy="7437"/>
            </a:xfrm>
            <a:custGeom>
              <a:avLst/>
              <a:gdLst/>
              <a:ahLst/>
              <a:cxnLst/>
              <a:rect l="l" t="t" r="r" b="b"/>
              <a:pathLst>
                <a:path w="386" h="247" extrusionOk="0">
                  <a:moveTo>
                    <a:pt x="386" y="132"/>
                  </a:moveTo>
                  <a:cubicBezTo>
                    <a:pt x="169" y="143"/>
                    <a:pt x="86" y="0"/>
                    <a:pt x="1" y="132"/>
                  </a:cubicBezTo>
                  <a:cubicBezTo>
                    <a:pt x="3" y="225"/>
                    <a:pt x="339" y="247"/>
                    <a:pt x="386" y="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47" name="Google Shape;28947;p13"/>
            <p:cNvSpPr/>
            <p:nvPr/>
          </p:nvSpPr>
          <p:spPr>
            <a:xfrm>
              <a:off x="3778588" y="3793855"/>
              <a:ext cx="13884" cy="4276"/>
            </a:xfrm>
            <a:custGeom>
              <a:avLst/>
              <a:gdLst/>
              <a:ahLst/>
              <a:cxnLst/>
              <a:rect l="l" t="t" r="r" b="b"/>
              <a:pathLst>
                <a:path w="389" h="142" extrusionOk="0">
                  <a:moveTo>
                    <a:pt x="289" y="25"/>
                  </a:moveTo>
                  <a:cubicBezTo>
                    <a:pt x="238" y="1"/>
                    <a:pt x="0" y="70"/>
                    <a:pt x="98" y="114"/>
                  </a:cubicBezTo>
                  <a:cubicBezTo>
                    <a:pt x="150" y="142"/>
                    <a:pt x="388" y="71"/>
                    <a:pt x="289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48" name="Google Shape;28948;p13"/>
            <p:cNvSpPr/>
            <p:nvPr/>
          </p:nvSpPr>
          <p:spPr>
            <a:xfrm>
              <a:off x="7911846" y="3786388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49" name="Google Shape;28949;p13"/>
            <p:cNvSpPr/>
            <p:nvPr/>
          </p:nvSpPr>
          <p:spPr>
            <a:xfrm>
              <a:off x="8062395" y="3783648"/>
              <a:ext cx="21594" cy="6413"/>
            </a:xfrm>
            <a:custGeom>
              <a:avLst/>
              <a:gdLst/>
              <a:ahLst/>
              <a:cxnLst/>
              <a:rect l="l" t="t" r="r" b="b"/>
              <a:pathLst>
                <a:path w="605" h="213" extrusionOk="0">
                  <a:moveTo>
                    <a:pt x="605" y="182"/>
                  </a:moveTo>
                  <a:lnTo>
                    <a:pt x="605" y="0"/>
                  </a:lnTo>
                  <a:lnTo>
                    <a:pt x="26" y="0"/>
                  </a:lnTo>
                  <a:cubicBezTo>
                    <a:pt x="0" y="162"/>
                    <a:pt x="217" y="213"/>
                    <a:pt x="605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50" name="Google Shape;28950;p13"/>
            <p:cNvSpPr/>
            <p:nvPr/>
          </p:nvSpPr>
          <p:spPr>
            <a:xfrm>
              <a:off x="7760477" y="3778168"/>
              <a:ext cx="20666" cy="8250"/>
            </a:xfrm>
            <a:custGeom>
              <a:avLst/>
              <a:gdLst/>
              <a:ahLst/>
              <a:cxnLst/>
              <a:rect l="l" t="t" r="r" b="b"/>
              <a:pathLst>
                <a:path w="579" h="274" extrusionOk="0">
                  <a:moveTo>
                    <a:pt x="579" y="91"/>
                  </a:moveTo>
                  <a:cubicBezTo>
                    <a:pt x="384" y="92"/>
                    <a:pt x="348" y="19"/>
                    <a:pt x="194" y="1"/>
                  </a:cubicBezTo>
                  <a:cubicBezTo>
                    <a:pt x="195" y="92"/>
                    <a:pt x="37" y="109"/>
                    <a:pt x="1" y="182"/>
                  </a:cubicBezTo>
                  <a:cubicBezTo>
                    <a:pt x="195" y="182"/>
                    <a:pt x="229" y="255"/>
                    <a:pt x="390" y="274"/>
                  </a:cubicBezTo>
                  <a:cubicBezTo>
                    <a:pt x="384" y="182"/>
                    <a:pt x="541" y="164"/>
                    <a:pt x="579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51" name="Google Shape;28951;p13"/>
            <p:cNvSpPr/>
            <p:nvPr/>
          </p:nvSpPr>
          <p:spPr>
            <a:xfrm>
              <a:off x="7626205" y="3782895"/>
              <a:ext cx="13920" cy="4246"/>
            </a:xfrm>
            <a:custGeom>
              <a:avLst/>
              <a:gdLst/>
              <a:ahLst/>
              <a:cxnLst/>
              <a:rect l="l" t="t" r="r" b="b"/>
              <a:pathLst>
                <a:path w="390" h="141" extrusionOk="0">
                  <a:moveTo>
                    <a:pt x="290" y="25"/>
                  </a:moveTo>
                  <a:cubicBezTo>
                    <a:pt x="238" y="0"/>
                    <a:pt x="1" y="70"/>
                    <a:pt x="98" y="117"/>
                  </a:cubicBezTo>
                  <a:cubicBezTo>
                    <a:pt x="151" y="140"/>
                    <a:pt x="390" y="72"/>
                    <a:pt x="29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52" name="Google Shape;28952;p13"/>
            <p:cNvSpPr/>
            <p:nvPr/>
          </p:nvSpPr>
          <p:spPr>
            <a:xfrm>
              <a:off x="6758536" y="3771484"/>
              <a:ext cx="31481" cy="13911"/>
            </a:xfrm>
            <a:custGeom>
              <a:avLst/>
              <a:gdLst/>
              <a:ahLst/>
              <a:cxnLst/>
              <a:rect l="l" t="t" r="r" b="b"/>
              <a:pathLst>
                <a:path w="882" h="462" extrusionOk="0">
                  <a:moveTo>
                    <a:pt x="688" y="404"/>
                  </a:moveTo>
                  <a:cubicBezTo>
                    <a:pt x="701" y="403"/>
                    <a:pt x="675" y="319"/>
                    <a:pt x="688" y="313"/>
                  </a:cubicBezTo>
                  <a:cubicBezTo>
                    <a:pt x="706" y="302"/>
                    <a:pt x="869" y="125"/>
                    <a:pt x="881" y="131"/>
                  </a:cubicBezTo>
                  <a:cubicBezTo>
                    <a:pt x="671" y="1"/>
                    <a:pt x="0" y="462"/>
                    <a:pt x="688" y="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53" name="Google Shape;28953;p13"/>
            <p:cNvSpPr/>
            <p:nvPr/>
          </p:nvSpPr>
          <p:spPr>
            <a:xfrm>
              <a:off x="7571382" y="3769618"/>
              <a:ext cx="23914" cy="5841"/>
            </a:xfrm>
            <a:custGeom>
              <a:avLst/>
              <a:gdLst/>
              <a:ahLst/>
              <a:cxnLst/>
              <a:rect l="l" t="t" r="r" b="b"/>
              <a:pathLst>
                <a:path w="670" h="194" extrusionOk="0">
                  <a:moveTo>
                    <a:pt x="475" y="193"/>
                  </a:moveTo>
                  <a:cubicBezTo>
                    <a:pt x="475" y="102"/>
                    <a:pt x="633" y="86"/>
                    <a:pt x="670" y="12"/>
                  </a:cubicBezTo>
                  <a:cubicBezTo>
                    <a:pt x="366" y="21"/>
                    <a:pt x="0" y="0"/>
                    <a:pt x="90" y="1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54" name="Google Shape;28954;p13"/>
            <p:cNvSpPr/>
            <p:nvPr/>
          </p:nvSpPr>
          <p:spPr>
            <a:xfrm>
              <a:off x="2694484" y="3769618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2" y="102"/>
                  </a:moveTo>
                  <a:cubicBezTo>
                    <a:pt x="196" y="50"/>
                    <a:pt x="40" y="0"/>
                    <a:pt x="1" y="102"/>
                  </a:cubicBezTo>
                  <a:cubicBezTo>
                    <a:pt x="1" y="153"/>
                    <a:pt x="158" y="205"/>
                    <a:pt x="192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55" name="Google Shape;28955;p13"/>
            <p:cNvSpPr/>
            <p:nvPr/>
          </p:nvSpPr>
          <p:spPr>
            <a:xfrm>
              <a:off x="8779158" y="3747398"/>
              <a:ext cx="56216" cy="27942"/>
            </a:xfrm>
            <a:custGeom>
              <a:avLst/>
              <a:gdLst/>
              <a:ahLst/>
              <a:cxnLst/>
              <a:rect l="l" t="t" r="r" b="b"/>
              <a:pathLst>
                <a:path w="1575" h="928" extrusionOk="0">
                  <a:moveTo>
                    <a:pt x="1352" y="24"/>
                  </a:moveTo>
                  <a:cubicBezTo>
                    <a:pt x="338" y="1"/>
                    <a:pt x="143" y="362"/>
                    <a:pt x="1" y="751"/>
                  </a:cubicBezTo>
                  <a:cubicBezTo>
                    <a:pt x="818" y="927"/>
                    <a:pt x="1575" y="604"/>
                    <a:pt x="135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56" name="Google Shape;28956;p13"/>
            <p:cNvSpPr/>
            <p:nvPr/>
          </p:nvSpPr>
          <p:spPr>
            <a:xfrm>
              <a:off x="7918699" y="3770009"/>
              <a:ext cx="13884" cy="2770"/>
            </a:xfrm>
            <a:custGeom>
              <a:avLst/>
              <a:gdLst/>
              <a:ahLst/>
              <a:cxnLst/>
              <a:rect l="l" t="t" r="r" b="b"/>
              <a:pathLst>
                <a:path w="389" h="92" extrusionOk="0">
                  <a:moveTo>
                    <a:pt x="388" y="0"/>
                  </a:moveTo>
                  <a:cubicBezTo>
                    <a:pt x="238" y="21"/>
                    <a:pt x="7" y="3"/>
                    <a:pt x="1" y="92"/>
                  </a:cubicBezTo>
                  <a:cubicBezTo>
                    <a:pt x="153" y="69"/>
                    <a:pt x="383" y="86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57" name="Google Shape;28957;p13"/>
            <p:cNvSpPr/>
            <p:nvPr/>
          </p:nvSpPr>
          <p:spPr>
            <a:xfrm>
              <a:off x="2804629" y="3748120"/>
              <a:ext cx="51147" cy="19150"/>
            </a:xfrm>
            <a:custGeom>
              <a:avLst/>
              <a:gdLst/>
              <a:ahLst/>
              <a:cxnLst/>
              <a:rect l="l" t="t" r="r" b="b"/>
              <a:pathLst>
                <a:path w="1433" h="636" extrusionOk="0">
                  <a:moveTo>
                    <a:pt x="964" y="636"/>
                  </a:moveTo>
                  <a:cubicBezTo>
                    <a:pt x="1432" y="404"/>
                    <a:pt x="884" y="140"/>
                    <a:pt x="577" y="0"/>
                  </a:cubicBezTo>
                  <a:cubicBezTo>
                    <a:pt x="545" y="105"/>
                    <a:pt x="274" y="98"/>
                    <a:pt x="0" y="90"/>
                  </a:cubicBezTo>
                  <a:cubicBezTo>
                    <a:pt x="106" y="375"/>
                    <a:pt x="460" y="541"/>
                    <a:pt x="964" y="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58" name="Google Shape;28958;p13"/>
            <p:cNvSpPr/>
            <p:nvPr/>
          </p:nvSpPr>
          <p:spPr>
            <a:xfrm>
              <a:off x="2053494" y="3759080"/>
              <a:ext cx="23486" cy="8190"/>
            </a:xfrm>
            <a:custGeom>
              <a:avLst/>
              <a:gdLst/>
              <a:ahLst/>
              <a:cxnLst/>
              <a:rect l="l" t="t" r="r" b="b"/>
              <a:pathLst>
                <a:path w="658" h="272" extrusionOk="0">
                  <a:moveTo>
                    <a:pt x="411" y="272"/>
                  </a:moveTo>
                  <a:cubicBezTo>
                    <a:pt x="421" y="156"/>
                    <a:pt x="657" y="145"/>
                    <a:pt x="604" y="0"/>
                  </a:cubicBezTo>
                  <a:lnTo>
                    <a:pt x="219" y="0"/>
                  </a:lnTo>
                  <a:cubicBezTo>
                    <a:pt x="1" y="130"/>
                    <a:pt x="10" y="221"/>
                    <a:pt x="411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59" name="Google Shape;28959;p13"/>
            <p:cNvSpPr/>
            <p:nvPr/>
          </p:nvSpPr>
          <p:spPr>
            <a:xfrm>
              <a:off x="5588700" y="3752817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6"/>
                  </a:moveTo>
                  <a:cubicBezTo>
                    <a:pt x="153" y="139"/>
                    <a:pt x="393" y="71"/>
                    <a:pt x="293" y="26"/>
                  </a:cubicBezTo>
                  <a:cubicBezTo>
                    <a:pt x="240" y="1"/>
                    <a:pt x="0" y="69"/>
                    <a:pt x="100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60" name="Google Shape;28960;p13"/>
            <p:cNvSpPr/>
            <p:nvPr/>
          </p:nvSpPr>
          <p:spPr>
            <a:xfrm>
              <a:off x="1658564" y="3752817"/>
              <a:ext cx="13884" cy="4215"/>
            </a:xfrm>
            <a:custGeom>
              <a:avLst/>
              <a:gdLst/>
              <a:ahLst/>
              <a:cxnLst/>
              <a:rect l="l" t="t" r="r" b="b"/>
              <a:pathLst>
                <a:path w="389" h="140" extrusionOk="0">
                  <a:moveTo>
                    <a:pt x="97" y="116"/>
                  </a:moveTo>
                  <a:cubicBezTo>
                    <a:pt x="152" y="139"/>
                    <a:pt x="388" y="71"/>
                    <a:pt x="290" y="26"/>
                  </a:cubicBezTo>
                  <a:cubicBezTo>
                    <a:pt x="238" y="1"/>
                    <a:pt x="0" y="69"/>
                    <a:pt x="97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61" name="Google Shape;28961;p13"/>
            <p:cNvSpPr/>
            <p:nvPr/>
          </p:nvSpPr>
          <p:spPr>
            <a:xfrm>
              <a:off x="7825722" y="3744658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4" y="24"/>
                  </a:moveTo>
                  <a:cubicBezTo>
                    <a:pt x="240" y="0"/>
                    <a:pt x="0" y="68"/>
                    <a:pt x="99" y="115"/>
                  </a:cubicBezTo>
                  <a:cubicBezTo>
                    <a:pt x="154" y="140"/>
                    <a:pt x="392" y="69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62" name="Google Shape;28962;p13"/>
            <p:cNvSpPr/>
            <p:nvPr/>
          </p:nvSpPr>
          <p:spPr>
            <a:xfrm>
              <a:off x="4288982" y="3736197"/>
              <a:ext cx="39726" cy="15808"/>
            </a:xfrm>
            <a:custGeom>
              <a:avLst/>
              <a:gdLst/>
              <a:ahLst/>
              <a:cxnLst/>
              <a:rect l="l" t="t" r="r" b="b"/>
              <a:pathLst>
                <a:path w="1113" h="525" extrusionOk="0">
                  <a:moveTo>
                    <a:pt x="648" y="305"/>
                  </a:moveTo>
                  <a:cubicBezTo>
                    <a:pt x="1112" y="1"/>
                    <a:pt x="0" y="524"/>
                    <a:pt x="648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63" name="Google Shape;28963;p13"/>
            <p:cNvSpPr/>
            <p:nvPr/>
          </p:nvSpPr>
          <p:spPr>
            <a:xfrm>
              <a:off x="998337" y="3733186"/>
              <a:ext cx="31802" cy="16109"/>
            </a:xfrm>
            <a:custGeom>
              <a:avLst/>
              <a:gdLst/>
              <a:ahLst/>
              <a:cxnLst/>
              <a:rect l="l" t="t" r="r" b="b"/>
              <a:pathLst>
                <a:path w="891" h="535" extrusionOk="0">
                  <a:moveTo>
                    <a:pt x="853" y="496"/>
                  </a:moveTo>
                  <a:cubicBezTo>
                    <a:pt x="891" y="235"/>
                    <a:pt x="878" y="0"/>
                    <a:pt x="275" y="43"/>
                  </a:cubicBezTo>
                  <a:cubicBezTo>
                    <a:pt x="216" y="166"/>
                    <a:pt x="0" y="216"/>
                    <a:pt x="83" y="407"/>
                  </a:cubicBezTo>
                  <a:cubicBezTo>
                    <a:pt x="342" y="432"/>
                    <a:pt x="452" y="534"/>
                    <a:pt x="853" y="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64" name="Google Shape;28964;p13"/>
            <p:cNvSpPr/>
            <p:nvPr/>
          </p:nvSpPr>
          <p:spPr>
            <a:xfrm>
              <a:off x="925561" y="3731711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0" y="182"/>
                  </a:moveTo>
                  <a:lnTo>
                    <a:pt x="386" y="182"/>
                  </a:lnTo>
                  <a:lnTo>
                    <a:pt x="3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65" name="Google Shape;28965;p13"/>
            <p:cNvSpPr/>
            <p:nvPr/>
          </p:nvSpPr>
          <p:spPr>
            <a:xfrm>
              <a:off x="8421205" y="3723461"/>
              <a:ext cx="22558" cy="11773"/>
            </a:xfrm>
            <a:custGeom>
              <a:avLst/>
              <a:gdLst/>
              <a:ahLst/>
              <a:cxnLst/>
              <a:rect l="l" t="t" r="r" b="b"/>
              <a:pathLst>
                <a:path w="632" h="391" extrusionOk="0">
                  <a:moveTo>
                    <a:pt x="193" y="1"/>
                  </a:moveTo>
                  <a:cubicBezTo>
                    <a:pt x="202" y="126"/>
                    <a:pt x="103" y="199"/>
                    <a:pt x="1" y="274"/>
                  </a:cubicBezTo>
                  <a:cubicBezTo>
                    <a:pt x="248" y="277"/>
                    <a:pt x="268" y="391"/>
                    <a:pt x="578" y="365"/>
                  </a:cubicBezTo>
                  <a:cubicBezTo>
                    <a:pt x="631" y="159"/>
                    <a:pt x="533" y="23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66" name="Google Shape;28966;p13"/>
            <p:cNvSpPr/>
            <p:nvPr/>
          </p:nvSpPr>
          <p:spPr>
            <a:xfrm>
              <a:off x="7240340" y="3723521"/>
              <a:ext cx="31409" cy="13429"/>
            </a:xfrm>
            <a:custGeom>
              <a:avLst/>
              <a:gdLst/>
              <a:ahLst/>
              <a:cxnLst/>
              <a:rect l="l" t="t" r="r" b="b"/>
              <a:pathLst>
                <a:path w="880" h="446" extrusionOk="0">
                  <a:moveTo>
                    <a:pt x="879" y="181"/>
                  </a:moveTo>
                  <a:cubicBezTo>
                    <a:pt x="625" y="181"/>
                    <a:pt x="704" y="24"/>
                    <a:pt x="494" y="0"/>
                  </a:cubicBezTo>
                  <a:cubicBezTo>
                    <a:pt x="477" y="144"/>
                    <a:pt x="1" y="72"/>
                    <a:pt x="108" y="273"/>
                  </a:cubicBezTo>
                  <a:cubicBezTo>
                    <a:pt x="593" y="282"/>
                    <a:pt x="712" y="445"/>
                    <a:pt x="879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67" name="Google Shape;28967;p13"/>
            <p:cNvSpPr/>
            <p:nvPr/>
          </p:nvSpPr>
          <p:spPr>
            <a:xfrm>
              <a:off x="3802680" y="3728580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3" y="104"/>
                  </a:moveTo>
                  <a:cubicBezTo>
                    <a:pt x="196" y="53"/>
                    <a:pt x="38" y="0"/>
                    <a:pt x="2" y="104"/>
                  </a:cubicBezTo>
                  <a:cubicBezTo>
                    <a:pt x="0" y="153"/>
                    <a:pt x="157" y="208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68" name="Google Shape;28968;p13"/>
            <p:cNvSpPr/>
            <p:nvPr/>
          </p:nvSpPr>
          <p:spPr>
            <a:xfrm>
              <a:off x="3385835" y="3716777"/>
              <a:ext cx="31374" cy="13911"/>
            </a:xfrm>
            <a:custGeom>
              <a:avLst/>
              <a:gdLst/>
              <a:ahLst/>
              <a:cxnLst/>
              <a:rect l="l" t="t" r="r" b="b"/>
              <a:pathLst>
                <a:path w="879" h="462" extrusionOk="0">
                  <a:moveTo>
                    <a:pt x="687" y="314"/>
                  </a:moveTo>
                  <a:cubicBezTo>
                    <a:pt x="705" y="302"/>
                    <a:pt x="871" y="126"/>
                    <a:pt x="879" y="131"/>
                  </a:cubicBezTo>
                  <a:cubicBezTo>
                    <a:pt x="670" y="1"/>
                    <a:pt x="0" y="462"/>
                    <a:pt x="687" y="404"/>
                  </a:cubicBezTo>
                  <a:cubicBezTo>
                    <a:pt x="699" y="404"/>
                    <a:pt x="677" y="321"/>
                    <a:pt x="687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69" name="Google Shape;28969;p13"/>
            <p:cNvSpPr/>
            <p:nvPr/>
          </p:nvSpPr>
          <p:spPr>
            <a:xfrm>
              <a:off x="4883286" y="3718012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70" name="Google Shape;28970;p13"/>
            <p:cNvSpPr/>
            <p:nvPr/>
          </p:nvSpPr>
          <p:spPr>
            <a:xfrm>
              <a:off x="3947161" y="3714910"/>
              <a:ext cx="6960" cy="6263"/>
            </a:xfrm>
            <a:custGeom>
              <a:avLst/>
              <a:gdLst/>
              <a:ahLst/>
              <a:cxnLst/>
              <a:rect l="l" t="t" r="r" b="b"/>
              <a:pathLst>
                <a:path w="195" h="208" extrusionOk="0">
                  <a:moveTo>
                    <a:pt x="195" y="103"/>
                  </a:moveTo>
                  <a:cubicBezTo>
                    <a:pt x="195" y="52"/>
                    <a:pt x="39" y="0"/>
                    <a:pt x="3" y="103"/>
                  </a:cubicBezTo>
                  <a:cubicBezTo>
                    <a:pt x="0" y="154"/>
                    <a:pt x="159" y="208"/>
                    <a:pt x="19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71" name="Google Shape;28971;p13"/>
            <p:cNvSpPr/>
            <p:nvPr/>
          </p:nvSpPr>
          <p:spPr>
            <a:xfrm>
              <a:off x="2439823" y="3718012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0"/>
                  </a:moveTo>
                  <a:cubicBezTo>
                    <a:pt x="237" y="21"/>
                    <a:pt x="4" y="2"/>
                    <a:pt x="1" y="90"/>
                  </a:cubicBezTo>
                  <a:cubicBezTo>
                    <a:pt x="151" y="71"/>
                    <a:pt x="380" y="88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72" name="Google Shape;28972;p13"/>
            <p:cNvSpPr/>
            <p:nvPr/>
          </p:nvSpPr>
          <p:spPr>
            <a:xfrm>
              <a:off x="5519886" y="3714579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1" y="24"/>
                  </a:moveTo>
                  <a:cubicBezTo>
                    <a:pt x="238" y="1"/>
                    <a:pt x="0" y="69"/>
                    <a:pt x="100" y="116"/>
                  </a:cubicBezTo>
                  <a:cubicBezTo>
                    <a:pt x="154" y="139"/>
                    <a:pt x="393" y="70"/>
                    <a:pt x="29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73" name="Google Shape;28973;p13"/>
            <p:cNvSpPr/>
            <p:nvPr/>
          </p:nvSpPr>
          <p:spPr>
            <a:xfrm>
              <a:off x="6741796" y="3712532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4" y="1"/>
                  </a:moveTo>
                  <a:cubicBezTo>
                    <a:pt x="235" y="22"/>
                    <a:pt x="6" y="5"/>
                    <a:pt x="0" y="92"/>
                  </a:cubicBezTo>
                  <a:cubicBezTo>
                    <a:pt x="149" y="71"/>
                    <a:pt x="378" y="90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74" name="Google Shape;28974;p13"/>
            <p:cNvSpPr/>
            <p:nvPr/>
          </p:nvSpPr>
          <p:spPr>
            <a:xfrm>
              <a:off x="2543115" y="3712110"/>
              <a:ext cx="20666" cy="3643"/>
            </a:xfrm>
            <a:custGeom>
              <a:avLst/>
              <a:gdLst/>
              <a:ahLst/>
              <a:cxnLst/>
              <a:rect l="l" t="t" r="r" b="b"/>
              <a:pathLst>
                <a:path w="579" h="121" extrusionOk="0">
                  <a:moveTo>
                    <a:pt x="579" y="15"/>
                  </a:moveTo>
                  <a:cubicBezTo>
                    <a:pt x="352" y="29"/>
                    <a:pt x="32" y="0"/>
                    <a:pt x="0" y="106"/>
                  </a:cubicBezTo>
                  <a:cubicBezTo>
                    <a:pt x="226" y="92"/>
                    <a:pt x="546" y="121"/>
                    <a:pt x="579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75" name="Google Shape;28975;p13"/>
            <p:cNvSpPr/>
            <p:nvPr/>
          </p:nvSpPr>
          <p:spPr>
            <a:xfrm>
              <a:off x="2456919" y="3711809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5"/>
                  </a:moveTo>
                  <a:cubicBezTo>
                    <a:pt x="239" y="0"/>
                    <a:pt x="1" y="69"/>
                    <a:pt x="100" y="116"/>
                  </a:cubicBezTo>
                  <a:cubicBezTo>
                    <a:pt x="155" y="141"/>
                    <a:pt x="392" y="73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76" name="Google Shape;28976;p13"/>
            <p:cNvSpPr/>
            <p:nvPr/>
          </p:nvSpPr>
          <p:spPr>
            <a:xfrm>
              <a:off x="1455478" y="3709491"/>
              <a:ext cx="7031" cy="6173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195" y="102"/>
                  </a:moveTo>
                  <a:cubicBezTo>
                    <a:pt x="196" y="51"/>
                    <a:pt x="40" y="0"/>
                    <a:pt x="2" y="102"/>
                  </a:cubicBezTo>
                  <a:cubicBezTo>
                    <a:pt x="0" y="153"/>
                    <a:pt x="158" y="205"/>
                    <a:pt x="195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77" name="Google Shape;28977;p13"/>
            <p:cNvSpPr/>
            <p:nvPr/>
          </p:nvSpPr>
          <p:spPr>
            <a:xfrm>
              <a:off x="5530380" y="3704403"/>
              <a:ext cx="14991" cy="9153"/>
            </a:xfrm>
            <a:custGeom>
              <a:avLst/>
              <a:gdLst/>
              <a:ahLst/>
              <a:cxnLst/>
              <a:rect l="l" t="t" r="r" b="b"/>
              <a:pathLst>
                <a:path w="420" h="304" extrusionOk="0">
                  <a:moveTo>
                    <a:pt x="385" y="271"/>
                  </a:moveTo>
                  <a:cubicBezTo>
                    <a:pt x="355" y="164"/>
                    <a:pt x="419" y="14"/>
                    <a:pt x="193" y="1"/>
                  </a:cubicBezTo>
                  <a:cubicBezTo>
                    <a:pt x="180" y="55"/>
                    <a:pt x="165" y="108"/>
                    <a:pt x="0" y="92"/>
                  </a:cubicBezTo>
                  <a:cubicBezTo>
                    <a:pt x="21" y="199"/>
                    <a:pt x="56" y="303"/>
                    <a:pt x="385" y="2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78" name="Google Shape;28978;p13"/>
            <p:cNvSpPr/>
            <p:nvPr/>
          </p:nvSpPr>
          <p:spPr>
            <a:xfrm>
              <a:off x="5328257" y="3700639"/>
              <a:ext cx="39833" cy="15838"/>
            </a:xfrm>
            <a:custGeom>
              <a:avLst/>
              <a:gdLst/>
              <a:ahLst/>
              <a:cxnLst/>
              <a:rect l="l" t="t" r="r" b="b"/>
              <a:pathLst>
                <a:path w="1116" h="526" extrusionOk="0">
                  <a:moveTo>
                    <a:pt x="648" y="304"/>
                  </a:moveTo>
                  <a:cubicBezTo>
                    <a:pt x="1115" y="0"/>
                    <a:pt x="0" y="525"/>
                    <a:pt x="648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79" name="Google Shape;28979;p13"/>
            <p:cNvSpPr/>
            <p:nvPr/>
          </p:nvSpPr>
          <p:spPr>
            <a:xfrm>
              <a:off x="7797989" y="3696123"/>
              <a:ext cx="28161" cy="13700"/>
            </a:xfrm>
            <a:custGeom>
              <a:avLst/>
              <a:gdLst/>
              <a:ahLst/>
              <a:cxnLst/>
              <a:rect l="l" t="t" r="r" b="b"/>
              <a:pathLst>
                <a:path w="789" h="455" extrusionOk="0">
                  <a:moveTo>
                    <a:pt x="491" y="454"/>
                  </a:moveTo>
                  <a:cubicBezTo>
                    <a:pt x="752" y="340"/>
                    <a:pt x="789" y="9"/>
                    <a:pt x="299" y="0"/>
                  </a:cubicBezTo>
                  <a:cubicBezTo>
                    <a:pt x="38" y="118"/>
                    <a:pt x="0" y="447"/>
                    <a:pt x="491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80" name="Google Shape;28980;p13"/>
            <p:cNvSpPr/>
            <p:nvPr/>
          </p:nvSpPr>
          <p:spPr>
            <a:xfrm>
              <a:off x="6872464" y="3704372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1" y="92"/>
                  </a:moveTo>
                  <a:cubicBezTo>
                    <a:pt x="151" y="72"/>
                    <a:pt x="383" y="88"/>
                    <a:pt x="386" y="0"/>
                  </a:cubicBezTo>
                  <a:cubicBezTo>
                    <a:pt x="240" y="19"/>
                    <a:pt x="7" y="2"/>
                    <a:pt x="1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81" name="Google Shape;28981;p13"/>
            <p:cNvSpPr/>
            <p:nvPr/>
          </p:nvSpPr>
          <p:spPr>
            <a:xfrm>
              <a:off x="5857567" y="3701271"/>
              <a:ext cx="23807" cy="5871"/>
            </a:xfrm>
            <a:custGeom>
              <a:avLst/>
              <a:gdLst/>
              <a:ahLst/>
              <a:cxnLst/>
              <a:rect l="l" t="t" r="r" b="b"/>
              <a:pathLst>
                <a:path w="667" h="195" extrusionOk="0">
                  <a:moveTo>
                    <a:pt x="87" y="195"/>
                  </a:moveTo>
                  <a:lnTo>
                    <a:pt x="473" y="195"/>
                  </a:lnTo>
                  <a:cubicBezTo>
                    <a:pt x="473" y="103"/>
                    <a:pt x="631" y="86"/>
                    <a:pt x="666" y="13"/>
                  </a:cubicBezTo>
                  <a:cubicBezTo>
                    <a:pt x="365" y="20"/>
                    <a:pt x="0" y="0"/>
                    <a:pt x="87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82" name="Google Shape;28982;p13"/>
            <p:cNvSpPr/>
            <p:nvPr/>
          </p:nvSpPr>
          <p:spPr>
            <a:xfrm>
              <a:off x="8259699" y="3698501"/>
              <a:ext cx="23985" cy="5902"/>
            </a:xfrm>
            <a:custGeom>
              <a:avLst/>
              <a:gdLst/>
              <a:ahLst/>
              <a:cxnLst/>
              <a:rect l="l" t="t" r="r" b="b"/>
              <a:pathLst>
                <a:path w="672" h="196" extrusionOk="0">
                  <a:moveTo>
                    <a:pt x="477" y="195"/>
                  </a:moveTo>
                  <a:cubicBezTo>
                    <a:pt x="475" y="104"/>
                    <a:pt x="633" y="87"/>
                    <a:pt x="671" y="13"/>
                  </a:cubicBezTo>
                  <a:cubicBezTo>
                    <a:pt x="366" y="22"/>
                    <a:pt x="0" y="1"/>
                    <a:pt x="90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83" name="Google Shape;28983;p13"/>
            <p:cNvSpPr/>
            <p:nvPr/>
          </p:nvSpPr>
          <p:spPr>
            <a:xfrm>
              <a:off x="8305777" y="3686247"/>
              <a:ext cx="21987" cy="16259"/>
            </a:xfrm>
            <a:custGeom>
              <a:avLst/>
              <a:gdLst/>
              <a:ahLst/>
              <a:cxnLst/>
              <a:rect l="l" t="t" r="r" b="b"/>
              <a:pathLst>
                <a:path w="616" h="540" extrusionOk="0">
                  <a:moveTo>
                    <a:pt x="342" y="511"/>
                  </a:moveTo>
                  <a:cubicBezTo>
                    <a:pt x="404" y="388"/>
                    <a:pt x="615" y="337"/>
                    <a:pt x="535" y="147"/>
                  </a:cubicBezTo>
                  <a:cubicBezTo>
                    <a:pt x="0" y="1"/>
                    <a:pt x="3" y="540"/>
                    <a:pt x="342" y="5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84" name="Google Shape;28984;p13"/>
            <p:cNvSpPr/>
            <p:nvPr/>
          </p:nvSpPr>
          <p:spPr>
            <a:xfrm>
              <a:off x="8214727" y="3696153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85" name="Google Shape;28985;p13"/>
            <p:cNvSpPr/>
            <p:nvPr/>
          </p:nvSpPr>
          <p:spPr>
            <a:xfrm>
              <a:off x="8617260" y="369540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6"/>
                  </a:moveTo>
                  <a:cubicBezTo>
                    <a:pt x="240" y="1"/>
                    <a:pt x="1" y="70"/>
                    <a:pt x="100" y="117"/>
                  </a:cubicBezTo>
                  <a:cubicBezTo>
                    <a:pt x="155" y="142"/>
                    <a:pt x="392" y="71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86" name="Google Shape;28986;p13"/>
            <p:cNvSpPr/>
            <p:nvPr/>
          </p:nvSpPr>
          <p:spPr>
            <a:xfrm>
              <a:off x="6383879" y="3690523"/>
              <a:ext cx="23843" cy="6022"/>
            </a:xfrm>
            <a:custGeom>
              <a:avLst/>
              <a:gdLst/>
              <a:ahLst/>
              <a:cxnLst/>
              <a:rect l="l" t="t" r="r" b="b"/>
              <a:pathLst>
                <a:path w="668" h="200" extrusionOk="0">
                  <a:moveTo>
                    <a:pt x="578" y="6"/>
                  </a:moveTo>
                  <a:cubicBezTo>
                    <a:pt x="246" y="1"/>
                    <a:pt x="83" y="77"/>
                    <a:pt x="1" y="188"/>
                  </a:cubicBezTo>
                  <a:cubicBezTo>
                    <a:pt x="304" y="180"/>
                    <a:pt x="668" y="199"/>
                    <a:pt x="578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87" name="Google Shape;28987;p13"/>
            <p:cNvSpPr/>
            <p:nvPr/>
          </p:nvSpPr>
          <p:spPr>
            <a:xfrm>
              <a:off x="5753846" y="3692660"/>
              <a:ext cx="14170" cy="4306"/>
            </a:xfrm>
            <a:custGeom>
              <a:avLst/>
              <a:gdLst/>
              <a:ahLst/>
              <a:cxnLst/>
              <a:rect l="l" t="t" r="r" b="b"/>
              <a:pathLst>
                <a:path w="397" h="143" extrusionOk="0">
                  <a:moveTo>
                    <a:pt x="294" y="25"/>
                  </a:moveTo>
                  <a:cubicBezTo>
                    <a:pt x="241" y="0"/>
                    <a:pt x="1" y="70"/>
                    <a:pt x="100" y="117"/>
                  </a:cubicBezTo>
                  <a:cubicBezTo>
                    <a:pt x="156" y="143"/>
                    <a:pt x="396" y="73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88" name="Google Shape;28988;p13"/>
            <p:cNvSpPr/>
            <p:nvPr/>
          </p:nvSpPr>
          <p:spPr>
            <a:xfrm>
              <a:off x="3819705" y="3692660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7" y="25"/>
                  </a:moveTo>
                  <a:cubicBezTo>
                    <a:pt x="242" y="0"/>
                    <a:pt x="1" y="70"/>
                    <a:pt x="101" y="117"/>
                  </a:cubicBezTo>
                  <a:cubicBezTo>
                    <a:pt x="155" y="143"/>
                    <a:pt x="395" y="73"/>
                    <a:pt x="297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89" name="Google Shape;28989;p13"/>
            <p:cNvSpPr/>
            <p:nvPr/>
          </p:nvSpPr>
          <p:spPr>
            <a:xfrm>
              <a:off x="8097729" y="3687391"/>
              <a:ext cx="13777" cy="6715"/>
            </a:xfrm>
            <a:custGeom>
              <a:avLst/>
              <a:gdLst/>
              <a:ahLst/>
              <a:cxnLst/>
              <a:rect l="l" t="t" r="r" b="b"/>
              <a:pathLst>
                <a:path w="386" h="223" extrusionOk="0">
                  <a:moveTo>
                    <a:pt x="386" y="110"/>
                  </a:moveTo>
                  <a:cubicBezTo>
                    <a:pt x="346" y="0"/>
                    <a:pt x="172" y="55"/>
                    <a:pt x="1" y="110"/>
                  </a:cubicBezTo>
                  <a:cubicBezTo>
                    <a:pt x="2" y="201"/>
                    <a:pt x="339" y="222"/>
                    <a:pt x="386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90" name="Google Shape;28990;p13"/>
            <p:cNvSpPr/>
            <p:nvPr/>
          </p:nvSpPr>
          <p:spPr>
            <a:xfrm>
              <a:off x="6873606" y="3680496"/>
              <a:ext cx="65210" cy="12947"/>
            </a:xfrm>
            <a:custGeom>
              <a:avLst/>
              <a:gdLst/>
              <a:ahLst/>
              <a:cxnLst/>
              <a:rect l="l" t="t" r="r" b="b"/>
              <a:pathLst>
                <a:path w="1827" h="430" extrusionOk="0">
                  <a:moveTo>
                    <a:pt x="1128" y="429"/>
                  </a:moveTo>
                  <a:cubicBezTo>
                    <a:pt x="1826" y="1"/>
                    <a:pt x="0" y="308"/>
                    <a:pt x="1128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91" name="Google Shape;28991;p13"/>
            <p:cNvSpPr/>
            <p:nvPr/>
          </p:nvSpPr>
          <p:spPr>
            <a:xfrm>
              <a:off x="8156086" y="3684441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5"/>
                  </a:moveTo>
                  <a:cubicBezTo>
                    <a:pt x="239" y="1"/>
                    <a:pt x="0" y="70"/>
                    <a:pt x="101" y="117"/>
                  </a:cubicBezTo>
                  <a:cubicBezTo>
                    <a:pt x="154" y="141"/>
                    <a:pt x="396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92" name="Google Shape;28992;p13"/>
            <p:cNvSpPr/>
            <p:nvPr/>
          </p:nvSpPr>
          <p:spPr>
            <a:xfrm>
              <a:off x="5186167" y="3679714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5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93" name="Google Shape;28993;p13"/>
            <p:cNvSpPr/>
            <p:nvPr/>
          </p:nvSpPr>
          <p:spPr>
            <a:xfrm>
              <a:off x="102935" y="3681701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0" y="26"/>
                  </a:moveTo>
                  <a:cubicBezTo>
                    <a:pt x="238" y="0"/>
                    <a:pt x="0" y="69"/>
                    <a:pt x="99" y="116"/>
                  </a:cubicBezTo>
                  <a:cubicBezTo>
                    <a:pt x="153" y="141"/>
                    <a:pt x="392" y="75"/>
                    <a:pt x="29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94" name="Google Shape;28994;p13"/>
            <p:cNvSpPr/>
            <p:nvPr/>
          </p:nvSpPr>
          <p:spPr>
            <a:xfrm>
              <a:off x="1198996" y="3668844"/>
              <a:ext cx="24414" cy="11291"/>
            </a:xfrm>
            <a:custGeom>
              <a:avLst/>
              <a:gdLst/>
              <a:ahLst/>
              <a:cxnLst/>
              <a:rect l="l" t="t" r="r" b="b"/>
              <a:pathLst>
                <a:path w="684" h="375" extrusionOk="0">
                  <a:moveTo>
                    <a:pt x="631" y="362"/>
                  </a:moveTo>
                  <a:cubicBezTo>
                    <a:pt x="683" y="154"/>
                    <a:pt x="585" y="21"/>
                    <a:pt x="246" y="0"/>
                  </a:cubicBezTo>
                  <a:cubicBezTo>
                    <a:pt x="1" y="106"/>
                    <a:pt x="92" y="375"/>
                    <a:pt x="631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95" name="Google Shape;28995;p13"/>
            <p:cNvSpPr/>
            <p:nvPr/>
          </p:nvSpPr>
          <p:spPr>
            <a:xfrm>
              <a:off x="5433976" y="3659691"/>
              <a:ext cx="27555" cy="17313"/>
            </a:xfrm>
            <a:custGeom>
              <a:avLst/>
              <a:gdLst/>
              <a:ahLst/>
              <a:cxnLst/>
              <a:rect l="l" t="t" r="r" b="b"/>
              <a:pathLst>
                <a:path w="772" h="575" extrusionOk="0">
                  <a:moveTo>
                    <a:pt x="772" y="575"/>
                  </a:moveTo>
                  <a:lnTo>
                    <a:pt x="772" y="30"/>
                  </a:lnTo>
                  <a:cubicBezTo>
                    <a:pt x="62" y="0"/>
                    <a:pt x="188" y="360"/>
                    <a:pt x="0" y="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96" name="Google Shape;28996;p13"/>
            <p:cNvSpPr/>
            <p:nvPr/>
          </p:nvSpPr>
          <p:spPr>
            <a:xfrm>
              <a:off x="4054950" y="3665111"/>
              <a:ext cx="39690" cy="15778"/>
            </a:xfrm>
            <a:custGeom>
              <a:avLst/>
              <a:gdLst/>
              <a:ahLst/>
              <a:cxnLst/>
              <a:rect l="l" t="t" r="r" b="b"/>
              <a:pathLst>
                <a:path w="1112" h="524" extrusionOk="0">
                  <a:moveTo>
                    <a:pt x="645" y="306"/>
                  </a:moveTo>
                  <a:cubicBezTo>
                    <a:pt x="1111" y="0"/>
                    <a:pt x="1" y="524"/>
                    <a:pt x="645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97" name="Google Shape;28997;p13"/>
            <p:cNvSpPr/>
            <p:nvPr/>
          </p:nvSpPr>
          <p:spPr>
            <a:xfrm>
              <a:off x="907572" y="3660595"/>
              <a:ext cx="43973" cy="19030"/>
            </a:xfrm>
            <a:custGeom>
              <a:avLst/>
              <a:gdLst/>
              <a:ahLst/>
              <a:cxnLst/>
              <a:rect l="l" t="t" r="r" b="b"/>
              <a:pathLst>
                <a:path w="1232" h="632" extrusionOk="0">
                  <a:moveTo>
                    <a:pt x="696" y="545"/>
                  </a:moveTo>
                  <a:cubicBezTo>
                    <a:pt x="567" y="206"/>
                    <a:pt x="1232" y="13"/>
                    <a:pt x="313" y="0"/>
                  </a:cubicBezTo>
                  <a:cubicBezTo>
                    <a:pt x="429" y="188"/>
                    <a:pt x="1" y="632"/>
                    <a:pt x="696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98" name="Google Shape;28998;p13"/>
            <p:cNvSpPr/>
            <p:nvPr/>
          </p:nvSpPr>
          <p:spPr>
            <a:xfrm>
              <a:off x="3158942" y="3670801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1" y="117"/>
                  </a:moveTo>
                  <a:cubicBezTo>
                    <a:pt x="154" y="140"/>
                    <a:pt x="393" y="72"/>
                    <a:pt x="294" y="24"/>
                  </a:cubicBezTo>
                  <a:cubicBezTo>
                    <a:pt x="243" y="1"/>
                    <a:pt x="0" y="67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99" name="Google Shape;28999;p13"/>
            <p:cNvSpPr/>
            <p:nvPr/>
          </p:nvSpPr>
          <p:spPr>
            <a:xfrm>
              <a:off x="763663" y="3670801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4" y="24"/>
                  </a:moveTo>
                  <a:cubicBezTo>
                    <a:pt x="241" y="1"/>
                    <a:pt x="0" y="68"/>
                    <a:pt x="101" y="117"/>
                  </a:cubicBezTo>
                  <a:cubicBezTo>
                    <a:pt x="153" y="140"/>
                    <a:pt x="392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00" name="Google Shape;29000;p13"/>
            <p:cNvSpPr/>
            <p:nvPr/>
          </p:nvSpPr>
          <p:spPr>
            <a:xfrm>
              <a:off x="4026254" y="3665352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4" y="25"/>
                  </a:moveTo>
                  <a:cubicBezTo>
                    <a:pt x="241" y="0"/>
                    <a:pt x="1" y="69"/>
                    <a:pt x="101" y="116"/>
                  </a:cubicBezTo>
                  <a:cubicBezTo>
                    <a:pt x="153" y="140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01" name="Google Shape;29001;p13"/>
            <p:cNvSpPr/>
            <p:nvPr/>
          </p:nvSpPr>
          <p:spPr>
            <a:xfrm>
              <a:off x="364378" y="3665352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297" y="25"/>
                  </a:moveTo>
                  <a:cubicBezTo>
                    <a:pt x="242" y="0"/>
                    <a:pt x="1" y="69"/>
                    <a:pt x="104" y="116"/>
                  </a:cubicBezTo>
                  <a:cubicBezTo>
                    <a:pt x="156" y="140"/>
                    <a:pt x="396" y="72"/>
                    <a:pt x="297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02" name="Google Shape;29002;p13"/>
            <p:cNvSpPr/>
            <p:nvPr/>
          </p:nvSpPr>
          <p:spPr>
            <a:xfrm>
              <a:off x="6084317" y="3662582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00" y="117"/>
                  </a:moveTo>
                  <a:cubicBezTo>
                    <a:pt x="155" y="143"/>
                    <a:pt x="393" y="73"/>
                    <a:pt x="294" y="27"/>
                  </a:cubicBezTo>
                  <a:cubicBezTo>
                    <a:pt x="239" y="1"/>
                    <a:pt x="0" y="69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03" name="Google Shape;29003;p13"/>
            <p:cNvSpPr/>
            <p:nvPr/>
          </p:nvSpPr>
          <p:spPr>
            <a:xfrm>
              <a:off x="3416031" y="3654332"/>
              <a:ext cx="35657" cy="11773"/>
            </a:xfrm>
            <a:custGeom>
              <a:avLst/>
              <a:gdLst/>
              <a:ahLst/>
              <a:cxnLst/>
              <a:rect l="l" t="t" r="r" b="b"/>
              <a:pathLst>
                <a:path w="999" h="391" extrusionOk="0">
                  <a:moveTo>
                    <a:pt x="35" y="118"/>
                  </a:moveTo>
                  <a:cubicBezTo>
                    <a:pt x="64" y="224"/>
                    <a:pt x="0" y="375"/>
                    <a:pt x="227" y="391"/>
                  </a:cubicBezTo>
                  <a:cubicBezTo>
                    <a:pt x="246" y="157"/>
                    <a:pt x="979" y="262"/>
                    <a:pt x="999" y="28"/>
                  </a:cubicBezTo>
                  <a:cubicBezTo>
                    <a:pt x="392" y="130"/>
                    <a:pt x="487" y="1"/>
                    <a:pt x="35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04" name="Google Shape;29004;p13"/>
            <p:cNvSpPr/>
            <p:nvPr/>
          </p:nvSpPr>
          <p:spPr>
            <a:xfrm>
              <a:off x="690387" y="3655175"/>
              <a:ext cx="31624" cy="10930"/>
            </a:xfrm>
            <a:custGeom>
              <a:avLst/>
              <a:gdLst/>
              <a:ahLst/>
              <a:cxnLst/>
              <a:rect l="l" t="t" r="r" b="b"/>
              <a:pathLst>
                <a:path w="886" h="363" extrusionOk="0">
                  <a:moveTo>
                    <a:pt x="611" y="363"/>
                  </a:moveTo>
                  <a:cubicBezTo>
                    <a:pt x="670" y="240"/>
                    <a:pt x="885" y="189"/>
                    <a:pt x="804" y="0"/>
                  </a:cubicBezTo>
                  <a:lnTo>
                    <a:pt x="34" y="0"/>
                  </a:lnTo>
                  <a:cubicBezTo>
                    <a:pt x="0" y="226"/>
                    <a:pt x="328" y="285"/>
                    <a:pt x="611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05" name="Google Shape;29005;p13"/>
            <p:cNvSpPr/>
            <p:nvPr/>
          </p:nvSpPr>
          <p:spPr>
            <a:xfrm>
              <a:off x="2253976" y="3654151"/>
              <a:ext cx="32659" cy="9214"/>
            </a:xfrm>
            <a:custGeom>
              <a:avLst/>
              <a:gdLst/>
              <a:ahLst/>
              <a:cxnLst/>
              <a:rect l="l" t="t" r="r" b="b"/>
              <a:pathLst>
                <a:path w="915" h="306" extrusionOk="0">
                  <a:moveTo>
                    <a:pt x="387" y="306"/>
                  </a:moveTo>
                  <a:cubicBezTo>
                    <a:pt x="914" y="158"/>
                    <a:pt x="104" y="0"/>
                    <a:pt x="1" y="214"/>
                  </a:cubicBezTo>
                  <a:cubicBezTo>
                    <a:pt x="192" y="214"/>
                    <a:pt x="229" y="287"/>
                    <a:pt x="387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06" name="Google Shape;29006;p13"/>
            <p:cNvSpPr/>
            <p:nvPr/>
          </p:nvSpPr>
          <p:spPr>
            <a:xfrm>
              <a:off x="1545064" y="3660595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1" y="92"/>
                  </a:moveTo>
                  <a:cubicBezTo>
                    <a:pt x="151" y="71"/>
                    <a:pt x="380" y="88"/>
                    <a:pt x="387" y="0"/>
                  </a:cubicBezTo>
                  <a:cubicBezTo>
                    <a:pt x="236" y="21"/>
                    <a:pt x="4" y="3"/>
                    <a:pt x="1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07" name="Google Shape;29007;p13"/>
            <p:cNvSpPr/>
            <p:nvPr/>
          </p:nvSpPr>
          <p:spPr>
            <a:xfrm>
              <a:off x="311911" y="3653549"/>
              <a:ext cx="8959" cy="11442"/>
            </a:xfrm>
            <a:custGeom>
              <a:avLst/>
              <a:gdLst/>
              <a:ahLst/>
              <a:cxnLst/>
              <a:rect l="l" t="t" r="r" b="b"/>
              <a:pathLst>
                <a:path w="251" h="380" extrusionOk="0">
                  <a:moveTo>
                    <a:pt x="28" y="144"/>
                  </a:moveTo>
                  <a:cubicBezTo>
                    <a:pt x="1" y="238"/>
                    <a:pt x="178" y="379"/>
                    <a:pt x="221" y="234"/>
                  </a:cubicBezTo>
                  <a:cubicBezTo>
                    <a:pt x="250" y="139"/>
                    <a:pt x="73" y="1"/>
                    <a:pt x="28" y="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08" name="Google Shape;29008;p13"/>
            <p:cNvSpPr/>
            <p:nvPr/>
          </p:nvSpPr>
          <p:spPr>
            <a:xfrm>
              <a:off x="3303601" y="3657072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89" y="27"/>
                  </a:moveTo>
                  <a:cubicBezTo>
                    <a:pt x="238" y="1"/>
                    <a:pt x="0" y="71"/>
                    <a:pt x="100" y="117"/>
                  </a:cubicBezTo>
                  <a:cubicBezTo>
                    <a:pt x="152" y="143"/>
                    <a:pt x="393" y="74"/>
                    <a:pt x="289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09" name="Google Shape;29009;p13"/>
            <p:cNvSpPr/>
            <p:nvPr/>
          </p:nvSpPr>
          <p:spPr>
            <a:xfrm>
              <a:off x="7591762" y="365433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99" y="118"/>
                  </a:moveTo>
                  <a:cubicBezTo>
                    <a:pt x="151" y="143"/>
                    <a:pt x="391" y="74"/>
                    <a:pt x="291" y="27"/>
                  </a:cubicBezTo>
                  <a:cubicBezTo>
                    <a:pt x="239" y="1"/>
                    <a:pt x="1" y="70"/>
                    <a:pt x="99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10" name="Google Shape;29010;p13"/>
            <p:cNvSpPr/>
            <p:nvPr/>
          </p:nvSpPr>
          <p:spPr>
            <a:xfrm>
              <a:off x="5413917" y="3648792"/>
              <a:ext cx="31552" cy="9665"/>
            </a:xfrm>
            <a:custGeom>
              <a:avLst/>
              <a:gdLst/>
              <a:ahLst/>
              <a:cxnLst/>
              <a:rect l="l" t="t" r="r" b="b"/>
              <a:pathLst>
                <a:path w="884" h="321" extrusionOk="0">
                  <a:moveTo>
                    <a:pt x="754" y="211"/>
                  </a:moveTo>
                  <a:cubicBezTo>
                    <a:pt x="883" y="1"/>
                    <a:pt x="1" y="15"/>
                    <a:pt x="176" y="211"/>
                  </a:cubicBezTo>
                  <a:cubicBezTo>
                    <a:pt x="242" y="284"/>
                    <a:pt x="688" y="320"/>
                    <a:pt x="754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11" name="Google Shape;29011;p13"/>
            <p:cNvSpPr/>
            <p:nvPr/>
          </p:nvSpPr>
          <p:spPr>
            <a:xfrm>
              <a:off x="5343212" y="3641355"/>
              <a:ext cx="24342" cy="16561"/>
            </a:xfrm>
            <a:custGeom>
              <a:avLst/>
              <a:gdLst/>
              <a:ahLst/>
              <a:cxnLst/>
              <a:rect l="l" t="t" r="r" b="b"/>
              <a:pathLst>
                <a:path w="682" h="550" extrusionOk="0">
                  <a:moveTo>
                    <a:pt x="422" y="549"/>
                  </a:moveTo>
                  <a:cubicBezTo>
                    <a:pt x="337" y="378"/>
                    <a:pt x="682" y="1"/>
                    <a:pt x="37" y="94"/>
                  </a:cubicBezTo>
                  <a:cubicBezTo>
                    <a:pt x="6" y="321"/>
                    <a:pt x="0" y="535"/>
                    <a:pt x="422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12" name="Google Shape;29012;p13"/>
            <p:cNvSpPr/>
            <p:nvPr/>
          </p:nvSpPr>
          <p:spPr>
            <a:xfrm>
              <a:off x="7729318" y="3648882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101" y="116"/>
                  </a:moveTo>
                  <a:cubicBezTo>
                    <a:pt x="154" y="142"/>
                    <a:pt x="392" y="72"/>
                    <a:pt x="294" y="25"/>
                  </a:cubicBezTo>
                  <a:cubicBezTo>
                    <a:pt x="240" y="0"/>
                    <a:pt x="0" y="71"/>
                    <a:pt x="101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13" name="Google Shape;29013;p13"/>
            <p:cNvSpPr/>
            <p:nvPr/>
          </p:nvSpPr>
          <p:spPr>
            <a:xfrm>
              <a:off x="8754888" y="3643463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101" y="115"/>
                  </a:moveTo>
                  <a:cubicBezTo>
                    <a:pt x="153" y="141"/>
                    <a:pt x="395" y="72"/>
                    <a:pt x="293" y="24"/>
                  </a:cubicBezTo>
                  <a:cubicBezTo>
                    <a:pt x="241" y="0"/>
                    <a:pt x="1" y="68"/>
                    <a:pt x="101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14" name="Google Shape;29014;p13"/>
            <p:cNvSpPr/>
            <p:nvPr/>
          </p:nvSpPr>
          <p:spPr>
            <a:xfrm>
              <a:off x="7164959" y="364069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7"/>
                  </a:moveTo>
                  <a:cubicBezTo>
                    <a:pt x="240" y="1"/>
                    <a:pt x="1" y="70"/>
                    <a:pt x="101" y="116"/>
                  </a:cubicBezTo>
                  <a:cubicBezTo>
                    <a:pt x="153" y="142"/>
                    <a:pt x="394" y="74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15" name="Google Shape;29015;p13"/>
            <p:cNvSpPr/>
            <p:nvPr/>
          </p:nvSpPr>
          <p:spPr>
            <a:xfrm>
              <a:off x="1603456" y="3640693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0" y="27"/>
                  </a:moveTo>
                  <a:cubicBezTo>
                    <a:pt x="238" y="1"/>
                    <a:pt x="0" y="70"/>
                    <a:pt x="97" y="116"/>
                  </a:cubicBezTo>
                  <a:cubicBezTo>
                    <a:pt x="154" y="142"/>
                    <a:pt x="394" y="74"/>
                    <a:pt x="29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16" name="Google Shape;29016;p13"/>
            <p:cNvSpPr/>
            <p:nvPr/>
          </p:nvSpPr>
          <p:spPr>
            <a:xfrm>
              <a:off x="4484038" y="3632473"/>
              <a:ext cx="27590" cy="9364"/>
            </a:xfrm>
            <a:custGeom>
              <a:avLst/>
              <a:gdLst/>
              <a:ahLst/>
              <a:cxnLst/>
              <a:rect l="l" t="t" r="r" b="b"/>
              <a:pathLst>
                <a:path w="773" h="311" extrusionOk="0">
                  <a:moveTo>
                    <a:pt x="772" y="27"/>
                  </a:moveTo>
                  <a:cubicBezTo>
                    <a:pt x="334" y="1"/>
                    <a:pt x="50" y="48"/>
                    <a:pt x="1" y="208"/>
                  </a:cubicBezTo>
                  <a:cubicBezTo>
                    <a:pt x="368" y="186"/>
                    <a:pt x="426" y="310"/>
                    <a:pt x="772" y="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17" name="Google Shape;29017;p13"/>
            <p:cNvSpPr/>
            <p:nvPr/>
          </p:nvSpPr>
          <p:spPr>
            <a:xfrm>
              <a:off x="4036747" y="3635635"/>
              <a:ext cx="6889" cy="6263"/>
            </a:xfrm>
            <a:custGeom>
              <a:avLst/>
              <a:gdLst/>
              <a:ahLst/>
              <a:cxnLst/>
              <a:rect l="l" t="t" r="r" b="b"/>
              <a:pathLst>
                <a:path w="193" h="208" extrusionOk="0">
                  <a:moveTo>
                    <a:pt x="192" y="103"/>
                  </a:moveTo>
                  <a:cubicBezTo>
                    <a:pt x="192" y="52"/>
                    <a:pt x="38" y="0"/>
                    <a:pt x="2" y="103"/>
                  </a:cubicBezTo>
                  <a:cubicBezTo>
                    <a:pt x="0" y="153"/>
                    <a:pt x="153" y="208"/>
                    <a:pt x="192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18" name="Google Shape;29018;p13"/>
            <p:cNvSpPr/>
            <p:nvPr/>
          </p:nvSpPr>
          <p:spPr>
            <a:xfrm>
              <a:off x="1651569" y="363795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6"/>
                  </a:moveTo>
                  <a:cubicBezTo>
                    <a:pt x="241" y="0"/>
                    <a:pt x="1" y="69"/>
                    <a:pt x="101" y="118"/>
                  </a:cubicBezTo>
                  <a:cubicBezTo>
                    <a:pt x="156" y="141"/>
                    <a:pt x="393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19" name="Google Shape;29019;p13"/>
            <p:cNvSpPr/>
            <p:nvPr/>
          </p:nvSpPr>
          <p:spPr>
            <a:xfrm>
              <a:off x="581384" y="3629733"/>
              <a:ext cx="29696" cy="11984"/>
            </a:xfrm>
            <a:custGeom>
              <a:avLst/>
              <a:gdLst/>
              <a:ahLst/>
              <a:cxnLst/>
              <a:rect l="l" t="t" r="r" b="b"/>
              <a:pathLst>
                <a:path w="832" h="398" extrusionOk="0">
                  <a:moveTo>
                    <a:pt x="1" y="391"/>
                  </a:moveTo>
                  <a:cubicBezTo>
                    <a:pt x="336" y="397"/>
                    <a:pt x="601" y="371"/>
                    <a:pt x="771" y="299"/>
                  </a:cubicBezTo>
                  <a:cubicBezTo>
                    <a:pt x="831" y="59"/>
                    <a:pt x="504" y="0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20" name="Google Shape;29020;p13"/>
            <p:cNvSpPr/>
            <p:nvPr/>
          </p:nvSpPr>
          <p:spPr>
            <a:xfrm>
              <a:off x="8985707" y="3632865"/>
              <a:ext cx="6889" cy="6263"/>
            </a:xfrm>
            <a:custGeom>
              <a:avLst/>
              <a:gdLst/>
              <a:ahLst/>
              <a:cxnLst/>
              <a:rect l="l" t="t" r="r" b="b"/>
              <a:pathLst>
                <a:path w="193" h="208" extrusionOk="0">
                  <a:moveTo>
                    <a:pt x="192" y="104"/>
                  </a:moveTo>
                  <a:cubicBezTo>
                    <a:pt x="192" y="53"/>
                    <a:pt x="34" y="1"/>
                    <a:pt x="0" y="104"/>
                  </a:cubicBezTo>
                  <a:cubicBezTo>
                    <a:pt x="0" y="154"/>
                    <a:pt x="154" y="207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21" name="Google Shape;29021;p13"/>
            <p:cNvSpPr/>
            <p:nvPr/>
          </p:nvSpPr>
          <p:spPr>
            <a:xfrm>
              <a:off x="3396578" y="3627806"/>
              <a:ext cx="41332" cy="13760"/>
            </a:xfrm>
            <a:custGeom>
              <a:avLst/>
              <a:gdLst/>
              <a:ahLst/>
              <a:cxnLst/>
              <a:rect l="l" t="t" r="r" b="b"/>
              <a:pathLst>
                <a:path w="1158" h="457" extrusionOk="0">
                  <a:moveTo>
                    <a:pt x="1157" y="1"/>
                  </a:moveTo>
                  <a:lnTo>
                    <a:pt x="193" y="1"/>
                  </a:lnTo>
                  <a:cubicBezTo>
                    <a:pt x="210" y="157"/>
                    <a:pt x="151" y="282"/>
                    <a:pt x="1" y="365"/>
                  </a:cubicBezTo>
                  <a:cubicBezTo>
                    <a:pt x="839" y="456"/>
                    <a:pt x="861" y="162"/>
                    <a:pt x="1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22" name="Google Shape;29022;p13"/>
            <p:cNvSpPr/>
            <p:nvPr/>
          </p:nvSpPr>
          <p:spPr>
            <a:xfrm>
              <a:off x="2032865" y="3633256"/>
              <a:ext cx="21558" cy="6413"/>
            </a:xfrm>
            <a:custGeom>
              <a:avLst/>
              <a:gdLst/>
              <a:ahLst/>
              <a:cxnLst/>
              <a:rect l="l" t="t" r="r" b="b"/>
              <a:pathLst>
                <a:path w="604" h="213" extrusionOk="0">
                  <a:moveTo>
                    <a:pt x="603" y="182"/>
                  </a:moveTo>
                  <a:lnTo>
                    <a:pt x="603" y="1"/>
                  </a:lnTo>
                  <a:lnTo>
                    <a:pt x="24" y="1"/>
                  </a:lnTo>
                  <a:cubicBezTo>
                    <a:pt x="0" y="164"/>
                    <a:pt x="217" y="212"/>
                    <a:pt x="603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23" name="Google Shape;29023;p13"/>
            <p:cNvSpPr/>
            <p:nvPr/>
          </p:nvSpPr>
          <p:spPr>
            <a:xfrm>
              <a:off x="1958911" y="3622297"/>
              <a:ext cx="45258" cy="14573"/>
            </a:xfrm>
            <a:custGeom>
              <a:avLst/>
              <a:gdLst/>
              <a:ahLst/>
              <a:cxnLst/>
              <a:rect l="l" t="t" r="r" b="b"/>
              <a:pathLst>
                <a:path w="1268" h="484" extrusionOk="0">
                  <a:moveTo>
                    <a:pt x="362" y="455"/>
                  </a:moveTo>
                  <a:cubicBezTo>
                    <a:pt x="1267" y="484"/>
                    <a:pt x="878" y="35"/>
                    <a:pt x="362" y="1"/>
                  </a:cubicBezTo>
                  <a:cubicBezTo>
                    <a:pt x="1" y="174"/>
                    <a:pt x="476" y="167"/>
                    <a:pt x="362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24" name="Google Shape;29024;p13"/>
            <p:cNvSpPr/>
            <p:nvPr/>
          </p:nvSpPr>
          <p:spPr>
            <a:xfrm>
              <a:off x="4619774" y="3625067"/>
              <a:ext cx="22665" cy="8220"/>
            </a:xfrm>
            <a:custGeom>
              <a:avLst/>
              <a:gdLst/>
              <a:ahLst/>
              <a:cxnLst/>
              <a:rect l="l" t="t" r="r" b="b"/>
              <a:pathLst>
                <a:path w="635" h="273" extrusionOk="0">
                  <a:moveTo>
                    <a:pt x="635" y="0"/>
                  </a:moveTo>
                  <a:lnTo>
                    <a:pt x="248" y="0"/>
                  </a:lnTo>
                  <a:cubicBezTo>
                    <a:pt x="236" y="116"/>
                    <a:pt x="0" y="125"/>
                    <a:pt x="56" y="273"/>
                  </a:cubicBezTo>
                  <a:lnTo>
                    <a:pt x="635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25" name="Google Shape;29025;p13"/>
            <p:cNvSpPr/>
            <p:nvPr/>
          </p:nvSpPr>
          <p:spPr>
            <a:xfrm>
              <a:off x="1868646" y="3630516"/>
              <a:ext cx="13670" cy="2770"/>
            </a:xfrm>
            <a:custGeom>
              <a:avLst/>
              <a:gdLst/>
              <a:ahLst/>
              <a:cxnLst/>
              <a:rect l="l" t="t" r="r" b="b"/>
              <a:pathLst>
                <a:path w="383" h="92" extrusionOk="0">
                  <a:moveTo>
                    <a:pt x="383" y="1"/>
                  </a:moveTo>
                  <a:cubicBezTo>
                    <a:pt x="232" y="21"/>
                    <a:pt x="3" y="3"/>
                    <a:pt x="0" y="92"/>
                  </a:cubicBezTo>
                  <a:cubicBezTo>
                    <a:pt x="148" y="71"/>
                    <a:pt x="379" y="88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26" name="Google Shape;29026;p13"/>
            <p:cNvSpPr/>
            <p:nvPr/>
          </p:nvSpPr>
          <p:spPr>
            <a:xfrm>
              <a:off x="1111765" y="3618112"/>
              <a:ext cx="20309" cy="13489"/>
            </a:xfrm>
            <a:custGeom>
              <a:avLst/>
              <a:gdLst/>
              <a:ahLst/>
              <a:cxnLst/>
              <a:rect l="l" t="t" r="r" b="b"/>
              <a:pathLst>
                <a:path w="569" h="448" extrusionOk="0">
                  <a:moveTo>
                    <a:pt x="374" y="413"/>
                  </a:moveTo>
                  <a:cubicBezTo>
                    <a:pt x="386" y="356"/>
                    <a:pt x="403" y="306"/>
                    <a:pt x="569" y="323"/>
                  </a:cubicBezTo>
                  <a:lnTo>
                    <a:pt x="569" y="140"/>
                  </a:lnTo>
                  <a:cubicBezTo>
                    <a:pt x="94" y="0"/>
                    <a:pt x="1" y="448"/>
                    <a:pt x="374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27" name="Google Shape;29027;p13"/>
            <p:cNvSpPr/>
            <p:nvPr/>
          </p:nvSpPr>
          <p:spPr>
            <a:xfrm>
              <a:off x="7047854" y="3624314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5"/>
                  </a:moveTo>
                  <a:cubicBezTo>
                    <a:pt x="242" y="0"/>
                    <a:pt x="0" y="70"/>
                    <a:pt x="102" y="117"/>
                  </a:cubicBezTo>
                  <a:cubicBezTo>
                    <a:pt x="157" y="141"/>
                    <a:pt x="394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28" name="Google Shape;29028;p13"/>
            <p:cNvSpPr/>
            <p:nvPr/>
          </p:nvSpPr>
          <p:spPr>
            <a:xfrm>
              <a:off x="6949309" y="3614890"/>
              <a:ext cx="65246" cy="12947"/>
            </a:xfrm>
            <a:custGeom>
              <a:avLst/>
              <a:gdLst/>
              <a:ahLst/>
              <a:cxnLst/>
              <a:rect l="l" t="t" r="r" b="b"/>
              <a:pathLst>
                <a:path w="1828" h="430" extrusionOk="0">
                  <a:moveTo>
                    <a:pt x="1128" y="430"/>
                  </a:moveTo>
                  <a:cubicBezTo>
                    <a:pt x="1828" y="0"/>
                    <a:pt x="0" y="307"/>
                    <a:pt x="1128" y="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29" name="Google Shape;29029;p13"/>
            <p:cNvSpPr/>
            <p:nvPr/>
          </p:nvSpPr>
          <p:spPr>
            <a:xfrm>
              <a:off x="5853105" y="3619587"/>
              <a:ext cx="23307" cy="8250"/>
            </a:xfrm>
            <a:custGeom>
              <a:avLst/>
              <a:gdLst/>
              <a:ahLst/>
              <a:cxnLst/>
              <a:rect l="l" t="t" r="r" b="b"/>
              <a:pathLst>
                <a:path w="653" h="274" extrusionOk="0">
                  <a:moveTo>
                    <a:pt x="405" y="274"/>
                  </a:moveTo>
                  <a:cubicBezTo>
                    <a:pt x="417" y="156"/>
                    <a:pt x="653" y="148"/>
                    <a:pt x="598" y="1"/>
                  </a:cubicBezTo>
                  <a:lnTo>
                    <a:pt x="212" y="1"/>
                  </a:lnTo>
                  <a:cubicBezTo>
                    <a:pt x="0" y="130"/>
                    <a:pt x="8" y="221"/>
                    <a:pt x="405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30" name="Google Shape;29030;p13"/>
            <p:cNvSpPr/>
            <p:nvPr/>
          </p:nvSpPr>
          <p:spPr>
            <a:xfrm>
              <a:off x="175318" y="3618623"/>
              <a:ext cx="32659" cy="9214"/>
            </a:xfrm>
            <a:custGeom>
              <a:avLst/>
              <a:gdLst/>
              <a:ahLst/>
              <a:cxnLst/>
              <a:rect l="l" t="t" r="r" b="b"/>
              <a:pathLst>
                <a:path w="915" h="306" extrusionOk="0">
                  <a:moveTo>
                    <a:pt x="1" y="214"/>
                  </a:moveTo>
                  <a:cubicBezTo>
                    <a:pt x="193" y="214"/>
                    <a:pt x="230" y="287"/>
                    <a:pt x="387" y="306"/>
                  </a:cubicBezTo>
                  <a:cubicBezTo>
                    <a:pt x="914" y="158"/>
                    <a:pt x="102" y="0"/>
                    <a:pt x="1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31" name="Google Shape;29031;p13"/>
            <p:cNvSpPr/>
            <p:nvPr/>
          </p:nvSpPr>
          <p:spPr>
            <a:xfrm>
              <a:off x="7226920" y="3621544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1" y="26"/>
                  </a:moveTo>
                  <a:cubicBezTo>
                    <a:pt x="237" y="1"/>
                    <a:pt x="1" y="70"/>
                    <a:pt x="100" y="117"/>
                  </a:cubicBezTo>
                  <a:cubicBezTo>
                    <a:pt x="152" y="142"/>
                    <a:pt x="392" y="73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32" name="Google Shape;29032;p13"/>
            <p:cNvSpPr/>
            <p:nvPr/>
          </p:nvSpPr>
          <p:spPr>
            <a:xfrm>
              <a:off x="5967248" y="3621544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4" y="26"/>
                  </a:moveTo>
                  <a:cubicBezTo>
                    <a:pt x="240" y="1"/>
                    <a:pt x="0" y="70"/>
                    <a:pt x="102" y="117"/>
                  </a:cubicBezTo>
                  <a:cubicBezTo>
                    <a:pt x="154" y="142"/>
                    <a:pt x="396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33" name="Google Shape;29033;p13"/>
            <p:cNvSpPr/>
            <p:nvPr/>
          </p:nvSpPr>
          <p:spPr>
            <a:xfrm>
              <a:off x="2546363" y="362154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6"/>
                  </a:moveTo>
                  <a:cubicBezTo>
                    <a:pt x="240" y="1"/>
                    <a:pt x="1" y="70"/>
                    <a:pt x="103" y="117"/>
                  </a:cubicBezTo>
                  <a:cubicBezTo>
                    <a:pt x="155" y="142"/>
                    <a:pt x="394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34" name="Google Shape;29034;p13"/>
            <p:cNvSpPr/>
            <p:nvPr/>
          </p:nvSpPr>
          <p:spPr>
            <a:xfrm>
              <a:off x="7069697" y="3610434"/>
              <a:ext cx="39761" cy="15778"/>
            </a:xfrm>
            <a:custGeom>
              <a:avLst/>
              <a:gdLst/>
              <a:ahLst/>
              <a:cxnLst/>
              <a:rect l="l" t="t" r="r" b="b"/>
              <a:pathLst>
                <a:path w="1114" h="524" extrusionOk="0">
                  <a:moveTo>
                    <a:pt x="646" y="305"/>
                  </a:moveTo>
                  <a:cubicBezTo>
                    <a:pt x="1114" y="1"/>
                    <a:pt x="0" y="524"/>
                    <a:pt x="646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35" name="Google Shape;29035;p13"/>
            <p:cNvSpPr/>
            <p:nvPr/>
          </p:nvSpPr>
          <p:spPr>
            <a:xfrm>
              <a:off x="4903952" y="3616185"/>
              <a:ext cx="13884" cy="7437"/>
            </a:xfrm>
            <a:custGeom>
              <a:avLst/>
              <a:gdLst/>
              <a:ahLst/>
              <a:cxnLst/>
              <a:rect l="l" t="t" r="r" b="b"/>
              <a:pathLst>
                <a:path w="389" h="247" extrusionOk="0">
                  <a:moveTo>
                    <a:pt x="388" y="114"/>
                  </a:moveTo>
                  <a:cubicBezTo>
                    <a:pt x="385" y="22"/>
                    <a:pt x="48" y="0"/>
                    <a:pt x="1" y="114"/>
                  </a:cubicBezTo>
                  <a:cubicBezTo>
                    <a:pt x="219" y="105"/>
                    <a:pt x="301" y="247"/>
                    <a:pt x="388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36" name="Google Shape;29036;p13"/>
            <p:cNvSpPr/>
            <p:nvPr/>
          </p:nvSpPr>
          <p:spPr>
            <a:xfrm>
              <a:off x="4645722" y="3618804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100" y="117"/>
                  </a:moveTo>
                  <a:cubicBezTo>
                    <a:pt x="154" y="142"/>
                    <a:pt x="391" y="72"/>
                    <a:pt x="293" y="25"/>
                  </a:cubicBezTo>
                  <a:cubicBezTo>
                    <a:pt x="240" y="1"/>
                    <a:pt x="0" y="71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37" name="Google Shape;29037;p13"/>
            <p:cNvSpPr/>
            <p:nvPr/>
          </p:nvSpPr>
          <p:spPr>
            <a:xfrm>
              <a:off x="251021" y="3619587"/>
              <a:ext cx="13849" cy="2800"/>
            </a:xfrm>
            <a:custGeom>
              <a:avLst/>
              <a:gdLst/>
              <a:ahLst/>
              <a:cxnLst/>
              <a:rect l="l" t="t" r="r" b="b"/>
              <a:pathLst>
                <a:path w="388" h="93" extrusionOk="0">
                  <a:moveTo>
                    <a:pt x="387" y="1"/>
                  </a:moveTo>
                  <a:cubicBezTo>
                    <a:pt x="236" y="20"/>
                    <a:pt x="3" y="3"/>
                    <a:pt x="1" y="92"/>
                  </a:cubicBezTo>
                  <a:cubicBezTo>
                    <a:pt x="151" y="71"/>
                    <a:pt x="381" y="89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38" name="Google Shape;29038;p13"/>
            <p:cNvSpPr/>
            <p:nvPr/>
          </p:nvSpPr>
          <p:spPr>
            <a:xfrm>
              <a:off x="7353555" y="3611427"/>
              <a:ext cx="23486" cy="8190"/>
            </a:xfrm>
            <a:custGeom>
              <a:avLst/>
              <a:gdLst/>
              <a:ahLst/>
              <a:cxnLst/>
              <a:rect l="l" t="t" r="r" b="b"/>
              <a:pathLst>
                <a:path w="658" h="272" extrusionOk="0">
                  <a:moveTo>
                    <a:pt x="409" y="272"/>
                  </a:moveTo>
                  <a:cubicBezTo>
                    <a:pt x="418" y="154"/>
                    <a:pt x="657" y="145"/>
                    <a:pt x="601" y="0"/>
                  </a:cubicBezTo>
                  <a:lnTo>
                    <a:pt x="214" y="0"/>
                  </a:lnTo>
                  <a:cubicBezTo>
                    <a:pt x="1" y="131"/>
                    <a:pt x="6" y="219"/>
                    <a:pt x="409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39" name="Google Shape;29039;p13"/>
            <p:cNvSpPr/>
            <p:nvPr/>
          </p:nvSpPr>
          <p:spPr>
            <a:xfrm>
              <a:off x="2202258" y="3616124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4"/>
                  </a:moveTo>
                  <a:cubicBezTo>
                    <a:pt x="238" y="1"/>
                    <a:pt x="1" y="69"/>
                    <a:pt x="99" y="116"/>
                  </a:cubicBezTo>
                  <a:cubicBezTo>
                    <a:pt x="153" y="141"/>
                    <a:pt x="392" y="73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40" name="Google Shape;29040;p13"/>
            <p:cNvSpPr/>
            <p:nvPr/>
          </p:nvSpPr>
          <p:spPr>
            <a:xfrm>
              <a:off x="1865006" y="3613384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3" y="27"/>
                  </a:moveTo>
                  <a:cubicBezTo>
                    <a:pt x="238" y="0"/>
                    <a:pt x="0" y="70"/>
                    <a:pt x="102" y="115"/>
                  </a:cubicBezTo>
                  <a:cubicBezTo>
                    <a:pt x="152" y="141"/>
                    <a:pt x="391" y="71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41" name="Google Shape;29041;p13"/>
            <p:cNvSpPr/>
            <p:nvPr/>
          </p:nvSpPr>
          <p:spPr>
            <a:xfrm>
              <a:off x="1510586" y="3610163"/>
              <a:ext cx="13813" cy="7407"/>
            </a:xfrm>
            <a:custGeom>
              <a:avLst/>
              <a:gdLst/>
              <a:ahLst/>
              <a:cxnLst/>
              <a:rect l="l" t="t" r="r" b="b"/>
              <a:pathLst>
                <a:path w="387" h="246" extrusionOk="0">
                  <a:moveTo>
                    <a:pt x="387" y="134"/>
                  </a:moveTo>
                  <a:cubicBezTo>
                    <a:pt x="172" y="143"/>
                    <a:pt x="87" y="0"/>
                    <a:pt x="1" y="134"/>
                  </a:cubicBezTo>
                  <a:cubicBezTo>
                    <a:pt x="3" y="225"/>
                    <a:pt x="340" y="246"/>
                    <a:pt x="387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42" name="Google Shape;29042;p13"/>
            <p:cNvSpPr/>
            <p:nvPr/>
          </p:nvSpPr>
          <p:spPr>
            <a:xfrm>
              <a:off x="4339557" y="3608627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387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43" name="Google Shape;29043;p13"/>
            <p:cNvSpPr/>
            <p:nvPr/>
          </p:nvSpPr>
          <p:spPr>
            <a:xfrm>
              <a:off x="1579435" y="3608627"/>
              <a:ext cx="13884" cy="5480"/>
            </a:xfrm>
            <a:custGeom>
              <a:avLst/>
              <a:gdLst/>
              <a:ahLst/>
              <a:cxnLst/>
              <a:rect l="l" t="t" r="r" b="b"/>
              <a:pathLst>
                <a:path w="389" h="182" extrusionOk="0">
                  <a:moveTo>
                    <a:pt x="389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9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44" name="Google Shape;29044;p13"/>
            <p:cNvSpPr/>
            <p:nvPr/>
          </p:nvSpPr>
          <p:spPr>
            <a:xfrm>
              <a:off x="7987549" y="3608206"/>
              <a:ext cx="20773" cy="3673"/>
            </a:xfrm>
            <a:custGeom>
              <a:avLst/>
              <a:gdLst/>
              <a:ahLst/>
              <a:cxnLst/>
              <a:rect l="l" t="t" r="r" b="b"/>
              <a:pathLst>
                <a:path w="582" h="122" extrusionOk="0">
                  <a:moveTo>
                    <a:pt x="582" y="15"/>
                  </a:moveTo>
                  <a:cubicBezTo>
                    <a:pt x="353" y="30"/>
                    <a:pt x="35" y="0"/>
                    <a:pt x="1" y="107"/>
                  </a:cubicBezTo>
                  <a:cubicBezTo>
                    <a:pt x="229" y="92"/>
                    <a:pt x="548" y="122"/>
                    <a:pt x="582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45" name="Google Shape;29045;p13"/>
            <p:cNvSpPr/>
            <p:nvPr/>
          </p:nvSpPr>
          <p:spPr>
            <a:xfrm>
              <a:off x="4525333" y="3605556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4" y="103"/>
                  </a:moveTo>
                  <a:cubicBezTo>
                    <a:pt x="0" y="153"/>
                    <a:pt x="157" y="206"/>
                    <a:pt x="194" y="103"/>
                  </a:cubicBezTo>
                  <a:cubicBezTo>
                    <a:pt x="196" y="54"/>
                    <a:pt x="39" y="1"/>
                    <a:pt x="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46" name="Google Shape;29046;p13"/>
            <p:cNvSpPr/>
            <p:nvPr/>
          </p:nvSpPr>
          <p:spPr>
            <a:xfrm>
              <a:off x="684641" y="3601913"/>
              <a:ext cx="13813" cy="7437"/>
            </a:xfrm>
            <a:custGeom>
              <a:avLst/>
              <a:gdLst/>
              <a:ahLst/>
              <a:cxnLst/>
              <a:rect l="l" t="t" r="r" b="b"/>
              <a:pathLst>
                <a:path w="387" h="247" extrusionOk="0">
                  <a:moveTo>
                    <a:pt x="387" y="133"/>
                  </a:moveTo>
                  <a:cubicBezTo>
                    <a:pt x="169" y="143"/>
                    <a:pt x="85" y="0"/>
                    <a:pt x="1" y="133"/>
                  </a:cubicBezTo>
                  <a:cubicBezTo>
                    <a:pt x="2" y="224"/>
                    <a:pt x="339" y="247"/>
                    <a:pt x="387" y="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47" name="Google Shape;29047;p13"/>
            <p:cNvSpPr/>
            <p:nvPr/>
          </p:nvSpPr>
          <p:spPr>
            <a:xfrm>
              <a:off x="1235259" y="3600107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6" y="102"/>
                  </a:moveTo>
                  <a:cubicBezTo>
                    <a:pt x="196" y="52"/>
                    <a:pt x="35" y="0"/>
                    <a:pt x="0" y="102"/>
                  </a:cubicBezTo>
                  <a:cubicBezTo>
                    <a:pt x="1" y="153"/>
                    <a:pt x="157" y="207"/>
                    <a:pt x="196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48" name="Google Shape;29048;p13"/>
            <p:cNvSpPr/>
            <p:nvPr/>
          </p:nvSpPr>
          <p:spPr>
            <a:xfrm>
              <a:off x="3589243" y="3597337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196" y="104"/>
                  </a:moveTo>
                  <a:cubicBezTo>
                    <a:pt x="196" y="53"/>
                    <a:pt x="38" y="1"/>
                    <a:pt x="3" y="104"/>
                  </a:cubicBezTo>
                  <a:cubicBezTo>
                    <a:pt x="0" y="155"/>
                    <a:pt x="160" y="208"/>
                    <a:pt x="196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49" name="Google Shape;29049;p13"/>
            <p:cNvSpPr/>
            <p:nvPr/>
          </p:nvSpPr>
          <p:spPr>
            <a:xfrm>
              <a:off x="7588335" y="3594386"/>
              <a:ext cx="13813" cy="6835"/>
            </a:xfrm>
            <a:custGeom>
              <a:avLst/>
              <a:gdLst/>
              <a:ahLst/>
              <a:cxnLst/>
              <a:rect l="l" t="t" r="r" b="b"/>
              <a:pathLst>
                <a:path w="387" h="227" extrusionOk="0">
                  <a:moveTo>
                    <a:pt x="387" y="112"/>
                  </a:moveTo>
                  <a:cubicBezTo>
                    <a:pt x="345" y="1"/>
                    <a:pt x="170" y="57"/>
                    <a:pt x="0" y="112"/>
                  </a:cubicBezTo>
                  <a:cubicBezTo>
                    <a:pt x="0" y="203"/>
                    <a:pt x="340" y="227"/>
                    <a:pt x="387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50" name="Google Shape;29050;p13"/>
            <p:cNvSpPr/>
            <p:nvPr/>
          </p:nvSpPr>
          <p:spPr>
            <a:xfrm>
              <a:off x="4277596" y="3594988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51" name="Google Shape;29051;p13"/>
            <p:cNvSpPr/>
            <p:nvPr/>
          </p:nvSpPr>
          <p:spPr>
            <a:xfrm>
              <a:off x="2835503" y="3596945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3" y="142"/>
                    <a:pt x="391" y="73"/>
                    <a:pt x="293" y="27"/>
                  </a:cubicBezTo>
                  <a:cubicBezTo>
                    <a:pt x="240" y="1"/>
                    <a:pt x="1" y="71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52" name="Google Shape;29052;p13"/>
            <p:cNvSpPr/>
            <p:nvPr/>
          </p:nvSpPr>
          <p:spPr>
            <a:xfrm>
              <a:off x="2556856" y="3594597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" y="105"/>
                  </a:moveTo>
                  <a:cubicBezTo>
                    <a:pt x="1" y="156"/>
                    <a:pt x="155" y="208"/>
                    <a:pt x="191" y="105"/>
                  </a:cubicBezTo>
                  <a:cubicBezTo>
                    <a:pt x="194" y="54"/>
                    <a:pt x="34" y="1"/>
                    <a:pt x="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53" name="Google Shape;29053;p13"/>
            <p:cNvSpPr/>
            <p:nvPr/>
          </p:nvSpPr>
          <p:spPr>
            <a:xfrm>
              <a:off x="1923505" y="3594627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7" y="104"/>
                  </a:moveTo>
                  <a:cubicBezTo>
                    <a:pt x="197" y="53"/>
                    <a:pt x="39" y="1"/>
                    <a:pt x="5" y="104"/>
                  </a:cubicBezTo>
                  <a:cubicBezTo>
                    <a:pt x="1" y="154"/>
                    <a:pt x="160" y="207"/>
                    <a:pt x="197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54" name="Google Shape;29054;p13"/>
            <p:cNvSpPr/>
            <p:nvPr/>
          </p:nvSpPr>
          <p:spPr>
            <a:xfrm>
              <a:off x="567643" y="3597728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1"/>
                  </a:moveTo>
                  <a:cubicBezTo>
                    <a:pt x="236" y="22"/>
                    <a:pt x="3" y="2"/>
                    <a:pt x="1" y="91"/>
                  </a:cubicBezTo>
                  <a:cubicBezTo>
                    <a:pt x="150" y="71"/>
                    <a:pt x="381" y="90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55" name="Google Shape;29055;p13"/>
            <p:cNvSpPr/>
            <p:nvPr/>
          </p:nvSpPr>
          <p:spPr>
            <a:xfrm>
              <a:off x="6721095" y="3588936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6" y="110"/>
                  </a:moveTo>
                  <a:cubicBezTo>
                    <a:pt x="345" y="1"/>
                    <a:pt x="173" y="53"/>
                    <a:pt x="1" y="110"/>
                  </a:cubicBezTo>
                  <a:cubicBezTo>
                    <a:pt x="3" y="202"/>
                    <a:pt x="339" y="225"/>
                    <a:pt x="386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56" name="Google Shape;29056;p13"/>
            <p:cNvSpPr/>
            <p:nvPr/>
          </p:nvSpPr>
          <p:spPr>
            <a:xfrm>
              <a:off x="6166908" y="3591496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2" y="25"/>
                  </a:moveTo>
                  <a:cubicBezTo>
                    <a:pt x="238" y="0"/>
                    <a:pt x="1" y="70"/>
                    <a:pt x="99" y="117"/>
                  </a:cubicBezTo>
                  <a:cubicBezTo>
                    <a:pt x="154" y="141"/>
                    <a:pt x="392" y="72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57" name="Google Shape;29057;p13"/>
            <p:cNvSpPr/>
            <p:nvPr/>
          </p:nvSpPr>
          <p:spPr>
            <a:xfrm>
              <a:off x="5048540" y="3586769"/>
              <a:ext cx="20666" cy="9003"/>
            </a:xfrm>
            <a:custGeom>
              <a:avLst/>
              <a:gdLst/>
              <a:ahLst/>
              <a:cxnLst/>
              <a:rect l="l" t="t" r="r" b="b"/>
              <a:pathLst>
                <a:path w="579" h="299" extrusionOk="0">
                  <a:moveTo>
                    <a:pt x="579" y="1"/>
                  </a:moveTo>
                  <a:lnTo>
                    <a:pt x="193" y="1"/>
                  </a:lnTo>
                  <a:cubicBezTo>
                    <a:pt x="193" y="91"/>
                    <a:pt x="38" y="109"/>
                    <a:pt x="0" y="182"/>
                  </a:cubicBezTo>
                  <a:cubicBezTo>
                    <a:pt x="246" y="189"/>
                    <a:pt x="267" y="298"/>
                    <a:pt x="579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58" name="Google Shape;29058;p13"/>
            <p:cNvSpPr/>
            <p:nvPr/>
          </p:nvSpPr>
          <p:spPr>
            <a:xfrm>
              <a:off x="2822083" y="3586377"/>
              <a:ext cx="23914" cy="5902"/>
            </a:xfrm>
            <a:custGeom>
              <a:avLst/>
              <a:gdLst/>
              <a:ahLst/>
              <a:cxnLst/>
              <a:rect l="l" t="t" r="r" b="b"/>
              <a:pathLst>
                <a:path w="670" h="196" extrusionOk="0">
                  <a:moveTo>
                    <a:pt x="475" y="195"/>
                  </a:moveTo>
                  <a:cubicBezTo>
                    <a:pt x="473" y="104"/>
                    <a:pt x="631" y="87"/>
                    <a:pt x="669" y="14"/>
                  </a:cubicBezTo>
                  <a:cubicBezTo>
                    <a:pt x="364" y="22"/>
                    <a:pt x="1" y="1"/>
                    <a:pt x="88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59" name="Google Shape;29059;p13"/>
            <p:cNvSpPr/>
            <p:nvPr/>
          </p:nvSpPr>
          <p:spPr>
            <a:xfrm>
              <a:off x="6937852" y="3586016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6"/>
                  </a:moveTo>
                  <a:cubicBezTo>
                    <a:pt x="238" y="1"/>
                    <a:pt x="0" y="70"/>
                    <a:pt x="99" y="116"/>
                  </a:cubicBezTo>
                  <a:cubicBezTo>
                    <a:pt x="152" y="142"/>
                    <a:pt x="389" y="74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60" name="Google Shape;29060;p13"/>
            <p:cNvSpPr/>
            <p:nvPr/>
          </p:nvSpPr>
          <p:spPr>
            <a:xfrm>
              <a:off x="4515304" y="3575839"/>
              <a:ext cx="40440" cy="13670"/>
            </a:xfrm>
            <a:custGeom>
              <a:avLst/>
              <a:gdLst/>
              <a:ahLst/>
              <a:cxnLst/>
              <a:rect l="l" t="t" r="r" b="b"/>
              <a:pathLst>
                <a:path w="1133" h="454" extrusionOk="0">
                  <a:moveTo>
                    <a:pt x="285" y="454"/>
                  </a:moveTo>
                  <a:lnTo>
                    <a:pt x="1054" y="454"/>
                  </a:lnTo>
                  <a:cubicBezTo>
                    <a:pt x="1132" y="237"/>
                    <a:pt x="699" y="258"/>
                    <a:pt x="860" y="1"/>
                  </a:cubicBezTo>
                  <a:cubicBezTo>
                    <a:pt x="1" y="41"/>
                    <a:pt x="575" y="193"/>
                    <a:pt x="285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61" name="Google Shape;29061;p13"/>
            <p:cNvSpPr/>
            <p:nvPr/>
          </p:nvSpPr>
          <p:spPr>
            <a:xfrm>
              <a:off x="2553287" y="3586016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6"/>
                  </a:moveTo>
                  <a:cubicBezTo>
                    <a:pt x="242" y="1"/>
                    <a:pt x="0" y="70"/>
                    <a:pt x="102" y="116"/>
                  </a:cubicBezTo>
                  <a:cubicBezTo>
                    <a:pt x="154" y="142"/>
                    <a:pt x="392" y="74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62" name="Google Shape;29062;p13"/>
            <p:cNvSpPr/>
            <p:nvPr/>
          </p:nvSpPr>
          <p:spPr>
            <a:xfrm>
              <a:off x="1920007" y="3586016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103" y="116"/>
                  </a:moveTo>
                  <a:cubicBezTo>
                    <a:pt x="154" y="142"/>
                    <a:pt x="395" y="71"/>
                    <a:pt x="295" y="26"/>
                  </a:cubicBezTo>
                  <a:cubicBezTo>
                    <a:pt x="238" y="1"/>
                    <a:pt x="1" y="70"/>
                    <a:pt x="103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63" name="Google Shape;29063;p13"/>
            <p:cNvSpPr/>
            <p:nvPr/>
          </p:nvSpPr>
          <p:spPr>
            <a:xfrm>
              <a:off x="225465" y="3573400"/>
              <a:ext cx="46257" cy="18789"/>
            </a:xfrm>
            <a:custGeom>
              <a:avLst/>
              <a:gdLst/>
              <a:ahLst/>
              <a:cxnLst/>
              <a:rect l="l" t="t" r="r" b="b"/>
              <a:pathLst>
                <a:path w="1296" h="624" extrusionOk="0">
                  <a:moveTo>
                    <a:pt x="1295" y="355"/>
                  </a:moveTo>
                  <a:cubicBezTo>
                    <a:pt x="924" y="318"/>
                    <a:pt x="1144" y="1"/>
                    <a:pt x="524" y="83"/>
                  </a:cubicBezTo>
                  <a:cubicBezTo>
                    <a:pt x="0" y="224"/>
                    <a:pt x="999" y="624"/>
                    <a:pt x="1295" y="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64" name="Google Shape;29064;p13"/>
            <p:cNvSpPr/>
            <p:nvPr/>
          </p:nvSpPr>
          <p:spPr>
            <a:xfrm>
              <a:off x="8631001" y="3580566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4"/>
                  </a:moveTo>
                  <a:cubicBezTo>
                    <a:pt x="240" y="1"/>
                    <a:pt x="1" y="68"/>
                    <a:pt x="100" y="115"/>
                  </a:cubicBezTo>
                  <a:cubicBezTo>
                    <a:pt x="155" y="140"/>
                    <a:pt x="394" y="74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65" name="Google Shape;29065;p13"/>
            <p:cNvSpPr/>
            <p:nvPr/>
          </p:nvSpPr>
          <p:spPr>
            <a:xfrm>
              <a:off x="7141010" y="3581259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5" y="1"/>
                  </a:moveTo>
                  <a:cubicBezTo>
                    <a:pt x="233" y="23"/>
                    <a:pt x="3" y="4"/>
                    <a:pt x="1" y="92"/>
                  </a:cubicBezTo>
                  <a:cubicBezTo>
                    <a:pt x="150" y="71"/>
                    <a:pt x="379" y="90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66" name="Google Shape;29066;p13"/>
            <p:cNvSpPr/>
            <p:nvPr/>
          </p:nvSpPr>
          <p:spPr>
            <a:xfrm>
              <a:off x="4269886" y="3573129"/>
              <a:ext cx="21487" cy="6413"/>
            </a:xfrm>
            <a:custGeom>
              <a:avLst/>
              <a:gdLst/>
              <a:ahLst/>
              <a:cxnLst/>
              <a:rect l="l" t="t" r="r" b="b"/>
              <a:pathLst>
                <a:path w="602" h="213" extrusionOk="0">
                  <a:moveTo>
                    <a:pt x="602" y="182"/>
                  </a:moveTo>
                  <a:lnTo>
                    <a:pt x="602" y="1"/>
                  </a:lnTo>
                  <a:lnTo>
                    <a:pt x="22" y="1"/>
                  </a:lnTo>
                  <a:cubicBezTo>
                    <a:pt x="0" y="164"/>
                    <a:pt x="217" y="212"/>
                    <a:pt x="602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67" name="Google Shape;29067;p13"/>
            <p:cNvSpPr/>
            <p:nvPr/>
          </p:nvSpPr>
          <p:spPr>
            <a:xfrm>
              <a:off x="3103977" y="3575056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1" y="27"/>
                  </a:moveTo>
                  <a:cubicBezTo>
                    <a:pt x="238" y="1"/>
                    <a:pt x="0" y="69"/>
                    <a:pt x="99" y="118"/>
                  </a:cubicBezTo>
                  <a:cubicBezTo>
                    <a:pt x="152" y="142"/>
                    <a:pt x="389" y="75"/>
                    <a:pt x="29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68" name="Google Shape;29068;p13"/>
            <p:cNvSpPr/>
            <p:nvPr/>
          </p:nvSpPr>
          <p:spPr>
            <a:xfrm>
              <a:off x="1438203" y="357505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7"/>
                  </a:moveTo>
                  <a:cubicBezTo>
                    <a:pt x="242" y="1"/>
                    <a:pt x="0" y="69"/>
                    <a:pt x="101" y="118"/>
                  </a:cubicBezTo>
                  <a:cubicBezTo>
                    <a:pt x="157" y="142"/>
                    <a:pt x="393" y="75"/>
                    <a:pt x="295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69" name="Google Shape;29069;p13"/>
            <p:cNvSpPr/>
            <p:nvPr/>
          </p:nvSpPr>
          <p:spPr>
            <a:xfrm>
              <a:off x="309377" y="3575056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2" y="27"/>
                  </a:moveTo>
                  <a:cubicBezTo>
                    <a:pt x="240" y="1"/>
                    <a:pt x="0" y="69"/>
                    <a:pt x="99" y="118"/>
                  </a:cubicBezTo>
                  <a:cubicBezTo>
                    <a:pt x="154" y="142"/>
                    <a:pt x="394" y="75"/>
                    <a:pt x="29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70" name="Google Shape;29070;p13"/>
            <p:cNvSpPr/>
            <p:nvPr/>
          </p:nvSpPr>
          <p:spPr>
            <a:xfrm>
              <a:off x="4583796" y="357237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2" y="26"/>
                  </a:moveTo>
                  <a:cubicBezTo>
                    <a:pt x="238" y="1"/>
                    <a:pt x="1" y="70"/>
                    <a:pt x="98" y="116"/>
                  </a:cubicBezTo>
                  <a:cubicBezTo>
                    <a:pt x="153" y="142"/>
                    <a:pt x="392" y="71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71" name="Google Shape;29071;p13"/>
            <p:cNvSpPr/>
            <p:nvPr/>
          </p:nvSpPr>
          <p:spPr>
            <a:xfrm>
              <a:off x="2198939" y="3566746"/>
              <a:ext cx="27626" cy="9997"/>
            </a:xfrm>
            <a:custGeom>
              <a:avLst/>
              <a:gdLst/>
              <a:ahLst/>
              <a:cxnLst/>
              <a:rect l="l" t="t" r="r" b="b"/>
              <a:pathLst>
                <a:path w="774" h="332" extrusionOk="0">
                  <a:moveTo>
                    <a:pt x="1" y="213"/>
                  </a:moveTo>
                  <a:cubicBezTo>
                    <a:pt x="258" y="330"/>
                    <a:pt x="716" y="332"/>
                    <a:pt x="774" y="121"/>
                  </a:cubicBezTo>
                  <a:cubicBezTo>
                    <a:pt x="517" y="4"/>
                    <a:pt x="54" y="0"/>
                    <a:pt x="1" y="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72" name="Google Shape;29072;p13"/>
            <p:cNvSpPr/>
            <p:nvPr/>
          </p:nvSpPr>
          <p:spPr>
            <a:xfrm>
              <a:off x="8497014" y="3567078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6" y="110"/>
                  </a:moveTo>
                  <a:cubicBezTo>
                    <a:pt x="345" y="1"/>
                    <a:pt x="170" y="54"/>
                    <a:pt x="1" y="110"/>
                  </a:cubicBezTo>
                  <a:cubicBezTo>
                    <a:pt x="1" y="202"/>
                    <a:pt x="335" y="224"/>
                    <a:pt x="386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73" name="Google Shape;29073;p13"/>
            <p:cNvSpPr/>
            <p:nvPr/>
          </p:nvSpPr>
          <p:spPr>
            <a:xfrm>
              <a:off x="7801701" y="3567228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5" y="105"/>
                  </a:moveTo>
                  <a:cubicBezTo>
                    <a:pt x="195" y="55"/>
                    <a:pt x="37" y="1"/>
                    <a:pt x="1" y="105"/>
                  </a:cubicBezTo>
                  <a:cubicBezTo>
                    <a:pt x="1" y="156"/>
                    <a:pt x="157" y="209"/>
                    <a:pt x="19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74" name="Google Shape;29074;p13"/>
            <p:cNvSpPr/>
            <p:nvPr/>
          </p:nvSpPr>
          <p:spPr>
            <a:xfrm>
              <a:off x="4642438" y="3567650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75" name="Google Shape;29075;p13"/>
            <p:cNvSpPr/>
            <p:nvPr/>
          </p:nvSpPr>
          <p:spPr>
            <a:xfrm>
              <a:off x="1438203" y="3569607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6"/>
                  </a:moveTo>
                  <a:cubicBezTo>
                    <a:pt x="242" y="0"/>
                    <a:pt x="0" y="71"/>
                    <a:pt x="101" y="118"/>
                  </a:cubicBezTo>
                  <a:cubicBezTo>
                    <a:pt x="157" y="143"/>
                    <a:pt x="393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76" name="Google Shape;29076;p13"/>
            <p:cNvSpPr/>
            <p:nvPr/>
          </p:nvSpPr>
          <p:spPr>
            <a:xfrm>
              <a:off x="1407258" y="3567469"/>
              <a:ext cx="23985" cy="6052"/>
            </a:xfrm>
            <a:custGeom>
              <a:avLst/>
              <a:gdLst/>
              <a:ahLst/>
              <a:cxnLst/>
              <a:rect l="l" t="t" r="r" b="b"/>
              <a:pathLst>
                <a:path w="672" h="201" extrusionOk="0">
                  <a:moveTo>
                    <a:pt x="580" y="6"/>
                  </a:moveTo>
                  <a:cubicBezTo>
                    <a:pt x="248" y="1"/>
                    <a:pt x="87" y="75"/>
                    <a:pt x="0" y="189"/>
                  </a:cubicBezTo>
                  <a:cubicBezTo>
                    <a:pt x="307" y="178"/>
                    <a:pt x="671" y="201"/>
                    <a:pt x="58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77" name="Google Shape;29077;p13"/>
            <p:cNvSpPr/>
            <p:nvPr/>
          </p:nvSpPr>
          <p:spPr>
            <a:xfrm>
              <a:off x="226857" y="3569607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38" y="0"/>
                    <a:pt x="0" y="71"/>
                    <a:pt x="100" y="118"/>
                  </a:cubicBezTo>
                  <a:cubicBezTo>
                    <a:pt x="150" y="143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78" name="Google Shape;29078;p13"/>
            <p:cNvSpPr/>
            <p:nvPr/>
          </p:nvSpPr>
          <p:spPr>
            <a:xfrm>
              <a:off x="8648419" y="3561387"/>
              <a:ext cx="27555" cy="10207"/>
            </a:xfrm>
            <a:custGeom>
              <a:avLst/>
              <a:gdLst/>
              <a:ahLst/>
              <a:cxnLst/>
              <a:rect l="l" t="t" r="r" b="b"/>
              <a:pathLst>
                <a:path w="772" h="339" extrusionOk="0">
                  <a:moveTo>
                    <a:pt x="771" y="299"/>
                  </a:moveTo>
                  <a:lnTo>
                    <a:pt x="771" y="27"/>
                  </a:lnTo>
                  <a:cubicBezTo>
                    <a:pt x="330" y="0"/>
                    <a:pt x="47" y="47"/>
                    <a:pt x="1" y="208"/>
                  </a:cubicBezTo>
                  <a:cubicBezTo>
                    <a:pt x="258" y="237"/>
                    <a:pt x="366" y="339"/>
                    <a:pt x="771" y="2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79" name="Google Shape;29079;p13"/>
            <p:cNvSpPr/>
            <p:nvPr/>
          </p:nvSpPr>
          <p:spPr>
            <a:xfrm>
              <a:off x="8022027" y="3564518"/>
              <a:ext cx="6889" cy="6293"/>
            </a:xfrm>
            <a:custGeom>
              <a:avLst/>
              <a:gdLst/>
              <a:ahLst/>
              <a:cxnLst/>
              <a:rect l="l" t="t" r="r" b="b"/>
              <a:pathLst>
                <a:path w="193" h="209" extrusionOk="0">
                  <a:moveTo>
                    <a:pt x="193" y="104"/>
                  </a:moveTo>
                  <a:cubicBezTo>
                    <a:pt x="193" y="53"/>
                    <a:pt x="39" y="1"/>
                    <a:pt x="1" y="104"/>
                  </a:cubicBezTo>
                  <a:cubicBezTo>
                    <a:pt x="1" y="155"/>
                    <a:pt x="156" y="208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80" name="Google Shape;29080;p13"/>
            <p:cNvSpPr/>
            <p:nvPr/>
          </p:nvSpPr>
          <p:spPr>
            <a:xfrm>
              <a:off x="7719075" y="3556660"/>
              <a:ext cx="29946" cy="13760"/>
            </a:xfrm>
            <a:custGeom>
              <a:avLst/>
              <a:gdLst/>
              <a:ahLst/>
              <a:cxnLst/>
              <a:rect l="l" t="t" r="r" b="b"/>
              <a:pathLst>
                <a:path w="839" h="457" extrusionOk="0">
                  <a:moveTo>
                    <a:pt x="196" y="456"/>
                  </a:moveTo>
                  <a:lnTo>
                    <a:pt x="581" y="456"/>
                  </a:lnTo>
                  <a:cubicBezTo>
                    <a:pt x="683" y="223"/>
                    <a:pt x="838" y="138"/>
                    <a:pt x="388" y="1"/>
                  </a:cubicBezTo>
                  <a:cubicBezTo>
                    <a:pt x="529" y="249"/>
                    <a:pt x="5" y="184"/>
                    <a:pt x="0" y="365"/>
                  </a:cubicBezTo>
                  <a:cubicBezTo>
                    <a:pt x="120" y="370"/>
                    <a:pt x="231" y="379"/>
                    <a:pt x="196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81" name="Google Shape;29081;p13"/>
            <p:cNvSpPr/>
            <p:nvPr/>
          </p:nvSpPr>
          <p:spPr>
            <a:xfrm>
              <a:off x="7650297" y="3561809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4"/>
                  </a:moveTo>
                  <a:cubicBezTo>
                    <a:pt x="196" y="53"/>
                    <a:pt x="40" y="1"/>
                    <a:pt x="0" y="104"/>
                  </a:cubicBezTo>
                  <a:cubicBezTo>
                    <a:pt x="0" y="155"/>
                    <a:pt x="157" y="207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82" name="Google Shape;29082;p13"/>
            <p:cNvSpPr/>
            <p:nvPr/>
          </p:nvSpPr>
          <p:spPr>
            <a:xfrm>
              <a:off x="4329313" y="3554854"/>
              <a:ext cx="58857" cy="12827"/>
            </a:xfrm>
            <a:custGeom>
              <a:avLst/>
              <a:gdLst/>
              <a:ahLst/>
              <a:cxnLst/>
              <a:rect l="l" t="t" r="r" b="b"/>
              <a:pathLst>
                <a:path w="1649" h="426" extrusionOk="0">
                  <a:moveTo>
                    <a:pt x="674" y="425"/>
                  </a:moveTo>
                  <a:cubicBezTo>
                    <a:pt x="1648" y="60"/>
                    <a:pt x="1" y="1"/>
                    <a:pt x="674" y="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83" name="Google Shape;29083;p13"/>
            <p:cNvSpPr/>
            <p:nvPr/>
          </p:nvSpPr>
          <p:spPr>
            <a:xfrm>
              <a:off x="4669956" y="3562170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5" y="1"/>
                  </a:moveTo>
                  <a:cubicBezTo>
                    <a:pt x="235" y="20"/>
                    <a:pt x="5" y="2"/>
                    <a:pt x="0" y="91"/>
                  </a:cubicBezTo>
                  <a:cubicBezTo>
                    <a:pt x="149" y="71"/>
                    <a:pt x="379" y="89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84" name="Google Shape;29084;p13"/>
            <p:cNvSpPr/>
            <p:nvPr/>
          </p:nvSpPr>
          <p:spPr>
            <a:xfrm>
              <a:off x="4133115" y="3559430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6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85" name="Google Shape;29085;p13"/>
            <p:cNvSpPr/>
            <p:nvPr/>
          </p:nvSpPr>
          <p:spPr>
            <a:xfrm>
              <a:off x="3114292" y="3559069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7" y="104"/>
                  </a:moveTo>
                  <a:cubicBezTo>
                    <a:pt x="197" y="53"/>
                    <a:pt x="40" y="0"/>
                    <a:pt x="2" y="104"/>
                  </a:cubicBezTo>
                  <a:cubicBezTo>
                    <a:pt x="1" y="155"/>
                    <a:pt x="159" y="205"/>
                    <a:pt x="197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86" name="Google Shape;29086;p13"/>
            <p:cNvSpPr/>
            <p:nvPr/>
          </p:nvSpPr>
          <p:spPr>
            <a:xfrm>
              <a:off x="1407294" y="3556329"/>
              <a:ext cx="6996" cy="6263"/>
            </a:xfrm>
            <a:custGeom>
              <a:avLst/>
              <a:gdLst/>
              <a:ahLst/>
              <a:cxnLst/>
              <a:rect l="l" t="t" r="r" b="b"/>
              <a:pathLst>
                <a:path w="196" h="208" extrusionOk="0">
                  <a:moveTo>
                    <a:pt x="194" y="103"/>
                  </a:moveTo>
                  <a:cubicBezTo>
                    <a:pt x="195" y="52"/>
                    <a:pt x="39" y="0"/>
                    <a:pt x="1" y="103"/>
                  </a:cubicBezTo>
                  <a:cubicBezTo>
                    <a:pt x="1" y="154"/>
                    <a:pt x="157" y="208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87" name="Google Shape;29087;p13"/>
            <p:cNvSpPr/>
            <p:nvPr/>
          </p:nvSpPr>
          <p:spPr>
            <a:xfrm>
              <a:off x="8841083" y="3547959"/>
              <a:ext cx="27804" cy="18367"/>
            </a:xfrm>
            <a:custGeom>
              <a:avLst/>
              <a:gdLst/>
              <a:ahLst/>
              <a:cxnLst/>
              <a:rect l="l" t="t" r="r" b="b"/>
              <a:pathLst>
                <a:path w="779" h="610" extrusionOk="0">
                  <a:moveTo>
                    <a:pt x="1" y="291"/>
                  </a:moveTo>
                  <a:cubicBezTo>
                    <a:pt x="779" y="610"/>
                    <a:pt x="456" y="0"/>
                    <a:pt x="1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88" name="Google Shape;29088;p13"/>
            <p:cNvSpPr/>
            <p:nvPr/>
          </p:nvSpPr>
          <p:spPr>
            <a:xfrm>
              <a:off x="6562802" y="3553649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2" y="102"/>
                  </a:moveTo>
                  <a:cubicBezTo>
                    <a:pt x="193" y="54"/>
                    <a:pt x="39" y="0"/>
                    <a:pt x="2" y="102"/>
                  </a:cubicBezTo>
                  <a:cubicBezTo>
                    <a:pt x="0" y="152"/>
                    <a:pt x="157" y="205"/>
                    <a:pt x="192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89" name="Google Shape;29089;p13"/>
            <p:cNvSpPr/>
            <p:nvPr/>
          </p:nvSpPr>
          <p:spPr>
            <a:xfrm>
              <a:off x="8810067" y="3553258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99" y="115"/>
                  </a:moveTo>
                  <a:cubicBezTo>
                    <a:pt x="153" y="140"/>
                    <a:pt x="392" y="72"/>
                    <a:pt x="291" y="24"/>
                  </a:cubicBezTo>
                  <a:cubicBezTo>
                    <a:pt x="238" y="0"/>
                    <a:pt x="0" y="68"/>
                    <a:pt x="99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90" name="Google Shape;29090;p13"/>
            <p:cNvSpPr/>
            <p:nvPr/>
          </p:nvSpPr>
          <p:spPr>
            <a:xfrm>
              <a:off x="2243482" y="3553258"/>
              <a:ext cx="14134" cy="4215"/>
            </a:xfrm>
            <a:custGeom>
              <a:avLst/>
              <a:gdLst/>
              <a:ahLst/>
              <a:cxnLst/>
              <a:rect l="l" t="t" r="r" b="b"/>
              <a:pathLst>
                <a:path w="396" h="140" extrusionOk="0">
                  <a:moveTo>
                    <a:pt x="295" y="24"/>
                  </a:moveTo>
                  <a:cubicBezTo>
                    <a:pt x="240" y="0"/>
                    <a:pt x="1" y="68"/>
                    <a:pt x="104" y="115"/>
                  </a:cubicBezTo>
                  <a:cubicBezTo>
                    <a:pt x="156" y="140"/>
                    <a:pt x="395" y="72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91" name="Google Shape;29091;p13"/>
            <p:cNvSpPr/>
            <p:nvPr/>
          </p:nvSpPr>
          <p:spPr>
            <a:xfrm>
              <a:off x="1166516" y="3553950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1"/>
                  </a:moveTo>
                  <a:cubicBezTo>
                    <a:pt x="236" y="22"/>
                    <a:pt x="5" y="5"/>
                    <a:pt x="1" y="92"/>
                  </a:cubicBezTo>
                  <a:cubicBezTo>
                    <a:pt x="151" y="71"/>
                    <a:pt x="379" y="90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92" name="Google Shape;29092;p13"/>
            <p:cNvSpPr/>
            <p:nvPr/>
          </p:nvSpPr>
          <p:spPr>
            <a:xfrm>
              <a:off x="853106" y="3553258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102" y="115"/>
                  </a:moveTo>
                  <a:cubicBezTo>
                    <a:pt x="155" y="140"/>
                    <a:pt x="392" y="72"/>
                    <a:pt x="292" y="24"/>
                  </a:cubicBezTo>
                  <a:cubicBezTo>
                    <a:pt x="242" y="0"/>
                    <a:pt x="1" y="68"/>
                    <a:pt x="102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93" name="Google Shape;29093;p13"/>
            <p:cNvSpPr/>
            <p:nvPr/>
          </p:nvSpPr>
          <p:spPr>
            <a:xfrm>
              <a:off x="8944269" y="3545640"/>
              <a:ext cx="23914" cy="5992"/>
            </a:xfrm>
            <a:custGeom>
              <a:avLst/>
              <a:gdLst/>
              <a:ahLst/>
              <a:cxnLst/>
              <a:rect l="l" t="t" r="r" b="b"/>
              <a:pathLst>
                <a:path w="670" h="199" extrusionOk="0">
                  <a:moveTo>
                    <a:pt x="582" y="4"/>
                  </a:moveTo>
                  <a:cubicBezTo>
                    <a:pt x="249" y="0"/>
                    <a:pt x="87" y="74"/>
                    <a:pt x="1" y="185"/>
                  </a:cubicBezTo>
                  <a:cubicBezTo>
                    <a:pt x="304" y="178"/>
                    <a:pt x="669" y="198"/>
                    <a:pt x="58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94" name="Google Shape;29094;p13"/>
            <p:cNvSpPr/>
            <p:nvPr/>
          </p:nvSpPr>
          <p:spPr>
            <a:xfrm>
              <a:off x="8824166" y="3545430"/>
              <a:ext cx="23914" cy="5811"/>
            </a:xfrm>
            <a:custGeom>
              <a:avLst/>
              <a:gdLst/>
              <a:ahLst/>
              <a:cxnLst/>
              <a:rect l="l" t="t" r="r" b="b"/>
              <a:pathLst>
                <a:path w="670" h="193" extrusionOk="0">
                  <a:moveTo>
                    <a:pt x="475" y="192"/>
                  </a:moveTo>
                  <a:cubicBezTo>
                    <a:pt x="475" y="104"/>
                    <a:pt x="633" y="85"/>
                    <a:pt x="669" y="11"/>
                  </a:cubicBezTo>
                  <a:cubicBezTo>
                    <a:pt x="365" y="21"/>
                    <a:pt x="1" y="1"/>
                    <a:pt x="91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95" name="Google Shape;29095;p13"/>
            <p:cNvSpPr/>
            <p:nvPr/>
          </p:nvSpPr>
          <p:spPr>
            <a:xfrm>
              <a:off x="2949146" y="3540311"/>
              <a:ext cx="13813" cy="10930"/>
            </a:xfrm>
            <a:custGeom>
              <a:avLst/>
              <a:gdLst/>
              <a:ahLst/>
              <a:cxnLst/>
              <a:rect l="l" t="t" r="r" b="b"/>
              <a:pathLst>
                <a:path w="387" h="363" extrusionOk="0">
                  <a:moveTo>
                    <a:pt x="387" y="1"/>
                  </a:moveTo>
                  <a:lnTo>
                    <a:pt x="0" y="1"/>
                  </a:lnTo>
                  <a:lnTo>
                    <a:pt x="0" y="362"/>
                  </a:lnTo>
                  <a:lnTo>
                    <a:pt x="387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96" name="Google Shape;29096;p13"/>
            <p:cNvSpPr/>
            <p:nvPr/>
          </p:nvSpPr>
          <p:spPr>
            <a:xfrm>
              <a:off x="6793264" y="3545038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4"/>
                  </a:moveTo>
                  <a:cubicBezTo>
                    <a:pt x="240" y="0"/>
                    <a:pt x="1" y="68"/>
                    <a:pt x="97" y="117"/>
                  </a:cubicBezTo>
                  <a:cubicBezTo>
                    <a:pt x="155" y="140"/>
                    <a:pt x="392" y="72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97" name="Google Shape;29097;p13"/>
            <p:cNvSpPr/>
            <p:nvPr/>
          </p:nvSpPr>
          <p:spPr>
            <a:xfrm>
              <a:off x="8276688" y="3543081"/>
              <a:ext cx="13777" cy="2680"/>
            </a:xfrm>
            <a:custGeom>
              <a:avLst/>
              <a:gdLst/>
              <a:ahLst/>
              <a:cxnLst/>
              <a:rect l="l" t="t" r="r" b="b"/>
              <a:pathLst>
                <a:path w="386" h="89" extrusionOk="0">
                  <a:moveTo>
                    <a:pt x="386" y="0"/>
                  </a:moveTo>
                  <a:cubicBezTo>
                    <a:pt x="237" y="21"/>
                    <a:pt x="7" y="2"/>
                    <a:pt x="1" y="89"/>
                  </a:cubicBezTo>
                  <a:cubicBezTo>
                    <a:pt x="150" y="68"/>
                    <a:pt x="383" y="88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98" name="Google Shape;29098;p13"/>
            <p:cNvSpPr/>
            <p:nvPr/>
          </p:nvSpPr>
          <p:spPr>
            <a:xfrm>
              <a:off x="6576615" y="3542569"/>
              <a:ext cx="20595" cy="3704"/>
            </a:xfrm>
            <a:custGeom>
              <a:avLst/>
              <a:gdLst/>
              <a:ahLst/>
              <a:cxnLst/>
              <a:rect l="l" t="t" r="r" b="b"/>
              <a:pathLst>
                <a:path w="577" h="123" extrusionOk="0">
                  <a:moveTo>
                    <a:pt x="577" y="17"/>
                  </a:moveTo>
                  <a:cubicBezTo>
                    <a:pt x="351" y="30"/>
                    <a:pt x="28" y="0"/>
                    <a:pt x="1" y="106"/>
                  </a:cubicBezTo>
                  <a:cubicBezTo>
                    <a:pt x="227" y="92"/>
                    <a:pt x="547" y="123"/>
                    <a:pt x="577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99" name="Google Shape;29099;p13"/>
            <p:cNvSpPr/>
            <p:nvPr/>
          </p:nvSpPr>
          <p:spPr>
            <a:xfrm>
              <a:off x="8896156" y="3537210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4" y="104"/>
                  </a:moveTo>
                  <a:cubicBezTo>
                    <a:pt x="194" y="53"/>
                    <a:pt x="38" y="1"/>
                    <a:pt x="0" y="104"/>
                  </a:cubicBezTo>
                  <a:cubicBezTo>
                    <a:pt x="0" y="153"/>
                    <a:pt x="156" y="207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00" name="Google Shape;29100;p13"/>
            <p:cNvSpPr/>
            <p:nvPr/>
          </p:nvSpPr>
          <p:spPr>
            <a:xfrm>
              <a:off x="8743823" y="3537571"/>
              <a:ext cx="21558" cy="6474"/>
            </a:xfrm>
            <a:custGeom>
              <a:avLst/>
              <a:gdLst/>
              <a:ahLst/>
              <a:cxnLst/>
              <a:rect l="l" t="t" r="r" b="b"/>
              <a:pathLst>
                <a:path w="604" h="215" extrusionOk="0">
                  <a:moveTo>
                    <a:pt x="603" y="183"/>
                  </a:moveTo>
                  <a:lnTo>
                    <a:pt x="603" y="0"/>
                  </a:lnTo>
                  <a:lnTo>
                    <a:pt x="26" y="0"/>
                  </a:lnTo>
                  <a:cubicBezTo>
                    <a:pt x="0" y="164"/>
                    <a:pt x="219" y="215"/>
                    <a:pt x="603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01" name="Google Shape;29101;p13"/>
            <p:cNvSpPr/>
            <p:nvPr/>
          </p:nvSpPr>
          <p:spPr>
            <a:xfrm>
              <a:off x="1453300" y="3524444"/>
              <a:ext cx="37049" cy="15898"/>
            </a:xfrm>
            <a:custGeom>
              <a:avLst/>
              <a:gdLst/>
              <a:ahLst/>
              <a:cxnLst/>
              <a:rect l="l" t="t" r="r" b="b"/>
              <a:pathLst>
                <a:path w="1038" h="528" extrusionOk="0">
                  <a:moveTo>
                    <a:pt x="835" y="528"/>
                  </a:moveTo>
                  <a:cubicBezTo>
                    <a:pt x="1038" y="0"/>
                    <a:pt x="0" y="490"/>
                    <a:pt x="835" y="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02" name="Google Shape;29102;p13"/>
            <p:cNvSpPr/>
            <p:nvPr/>
          </p:nvSpPr>
          <p:spPr>
            <a:xfrm>
              <a:off x="8214763" y="3526612"/>
              <a:ext cx="30017" cy="10990"/>
            </a:xfrm>
            <a:custGeom>
              <a:avLst/>
              <a:gdLst/>
              <a:ahLst/>
              <a:cxnLst/>
              <a:rect l="l" t="t" r="r" b="b"/>
              <a:pathLst>
                <a:path w="841" h="365" extrusionOk="0">
                  <a:moveTo>
                    <a:pt x="578" y="0"/>
                  </a:moveTo>
                  <a:cubicBezTo>
                    <a:pt x="748" y="293"/>
                    <a:pt x="79" y="188"/>
                    <a:pt x="1" y="364"/>
                  </a:cubicBezTo>
                  <a:lnTo>
                    <a:pt x="771" y="364"/>
                  </a:lnTo>
                  <a:cubicBezTo>
                    <a:pt x="738" y="229"/>
                    <a:pt x="840" y="3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03" name="Google Shape;29103;p13"/>
            <p:cNvSpPr/>
            <p:nvPr/>
          </p:nvSpPr>
          <p:spPr>
            <a:xfrm>
              <a:off x="6590249" y="3534831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8" y="0"/>
                  </a:moveTo>
                  <a:cubicBezTo>
                    <a:pt x="239" y="20"/>
                    <a:pt x="8" y="3"/>
                    <a:pt x="0" y="90"/>
                  </a:cubicBezTo>
                  <a:cubicBezTo>
                    <a:pt x="153" y="72"/>
                    <a:pt x="384" y="9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04" name="Google Shape;29104;p13"/>
            <p:cNvSpPr/>
            <p:nvPr/>
          </p:nvSpPr>
          <p:spPr>
            <a:xfrm>
              <a:off x="5127490" y="3534079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5"/>
                  </a:moveTo>
                  <a:cubicBezTo>
                    <a:pt x="241" y="0"/>
                    <a:pt x="1" y="69"/>
                    <a:pt x="103" y="115"/>
                  </a:cubicBezTo>
                  <a:cubicBezTo>
                    <a:pt x="156" y="143"/>
                    <a:pt x="395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05" name="Google Shape;29105;p13"/>
            <p:cNvSpPr/>
            <p:nvPr/>
          </p:nvSpPr>
          <p:spPr>
            <a:xfrm>
              <a:off x="2191979" y="3529352"/>
              <a:ext cx="22665" cy="8250"/>
            </a:xfrm>
            <a:custGeom>
              <a:avLst/>
              <a:gdLst/>
              <a:ahLst/>
              <a:cxnLst/>
              <a:rect l="l" t="t" r="r" b="b"/>
              <a:pathLst>
                <a:path w="635" h="274" extrusionOk="0">
                  <a:moveTo>
                    <a:pt x="1" y="273"/>
                  </a:moveTo>
                  <a:lnTo>
                    <a:pt x="385" y="273"/>
                  </a:lnTo>
                  <a:cubicBezTo>
                    <a:pt x="400" y="157"/>
                    <a:pt x="635" y="148"/>
                    <a:pt x="578" y="1"/>
                  </a:cubicBezTo>
                  <a:lnTo>
                    <a:pt x="0" y="1"/>
                  </a:lnTo>
                  <a:cubicBezTo>
                    <a:pt x="1" y="92"/>
                    <a:pt x="1" y="182"/>
                    <a:pt x="1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06" name="Google Shape;29106;p13"/>
            <p:cNvSpPr/>
            <p:nvPr/>
          </p:nvSpPr>
          <p:spPr>
            <a:xfrm>
              <a:off x="8803072" y="3531309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102" y="117"/>
                  </a:moveTo>
                  <a:cubicBezTo>
                    <a:pt x="157" y="142"/>
                    <a:pt x="395" y="73"/>
                    <a:pt x="295" y="26"/>
                  </a:cubicBezTo>
                  <a:cubicBezTo>
                    <a:pt x="242" y="1"/>
                    <a:pt x="0" y="71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07" name="Google Shape;29107;p13"/>
            <p:cNvSpPr/>
            <p:nvPr/>
          </p:nvSpPr>
          <p:spPr>
            <a:xfrm>
              <a:off x="6934854" y="3522397"/>
              <a:ext cx="20309" cy="13519"/>
            </a:xfrm>
            <a:custGeom>
              <a:avLst/>
              <a:gdLst/>
              <a:ahLst/>
              <a:cxnLst/>
              <a:rect l="l" t="t" r="r" b="b"/>
              <a:pathLst>
                <a:path w="569" h="449" extrusionOk="0">
                  <a:moveTo>
                    <a:pt x="375" y="413"/>
                  </a:moveTo>
                  <a:cubicBezTo>
                    <a:pt x="387" y="357"/>
                    <a:pt x="405" y="305"/>
                    <a:pt x="569" y="322"/>
                  </a:cubicBezTo>
                  <a:lnTo>
                    <a:pt x="569" y="139"/>
                  </a:lnTo>
                  <a:cubicBezTo>
                    <a:pt x="95" y="1"/>
                    <a:pt x="1" y="448"/>
                    <a:pt x="375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08" name="Google Shape;29108;p13"/>
            <p:cNvSpPr/>
            <p:nvPr/>
          </p:nvSpPr>
          <p:spPr>
            <a:xfrm>
              <a:off x="6136034" y="3529201"/>
              <a:ext cx="23950" cy="6052"/>
            </a:xfrm>
            <a:custGeom>
              <a:avLst/>
              <a:gdLst/>
              <a:ahLst/>
              <a:cxnLst/>
              <a:rect l="l" t="t" r="r" b="b"/>
              <a:pathLst>
                <a:path w="671" h="201" extrusionOk="0">
                  <a:moveTo>
                    <a:pt x="579" y="6"/>
                  </a:moveTo>
                  <a:cubicBezTo>
                    <a:pt x="248" y="0"/>
                    <a:pt x="83" y="76"/>
                    <a:pt x="0" y="187"/>
                  </a:cubicBezTo>
                  <a:cubicBezTo>
                    <a:pt x="303" y="179"/>
                    <a:pt x="670" y="200"/>
                    <a:pt x="57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09" name="Google Shape;29109;p13"/>
            <p:cNvSpPr/>
            <p:nvPr/>
          </p:nvSpPr>
          <p:spPr>
            <a:xfrm>
              <a:off x="7863662" y="3521132"/>
              <a:ext cx="33587" cy="17343"/>
            </a:xfrm>
            <a:custGeom>
              <a:avLst/>
              <a:gdLst/>
              <a:ahLst/>
              <a:cxnLst/>
              <a:rect l="l" t="t" r="r" b="b"/>
              <a:pathLst>
                <a:path w="941" h="576" extrusionOk="0">
                  <a:moveTo>
                    <a:pt x="1" y="92"/>
                  </a:moveTo>
                  <a:lnTo>
                    <a:pt x="1" y="274"/>
                  </a:lnTo>
                  <a:cubicBezTo>
                    <a:pt x="357" y="575"/>
                    <a:pt x="941" y="1"/>
                    <a:pt x="1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10" name="Google Shape;29110;p13"/>
            <p:cNvSpPr/>
            <p:nvPr/>
          </p:nvSpPr>
          <p:spPr>
            <a:xfrm>
              <a:off x="6552344" y="352859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6"/>
                  </a:moveTo>
                  <a:cubicBezTo>
                    <a:pt x="238" y="1"/>
                    <a:pt x="1" y="70"/>
                    <a:pt x="100" y="117"/>
                  </a:cubicBezTo>
                  <a:cubicBezTo>
                    <a:pt x="154" y="142"/>
                    <a:pt x="394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11" name="Google Shape;29111;p13"/>
            <p:cNvSpPr/>
            <p:nvPr/>
          </p:nvSpPr>
          <p:spPr>
            <a:xfrm>
              <a:off x="4370609" y="3510142"/>
              <a:ext cx="37763" cy="26858"/>
            </a:xfrm>
            <a:custGeom>
              <a:avLst/>
              <a:gdLst/>
              <a:ahLst/>
              <a:cxnLst/>
              <a:rect l="l" t="t" r="r" b="b"/>
              <a:pathLst>
                <a:path w="1058" h="892" extrusionOk="0">
                  <a:moveTo>
                    <a:pt x="1058" y="547"/>
                  </a:moveTo>
                  <a:lnTo>
                    <a:pt x="1058" y="366"/>
                  </a:lnTo>
                  <a:cubicBezTo>
                    <a:pt x="280" y="0"/>
                    <a:pt x="0" y="892"/>
                    <a:pt x="1058" y="5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12" name="Google Shape;29112;p13"/>
            <p:cNvSpPr/>
            <p:nvPr/>
          </p:nvSpPr>
          <p:spPr>
            <a:xfrm>
              <a:off x="9080076" y="3518482"/>
              <a:ext cx="22700" cy="8190"/>
            </a:xfrm>
            <a:custGeom>
              <a:avLst/>
              <a:gdLst/>
              <a:ahLst/>
              <a:cxnLst/>
              <a:rect l="l" t="t" r="r" b="b"/>
              <a:pathLst>
                <a:path w="636" h="272" extrusionOk="0">
                  <a:moveTo>
                    <a:pt x="634" y="0"/>
                  </a:moveTo>
                  <a:lnTo>
                    <a:pt x="249" y="0"/>
                  </a:lnTo>
                  <a:cubicBezTo>
                    <a:pt x="236" y="115"/>
                    <a:pt x="1" y="125"/>
                    <a:pt x="54" y="272"/>
                  </a:cubicBezTo>
                  <a:lnTo>
                    <a:pt x="635" y="272"/>
                  </a:lnTo>
                  <a:cubicBezTo>
                    <a:pt x="634" y="180"/>
                    <a:pt x="634" y="89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13" name="Google Shape;29113;p13"/>
            <p:cNvSpPr/>
            <p:nvPr/>
          </p:nvSpPr>
          <p:spPr>
            <a:xfrm>
              <a:off x="72026" y="3520831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4" y="102"/>
                  </a:moveTo>
                  <a:cubicBezTo>
                    <a:pt x="194" y="51"/>
                    <a:pt x="39" y="0"/>
                    <a:pt x="1" y="102"/>
                  </a:cubicBezTo>
                  <a:cubicBezTo>
                    <a:pt x="1" y="153"/>
                    <a:pt x="157" y="205"/>
                    <a:pt x="194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14" name="Google Shape;29114;p13"/>
            <p:cNvSpPr/>
            <p:nvPr/>
          </p:nvSpPr>
          <p:spPr>
            <a:xfrm>
              <a:off x="8724086" y="3518091"/>
              <a:ext cx="6960" cy="6173"/>
            </a:xfrm>
            <a:custGeom>
              <a:avLst/>
              <a:gdLst/>
              <a:ahLst/>
              <a:cxnLst/>
              <a:rect l="l" t="t" r="r" b="b"/>
              <a:pathLst>
                <a:path w="195" h="205" extrusionOk="0">
                  <a:moveTo>
                    <a:pt x="193" y="102"/>
                  </a:moveTo>
                  <a:cubicBezTo>
                    <a:pt x="194" y="52"/>
                    <a:pt x="37" y="0"/>
                    <a:pt x="1" y="102"/>
                  </a:cubicBezTo>
                  <a:cubicBezTo>
                    <a:pt x="1" y="153"/>
                    <a:pt x="159" y="205"/>
                    <a:pt x="19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15" name="Google Shape;29115;p13"/>
            <p:cNvSpPr/>
            <p:nvPr/>
          </p:nvSpPr>
          <p:spPr>
            <a:xfrm>
              <a:off x="8373378" y="3510263"/>
              <a:ext cx="39583" cy="16771"/>
            </a:xfrm>
            <a:custGeom>
              <a:avLst/>
              <a:gdLst/>
              <a:ahLst/>
              <a:cxnLst/>
              <a:rect l="l" t="t" r="r" b="b"/>
              <a:pathLst>
                <a:path w="1109" h="557" extrusionOk="0">
                  <a:moveTo>
                    <a:pt x="954" y="453"/>
                  </a:moveTo>
                  <a:cubicBezTo>
                    <a:pt x="1109" y="140"/>
                    <a:pt x="776" y="55"/>
                    <a:pt x="378" y="0"/>
                  </a:cubicBezTo>
                  <a:cubicBezTo>
                    <a:pt x="0" y="173"/>
                    <a:pt x="175" y="556"/>
                    <a:pt x="954" y="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16" name="Google Shape;29116;p13"/>
            <p:cNvSpPr/>
            <p:nvPr/>
          </p:nvSpPr>
          <p:spPr>
            <a:xfrm>
              <a:off x="5719368" y="3520439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294" y="24"/>
                  </a:moveTo>
                  <a:cubicBezTo>
                    <a:pt x="242" y="0"/>
                    <a:pt x="1" y="68"/>
                    <a:pt x="104" y="115"/>
                  </a:cubicBezTo>
                  <a:cubicBezTo>
                    <a:pt x="157" y="140"/>
                    <a:pt x="396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17" name="Google Shape;29117;p13"/>
            <p:cNvSpPr/>
            <p:nvPr/>
          </p:nvSpPr>
          <p:spPr>
            <a:xfrm>
              <a:off x="749886" y="3520439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4" y="24"/>
                  </a:moveTo>
                  <a:cubicBezTo>
                    <a:pt x="240" y="0"/>
                    <a:pt x="0" y="68"/>
                    <a:pt x="98" y="115"/>
                  </a:cubicBezTo>
                  <a:cubicBezTo>
                    <a:pt x="155" y="140"/>
                    <a:pt x="393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18" name="Google Shape;29118;p13"/>
            <p:cNvSpPr/>
            <p:nvPr/>
          </p:nvSpPr>
          <p:spPr>
            <a:xfrm>
              <a:off x="8799859" y="3518482"/>
              <a:ext cx="13777" cy="2680"/>
            </a:xfrm>
            <a:custGeom>
              <a:avLst/>
              <a:gdLst/>
              <a:ahLst/>
              <a:cxnLst/>
              <a:rect l="l" t="t" r="r" b="b"/>
              <a:pathLst>
                <a:path w="386" h="89" extrusionOk="0">
                  <a:moveTo>
                    <a:pt x="385" y="0"/>
                  </a:moveTo>
                  <a:cubicBezTo>
                    <a:pt x="235" y="21"/>
                    <a:pt x="3" y="1"/>
                    <a:pt x="0" y="89"/>
                  </a:cubicBezTo>
                  <a:cubicBezTo>
                    <a:pt x="149" y="69"/>
                    <a:pt x="379" y="88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19" name="Google Shape;29119;p13"/>
            <p:cNvSpPr/>
            <p:nvPr/>
          </p:nvSpPr>
          <p:spPr>
            <a:xfrm>
              <a:off x="6459581" y="3496684"/>
              <a:ext cx="52754" cy="24479"/>
            </a:xfrm>
            <a:custGeom>
              <a:avLst/>
              <a:gdLst/>
              <a:ahLst/>
              <a:cxnLst/>
              <a:rect l="l" t="t" r="r" b="b"/>
              <a:pathLst>
                <a:path w="1478" h="813" extrusionOk="0">
                  <a:moveTo>
                    <a:pt x="1" y="813"/>
                  </a:moveTo>
                  <a:cubicBezTo>
                    <a:pt x="1477" y="681"/>
                    <a:pt x="31" y="1"/>
                    <a:pt x="1" y="8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20" name="Google Shape;29120;p13"/>
            <p:cNvSpPr/>
            <p:nvPr/>
          </p:nvSpPr>
          <p:spPr>
            <a:xfrm>
              <a:off x="729291" y="3517730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1" y="25"/>
                  </a:moveTo>
                  <a:cubicBezTo>
                    <a:pt x="242" y="0"/>
                    <a:pt x="0" y="68"/>
                    <a:pt x="99" y="114"/>
                  </a:cubicBezTo>
                  <a:cubicBezTo>
                    <a:pt x="153" y="140"/>
                    <a:pt x="392" y="71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21" name="Google Shape;29121;p13"/>
            <p:cNvSpPr/>
            <p:nvPr/>
          </p:nvSpPr>
          <p:spPr>
            <a:xfrm>
              <a:off x="3272656" y="3509901"/>
              <a:ext cx="7031" cy="6173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195" y="102"/>
                  </a:moveTo>
                  <a:cubicBezTo>
                    <a:pt x="197" y="53"/>
                    <a:pt x="40" y="1"/>
                    <a:pt x="2" y="102"/>
                  </a:cubicBezTo>
                  <a:cubicBezTo>
                    <a:pt x="1" y="155"/>
                    <a:pt x="159" y="204"/>
                    <a:pt x="195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22" name="Google Shape;29122;p13"/>
            <p:cNvSpPr/>
            <p:nvPr/>
          </p:nvSpPr>
          <p:spPr>
            <a:xfrm>
              <a:off x="7017123" y="3504753"/>
              <a:ext cx="22558" cy="82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577" y="1"/>
                  </a:moveTo>
                  <a:lnTo>
                    <a:pt x="1" y="1"/>
                  </a:lnTo>
                  <a:lnTo>
                    <a:pt x="1" y="273"/>
                  </a:lnTo>
                  <a:lnTo>
                    <a:pt x="386" y="273"/>
                  </a:lnTo>
                  <a:cubicBezTo>
                    <a:pt x="396" y="157"/>
                    <a:pt x="631" y="147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23" name="Google Shape;29123;p13"/>
            <p:cNvSpPr/>
            <p:nvPr/>
          </p:nvSpPr>
          <p:spPr>
            <a:xfrm>
              <a:off x="6700465" y="3504753"/>
              <a:ext cx="20666" cy="8250"/>
            </a:xfrm>
            <a:custGeom>
              <a:avLst/>
              <a:gdLst/>
              <a:ahLst/>
              <a:cxnLst/>
              <a:rect l="l" t="t" r="r" b="b"/>
              <a:pathLst>
                <a:path w="579" h="274" extrusionOk="0">
                  <a:moveTo>
                    <a:pt x="579" y="92"/>
                  </a:moveTo>
                  <a:cubicBezTo>
                    <a:pt x="386" y="93"/>
                    <a:pt x="349" y="19"/>
                    <a:pt x="192" y="1"/>
                  </a:cubicBezTo>
                  <a:cubicBezTo>
                    <a:pt x="192" y="92"/>
                    <a:pt x="37" y="108"/>
                    <a:pt x="1" y="183"/>
                  </a:cubicBezTo>
                  <a:cubicBezTo>
                    <a:pt x="192" y="183"/>
                    <a:pt x="230" y="256"/>
                    <a:pt x="386" y="273"/>
                  </a:cubicBezTo>
                  <a:cubicBezTo>
                    <a:pt x="386" y="183"/>
                    <a:pt x="542" y="165"/>
                    <a:pt x="579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24" name="Google Shape;29124;p13"/>
            <p:cNvSpPr/>
            <p:nvPr/>
          </p:nvSpPr>
          <p:spPr>
            <a:xfrm>
              <a:off x="3668300" y="3509480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293" y="26"/>
                  </a:moveTo>
                  <a:cubicBezTo>
                    <a:pt x="240" y="0"/>
                    <a:pt x="1" y="71"/>
                    <a:pt x="102" y="116"/>
                  </a:cubicBezTo>
                  <a:cubicBezTo>
                    <a:pt x="153" y="140"/>
                    <a:pt x="395" y="72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25" name="Google Shape;29125;p13"/>
            <p:cNvSpPr/>
            <p:nvPr/>
          </p:nvSpPr>
          <p:spPr>
            <a:xfrm>
              <a:off x="2267753" y="3507162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4" y="103"/>
                  </a:moveTo>
                  <a:cubicBezTo>
                    <a:pt x="195" y="52"/>
                    <a:pt x="39" y="0"/>
                    <a:pt x="2" y="103"/>
                  </a:cubicBezTo>
                  <a:cubicBezTo>
                    <a:pt x="1" y="154"/>
                    <a:pt x="156" y="205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26" name="Google Shape;29126;p13"/>
            <p:cNvSpPr/>
            <p:nvPr/>
          </p:nvSpPr>
          <p:spPr>
            <a:xfrm>
              <a:off x="8169898" y="350677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5" y="25"/>
                  </a:moveTo>
                  <a:cubicBezTo>
                    <a:pt x="240" y="0"/>
                    <a:pt x="1" y="69"/>
                    <a:pt x="101" y="116"/>
                  </a:cubicBezTo>
                  <a:cubicBezTo>
                    <a:pt x="154" y="141"/>
                    <a:pt x="392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27" name="Google Shape;29127;p13"/>
            <p:cNvSpPr/>
            <p:nvPr/>
          </p:nvSpPr>
          <p:spPr>
            <a:xfrm>
              <a:off x="330042" y="350677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4" y="25"/>
                  </a:moveTo>
                  <a:cubicBezTo>
                    <a:pt x="241" y="0"/>
                    <a:pt x="1" y="69"/>
                    <a:pt x="100" y="116"/>
                  </a:cubicBezTo>
                  <a:cubicBezTo>
                    <a:pt x="153" y="141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28" name="Google Shape;29128;p13"/>
            <p:cNvSpPr/>
            <p:nvPr/>
          </p:nvSpPr>
          <p:spPr>
            <a:xfrm>
              <a:off x="6855189" y="3504000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4" y="26"/>
                  </a:moveTo>
                  <a:cubicBezTo>
                    <a:pt x="241" y="1"/>
                    <a:pt x="1" y="70"/>
                    <a:pt x="101" y="117"/>
                  </a:cubicBezTo>
                  <a:cubicBezTo>
                    <a:pt x="153" y="142"/>
                    <a:pt x="392" y="72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29" name="Google Shape;29129;p13"/>
            <p:cNvSpPr/>
            <p:nvPr/>
          </p:nvSpPr>
          <p:spPr>
            <a:xfrm>
              <a:off x="6593925" y="3498912"/>
              <a:ext cx="23914" cy="5871"/>
            </a:xfrm>
            <a:custGeom>
              <a:avLst/>
              <a:gdLst/>
              <a:ahLst/>
              <a:cxnLst/>
              <a:rect l="l" t="t" r="r" b="b"/>
              <a:pathLst>
                <a:path w="670" h="195" extrusionOk="0">
                  <a:moveTo>
                    <a:pt x="477" y="195"/>
                  </a:moveTo>
                  <a:cubicBezTo>
                    <a:pt x="477" y="103"/>
                    <a:pt x="633" y="86"/>
                    <a:pt x="670" y="13"/>
                  </a:cubicBezTo>
                  <a:cubicBezTo>
                    <a:pt x="370" y="21"/>
                    <a:pt x="0" y="0"/>
                    <a:pt x="92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30" name="Google Shape;29130;p13"/>
            <p:cNvSpPr/>
            <p:nvPr/>
          </p:nvSpPr>
          <p:spPr>
            <a:xfrm>
              <a:off x="6080926" y="3496172"/>
              <a:ext cx="6996" cy="6263"/>
            </a:xfrm>
            <a:custGeom>
              <a:avLst/>
              <a:gdLst/>
              <a:ahLst/>
              <a:cxnLst/>
              <a:rect l="l" t="t" r="r" b="b"/>
              <a:pathLst>
                <a:path w="196" h="208" extrusionOk="0">
                  <a:moveTo>
                    <a:pt x="195" y="104"/>
                  </a:moveTo>
                  <a:cubicBezTo>
                    <a:pt x="196" y="53"/>
                    <a:pt x="39" y="1"/>
                    <a:pt x="4" y="104"/>
                  </a:cubicBezTo>
                  <a:cubicBezTo>
                    <a:pt x="0" y="155"/>
                    <a:pt x="157" y="207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31" name="Google Shape;29131;p13"/>
            <p:cNvSpPr/>
            <p:nvPr/>
          </p:nvSpPr>
          <p:spPr>
            <a:xfrm>
              <a:off x="5578492" y="3493824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32" name="Google Shape;29132;p13"/>
            <p:cNvSpPr/>
            <p:nvPr/>
          </p:nvSpPr>
          <p:spPr>
            <a:xfrm>
              <a:off x="2188517" y="3495781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98" y="117"/>
                  </a:moveTo>
                  <a:cubicBezTo>
                    <a:pt x="152" y="142"/>
                    <a:pt x="391" y="73"/>
                    <a:pt x="290" y="26"/>
                  </a:cubicBezTo>
                  <a:cubicBezTo>
                    <a:pt x="238" y="1"/>
                    <a:pt x="1" y="70"/>
                    <a:pt x="98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33" name="Google Shape;29133;p13"/>
            <p:cNvSpPr/>
            <p:nvPr/>
          </p:nvSpPr>
          <p:spPr>
            <a:xfrm>
              <a:off x="614899" y="3491084"/>
              <a:ext cx="21594" cy="6474"/>
            </a:xfrm>
            <a:custGeom>
              <a:avLst/>
              <a:gdLst/>
              <a:ahLst/>
              <a:cxnLst/>
              <a:rect l="l" t="t" r="r" b="b"/>
              <a:pathLst>
                <a:path w="605" h="215" extrusionOk="0">
                  <a:moveTo>
                    <a:pt x="605" y="182"/>
                  </a:moveTo>
                  <a:lnTo>
                    <a:pt x="605" y="0"/>
                  </a:lnTo>
                  <a:lnTo>
                    <a:pt x="27" y="0"/>
                  </a:lnTo>
                  <a:cubicBezTo>
                    <a:pt x="0" y="163"/>
                    <a:pt x="217" y="214"/>
                    <a:pt x="605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34" name="Google Shape;29134;p13"/>
            <p:cNvSpPr/>
            <p:nvPr/>
          </p:nvSpPr>
          <p:spPr>
            <a:xfrm>
              <a:off x="5279002" y="3487651"/>
              <a:ext cx="13920" cy="4246"/>
            </a:xfrm>
            <a:custGeom>
              <a:avLst/>
              <a:gdLst/>
              <a:ahLst/>
              <a:cxnLst/>
              <a:rect l="l" t="t" r="r" b="b"/>
              <a:pathLst>
                <a:path w="390" h="141" extrusionOk="0">
                  <a:moveTo>
                    <a:pt x="291" y="25"/>
                  </a:moveTo>
                  <a:cubicBezTo>
                    <a:pt x="238" y="1"/>
                    <a:pt x="1" y="69"/>
                    <a:pt x="100" y="117"/>
                  </a:cubicBezTo>
                  <a:cubicBezTo>
                    <a:pt x="152" y="140"/>
                    <a:pt x="390" y="70"/>
                    <a:pt x="29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35" name="Google Shape;29135;p13"/>
            <p:cNvSpPr/>
            <p:nvPr/>
          </p:nvSpPr>
          <p:spPr>
            <a:xfrm>
              <a:off x="2031009" y="3483105"/>
              <a:ext cx="34086" cy="8792"/>
            </a:xfrm>
            <a:custGeom>
              <a:avLst/>
              <a:gdLst/>
              <a:ahLst/>
              <a:cxnLst/>
              <a:rect l="l" t="t" r="r" b="b"/>
              <a:pathLst>
                <a:path w="955" h="292" extrusionOk="0">
                  <a:moveTo>
                    <a:pt x="76" y="176"/>
                  </a:moveTo>
                  <a:cubicBezTo>
                    <a:pt x="323" y="180"/>
                    <a:pt x="346" y="291"/>
                    <a:pt x="655" y="268"/>
                  </a:cubicBezTo>
                  <a:cubicBezTo>
                    <a:pt x="954" y="43"/>
                    <a:pt x="0" y="0"/>
                    <a:pt x="76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36" name="Google Shape;29136;p13"/>
            <p:cNvSpPr/>
            <p:nvPr/>
          </p:nvSpPr>
          <p:spPr>
            <a:xfrm>
              <a:off x="4728348" y="348482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1" y="119"/>
                  </a:moveTo>
                  <a:cubicBezTo>
                    <a:pt x="154" y="143"/>
                    <a:pt x="394" y="75"/>
                    <a:pt x="293" y="28"/>
                  </a:cubicBezTo>
                  <a:cubicBezTo>
                    <a:pt x="241" y="1"/>
                    <a:pt x="1" y="71"/>
                    <a:pt x="101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37" name="Google Shape;29137;p13"/>
            <p:cNvSpPr/>
            <p:nvPr/>
          </p:nvSpPr>
          <p:spPr>
            <a:xfrm>
              <a:off x="4105561" y="3482352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5" y="110"/>
                  </a:moveTo>
                  <a:cubicBezTo>
                    <a:pt x="346" y="0"/>
                    <a:pt x="174" y="54"/>
                    <a:pt x="0" y="110"/>
                  </a:cubicBezTo>
                  <a:cubicBezTo>
                    <a:pt x="3" y="201"/>
                    <a:pt x="338" y="224"/>
                    <a:pt x="385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38" name="Google Shape;29138;p13"/>
            <p:cNvSpPr/>
            <p:nvPr/>
          </p:nvSpPr>
          <p:spPr>
            <a:xfrm>
              <a:off x="1283479" y="3482864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5" y="0"/>
                  </a:moveTo>
                  <a:cubicBezTo>
                    <a:pt x="235" y="21"/>
                    <a:pt x="4" y="3"/>
                    <a:pt x="0" y="90"/>
                  </a:cubicBezTo>
                  <a:cubicBezTo>
                    <a:pt x="151" y="74"/>
                    <a:pt x="380" y="89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39" name="Google Shape;29139;p13"/>
            <p:cNvSpPr/>
            <p:nvPr/>
          </p:nvSpPr>
          <p:spPr>
            <a:xfrm>
              <a:off x="762021" y="3474735"/>
              <a:ext cx="27198" cy="10960"/>
            </a:xfrm>
            <a:custGeom>
              <a:avLst/>
              <a:gdLst/>
              <a:ahLst/>
              <a:cxnLst/>
              <a:rect l="l" t="t" r="r" b="b"/>
              <a:pathLst>
                <a:path w="762" h="364" extrusionOk="0">
                  <a:moveTo>
                    <a:pt x="533" y="363"/>
                  </a:moveTo>
                  <a:cubicBezTo>
                    <a:pt x="650" y="358"/>
                    <a:pt x="762" y="350"/>
                    <a:pt x="724" y="273"/>
                  </a:cubicBezTo>
                  <a:cubicBezTo>
                    <a:pt x="408" y="269"/>
                    <a:pt x="618" y="20"/>
                    <a:pt x="339" y="0"/>
                  </a:cubicBezTo>
                  <a:cubicBezTo>
                    <a:pt x="1" y="186"/>
                    <a:pt x="480" y="178"/>
                    <a:pt x="144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40" name="Google Shape;29140;p13"/>
            <p:cNvSpPr/>
            <p:nvPr/>
          </p:nvSpPr>
          <p:spPr>
            <a:xfrm>
              <a:off x="4511592" y="3476722"/>
              <a:ext cx="13920" cy="7437"/>
            </a:xfrm>
            <a:custGeom>
              <a:avLst/>
              <a:gdLst/>
              <a:ahLst/>
              <a:cxnLst/>
              <a:rect l="l" t="t" r="r" b="b"/>
              <a:pathLst>
                <a:path w="390" h="247" extrusionOk="0">
                  <a:moveTo>
                    <a:pt x="389" y="116"/>
                  </a:moveTo>
                  <a:cubicBezTo>
                    <a:pt x="384" y="22"/>
                    <a:pt x="50" y="1"/>
                    <a:pt x="0" y="116"/>
                  </a:cubicBezTo>
                  <a:cubicBezTo>
                    <a:pt x="220" y="105"/>
                    <a:pt x="303" y="246"/>
                    <a:pt x="38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41" name="Google Shape;29141;p13"/>
            <p:cNvSpPr/>
            <p:nvPr/>
          </p:nvSpPr>
          <p:spPr>
            <a:xfrm>
              <a:off x="874486" y="3471935"/>
              <a:ext cx="25592" cy="10960"/>
            </a:xfrm>
            <a:custGeom>
              <a:avLst/>
              <a:gdLst/>
              <a:ahLst/>
              <a:cxnLst/>
              <a:rect l="l" t="t" r="r" b="b"/>
              <a:pathLst>
                <a:path w="717" h="364" extrusionOk="0">
                  <a:moveTo>
                    <a:pt x="83" y="363"/>
                  </a:moveTo>
                  <a:lnTo>
                    <a:pt x="660" y="363"/>
                  </a:lnTo>
                  <a:cubicBezTo>
                    <a:pt x="716" y="157"/>
                    <a:pt x="614" y="21"/>
                    <a:pt x="275" y="1"/>
                  </a:cubicBezTo>
                  <a:cubicBezTo>
                    <a:pt x="215" y="125"/>
                    <a:pt x="1" y="173"/>
                    <a:pt x="83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42" name="Google Shape;29142;p13"/>
            <p:cNvSpPr/>
            <p:nvPr/>
          </p:nvSpPr>
          <p:spPr>
            <a:xfrm>
              <a:off x="4619595" y="3466816"/>
              <a:ext cx="36621" cy="18006"/>
            </a:xfrm>
            <a:custGeom>
              <a:avLst/>
              <a:gdLst/>
              <a:ahLst/>
              <a:cxnLst/>
              <a:rect l="l" t="t" r="r" b="b"/>
              <a:pathLst>
                <a:path w="1026" h="598" extrusionOk="0">
                  <a:moveTo>
                    <a:pt x="1026" y="171"/>
                  </a:moveTo>
                  <a:cubicBezTo>
                    <a:pt x="411" y="224"/>
                    <a:pt x="429" y="1"/>
                    <a:pt x="61" y="171"/>
                  </a:cubicBezTo>
                  <a:cubicBezTo>
                    <a:pt x="0" y="597"/>
                    <a:pt x="953" y="413"/>
                    <a:pt x="1026" y="1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43" name="Google Shape;29143;p13"/>
            <p:cNvSpPr/>
            <p:nvPr/>
          </p:nvSpPr>
          <p:spPr>
            <a:xfrm>
              <a:off x="1214593" y="3474343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4" y="103"/>
                  </a:moveTo>
                  <a:cubicBezTo>
                    <a:pt x="197" y="54"/>
                    <a:pt x="39" y="0"/>
                    <a:pt x="1" y="103"/>
                  </a:cubicBezTo>
                  <a:cubicBezTo>
                    <a:pt x="1" y="152"/>
                    <a:pt x="159" y="206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44" name="Google Shape;29144;p13"/>
            <p:cNvSpPr/>
            <p:nvPr/>
          </p:nvSpPr>
          <p:spPr>
            <a:xfrm>
              <a:off x="5826301" y="3469225"/>
              <a:ext cx="20737" cy="8250"/>
            </a:xfrm>
            <a:custGeom>
              <a:avLst/>
              <a:gdLst/>
              <a:ahLst/>
              <a:cxnLst/>
              <a:rect l="l" t="t" r="r" b="b"/>
              <a:pathLst>
                <a:path w="581" h="274" extrusionOk="0">
                  <a:moveTo>
                    <a:pt x="580" y="0"/>
                  </a:moveTo>
                  <a:lnTo>
                    <a:pt x="1" y="0"/>
                  </a:lnTo>
                  <a:lnTo>
                    <a:pt x="1" y="273"/>
                  </a:lnTo>
                  <a:lnTo>
                    <a:pt x="580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45" name="Google Shape;29145;p13"/>
            <p:cNvSpPr/>
            <p:nvPr/>
          </p:nvSpPr>
          <p:spPr>
            <a:xfrm>
              <a:off x="4717177" y="3469255"/>
              <a:ext cx="14812" cy="9485"/>
            </a:xfrm>
            <a:custGeom>
              <a:avLst/>
              <a:gdLst/>
              <a:ahLst/>
              <a:cxnLst/>
              <a:rect l="l" t="t" r="r" b="b"/>
              <a:pathLst>
                <a:path w="415" h="315" extrusionOk="0">
                  <a:moveTo>
                    <a:pt x="414" y="272"/>
                  </a:moveTo>
                  <a:lnTo>
                    <a:pt x="414" y="91"/>
                  </a:lnTo>
                  <a:cubicBezTo>
                    <a:pt x="219" y="91"/>
                    <a:pt x="185" y="18"/>
                    <a:pt x="27" y="1"/>
                  </a:cubicBezTo>
                  <a:cubicBezTo>
                    <a:pt x="46" y="143"/>
                    <a:pt x="1" y="314"/>
                    <a:pt x="414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46" name="Google Shape;29146;p13"/>
            <p:cNvSpPr/>
            <p:nvPr/>
          </p:nvSpPr>
          <p:spPr>
            <a:xfrm>
              <a:off x="860066" y="3471182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4" y="26"/>
                  </a:moveTo>
                  <a:cubicBezTo>
                    <a:pt x="240" y="1"/>
                    <a:pt x="0" y="70"/>
                    <a:pt x="98" y="117"/>
                  </a:cubicBezTo>
                  <a:cubicBezTo>
                    <a:pt x="154" y="143"/>
                    <a:pt x="392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47" name="Google Shape;29147;p13"/>
            <p:cNvSpPr/>
            <p:nvPr/>
          </p:nvSpPr>
          <p:spPr>
            <a:xfrm>
              <a:off x="8834195" y="3465883"/>
              <a:ext cx="13884" cy="6835"/>
            </a:xfrm>
            <a:custGeom>
              <a:avLst/>
              <a:gdLst/>
              <a:ahLst/>
              <a:cxnLst/>
              <a:rect l="l" t="t" r="r" b="b"/>
              <a:pathLst>
                <a:path w="389" h="227" extrusionOk="0">
                  <a:moveTo>
                    <a:pt x="388" y="111"/>
                  </a:moveTo>
                  <a:cubicBezTo>
                    <a:pt x="346" y="1"/>
                    <a:pt x="173" y="57"/>
                    <a:pt x="0" y="111"/>
                  </a:cubicBezTo>
                  <a:cubicBezTo>
                    <a:pt x="6" y="203"/>
                    <a:pt x="337" y="226"/>
                    <a:pt x="388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48" name="Google Shape;29148;p13"/>
            <p:cNvSpPr/>
            <p:nvPr/>
          </p:nvSpPr>
          <p:spPr>
            <a:xfrm>
              <a:off x="9050916" y="3462962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2" y="26"/>
                  </a:moveTo>
                  <a:cubicBezTo>
                    <a:pt x="240" y="1"/>
                    <a:pt x="1" y="70"/>
                    <a:pt x="100" y="117"/>
                  </a:cubicBezTo>
                  <a:cubicBezTo>
                    <a:pt x="152" y="143"/>
                    <a:pt x="394" y="73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49" name="Google Shape;29149;p13"/>
            <p:cNvSpPr/>
            <p:nvPr/>
          </p:nvSpPr>
          <p:spPr>
            <a:xfrm>
              <a:off x="8968289" y="3462962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5" y="26"/>
                  </a:moveTo>
                  <a:cubicBezTo>
                    <a:pt x="242" y="1"/>
                    <a:pt x="0" y="70"/>
                    <a:pt x="103" y="117"/>
                  </a:cubicBezTo>
                  <a:cubicBezTo>
                    <a:pt x="155" y="143"/>
                    <a:pt x="393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50" name="Google Shape;29150;p13"/>
            <p:cNvSpPr/>
            <p:nvPr/>
          </p:nvSpPr>
          <p:spPr>
            <a:xfrm>
              <a:off x="8625790" y="3451973"/>
              <a:ext cx="22665" cy="11773"/>
            </a:xfrm>
            <a:custGeom>
              <a:avLst/>
              <a:gdLst/>
              <a:ahLst/>
              <a:cxnLst/>
              <a:rect l="l" t="t" r="r" b="b"/>
              <a:pathLst>
                <a:path w="635" h="391" extrusionOk="0">
                  <a:moveTo>
                    <a:pt x="635" y="391"/>
                  </a:moveTo>
                  <a:lnTo>
                    <a:pt x="635" y="28"/>
                  </a:lnTo>
                  <a:cubicBezTo>
                    <a:pt x="125" y="0"/>
                    <a:pt x="1" y="154"/>
                    <a:pt x="54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51" name="Google Shape;29151;p13"/>
            <p:cNvSpPr/>
            <p:nvPr/>
          </p:nvSpPr>
          <p:spPr>
            <a:xfrm>
              <a:off x="1768602" y="3460253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6"/>
                  </a:moveTo>
                  <a:cubicBezTo>
                    <a:pt x="239" y="1"/>
                    <a:pt x="1" y="70"/>
                    <a:pt x="100" y="117"/>
                  </a:cubicBezTo>
                  <a:cubicBezTo>
                    <a:pt x="153" y="142"/>
                    <a:pt x="395" y="74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52" name="Google Shape;29152;p13"/>
            <p:cNvSpPr/>
            <p:nvPr/>
          </p:nvSpPr>
          <p:spPr>
            <a:xfrm>
              <a:off x="1744689" y="3447366"/>
              <a:ext cx="22986" cy="13670"/>
            </a:xfrm>
            <a:custGeom>
              <a:avLst/>
              <a:gdLst/>
              <a:ahLst/>
              <a:cxnLst/>
              <a:rect l="l" t="t" r="r" b="b"/>
              <a:pathLst>
                <a:path w="644" h="454" extrusionOk="0">
                  <a:moveTo>
                    <a:pt x="1" y="91"/>
                  </a:moveTo>
                  <a:lnTo>
                    <a:pt x="1" y="454"/>
                  </a:lnTo>
                  <a:lnTo>
                    <a:pt x="578" y="454"/>
                  </a:lnTo>
                  <a:cubicBezTo>
                    <a:pt x="629" y="217"/>
                    <a:pt x="643" y="1"/>
                    <a:pt x="1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53" name="Google Shape;29153;p13"/>
            <p:cNvSpPr/>
            <p:nvPr/>
          </p:nvSpPr>
          <p:spPr>
            <a:xfrm>
              <a:off x="8118324" y="3447366"/>
              <a:ext cx="26948" cy="13038"/>
            </a:xfrm>
            <a:custGeom>
              <a:avLst/>
              <a:gdLst/>
              <a:ahLst/>
              <a:cxnLst/>
              <a:rect l="l" t="t" r="r" b="b"/>
              <a:pathLst>
                <a:path w="755" h="433" extrusionOk="0">
                  <a:moveTo>
                    <a:pt x="194" y="1"/>
                  </a:moveTo>
                  <a:cubicBezTo>
                    <a:pt x="212" y="159"/>
                    <a:pt x="154" y="283"/>
                    <a:pt x="1" y="362"/>
                  </a:cubicBezTo>
                  <a:cubicBezTo>
                    <a:pt x="660" y="433"/>
                    <a:pt x="754" y="16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54" name="Google Shape;29154;p13"/>
            <p:cNvSpPr/>
            <p:nvPr/>
          </p:nvSpPr>
          <p:spPr>
            <a:xfrm>
              <a:off x="3905901" y="3452123"/>
              <a:ext cx="13777" cy="7467"/>
            </a:xfrm>
            <a:custGeom>
              <a:avLst/>
              <a:gdLst/>
              <a:ahLst/>
              <a:cxnLst/>
              <a:rect l="l" t="t" r="r" b="b"/>
              <a:pathLst>
                <a:path w="386" h="248" extrusionOk="0">
                  <a:moveTo>
                    <a:pt x="386" y="113"/>
                  </a:moveTo>
                  <a:cubicBezTo>
                    <a:pt x="383" y="22"/>
                    <a:pt x="49" y="1"/>
                    <a:pt x="1" y="113"/>
                  </a:cubicBezTo>
                  <a:cubicBezTo>
                    <a:pt x="216" y="105"/>
                    <a:pt x="304" y="247"/>
                    <a:pt x="386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55" name="Google Shape;29155;p13"/>
            <p:cNvSpPr/>
            <p:nvPr/>
          </p:nvSpPr>
          <p:spPr>
            <a:xfrm>
              <a:off x="1541388" y="3454803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5" y="24"/>
                  </a:moveTo>
                  <a:cubicBezTo>
                    <a:pt x="242" y="0"/>
                    <a:pt x="0" y="68"/>
                    <a:pt x="102" y="115"/>
                  </a:cubicBezTo>
                  <a:cubicBezTo>
                    <a:pt x="157" y="141"/>
                    <a:pt x="395" y="72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56" name="Google Shape;29156;p13"/>
            <p:cNvSpPr/>
            <p:nvPr/>
          </p:nvSpPr>
          <p:spPr>
            <a:xfrm>
              <a:off x="560719" y="3452454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5" y="102"/>
                  </a:moveTo>
                  <a:cubicBezTo>
                    <a:pt x="195" y="54"/>
                    <a:pt x="34" y="0"/>
                    <a:pt x="0" y="102"/>
                  </a:cubicBezTo>
                  <a:cubicBezTo>
                    <a:pt x="0" y="154"/>
                    <a:pt x="158" y="206"/>
                    <a:pt x="195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57" name="Google Shape;29157;p13"/>
            <p:cNvSpPr/>
            <p:nvPr/>
          </p:nvSpPr>
          <p:spPr>
            <a:xfrm>
              <a:off x="271615" y="3449233"/>
              <a:ext cx="27662" cy="9966"/>
            </a:xfrm>
            <a:custGeom>
              <a:avLst/>
              <a:gdLst/>
              <a:ahLst/>
              <a:cxnLst/>
              <a:rect l="l" t="t" r="r" b="b"/>
              <a:pathLst>
                <a:path w="775" h="331" extrusionOk="0">
                  <a:moveTo>
                    <a:pt x="775" y="120"/>
                  </a:moveTo>
                  <a:cubicBezTo>
                    <a:pt x="515" y="0"/>
                    <a:pt x="54" y="0"/>
                    <a:pt x="1" y="209"/>
                  </a:cubicBezTo>
                  <a:cubicBezTo>
                    <a:pt x="257" y="329"/>
                    <a:pt x="719" y="330"/>
                    <a:pt x="775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58" name="Google Shape;29158;p13"/>
            <p:cNvSpPr/>
            <p:nvPr/>
          </p:nvSpPr>
          <p:spPr>
            <a:xfrm>
              <a:off x="4135935" y="3438966"/>
              <a:ext cx="37120" cy="16561"/>
            </a:xfrm>
            <a:custGeom>
              <a:avLst/>
              <a:gdLst/>
              <a:ahLst/>
              <a:cxnLst/>
              <a:rect l="l" t="t" r="r" b="b"/>
              <a:pathLst>
                <a:path w="1040" h="550" extrusionOk="0">
                  <a:moveTo>
                    <a:pt x="884" y="550"/>
                  </a:moveTo>
                  <a:cubicBezTo>
                    <a:pt x="1039" y="0"/>
                    <a:pt x="0" y="490"/>
                    <a:pt x="884" y="5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59" name="Google Shape;29159;p13"/>
            <p:cNvSpPr/>
            <p:nvPr/>
          </p:nvSpPr>
          <p:spPr>
            <a:xfrm>
              <a:off x="860887" y="3447487"/>
              <a:ext cx="34086" cy="8852"/>
            </a:xfrm>
            <a:custGeom>
              <a:avLst/>
              <a:gdLst/>
              <a:ahLst/>
              <a:cxnLst/>
              <a:rect l="l" t="t" r="r" b="b"/>
              <a:pathLst>
                <a:path w="955" h="294" extrusionOk="0">
                  <a:moveTo>
                    <a:pt x="75" y="178"/>
                  </a:moveTo>
                  <a:cubicBezTo>
                    <a:pt x="322" y="182"/>
                    <a:pt x="344" y="293"/>
                    <a:pt x="656" y="267"/>
                  </a:cubicBezTo>
                  <a:cubicBezTo>
                    <a:pt x="955" y="45"/>
                    <a:pt x="1" y="1"/>
                    <a:pt x="75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60" name="Google Shape;29160;p13"/>
            <p:cNvSpPr/>
            <p:nvPr/>
          </p:nvSpPr>
          <p:spPr>
            <a:xfrm>
              <a:off x="6958482" y="3449323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3" y="26"/>
                  </a:moveTo>
                  <a:cubicBezTo>
                    <a:pt x="239" y="1"/>
                    <a:pt x="1" y="69"/>
                    <a:pt x="97" y="117"/>
                  </a:cubicBezTo>
                  <a:cubicBezTo>
                    <a:pt x="153" y="141"/>
                    <a:pt x="391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61" name="Google Shape;29161;p13"/>
            <p:cNvSpPr/>
            <p:nvPr/>
          </p:nvSpPr>
          <p:spPr>
            <a:xfrm>
              <a:off x="5981739" y="3441856"/>
              <a:ext cx="25556" cy="11020"/>
            </a:xfrm>
            <a:custGeom>
              <a:avLst/>
              <a:gdLst/>
              <a:ahLst/>
              <a:cxnLst/>
              <a:rect l="l" t="t" r="r" b="b"/>
              <a:pathLst>
                <a:path w="716" h="366" extrusionOk="0">
                  <a:moveTo>
                    <a:pt x="662" y="365"/>
                  </a:moveTo>
                  <a:cubicBezTo>
                    <a:pt x="715" y="158"/>
                    <a:pt x="612" y="22"/>
                    <a:pt x="277" y="1"/>
                  </a:cubicBezTo>
                  <a:cubicBezTo>
                    <a:pt x="214" y="124"/>
                    <a:pt x="0" y="176"/>
                    <a:pt x="84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62" name="Google Shape;29162;p13"/>
            <p:cNvSpPr/>
            <p:nvPr/>
          </p:nvSpPr>
          <p:spPr>
            <a:xfrm>
              <a:off x="2912347" y="3438183"/>
              <a:ext cx="39726" cy="15778"/>
            </a:xfrm>
            <a:custGeom>
              <a:avLst/>
              <a:gdLst/>
              <a:ahLst/>
              <a:cxnLst/>
              <a:rect l="l" t="t" r="r" b="b"/>
              <a:pathLst>
                <a:path w="1113" h="524" extrusionOk="0">
                  <a:moveTo>
                    <a:pt x="648" y="306"/>
                  </a:moveTo>
                  <a:cubicBezTo>
                    <a:pt x="1112" y="0"/>
                    <a:pt x="0" y="524"/>
                    <a:pt x="648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63" name="Google Shape;29163;p13"/>
            <p:cNvSpPr/>
            <p:nvPr/>
          </p:nvSpPr>
          <p:spPr>
            <a:xfrm>
              <a:off x="2177345" y="3439146"/>
              <a:ext cx="14705" cy="9515"/>
            </a:xfrm>
            <a:custGeom>
              <a:avLst/>
              <a:gdLst/>
              <a:ahLst/>
              <a:cxnLst/>
              <a:rect l="l" t="t" r="r" b="b"/>
              <a:pathLst>
                <a:path w="412" h="316" extrusionOk="0">
                  <a:moveTo>
                    <a:pt x="411" y="274"/>
                  </a:moveTo>
                  <a:lnTo>
                    <a:pt x="411" y="92"/>
                  </a:lnTo>
                  <a:cubicBezTo>
                    <a:pt x="218" y="92"/>
                    <a:pt x="182" y="19"/>
                    <a:pt x="26" y="1"/>
                  </a:cubicBezTo>
                  <a:cubicBezTo>
                    <a:pt x="46" y="143"/>
                    <a:pt x="0" y="315"/>
                    <a:pt x="411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64" name="Google Shape;29164;p13"/>
            <p:cNvSpPr/>
            <p:nvPr/>
          </p:nvSpPr>
          <p:spPr>
            <a:xfrm>
              <a:off x="1909763" y="3444626"/>
              <a:ext cx="13920" cy="2770"/>
            </a:xfrm>
            <a:custGeom>
              <a:avLst/>
              <a:gdLst/>
              <a:ahLst/>
              <a:cxnLst/>
              <a:rect l="l" t="t" r="r" b="b"/>
              <a:pathLst>
                <a:path w="390" h="92" extrusionOk="0">
                  <a:moveTo>
                    <a:pt x="390" y="0"/>
                  </a:moveTo>
                  <a:cubicBezTo>
                    <a:pt x="240" y="20"/>
                    <a:pt x="6" y="2"/>
                    <a:pt x="1" y="92"/>
                  </a:cubicBezTo>
                  <a:cubicBezTo>
                    <a:pt x="153" y="72"/>
                    <a:pt x="384" y="88"/>
                    <a:pt x="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65" name="Google Shape;29165;p13"/>
            <p:cNvSpPr/>
            <p:nvPr/>
          </p:nvSpPr>
          <p:spPr>
            <a:xfrm>
              <a:off x="3998736" y="3441134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1" y="26"/>
                  </a:moveTo>
                  <a:cubicBezTo>
                    <a:pt x="242" y="0"/>
                    <a:pt x="0" y="69"/>
                    <a:pt x="99" y="118"/>
                  </a:cubicBezTo>
                  <a:cubicBezTo>
                    <a:pt x="153" y="142"/>
                    <a:pt x="392" y="72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66" name="Google Shape;29166;p13"/>
            <p:cNvSpPr/>
            <p:nvPr/>
          </p:nvSpPr>
          <p:spPr>
            <a:xfrm>
              <a:off x="804994" y="3441134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1" y="26"/>
                  </a:moveTo>
                  <a:cubicBezTo>
                    <a:pt x="238" y="0"/>
                    <a:pt x="0" y="69"/>
                    <a:pt x="99" y="118"/>
                  </a:cubicBezTo>
                  <a:cubicBezTo>
                    <a:pt x="153" y="142"/>
                    <a:pt x="392" y="72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67" name="Google Shape;29167;p13"/>
            <p:cNvSpPr/>
            <p:nvPr/>
          </p:nvSpPr>
          <p:spPr>
            <a:xfrm>
              <a:off x="6982645" y="3436407"/>
              <a:ext cx="13849" cy="548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387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68" name="Google Shape;29168;p13"/>
            <p:cNvSpPr/>
            <p:nvPr/>
          </p:nvSpPr>
          <p:spPr>
            <a:xfrm>
              <a:off x="3155694" y="3433697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6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69" name="Google Shape;29169;p13"/>
            <p:cNvSpPr/>
            <p:nvPr/>
          </p:nvSpPr>
          <p:spPr>
            <a:xfrm>
              <a:off x="2086081" y="3431107"/>
              <a:ext cx="34086" cy="8822"/>
            </a:xfrm>
            <a:custGeom>
              <a:avLst/>
              <a:gdLst/>
              <a:ahLst/>
              <a:cxnLst/>
              <a:rect l="l" t="t" r="r" b="b"/>
              <a:pathLst>
                <a:path w="955" h="293" extrusionOk="0">
                  <a:moveTo>
                    <a:pt x="76" y="177"/>
                  </a:moveTo>
                  <a:cubicBezTo>
                    <a:pt x="321" y="182"/>
                    <a:pt x="341" y="293"/>
                    <a:pt x="654" y="268"/>
                  </a:cubicBezTo>
                  <a:cubicBezTo>
                    <a:pt x="954" y="45"/>
                    <a:pt x="0" y="0"/>
                    <a:pt x="76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70" name="Google Shape;29170;p13"/>
            <p:cNvSpPr/>
            <p:nvPr/>
          </p:nvSpPr>
          <p:spPr>
            <a:xfrm>
              <a:off x="3138455" y="3432914"/>
              <a:ext cx="13920" cy="4306"/>
            </a:xfrm>
            <a:custGeom>
              <a:avLst/>
              <a:gdLst/>
              <a:ahLst/>
              <a:cxnLst/>
              <a:rect l="l" t="t" r="r" b="b"/>
              <a:pathLst>
                <a:path w="390" h="143" extrusionOk="0">
                  <a:moveTo>
                    <a:pt x="290" y="26"/>
                  </a:moveTo>
                  <a:cubicBezTo>
                    <a:pt x="236" y="0"/>
                    <a:pt x="0" y="71"/>
                    <a:pt x="98" y="118"/>
                  </a:cubicBezTo>
                  <a:cubicBezTo>
                    <a:pt x="151" y="143"/>
                    <a:pt x="389" y="72"/>
                    <a:pt x="29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71" name="Google Shape;29171;p13"/>
            <p:cNvSpPr/>
            <p:nvPr/>
          </p:nvSpPr>
          <p:spPr>
            <a:xfrm>
              <a:off x="2226528" y="3433697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4" y="0"/>
                  </a:moveTo>
                  <a:cubicBezTo>
                    <a:pt x="236" y="20"/>
                    <a:pt x="2" y="3"/>
                    <a:pt x="1" y="92"/>
                  </a:cubicBezTo>
                  <a:cubicBezTo>
                    <a:pt x="148" y="71"/>
                    <a:pt x="377" y="88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72" name="Google Shape;29172;p13"/>
            <p:cNvSpPr/>
            <p:nvPr/>
          </p:nvSpPr>
          <p:spPr>
            <a:xfrm>
              <a:off x="2081869" y="4100751"/>
              <a:ext cx="50648" cy="16440"/>
            </a:xfrm>
            <a:custGeom>
              <a:avLst/>
              <a:gdLst/>
              <a:ahLst/>
              <a:cxnLst/>
              <a:rect l="l" t="t" r="r" b="b"/>
              <a:pathLst>
                <a:path w="1419" h="546" extrusionOk="0">
                  <a:moveTo>
                    <a:pt x="194" y="545"/>
                  </a:moveTo>
                  <a:cubicBezTo>
                    <a:pt x="1418" y="479"/>
                    <a:pt x="207" y="1"/>
                    <a:pt x="1" y="274"/>
                  </a:cubicBezTo>
                  <a:cubicBezTo>
                    <a:pt x="228" y="289"/>
                    <a:pt x="209" y="419"/>
                    <a:pt x="194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73" name="Google Shape;29173;p13"/>
            <p:cNvSpPr/>
            <p:nvPr/>
          </p:nvSpPr>
          <p:spPr>
            <a:xfrm>
              <a:off x="8772305" y="3810957"/>
              <a:ext cx="34443" cy="10990"/>
            </a:xfrm>
            <a:custGeom>
              <a:avLst/>
              <a:gdLst/>
              <a:ahLst/>
              <a:cxnLst/>
              <a:rect l="l" t="t" r="r" b="b"/>
              <a:pathLst>
                <a:path w="965" h="365" extrusionOk="0">
                  <a:moveTo>
                    <a:pt x="964" y="365"/>
                  </a:moveTo>
                  <a:cubicBezTo>
                    <a:pt x="898" y="123"/>
                    <a:pt x="459" y="59"/>
                    <a:pt x="1" y="0"/>
                  </a:cubicBezTo>
                  <a:cubicBezTo>
                    <a:pt x="79" y="237"/>
                    <a:pt x="601" y="263"/>
                    <a:pt x="964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74" name="Google Shape;29174;p13"/>
            <p:cNvSpPr/>
            <p:nvPr/>
          </p:nvSpPr>
          <p:spPr>
            <a:xfrm>
              <a:off x="9095424" y="3584089"/>
              <a:ext cx="36728" cy="16290"/>
            </a:xfrm>
            <a:custGeom>
              <a:avLst/>
              <a:gdLst/>
              <a:ahLst/>
              <a:cxnLst/>
              <a:rect l="l" t="t" r="r" b="b"/>
              <a:pathLst>
                <a:path w="1029" h="541" extrusionOk="0">
                  <a:moveTo>
                    <a:pt x="204" y="454"/>
                  </a:moveTo>
                  <a:cubicBezTo>
                    <a:pt x="793" y="540"/>
                    <a:pt x="1029" y="9"/>
                    <a:pt x="780" y="1"/>
                  </a:cubicBezTo>
                  <a:cubicBezTo>
                    <a:pt x="610" y="160"/>
                    <a:pt x="0" y="115"/>
                    <a:pt x="204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75" name="Google Shape;29175;p13"/>
            <p:cNvSpPr/>
            <p:nvPr/>
          </p:nvSpPr>
          <p:spPr>
            <a:xfrm>
              <a:off x="835332" y="3511678"/>
              <a:ext cx="35193" cy="10087"/>
            </a:xfrm>
            <a:custGeom>
              <a:avLst/>
              <a:gdLst/>
              <a:ahLst/>
              <a:cxnLst/>
              <a:rect l="l" t="t" r="r" b="b"/>
              <a:pathLst>
                <a:path w="986" h="335" extrusionOk="0">
                  <a:moveTo>
                    <a:pt x="406" y="315"/>
                  </a:moveTo>
                  <a:cubicBezTo>
                    <a:pt x="484" y="161"/>
                    <a:pt x="655" y="334"/>
                    <a:pt x="986" y="315"/>
                  </a:cubicBezTo>
                  <a:lnTo>
                    <a:pt x="986" y="43"/>
                  </a:lnTo>
                  <a:cubicBezTo>
                    <a:pt x="612" y="0"/>
                    <a:pt x="0" y="287"/>
                    <a:pt x="406" y="3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76" name="Google Shape;29176;p13"/>
            <p:cNvSpPr/>
            <p:nvPr/>
          </p:nvSpPr>
          <p:spPr>
            <a:xfrm>
              <a:off x="808813" y="3448028"/>
              <a:ext cx="37549" cy="11171"/>
            </a:xfrm>
            <a:custGeom>
              <a:avLst/>
              <a:gdLst/>
              <a:ahLst/>
              <a:cxnLst/>
              <a:rect l="l" t="t" r="r" b="b"/>
              <a:pathLst>
                <a:path w="1052" h="371" extrusionOk="0">
                  <a:moveTo>
                    <a:pt x="960" y="249"/>
                  </a:moveTo>
                  <a:cubicBezTo>
                    <a:pt x="573" y="249"/>
                    <a:pt x="713" y="1"/>
                    <a:pt x="187" y="69"/>
                  </a:cubicBezTo>
                  <a:cubicBezTo>
                    <a:pt x="0" y="291"/>
                    <a:pt x="1051" y="370"/>
                    <a:pt x="960" y="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77" name="Google Shape;29177;p13"/>
            <p:cNvSpPr/>
            <p:nvPr/>
          </p:nvSpPr>
          <p:spPr>
            <a:xfrm>
              <a:off x="8669406" y="5136575"/>
              <a:ext cx="13777" cy="6745"/>
            </a:xfrm>
            <a:custGeom>
              <a:avLst/>
              <a:gdLst/>
              <a:ahLst/>
              <a:cxnLst/>
              <a:rect l="l" t="t" r="r" b="b"/>
              <a:pathLst>
                <a:path w="386" h="224" extrusionOk="0">
                  <a:moveTo>
                    <a:pt x="385" y="110"/>
                  </a:moveTo>
                  <a:cubicBezTo>
                    <a:pt x="345" y="0"/>
                    <a:pt x="171" y="54"/>
                    <a:pt x="0" y="110"/>
                  </a:cubicBezTo>
                  <a:cubicBezTo>
                    <a:pt x="3" y="201"/>
                    <a:pt x="338" y="223"/>
                    <a:pt x="385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78" name="Google Shape;29178;p13"/>
            <p:cNvSpPr/>
            <p:nvPr/>
          </p:nvSpPr>
          <p:spPr>
            <a:xfrm>
              <a:off x="8066999" y="5139134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6"/>
                  </a:moveTo>
                  <a:cubicBezTo>
                    <a:pt x="156" y="140"/>
                    <a:pt x="393" y="72"/>
                    <a:pt x="294" y="25"/>
                  </a:cubicBezTo>
                  <a:cubicBezTo>
                    <a:pt x="242" y="0"/>
                    <a:pt x="0" y="68"/>
                    <a:pt x="100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79" name="Google Shape;29179;p13"/>
            <p:cNvSpPr/>
            <p:nvPr/>
          </p:nvSpPr>
          <p:spPr>
            <a:xfrm>
              <a:off x="3244567" y="5137147"/>
              <a:ext cx="21665" cy="6353"/>
            </a:xfrm>
            <a:custGeom>
              <a:avLst/>
              <a:gdLst/>
              <a:ahLst/>
              <a:cxnLst/>
              <a:rect l="l" t="t" r="r" b="b"/>
              <a:pathLst>
                <a:path w="607" h="211" extrusionOk="0">
                  <a:moveTo>
                    <a:pt x="606" y="1"/>
                  </a:moveTo>
                  <a:lnTo>
                    <a:pt x="29" y="1"/>
                  </a:lnTo>
                  <a:cubicBezTo>
                    <a:pt x="1" y="163"/>
                    <a:pt x="221" y="211"/>
                    <a:pt x="606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80" name="Google Shape;29180;p13"/>
            <p:cNvSpPr/>
            <p:nvPr/>
          </p:nvSpPr>
          <p:spPr>
            <a:xfrm>
              <a:off x="113821" y="5136996"/>
              <a:ext cx="23843" cy="5962"/>
            </a:xfrm>
            <a:custGeom>
              <a:avLst/>
              <a:gdLst/>
              <a:ahLst/>
              <a:cxnLst/>
              <a:rect l="l" t="t" r="r" b="b"/>
              <a:pathLst>
                <a:path w="668" h="198" extrusionOk="0">
                  <a:moveTo>
                    <a:pt x="579" y="6"/>
                  </a:moveTo>
                  <a:cubicBezTo>
                    <a:pt x="246" y="1"/>
                    <a:pt x="83" y="74"/>
                    <a:pt x="1" y="187"/>
                  </a:cubicBezTo>
                  <a:cubicBezTo>
                    <a:pt x="302" y="178"/>
                    <a:pt x="668" y="198"/>
                    <a:pt x="57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81" name="Google Shape;29181;p13"/>
            <p:cNvSpPr/>
            <p:nvPr/>
          </p:nvSpPr>
          <p:spPr>
            <a:xfrm>
              <a:off x="2670678" y="5136364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2" y="27"/>
                  </a:moveTo>
                  <a:cubicBezTo>
                    <a:pt x="242" y="1"/>
                    <a:pt x="0" y="69"/>
                    <a:pt x="102" y="117"/>
                  </a:cubicBezTo>
                  <a:cubicBezTo>
                    <a:pt x="155" y="140"/>
                    <a:pt x="395" y="72"/>
                    <a:pt x="29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82" name="Google Shape;29182;p13"/>
            <p:cNvSpPr/>
            <p:nvPr/>
          </p:nvSpPr>
          <p:spPr>
            <a:xfrm>
              <a:off x="6889989" y="5133624"/>
              <a:ext cx="14170" cy="4306"/>
            </a:xfrm>
            <a:custGeom>
              <a:avLst/>
              <a:gdLst/>
              <a:ahLst/>
              <a:cxnLst/>
              <a:rect l="l" t="t" r="r" b="b"/>
              <a:pathLst>
                <a:path w="397" h="143" extrusionOk="0">
                  <a:moveTo>
                    <a:pt x="101" y="118"/>
                  </a:moveTo>
                  <a:cubicBezTo>
                    <a:pt x="155" y="143"/>
                    <a:pt x="396" y="73"/>
                    <a:pt x="293" y="25"/>
                  </a:cubicBezTo>
                  <a:cubicBezTo>
                    <a:pt x="240" y="0"/>
                    <a:pt x="1" y="71"/>
                    <a:pt x="101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83" name="Google Shape;29183;p13"/>
            <p:cNvSpPr/>
            <p:nvPr/>
          </p:nvSpPr>
          <p:spPr>
            <a:xfrm>
              <a:off x="5196732" y="5133624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5"/>
                  </a:moveTo>
                  <a:cubicBezTo>
                    <a:pt x="241" y="0"/>
                    <a:pt x="1" y="68"/>
                    <a:pt x="102" y="118"/>
                  </a:cubicBezTo>
                  <a:cubicBezTo>
                    <a:pt x="155" y="143"/>
                    <a:pt x="395" y="73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84" name="Google Shape;29184;p13"/>
            <p:cNvSpPr/>
            <p:nvPr/>
          </p:nvSpPr>
          <p:spPr>
            <a:xfrm>
              <a:off x="1827636" y="5120738"/>
              <a:ext cx="39761" cy="13700"/>
            </a:xfrm>
            <a:custGeom>
              <a:avLst/>
              <a:gdLst/>
              <a:ahLst/>
              <a:cxnLst/>
              <a:rect l="l" t="t" r="r" b="b"/>
              <a:pathLst>
                <a:path w="1114" h="455" extrusionOk="0">
                  <a:moveTo>
                    <a:pt x="577" y="0"/>
                  </a:moveTo>
                  <a:cubicBezTo>
                    <a:pt x="405" y="161"/>
                    <a:pt x="113" y="265"/>
                    <a:pt x="0" y="454"/>
                  </a:cubicBezTo>
                  <a:cubicBezTo>
                    <a:pt x="388" y="447"/>
                    <a:pt x="1114" y="141"/>
                    <a:pt x="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85" name="Google Shape;29185;p13"/>
            <p:cNvSpPr/>
            <p:nvPr/>
          </p:nvSpPr>
          <p:spPr>
            <a:xfrm>
              <a:off x="1665738" y="5130914"/>
              <a:ext cx="14134" cy="4185"/>
            </a:xfrm>
            <a:custGeom>
              <a:avLst/>
              <a:gdLst/>
              <a:ahLst/>
              <a:cxnLst/>
              <a:rect l="l" t="t" r="r" b="b"/>
              <a:pathLst>
                <a:path w="396" h="139" extrusionOk="0">
                  <a:moveTo>
                    <a:pt x="101" y="115"/>
                  </a:moveTo>
                  <a:cubicBezTo>
                    <a:pt x="154" y="139"/>
                    <a:pt x="396" y="72"/>
                    <a:pt x="291" y="25"/>
                  </a:cubicBezTo>
                  <a:cubicBezTo>
                    <a:pt x="239" y="0"/>
                    <a:pt x="0" y="69"/>
                    <a:pt x="101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86" name="Google Shape;29186;p13"/>
            <p:cNvSpPr/>
            <p:nvPr/>
          </p:nvSpPr>
          <p:spPr>
            <a:xfrm>
              <a:off x="1087602" y="512814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0" y="117"/>
                  </a:moveTo>
                  <a:cubicBezTo>
                    <a:pt x="151" y="142"/>
                    <a:pt x="393" y="73"/>
                    <a:pt x="290" y="27"/>
                  </a:cubicBezTo>
                  <a:cubicBezTo>
                    <a:pt x="241" y="1"/>
                    <a:pt x="0" y="71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87" name="Google Shape;29187;p13"/>
            <p:cNvSpPr/>
            <p:nvPr/>
          </p:nvSpPr>
          <p:spPr>
            <a:xfrm>
              <a:off x="2732675" y="5125435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100" y="117"/>
                  </a:moveTo>
                  <a:cubicBezTo>
                    <a:pt x="152" y="142"/>
                    <a:pt x="391" y="73"/>
                    <a:pt x="295" y="26"/>
                  </a:cubicBezTo>
                  <a:cubicBezTo>
                    <a:pt x="237" y="1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88" name="Google Shape;29188;p13"/>
            <p:cNvSpPr/>
            <p:nvPr/>
          </p:nvSpPr>
          <p:spPr>
            <a:xfrm>
              <a:off x="2867019" y="5120738"/>
              <a:ext cx="13813" cy="5480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387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387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89" name="Google Shape;29189;p13"/>
            <p:cNvSpPr/>
            <p:nvPr/>
          </p:nvSpPr>
          <p:spPr>
            <a:xfrm>
              <a:off x="6556306" y="5117667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2"/>
                  </a:moveTo>
                  <a:cubicBezTo>
                    <a:pt x="193" y="53"/>
                    <a:pt x="36" y="0"/>
                    <a:pt x="1" y="102"/>
                  </a:cubicBezTo>
                  <a:cubicBezTo>
                    <a:pt x="1" y="153"/>
                    <a:pt x="157" y="205"/>
                    <a:pt x="19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90" name="Google Shape;29190;p13"/>
            <p:cNvSpPr/>
            <p:nvPr/>
          </p:nvSpPr>
          <p:spPr>
            <a:xfrm>
              <a:off x="4222952" y="5117667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4" y="102"/>
                  </a:moveTo>
                  <a:cubicBezTo>
                    <a:pt x="194" y="53"/>
                    <a:pt x="37" y="0"/>
                    <a:pt x="1" y="102"/>
                  </a:cubicBezTo>
                  <a:cubicBezTo>
                    <a:pt x="1" y="153"/>
                    <a:pt x="155" y="205"/>
                    <a:pt x="194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91" name="Google Shape;29191;p13"/>
            <p:cNvSpPr/>
            <p:nvPr/>
          </p:nvSpPr>
          <p:spPr>
            <a:xfrm>
              <a:off x="536948" y="5120015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3" y="24"/>
                  </a:moveTo>
                  <a:cubicBezTo>
                    <a:pt x="237" y="1"/>
                    <a:pt x="1" y="67"/>
                    <a:pt x="100" y="114"/>
                  </a:cubicBezTo>
                  <a:cubicBezTo>
                    <a:pt x="152" y="140"/>
                    <a:pt x="394" y="72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92" name="Google Shape;29192;p13"/>
            <p:cNvSpPr/>
            <p:nvPr/>
          </p:nvSpPr>
          <p:spPr>
            <a:xfrm>
              <a:off x="5475664" y="5112488"/>
              <a:ext cx="20737" cy="8220"/>
            </a:xfrm>
            <a:custGeom>
              <a:avLst/>
              <a:gdLst/>
              <a:ahLst/>
              <a:cxnLst/>
              <a:rect l="l" t="t" r="r" b="b"/>
              <a:pathLst>
                <a:path w="581" h="273" extrusionOk="0">
                  <a:moveTo>
                    <a:pt x="580" y="91"/>
                  </a:moveTo>
                  <a:cubicBezTo>
                    <a:pt x="387" y="91"/>
                    <a:pt x="349" y="18"/>
                    <a:pt x="195" y="0"/>
                  </a:cubicBezTo>
                  <a:cubicBezTo>
                    <a:pt x="195" y="91"/>
                    <a:pt x="36" y="108"/>
                    <a:pt x="1" y="181"/>
                  </a:cubicBezTo>
                  <a:cubicBezTo>
                    <a:pt x="195" y="181"/>
                    <a:pt x="230" y="255"/>
                    <a:pt x="388" y="273"/>
                  </a:cubicBezTo>
                  <a:cubicBezTo>
                    <a:pt x="387" y="183"/>
                    <a:pt x="542" y="166"/>
                    <a:pt x="580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93" name="Google Shape;29193;p13"/>
            <p:cNvSpPr/>
            <p:nvPr/>
          </p:nvSpPr>
          <p:spPr>
            <a:xfrm>
              <a:off x="4844918" y="5112067"/>
              <a:ext cx="33551" cy="15838"/>
            </a:xfrm>
            <a:custGeom>
              <a:avLst/>
              <a:gdLst/>
              <a:ahLst/>
              <a:cxnLst/>
              <a:rect l="l" t="t" r="r" b="b"/>
              <a:pathLst>
                <a:path w="940" h="526" extrusionOk="0">
                  <a:moveTo>
                    <a:pt x="895" y="197"/>
                  </a:moveTo>
                  <a:cubicBezTo>
                    <a:pt x="939" y="142"/>
                    <a:pt x="604" y="1"/>
                    <a:pt x="510" y="17"/>
                  </a:cubicBezTo>
                  <a:cubicBezTo>
                    <a:pt x="1" y="90"/>
                    <a:pt x="633" y="526"/>
                    <a:pt x="895" y="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94" name="Google Shape;29194;p13"/>
            <p:cNvSpPr/>
            <p:nvPr/>
          </p:nvSpPr>
          <p:spPr>
            <a:xfrm>
              <a:off x="416667" y="5103696"/>
              <a:ext cx="40333" cy="14694"/>
            </a:xfrm>
            <a:custGeom>
              <a:avLst/>
              <a:gdLst/>
              <a:ahLst/>
              <a:cxnLst/>
              <a:rect l="l" t="t" r="r" b="b"/>
              <a:pathLst>
                <a:path w="1130" h="488" extrusionOk="0">
                  <a:moveTo>
                    <a:pt x="770" y="383"/>
                  </a:moveTo>
                  <a:cubicBezTo>
                    <a:pt x="1129" y="81"/>
                    <a:pt x="79" y="1"/>
                    <a:pt x="0" y="201"/>
                  </a:cubicBezTo>
                  <a:cubicBezTo>
                    <a:pt x="302" y="242"/>
                    <a:pt x="165" y="488"/>
                    <a:pt x="770" y="3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95" name="Google Shape;29195;p13"/>
            <p:cNvSpPr/>
            <p:nvPr/>
          </p:nvSpPr>
          <p:spPr>
            <a:xfrm>
              <a:off x="822733" y="5093369"/>
              <a:ext cx="50398" cy="17494"/>
            </a:xfrm>
            <a:custGeom>
              <a:avLst/>
              <a:gdLst/>
              <a:ahLst/>
              <a:cxnLst/>
              <a:rect l="l" t="t" r="r" b="b"/>
              <a:pathLst>
                <a:path w="1412" h="581" extrusionOk="0">
                  <a:moveTo>
                    <a:pt x="1157" y="546"/>
                  </a:moveTo>
                  <a:cubicBezTo>
                    <a:pt x="1320" y="442"/>
                    <a:pt x="1412" y="302"/>
                    <a:pt x="1350" y="92"/>
                  </a:cubicBezTo>
                  <a:cubicBezTo>
                    <a:pt x="721" y="146"/>
                    <a:pt x="451" y="32"/>
                    <a:pt x="1" y="1"/>
                  </a:cubicBezTo>
                  <a:cubicBezTo>
                    <a:pt x="229" y="255"/>
                    <a:pt x="314" y="580"/>
                    <a:pt x="1157" y="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96" name="Google Shape;29196;p13"/>
            <p:cNvSpPr/>
            <p:nvPr/>
          </p:nvSpPr>
          <p:spPr>
            <a:xfrm>
              <a:off x="1189645" y="5090659"/>
              <a:ext cx="71992" cy="13941"/>
            </a:xfrm>
            <a:custGeom>
              <a:avLst/>
              <a:gdLst/>
              <a:ahLst/>
              <a:cxnLst/>
              <a:rect l="l" t="t" r="r" b="b"/>
              <a:pathLst>
                <a:path w="2017" h="463" extrusionOk="0">
                  <a:moveTo>
                    <a:pt x="713" y="455"/>
                  </a:moveTo>
                  <a:cubicBezTo>
                    <a:pt x="658" y="125"/>
                    <a:pt x="2017" y="463"/>
                    <a:pt x="1677" y="1"/>
                  </a:cubicBezTo>
                  <a:cubicBezTo>
                    <a:pt x="1136" y="49"/>
                    <a:pt x="675" y="134"/>
                    <a:pt x="133" y="182"/>
                  </a:cubicBezTo>
                  <a:cubicBezTo>
                    <a:pt x="0" y="425"/>
                    <a:pt x="531" y="357"/>
                    <a:pt x="713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97" name="Google Shape;29197;p13"/>
            <p:cNvSpPr/>
            <p:nvPr/>
          </p:nvSpPr>
          <p:spPr>
            <a:xfrm>
              <a:off x="6690364" y="5098096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101" y="116"/>
                  </a:moveTo>
                  <a:cubicBezTo>
                    <a:pt x="156" y="141"/>
                    <a:pt x="395" y="72"/>
                    <a:pt x="293" y="25"/>
                  </a:cubicBezTo>
                  <a:cubicBezTo>
                    <a:pt x="244" y="0"/>
                    <a:pt x="0" y="69"/>
                    <a:pt x="101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98" name="Google Shape;29198;p13"/>
            <p:cNvSpPr/>
            <p:nvPr/>
          </p:nvSpPr>
          <p:spPr>
            <a:xfrm>
              <a:off x="6611343" y="5093339"/>
              <a:ext cx="13813" cy="5540"/>
            </a:xfrm>
            <a:custGeom>
              <a:avLst/>
              <a:gdLst/>
              <a:ahLst/>
              <a:cxnLst/>
              <a:rect l="l" t="t" r="r" b="b"/>
              <a:pathLst>
                <a:path w="387" h="184" extrusionOk="0">
                  <a:moveTo>
                    <a:pt x="0" y="183"/>
                  </a:moveTo>
                  <a:lnTo>
                    <a:pt x="387" y="183"/>
                  </a:lnTo>
                  <a:lnTo>
                    <a:pt x="3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99" name="Google Shape;29199;p13"/>
            <p:cNvSpPr/>
            <p:nvPr/>
          </p:nvSpPr>
          <p:spPr>
            <a:xfrm>
              <a:off x="5234673" y="5092797"/>
              <a:ext cx="13777" cy="6805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385" y="110"/>
                  </a:moveTo>
                  <a:cubicBezTo>
                    <a:pt x="346" y="0"/>
                    <a:pt x="174" y="54"/>
                    <a:pt x="0" y="110"/>
                  </a:cubicBezTo>
                  <a:cubicBezTo>
                    <a:pt x="5" y="202"/>
                    <a:pt x="341" y="226"/>
                    <a:pt x="385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00" name="Google Shape;29200;p13"/>
            <p:cNvSpPr/>
            <p:nvPr/>
          </p:nvSpPr>
          <p:spPr>
            <a:xfrm>
              <a:off x="8006537" y="5082500"/>
              <a:ext cx="44687" cy="16380"/>
            </a:xfrm>
            <a:custGeom>
              <a:avLst/>
              <a:gdLst/>
              <a:ahLst/>
              <a:cxnLst/>
              <a:rect l="l" t="t" r="r" b="b"/>
              <a:pathLst>
                <a:path w="1252" h="544" extrusionOk="0">
                  <a:moveTo>
                    <a:pt x="638" y="0"/>
                  </a:moveTo>
                  <a:cubicBezTo>
                    <a:pt x="616" y="171"/>
                    <a:pt x="0" y="63"/>
                    <a:pt x="59" y="272"/>
                  </a:cubicBezTo>
                  <a:cubicBezTo>
                    <a:pt x="397" y="543"/>
                    <a:pt x="1252" y="141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01" name="Google Shape;29201;p13"/>
            <p:cNvSpPr/>
            <p:nvPr/>
          </p:nvSpPr>
          <p:spPr>
            <a:xfrm>
              <a:off x="6683547" y="508987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2" y="27"/>
                  </a:moveTo>
                  <a:cubicBezTo>
                    <a:pt x="242" y="0"/>
                    <a:pt x="1" y="70"/>
                    <a:pt x="103" y="117"/>
                  </a:cubicBezTo>
                  <a:cubicBezTo>
                    <a:pt x="152" y="141"/>
                    <a:pt x="392" y="72"/>
                    <a:pt x="29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02" name="Google Shape;29202;p13"/>
            <p:cNvSpPr/>
            <p:nvPr/>
          </p:nvSpPr>
          <p:spPr>
            <a:xfrm>
              <a:off x="9075543" y="5085149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5" y="1"/>
                  </a:moveTo>
                  <a:lnTo>
                    <a:pt x="0" y="1"/>
                  </a:lnTo>
                  <a:lnTo>
                    <a:pt x="0" y="184"/>
                  </a:lnTo>
                  <a:lnTo>
                    <a:pt x="385" y="1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03" name="Google Shape;29203;p13"/>
            <p:cNvSpPr/>
            <p:nvPr/>
          </p:nvSpPr>
          <p:spPr>
            <a:xfrm>
              <a:off x="5841969" y="5075334"/>
              <a:ext cx="22165" cy="16229"/>
            </a:xfrm>
            <a:custGeom>
              <a:avLst/>
              <a:gdLst/>
              <a:ahLst/>
              <a:cxnLst/>
              <a:rect l="l" t="t" r="r" b="b"/>
              <a:pathLst>
                <a:path w="621" h="539" extrusionOk="0">
                  <a:moveTo>
                    <a:pt x="343" y="510"/>
                  </a:moveTo>
                  <a:cubicBezTo>
                    <a:pt x="403" y="386"/>
                    <a:pt x="620" y="336"/>
                    <a:pt x="538" y="144"/>
                  </a:cubicBezTo>
                  <a:cubicBezTo>
                    <a:pt x="0" y="0"/>
                    <a:pt x="4" y="538"/>
                    <a:pt x="343" y="5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04" name="Google Shape;29204;p13"/>
            <p:cNvSpPr/>
            <p:nvPr/>
          </p:nvSpPr>
          <p:spPr>
            <a:xfrm>
              <a:off x="5410169" y="5084457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291" y="24"/>
                  </a:moveTo>
                  <a:cubicBezTo>
                    <a:pt x="238" y="0"/>
                    <a:pt x="0" y="68"/>
                    <a:pt x="98" y="115"/>
                  </a:cubicBezTo>
                  <a:cubicBezTo>
                    <a:pt x="150" y="140"/>
                    <a:pt x="394" y="72"/>
                    <a:pt x="29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05" name="Google Shape;29205;p13"/>
            <p:cNvSpPr/>
            <p:nvPr/>
          </p:nvSpPr>
          <p:spPr>
            <a:xfrm>
              <a:off x="2537012" y="5075304"/>
              <a:ext cx="47757" cy="17404"/>
            </a:xfrm>
            <a:custGeom>
              <a:avLst/>
              <a:gdLst/>
              <a:ahLst/>
              <a:cxnLst/>
              <a:rect l="l" t="t" r="r" b="b"/>
              <a:pathLst>
                <a:path w="1338" h="578" extrusionOk="0">
                  <a:moveTo>
                    <a:pt x="182" y="328"/>
                  </a:moveTo>
                  <a:cubicBezTo>
                    <a:pt x="478" y="577"/>
                    <a:pt x="1314" y="324"/>
                    <a:pt x="1337" y="145"/>
                  </a:cubicBezTo>
                  <a:cubicBezTo>
                    <a:pt x="940" y="202"/>
                    <a:pt x="0" y="0"/>
                    <a:pt x="182" y="3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06" name="Google Shape;29206;p13"/>
            <p:cNvSpPr/>
            <p:nvPr/>
          </p:nvSpPr>
          <p:spPr>
            <a:xfrm>
              <a:off x="1440273" y="5070216"/>
              <a:ext cx="26591" cy="12315"/>
            </a:xfrm>
            <a:custGeom>
              <a:avLst/>
              <a:gdLst/>
              <a:ahLst/>
              <a:cxnLst/>
              <a:rect l="l" t="t" r="r" b="b"/>
              <a:pathLst>
                <a:path w="745" h="409" extrusionOk="0">
                  <a:moveTo>
                    <a:pt x="439" y="408"/>
                  </a:moveTo>
                  <a:cubicBezTo>
                    <a:pt x="745" y="272"/>
                    <a:pt x="655" y="1"/>
                    <a:pt x="54" y="44"/>
                  </a:cubicBezTo>
                  <a:cubicBezTo>
                    <a:pt x="1" y="251"/>
                    <a:pt x="100" y="385"/>
                    <a:pt x="439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07" name="Google Shape;29207;p13"/>
            <p:cNvSpPr/>
            <p:nvPr/>
          </p:nvSpPr>
          <p:spPr>
            <a:xfrm>
              <a:off x="8886091" y="5076237"/>
              <a:ext cx="14170" cy="4246"/>
            </a:xfrm>
            <a:custGeom>
              <a:avLst/>
              <a:gdLst/>
              <a:ahLst/>
              <a:cxnLst/>
              <a:rect l="l" t="t" r="r" b="b"/>
              <a:pathLst>
                <a:path w="397" h="141" extrusionOk="0">
                  <a:moveTo>
                    <a:pt x="100" y="114"/>
                  </a:moveTo>
                  <a:cubicBezTo>
                    <a:pt x="155" y="140"/>
                    <a:pt x="396" y="72"/>
                    <a:pt x="293" y="25"/>
                  </a:cubicBezTo>
                  <a:cubicBezTo>
                    <a:pt x="242" y="0"/>
                    <a:pt x="1" y="68"/>
                    <a:pt x="100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08" name="Google Shape;29208;p13"/>
            <p:cNvSpPr/>
            <p:nvPr/>
          </p:nvSpPr>
          <p:spPr>
            <a:xfrm>
              <a:off x="8941270" y="5073497"/>
              <a:ext cx="13956" cy="4215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292" y="25"/>
                  </a:moveTo>
                  <a:cubicBezTo>
                    <a:pt x="236" y="0"/>
                    <a:pt x="0" y="68"/>
                    <a:pt x="98" y="116"/>
                  </a:cubicBezTo>
                  <a:cubicBezTo>
                    <a:pt x="151" y="140"/>
                    <a:pt x="390" y="73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09" name="Google Shape;29209;p13"/>
            <p:cNvSpPr/>
            <p:nvPr/>
          </p:nvSpPr>
          <p:spPr>
            <a:xfrm>
              <a:off x="6907335" y="5063863"/>
              <a:ext cx="26591" cy="15326"/>
            </a:xfrm>
            <a:custGeom>
              <a:avLst/>
              <a:gdLst/>
              <a:ahLst/>
              <a:cxnLst/>
              <a:rect l="l" t="t" r="r" b="b"/>
              <a:pathLst>
                <a:path w="745" h="509" extrusionOk="0">
                  <a:moveTo>
                    <a:pt x="0" y="436"/>
                  </a:moveTo>
                  <a:cubicBezTo>
                    <a:pt x="744" y="508"/>
                    <a:pt x="744" y="0"/>
                    <a:pt x="0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10" name="Google Shape;29210;p13"/>
            <p:cNvSpPr/>
            <p:nvPr/>
          </p:nvSpPr>
          <p:spPr>
            <a:xfrm>
              <a:off x="2619139" y="5070788"/>
              <a:ext cx="13777" cy="7497"/>
            </a:xfrm>
            <a:custGeom>
              <a:avLst/>
              <a:gdLst/>
              <a:ahLst/>
              <a:cxnLst/>
              <a:rect l="l" t="t" r="r" b="b"/>
              <a:pathLst>
                <a:path w="386" h="249" extrusionOk="0">
                  <a:moveTo>
                    <a:pt x="386" y="115"/>
                  </a:moveTo>
                  <a:cubicBezTo>
                    <a:pt x="385" y="24"/>
                    <a:pt x="50" y="0"/>
                    <a:pt x="1" y="115"/>
                  </a:cubicBezTo>
                  <a:cubicBezTo>
                    <a:pt x="217" y="106"/>
                    <a:pt x="300" y="248"/>
                    <a:pt x="386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11" name="Google Shape;29211;p13"/>
            <p:cNvSpPr/>
            <p:nvPr/>
          </p:nvSpPr>
          <p:spPr>
            <a:xfrm>
              <a:off x="865599" y="5055101"/>
              <a:ext cx="41653" cy="18819"/>
            </a:xfrm>
            <a:custGeom>
              <a:avLst/>
              <a:gdLst/>
              <a:ahLst/>
              <a:cxnLst/>
              <a:rect l="l" t="t" r="r" b="b"/>
              <a:pathLst>
                <a:path w="1167" h="625" extrusionOk="0">
                  <a:moveTo>
                    <a:pt x="725" y="546"/>
                  </a:moveTo>
                  <a:cubicBezTo>
                    <a:pt x="1166" y="340"/>
                    <a:pt x="596" y="146"/>
                    <a:pt x="340" y="0"/>
                  </a:cubicBezTo>
                  <a:cubicBezTo>
                    <a:pt x="45" y="137"/>
                    <a:pt x="1" y="624"/>
                    <a:pt x="725" y="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12" name="Google Shape;29212;p13"/>
            <p:cNvSpPr/>
            <p:nvPr/>
          </p:nvSpPr>
          <p:spPr>
            <a:xfrm>
              <a:off x="6132858" y="5062508"/>
              <a:ext cx="14170" cy="4336"/>
            </a:xfrm>
            <a:custGeom>
              <a:avLst/>
              <a:gdLst/>
              <a:ahLst/>
              <a:cxnLst/>
              <a:rect l="l" t="t" r="r" b="b"/>
              <a:pathLst>
                <a:path w="397" h="144" extrusionOk="0">
                  <a:moveTo>
                    <a:pt x="296" y="27"/>
                  </a:moveTo>
                  <a:cubicBezTo>
                    <a:pt x="241" y="1"/>
                    <a:pt x="1" y="71"/>
                    <a:pt x="102" y="117"/>
                  </a:cubicBezTo>
                  <a:cubicBezTo>
                    <a:pt x="155" y="143"/>
                    <a:pt x="396" y="73"/>
                    <a:pt x="29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13" name="Google Shape;29213;p13"/>
            <p:cNvSpPr/>
            <p:nvPr/>
          </p:nvSpPr>
          <p:spPr>
            <a:xfrm>
              <a:off x="6052908" y="5060551"/>
              <a:ext cx="21665" cy="6444"/>
            </a:xfrm>
            <a:custGeom>
              <a:avLst/>
              <a:gdLst/>
              <a:ahLst/>
              <a:cxnLst/>
              <a:rect l="l" t="t" r="r" b="b"/>
              <a:pathLst>
                <a:path w="607" h="214" extrusionOk="0">
                  <a:moveTo>
                    <a:pt x="606" y="182"/>
                  </a:moveTo>
                  <a:lnTo>
                    <a:pt x="606" y="1"/>
                  </a:lnTo>
                  <a:lnTo>
                    <a:pt x="27" y="1"/>
                  </a:lnTo>
                  <a:cubicBezTo>
                    <a:pt x="1" y="164"/>
                    <a:pt x="217" y="213"/>
                    <a:pt x="606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14" name="Google Shape;29214;p13"/>
            <p:cNvSpPr/>
            <p:nvPr/>
          </p:nvSpPr>
          <p:spPr>
            <a:xfrm>
              <a:off x="1387485" y="5050856"/>
              <a:ext cx="20238" cy="13580"/>
            </a:xfrm>
            <a:custGeom>
              <a:avLst/>
              <a:gdLst/>
              <a:ahLst/>
              <a:cxnLst/>
              <a:rect l="l" t="t" r="r" b="b"/>
              <a:pathLst>
                <a:path w="567" h="451" extrusionOk="0">
                  <a:moveTo>
                    <a:pt x="376" y="414"/>
                  </a:moveTo>
                  <a:cubicBezTo>
                    <a:pt x="386" y="359"/>
                    <a:pt x="403" y="304"/>
                    <a:pt x="566" y="323"/>
                  </a:cubicBezTo>
                  <a:lnTo>
                    <a:pt x="566" y="141"/>
                  </a:lnTo>
                  <a:cubicBezTo>
                    <a:pt x="95" y="0"/>
                    <a:pt x="1" y="451"/>
                    <a:pt x="376" y="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15" name="Google Shape;29215;p13"/>
            <p:cNvSpPr/>
            <p:nvPr/>
          </p:nvSpPr>
          <p:spPr>
            <a:xfrm>
              <a:off x="5244988" y="5057149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5" y="24"/>
                  </a:moveTo>
                  <a:cubicBezTo>
                    <a:pt x="240" y="0"/>
                    <a:pt x="1" y="68"/>
                    <a:pt x="96" y="115"/>
                  </a:cubicBezTo>
                  <a:cubicBezTo>
                    <a:pt x="154" y="140"/>
                    <a:pt x="394" y="69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16" name="Google Shape;29216;p13"/>
            <p:cNvSpPr/>
            <p:nvPr/>
          </p:nvSpPr>
          <p:spPr>
            <a:xfrm>
              <a:off x="84304" y="5052301"/>
              <a:ext cx="22629" cy="8280"/>
            </a:xfrm>
            <a:custGeom>
              <a:avLst/>
              <a:gdLst/>
              <a:ahLst/>
              <a:cxnLst/>
              <a:rect l="l" t="t" r="r" b="b"/>
              <a:pathLst>
                <a:path w="634" h="275" extrusionOk="0">
                  <a:moveTo>
                    <a:pt x="633" y="275"/>
                  </a:moveTo>
                  <a:lnTo>
                    <a:pt x="633" y="1"/>
                  </a:lnTo>
                  <a:lnTo>
                    <a:pt x="247" y="1"/>
                  </a:lnTo>
                  <a:cubicBezTo>
                    <a:pt x="236" y="118"/>
                    <a:pt x="0" y="128"/>
                    <a:pt x="55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17" name="Google Shape;29217;p13"/>
            <p:cNvSpPr/>
            <p:nvPr/>
          </p:nvSpPr>
          <p:spPr>
            <a:xfrm>
              <a:off x="8428486" y="5052030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2" y="102"/>
                  </a:moveTo>
                  <a:cubicBezTo>
                    <a:pt x="194" y="50"/>
                    <a:pt x="37" y="0"/>
                    <a:pt x="0" y="102"/>
                  </a:cubicBezTo>
                  <a:cubicBezTo>
                    <a:pt x="0" y="152"/>
                    <a:pt x="157" y="205"/>
                    <a:pt x="192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18" name="Google Shape;29218;p13"/>
            <p:cNvSpPr/>
            <p:nvPr/>
          </p:nvSpPr>
          <p:spPr>
            <a:xfrm>
              <a:off x="5282892" y="5046972"/>
              <a:ext cx="22629" cy="13640"/>
            </a:xfrm>
            <a:custGeom>
              <a:avLst/>
              <a:gdLst/>
              <a:ahLst/>
              <a:cxnLst/>
              <a:rect l="l" t="t" r="r" b="b"/>
              <a:pathLst>
                <a:path w="634" h="453" extrusionOk="0">
                  <a:moveTo>
                    <a:pt x="580" y="362"/>
                  </a:moveTo>
                  <a:cubicBezTo>
                    <a:pt x="633" y="155"/>
                    <a:pt x="534" y="21"/>
                    <a:pt x="195" y="0"/>
                  </a:cubicBezTo>
                  <a:cubicBezTo>
                    <a:pt x="239" y="159"/>
                    <a:pt x="0" y="453"/>
                    <a:pt x="580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19" name="Google Shape;29219;p13"/>
            <p:cNvSpPr/>
            <p:nvPr/>
          </p:nvSpPr>
          <p:spPr>
            <a:xfrm>
              <a:off x="3965685" y="5035982"/>
              <a:ext cx="57358" cy="21890"/>
            </a:xfrm>
            <a:custGeom>
              <a:avLst/>
              <a:gdLst/>
              <a:ahLst/>
              <a:cxnLst/>
              <a:rect l="l" t="t" r="r" b="b"/>
              <a:pathLst>
                <a:path w="1607" h="727" extrusionOk="0">
                  <a:moveTo>
                    <a:pt x="1037" y="727"/>
                  </a:moveTo>
                  <a:cubicBezTo>
                    <a:pt x="1606" y="370"/>
                    <a:pt x="632" y="112"/>
                    <a:pt x="72" y="1"/>
                  </a:cubicBezTo>
                  <a:cubicBezTo>
                    <a:pt x="1" y="429"/>
                    <a:pt x="418" y="625"/>
                    <a:pt x="1037" y="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20" name="Google Shape;29220;p13"/>
            <p:cNvSpPr/>
            <p:nvPr/>
          </p:nvSpPr>
          <p:spPr>
            <a:xfrm>
              <a:off x="8452542" y="5048869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99" y="116"/>
                  </a:moveTo>
                  <a:cubicBezTo>
                    <a:pt x="153" y="142"/>
                    <a:pt x="393" y="73"/>
                    <a:pt x="292" y="27"/>
                  </a:cubicBezTo>
                  <a:cubicBezTo>
                    <a:pt x="238" y="1"/>
                    <a:pt x="0" y="69"/>
                    <a:pt x="9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21" name="Google Shape;29221;p13"/>
            <p:cNvSpPr/>
            <p:nvPr/>
          </p:nvSpPr>
          <p:spPr>
            <a:xfrm>
              <a:off x="578244" y="5048869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101" y="116"/>
                  </a:moveTo>
                  <a:cubicBezTo>
                    <a:pt x="154" y="142"/>
                    <a:pt x="394" y="73"/>
                    <a:pt x="294" y="27"/>
                  </a:cubicBezTo>
                  <a:cubicBezTo>
                    <a:pt x="240" y="1"/>
                    <a:pt x="0" y="69"/>
                    <a:pt x="101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22" name="Google Shape;29222;p13"/>
            <p:cNvSpPr/>
            <p:nvPr/>
          </p:nvSpPr>
          <p:spPr>
            <a:xfrm>
              <a:off x="5196732" y="5046129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4" y="27"/>
                  </a:moveTo>
                  <a:cubicBezTo>
                    <a:pt x="241" y="1"/>
                    <a:pt x="1" y="70"/>
                    <a:pt x="102" y="115"/>
                  </a:cubicBezTo>
                  <a:cubicBezTo>
                    <a:pt x="155" y="142"/>
                    <a:pt x="395" y="74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23" name="Google Shape;29223;p13"/>
            <p:cNvSpPr/>
            <p:nvPr/>
          </p:nvSpPr>
          <p:spPr>
            <a:xfrm>
              <a:off x="1655495" y="5037518"/>
              <a:ext cx="34872" cy="15236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773" y="404"/>
                  </a:moveTo>
                  <a:cubicBezTo>
                    <a:pt x="977" y="173"/>
                    <a:pt x="122" y="1"/>
                    <a:pt x="0" y="221"/>
                  </a:cubicBezTo>
                  <a:cubicBezTo>
                    <a:pt x="307" y="260"/>
                    <a:pt x="166" y="506"/>
                    <a:pt x="773" y="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24" name="Google Shape;29224;p13"/>
            <p:cNvSpPr/>
            <p:nvPr/>
          </p:nvSpPr>
          <p:spPr>
            <a:xfrm>
              <a:off x="323796" y="5043810"/>
              <a:ext cx="23985" cy="5902"/>
            </a:xfrm>
            <a:custGeom>
              <a:avLst/>
              <a:gdLst/>
              <a:ahLst/>
              <a:cxnLst/>
              <a:rect l="l" t="t" r="r" b="b"/>
              <a:pathLst>
                <a:path w="672" h="196" extrusionOk="0">
                  <a:moveTo>
                    <a:pt x="479" y="195"/>
                  </a:moveTo>
                  <a:cubicBezTo>
                    <a:pt x="479" y="104"/>
                    <a:pt x="634" y="87"/>
                    <a:pt x="672" y="12"/>
                  </a:cubicBezTo>
                  <a:cubicBezTo>
                    <a:pt x="368" y="21"/>
                    <a:pt x="1" y="1"/>
                    <a:pt x="92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25" name="Google Shape;29225;p13"/>
            <p:cNvSpPr/>
            <p:nvPr/>
          </p:nvSpPr>
          <p:spPr>
            <a:xfrm>
              <a:off x="2564138" y="5044172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0" y="92"/>
                  </a:moveTo>
                  <a:cubicBezTo>
                    <a:pt x="149" y="70"/>
                    <a:pt x="379" y="88"/>
                    <a:pt x="385" y="0"/>
                  </a:cubicBezTo>
                  <a:cubicBezTo>
                    <a:pt x="238" y="21"/>
                    <a:pt x="5" y="3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26" name="Google Shape;29226;p13"/>
            <p:cNvSpPr/>
            <p:nvPr/>
          </p:nvSpPr>
          <p:spPr>
            <a:xfrm>
              <a:off x="1934177" y="5043419"/>
              <a:ext cx="14170" cy="4306"/>
            </a:xfrm>
            <a:custGeom>
              <a:avLst/>
              <a:gdLst/>
              <a:ahLst/>
              <a:cxnLst/>
              <a:rect l="l" t="t" r="r" b="b"/>
              <a:pathLst>
                <a:path w="397" h="143" extrusionOk="0">
                  <a:moveTo>
                    <a:pt x="294" y="25"/>
                  </a:moveTo>
                  <a:cubicBezTo>
                    <a:pt x="240" y="1"/>
                    <a:pt x="1" y="68"/>
                    <a:pt x="103" y="117"/>
                  </a:cubicBezTo>
                  <a:cubicBezTo>
                    <a:pt x="155" y="143"/>
                    <a:pt x="396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27" name="Google Shape;29227;p13"/>
            <p:cNvSpPr/>
            <p:nvPr/>
          </p:nvSpPr>
          <p:spPr>
            <a:xfrm>
              <a:off x="7013875" y="503246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102" y="117"/>
                  </a:moveTo>
                  <a:cubicBezTo>
                    <a:pt x="157" y="141"/>
                    <a:pt x="393" y="72"/>
                    <a:pt x="296" y="25"/>
                  </a:cubicBezTo>
                  <a:cubicBezTo>
                    <a:pt x="242" y="0"/>
                    <a:pt x="1" y="71"/>
                    <a:pt x="102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28" name="Google Shape;29228;p13"/>
            <p:cNvSpPr/>
            <p:nvPr/>
          </p:nvSpPr>
          <p:spPr>
            <a:xfrm>
              <a:off x="5503218" y="5025023"/>
              <a:ext cx="33622" cy="17283"/>
            </a:xfrm>
            <a:custGeom>
              <a:avLst/>
              <a:gdLst/>
              <a:ahLst/>
              <a:cxnLst/>
              <a:rect l="l" t="t" r="r" b="b"/>
              <a:pathLst>
                <a:path w="942" h="574" extrusionOk="0">
                  <a:moveTo>
                    <a:pt x="0" y="91"/>
                  </a:moveTo>
                  <a:lnTo>
                    <a:pt x="0" y="272"/>
                  </a:lnTo>
                  <a:cubicBezTo>
                    <a:pt x="355" y="574"/>
                    <a:pt x="941" y="1"/>
                    <a:pt x="0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29" name="Google Shape;29229;p13"/>
            <p:cNvSpPr/>
            <p:nvPr/>
          </p:nvSpPr>
          <p:spPr>
            <a:xfrm>
              <a:off x="4453450" y="503249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39" y="1"/>
                    <a:pt x="0" y="70"/>
                    <a:pt x="98" y="117"/>
                  </a:cubicBezTo>
                  <a:cubicBezTo>
                    <a:pt x="154" y="142"/>
                    <a:pt x="393" y="71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30" name="Google Shape;29230;p13"/>
            <p:cNvSpPr/>
            <p:nvPr/>
          </p:nvSpPr>
          <p:spPr>
            <a:xfrm>
              <a:off x="2494396" y="5027733"/>
              <a:ext cx="21594" cy="9515"/>
            </a:xfrm>
            <a:custGeom>
              <a:avLst/>
              <a:gdLst/>
              <a:ahLst/>
              <a:cxnLst/>
              <a:rect l="l" t="t" r="r" b="b"/>
              <a:pathLst>
                <a:path w="605" h="316" extrusionOk="0">
                  <a:moveTo>
                    <a:pt x="411" y="274"/>
                  </a:moveTo>
                  <a:cubicBezTo>
                    <a:pt x="405" y="148"/>
                    <a:pt x="503" y="74"/>
                    <a:pt x="604" y="1"/>
                  </a:cubicBezTo>
                  <a:lnTo>
                    <a:pt x="26" y="1"/>
                  </a:lnTo>
                  <a:cubicBezTo>
                    <a:pt x="42" y="144"/>
                    <a:pt x="0" y="315"/>
                    <a:pt x="411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31" name="Google Shape;29231;p13"/>
            <p:cNvSpPr/>
            <p:nvPr/>
          </p:nvSpPr>
          <p:spPr>
            <a:xfrm>
              <a:off x="5244988" y="5029690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5" y="26"/>
                  </a:moveTo>
                  <a:cubicBezTo>
                    <a:pt x="240" y="1"/>
                    <a:pt x="1" y="70"/>
                    <a:pt x="96" y="117"/>
                  </a:cubicBezTo>
                  <a:cubicBezTo>
                    <a:pt x="154" y="143"/>
                    <a:pt x="394" y="74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32" name="Google Shape;29232;p13"/>
            <p:cNvSpPr/>
            <p:nvPr/>
          </p:nvSpPr>
          <p:spPr>
            <a:xfrm>
              <a:off x="3073496" y="5026980"/>
              <a:ext cx="13777" cy="7497"/>
            </a:xfrm>
            <a:custGeom>
              <a:avLst/>
              <a:gdLst/>
              <a:ahLst/>
              <a:cxnLst/>
              <a:rect l="l" t="t" r="r" b="b"/>
              <a:pathLst>
                <a:path w="386" h="249" extrusionOk="0">
                  <a:moveTo>
                    <a:pt x="385" y="116"/>
                  </a:moveTo>
                  <a:cubicBezTo>
                    <a:pt x="384" y="24"/>
                    <a:pt x="46" y="1"/>
                    <a:pt x="0" y="116"/>
                  </a:cubicBezTo>
                  <a:cubicBezTo>
                    <a:pt x="216" y="108"/>
                    <a:pt x="302" y="249"/>
                    <a:pt x="385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33" name="Google Shape;29233;p13"/>
            <p:cNvSpPr/>
            <p:nvPr/>
          </p:nvSpPr>
          <p:spPr>
            <a:xfrm>
              <a:off x="2990905" y="5027793"/>
              <a:ext cx="13706" cy="5480"/>
            </a:xfrm>
            <a:custGeom>
              <a:avLst/>
              <a:gdLst/>
              <a:ahLst/>
              <a:cxnLst/>
              <a:rect l="l" t="t" r="r" b="b"/>
              <a:pathLst>
                <a:path w="384" h="182" extrusionOk="0">
                  <a:moveTo>
                    <a:pt x="0" y="181"/>
                  </a:moveTo>
                  <a:lnTo>
                    <a:pt x="384" y="181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34" name="Google Shape;29234;p13"/>
            <p:cNvSpPr/>
            <p:nvPr/>
          </p:nvSpPr>
          <p:spPr>
            <a:xfrm>
              <a:off x="2521593" y="5025023"/>
              <a:ext cx="21915" cy="8762"/>
            </a:xfrm>
            <a:custGeom>
              <a:avLst/>
              <a:gdLst/>
              <a:ahLst/>
              <a:cxnLst/>
              <a:rect l="l" t="t" r="r" b="b"/>
              <a:pathLst>
                <a:path w="614" h="291" extrusionOk="0">
                  <a:moveTo>
                    <a:pt x="614" y="273"/>
                  </a:moveTo>
                  <a:lnTo>
                    <a:pt x="614" y="1"/>
                  </a:lnTo>
                  <a:lnTo>
                    <a:pt x="34" y="1"/>
                  </a:lnTo>
                  <a:cubicBezTo>
                    <a:pt x="0" y="199"/>
                    <a:pt x="192" y="290"/>
                    <a:pt x="614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35" name="Google Shape;29235;p13"/>
            <p:cNvSpPr/>
            <p:nvPr/>
          </p:nvSpPr>
          <p:spPr>
            <a:xfrm>
              <a:off x="1903339" y="5024631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4" y="104"/>
                  </a:moveTo>
                  <a:cubicBezTo>
                    <a:pt x="194" y="53"/>
                    <a:pt x="37" y="1"/>
                    <a:pt x="2" y="104"/>
                  </a:cubicBezTo>
                  <a:cubicBezTo>
                    <a:pt x="1" y="155"/>
                    <a:pt x="157" y="208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36" name="Google Shape;29236;p13"/>
            <p:cNvSpPr/>
            <p:nvPr/>
          </p:nvSpPr>
          <p:spPr>
            <a:xfrm>
              <a:off x="8813922" y="5022283"/>
              <a:ext cx="13920" cy="5480"/>
            </a:xfrm>
            <a:custGeom>
              <a:avLst/>
              <a:gdLst/>
              <a:ahLst/>
              <a:cxnLst/>
              <a:rect l="l" t="t" r="r" b="b"/>
              <a:pathLst>
                <a:path w="390" h="182" extrusionOk="0">
                  <a:moveTo>
                    <a:pt x="1" y="182"/>
                  </a:moveTo>
                  <a:lnTo>
                    <a:pt x="390" y="182"/>
                  </a:lnTo>
                  <a:lnTo>
                    <a:pt x="39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37" name="Google Shape;29237;p13"/>
            <p:cNvSpPr/>
            <p:nvPr/>
          </p:nvSpPr>
          <p:spPr>
            <a:xfrm>
              <a:off x="5609794" y="5018820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4"/>
                  </a:moveTo>
                  <a:cubicBezTo>
                    <a:pt x="240" y="0"/>
                    <a:pt x="1" y="68"/>
                    <a:pt x="101" y="115"/>
                  </a:cubicBezTo>
                  <a:cubicBezTo>
                    <a:pt x="153" y="141"/>
                    <a:pt x="394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38" name="Google Shape;29238;p13"/>
            <p:cNvSpPr/>
            <p:nvPr/>
          </p:nvSpPr>
          <p:spPr>
            <a:xfrm>
              <a:off x="2509065" y="5014063"/>
              <a:ext cx="20630" cy="8250"/>
            </a:xfrm>
            <a:custGeom>
              <a:avLst/>
              <a:gdLst/>
              <a:ahLst/>
              <a:cxnLst/>
              <a:rect l="l" t="t" r="r" b="b"/>
              <a:pathLst>
                <a:path w="578" h="274" extrusionOk="0">
                  <a:moveTo>
                    <a:pt x="385" y="273"/>
                  </a:moveTo>
                  <a:cubicBezTo>
                    <a:pt x="385" y="182"/>
                    <a:pt x="542" y="166"/>
                    <a:pt x="577" y="91"/>
                  </a:cubicBezTo>
                  <a:cubicBezTo>
                    <a:pt x="385" y="93"/>
                    <a:pt x="347" y="17"/>
                    <a:pt x="195" y="0"/>
                  </a:cubicBezTo>
                  <a:cubicBezTo>
                    <a:pt x="195" y="93"/>
                    <a:pt x="38" y="109"/>
                    <a:pt x="0" y="182"/>
                  </a:cubicBezTo>
                  <a:cubicBezTo>
                    <a:pt x="195" y="182"/>
                    <a:pt x="230" y="258"/>
                    <a:pt x="385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39" name="Google Shape;29239;p13"/>
            <p:cNvSpPr/>
            <p:nvPr/>
          </p:nvSpPr>
          <p:spPr>
            <a:xfrm>
              <a:off x="1807007" y="5007349"/>
              <a:ext cx="28911" cy="16922"/>
            </a:xfrm>
            <a:custGeom>
              <a:avLst/>
              <a:gdLst/>
              <a:ahLst/>
              <a:cxnLst/>
              <a:rect l="l" t="t" r="r" b="b"/>
              <a:pathLst>
                <a:path w="810" h="562" extrusionOk="0">
                  <a:moveTo>
                    <a:pt x="770" y="496"/>
                  </a:moveTo>
                  <a:cubicBezTo>
                    <a:pt x="809" y="238"/>
                    <a:pt x="796" y="0"/>
                    <a:pt x="195" y="42"/>
                  </a:cubicBezTo>
                  <a:cubicBezTo>
                    <a:pt x="201" y="167"/>
                    <a:pt x="102" y="242"/>
                    <a:pt x="0" y="314"/>
                  </a:cubicBezTo>
                  <a:cubicBezTo>
                    <a:pt x="384" y="317"/>
                    <a:pt x="247" y="562"/>
                    <a:pt x="770" y="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40" name="Google Shape;29240;p13"/>
            <p:cNvSpPr/>
            <p:nvPr/>
          </p:nvSpPr>
          <p:spPr>
            <a:xfrm>
              <a:off x="8810531" y="5016081"/>
              <a:ext cx="13849" cy="4246"/>
            </a:xfrm>
            <a:custGeom>
              <a:avLst/>
              <a:gdLst/>
              <a:ahLst/>
              <a:cxnLst/>
              <a:rect l="l" t="t" r="r" b="b"/>
              <a:pathLst>
                <a:path w="388" h="141" extrusionOk="0">
                  <a:moveTo>
                    <a:pt x="289" y="24"/>
                  </a:moveTo>
                  <a:cubicBezTo>
                    <a:pt x="239" y="0"/>
                    <a:pt x="0" y="68"/>
                    <a:pt x="96" y="115"/>
                  </a:cubicBezTo>
                  <a:cubicBezTo>
                    <a:pt x="152" y="141"/>
                    <a:pt x="388" y="72"/>
                    <a:pt x="289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41" name="Google Shape;29241;p13"/>
            <p:cNvSpPr/>
            <p:nvPr/>
          </p:nvSpPr>
          <p:spPr>
            <a:xfrm>
              <a:off x="8597058" y="5016081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98" y="115"/>
                  </a:moveTo>
                  <a:cubicBezTo>
                    <a:pt x="153" y="140"/>
                    <a:pt x="392" y="72"/>
                    <a:pt x="291" y="24"/>
                  </a:cubicBezTo>
                  <a:cubicBezTo>
                    <a:pt x="239" y="0"/>
                    <a:pt x="0" y="69"/>
                    <a:pt x="98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42" name="Google Shape;29242;p13"/>
            <p:cNvSpPr/>
            <p:nvPr/>
          </p:nvSpPr>
          <p:spPr>
            <a:xfrm>
              <a:off x="5372336" y="5013732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3" y="102"/>
                  </a:moveTo>
                  <a:cubicBezTo>
                    <a:pt x="0" y="154"/>
                    <a:pt x="157" y="206"/>
                    <a:pt x="195" y="102"/>
                  </a:cubicBezTo>
                  <a:cubicBezTo>
                    <a:pt x="196" y="53"/>
                    <a:pt x="38" y="1"/>
                    <a:pt x="3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43" name="Google Shape;29243;p13"/>
            <p:cNvSpPr/>
            <p:nvPr/>
          </p:nvSpPr>
          <p:spPr>
            <a:xfrm>
              <a:off x="3204628" y="5004368"/>
              <a:ext cx="20309" cy="13580"/>
            </a:xfrm>
            <a:custGeom>
              <a:avLst/>
              <a:gdLst/>
              <a:ahLst/>
              <a:cxnLst/>
              <a:rect l="l" t="t" r="r" b="b"/>
              <a:pathLst>
                <a:path w="569" h="451" extrusionOk="0">
                  <a:moveTo>
                    <a:pt x="376" y="413"/>
                  </a:moveTo>
                  <a:cubicBezTo>
                    <a:pt x="387" y="358"/>
                    <a:pt x="402" y="307"/>
                    <a:pt x="569" y="324"/>
                  </a:cubicBezTo>
                  <a:lnTo>
                    <a:pt x="569" y="142"/>
                  </a:lnTo>
                  <a:cubicBezTo>
                    <a:pt x="95" y="0"/>
                    <a:pt x="1" y="450"/>
                    <a:pt x="376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44" name="Google Shape;29244;p13"/>
            <p:cNvSpPr/>
            <p:nvPr/>
          </p:nvSpPr>
          <p:spPr>
            <a:xfrm>
              <a:off x="8056827" y="5011384"/>
              <a:ext cx="13742" cy="2740"/>
            </a:xfrm>
            <a:custGeom>
              <a:avLst/>
              <a:gdLst/>
              <a:ahLst/>
              <a:cxnLst/>
              <a:rect l="l" t="t" r="r" b="b"/>
              <a:pathLst>
                <a:path w="385" h="91" extrusionOk="0">
                  <a:moveTo>
                    <a:pt x="385" y="1"/>
                  </a:moveTo>
                  <a:cubicBezTo>
                    <a:pt x="236" y="22"/>
                    <a:pt x="6" y="3"/>
                    <a:pt x="1" y="91"/>
                  </a:cubicBezTo>
                  <a:cubicBezTo>
                    <a:pt x="151" y="71"/>
                    <a:pt x="382" y="87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45" name="Google Shape;29245;p13"/>
            <p:cNvSpPr/>
            <p:nvPr/>
          </p:nvSpPr>
          <p:spPr>
            <a:xfrm>
              <a:off x="5489441" y="5005543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4" y="103"/>
                  </a:moveTo>
                  <a:cubicBezTo>
                    <a:pt x="194" y="54"/>
                    <a:pt x="37" y="0"/>
                    <a:pt x="1" y="103"/>
                  </a:cubicBezTo>
                  <a:cubicBezTo>
                    <a:pt x="1" y="154"/>
                    <a:pt x="156" y="206"/>
                    <a:pt x="19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46" name="Google Shape;29246;p13"/>
            <p:cNvSpPr/>
            <p:nvPr/>
          </p:nvSpPr>
          <p:spPr>
            <a:xfrm>
              <a:off x="1452729" y="5003134"/>
              <a:ext cx="23914" cy="10328"/>
            </a:xfrm>
            <a:custGeom>
              <a:avLst/>
              <a:gdLst/>
              <a:ahLst/>
              <a:cxnLst/>
              <a:rect l="l" t="t" r="r" b="b"/>
              <a:pathLst>
                <a:path w="670" h="343" extrusionOk="0">
                  <a:moveTo>
                    <a:pt x="670" y="92"/>
                  </a:moveTo>
                  <a:cubicBezTo>
                    <a:pt x="404" y="95"/>
                    <a:pt x="247" y="49"/>
                    <a:pt x="90" y="1"/>
                  </a:cubicBezTo>
                  <a:cubicBezTo>
                    <a:pt x="0" y="283"/>
                    <a:pt x="610" y="343"/>
                    <a:pt x="67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47" name="Google Shape;29247;p13"/>
            <p:cNvSpPr/>
            <p:nvPr/>
          </p:nvSpPr>
          <p:spPr>
            <a:xfrm>
              <a:off x="4205677" y="5005091"/>
              <a:ext cx="13956" cy="4336"/>
            </a:xfrm>
            <a:custGeom>
              <a:avLst/>
              <a:gdLst/>
              <a:ahLst/>
              <a:cxnLst/>
              <a:rect l="l" t="t" r="r" b="b"/>
              <a:pathLst>
                <a:path w="391" h="144" extrusionOk="0">
                  <a:moveTo>
                    <a:pt x="291" y="27"/>
                  </a:moveTo>
                  <a:cubicBezTo>
                    <a:pt x="237" y="1"/>
                    <a:pt x="0" y="71"/>
                    <a:pt x="98" y="117"/>
                  </a:cubicBezTo>
                  <a:cubicBezTo>
                    <a:pt x="152" y="143"/>
                    <a:pt x="391" y="74"/>
                    <a:pt x="29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48" name="Google Shape;29248;p13"/>
            <p:cNvSpPr/>
            <p:nvPr/>
          </p:nvSpPr>
          <p:spPr>
            <a:xfrm>
              <a:off x="1522614" y="4987447"/>
              <a:ext cx="50434" cy="18548"/>
            </a:xfrm>
            <a:custGeom>
              <a:avLst/>
              <a:gdLst/>
              <a:ahLst/>
              <a:cxnLst/>
              <a:rect l="l" t="t" r="r" b="b"/>
              <a:pathLst>
                <a:path w="1413" h="616" extrusionOk="0">
                  <a:moveTo>
                    <a:pt x="62" y="522"/>
                  </a:moveTo>
                  <a:cubicBezTo>
                    <a:pt x="607" y="616"/>
                    <a:pt x="865" y="616"/>
                    <a:pt x="1413" y="522"/>
                  </a:cubicBezTo>
                  <a:cubicBezTo>
                    <a:pt x="1253" y="263"/>
                    <a:pt x="1102" y="1"/>
                    <a:pt x="252" y="67"/>
                  </a:cubicBezTo>
                  <a:cubicBezTo>
                    <a:pt x="90" y="174"/>
                    <a:pt x="0" y="311"/>
                    <a:pt x="62" y="5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49" name="Google Shape;29249;p13"/>
            <p:cNvSpPr/>
            <p:nvPr/>
          </p:nvSpPr>
          <p:spPr>
            <a:xfrm>
              <a:off x="2020337" y="4994643"/>
              <a:ext cx="6889" cy="6173"/>
            </a:xfrm>
            <a:custGeom>
              <a:avLst/>
              <a:gdLst/>
              <a:ahLst/>
              <a:cxnLst/>
              <a:rect l="l" t="t" r="r" b="b"/>
              <a:pathLst>
                <a:path w="193" h="205" extrusionOk="0">
                  <a:moveTo>
                    <a:pt x="192" y="102"/>
                  </a:moveTo>
                  <a:cubicBezTo>
                    <a:pt x="192" y="50"/>
                    <a:pt x="39" y="1"/>
                    <a:pt x="2" y="102"/>
                  </a:cubicBezTo>
                  <a:cubicBezTo>
                    <a:pt x="0" y="152"/>
                    <a:pt x="157" y="204"/>
                    <a:pt x="192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50" name="Google Shape;29250;p13"/>
            <p:cNvSpPr/>
            <p:nvPr/>
          </p:nvSpPr>
          <p:spPr>
            <a:xfrm>
              <a:off x="4863121" y="4994914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5" y="1"/>
                  </a:moveTo>
                  <a:cubicBezTo>
                    <a:pt x="235" y="22"/>
                    <a:pt x="5" y="5"/>
                    <a:pt x="0" y="92"/>
                  </a:cubicBezTo>
                  <a:cubicBezTo>
                    <a:pt x="149" y="73"/>
                    <a:pt x="379" y="9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51" name="Google Shape;29251;p13"/>
            <p:cNvSpPr/>
            <p:nvPr/>
          </p:nvSpPr>
          <p:spPr>
            <a:xfrm>
              <a:off x="2116740" y="4991813"/>
              <a:ext cx="6924" cy="6293"/>
            </a:xfrm>
            <a:custGeom>
              <a:avLst/>
              <a:gdLst/>
              <a:ahLst/>
              <a:cxnLst/>
              <a:rect l="l" t="t" r="r" b="b"/>
              <a:pathLst>
                <a:path w="194" h="209" extrusionOk="0">
                  <a:moveTo>
                    <a:pt x="193" y="104"/>
                  </a:moveTo>
                  <a:cubicBezTo>
                    <a:pt x="193" y="55"/>
                    <a:pt x="37" y="1"/>
                    <a:pt x="1" y="104"/>
                  </a:cubicBezTo>
                  <a:cubicBezTo>
                    <a:pt x="0" y="155"/>
                    <a:pt x="154" y="208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52" name="Google Shape;29252;p13"/>
            <p:cNvSpPr/>
            <p:nvPr/>
          </p:nvSpPr>
          <p:spPr>
            <a:xfrm>
              <a:off x="1707105" y="4994252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101" y="115"/>
                  </a:moveTo>
                  <a:cubicBezTo>
                    <a:pt x="151" y="142"/>
                    <a:pt x="391" y="71"/>
                    <a:pt x="293" y="24"/>
                  </a:cubicBezTo>
                  <a:cubicBezTo>
                    <a:pt x="239" y="1"/>
                    <a:pt x="1" y="67"/>
                    <a:pt x="101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53" name="Google Shape;29253;p13"/>
            <p:cNvSpPr/>
            <p:nvPr/>
          </p:nvSpPr>
          <p:spPr>
            <a:xfrm>
              <a:off x="5027339" y="4986785"/>
              <a:ext cx="21630" cy="6383"/>
            </a:xfrm>
            <a:custGeom>
              <a:avLst/>
              <a:gdLst/>
              <a:ahLst/>
              <a:cxnLst/>
              <a:rect l="l" t="t" r="r" b="b"/>
              <a:pathLst>
                <a:path w="606" h="212" extrusionOk="0">
                  <a:moveTo>
                    <a:pt x="606" y="181"/>
                  </a:moveTo>
                  <a:lnTo>
                    <a:pt x="606" y="1"/>
                  </a:lnTo>
                  <a:lnTo>
                    <a:pt x="26" y="1"/>
                  </a:lnTo>
                  <a:cubicBezTo>
                    <a:pt x="0" y="164"/>
                    <a:pt x="218" y="212"/>
                    <a:pt x="606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54" name="Google Shape;29254;p13"/>
            <p:cNvSpPr/>
            <p:nvPr/>
          </p:nvSpPr>
          <p:spPr>
            <a:xfrm>
              <a:off x="3975179" y="4989525"/>
              <a:ext cx="13706" cy="2710"/>
            </a:xfrm>
            <a:custGeom>
              <a:avLst/>
              <a:gdLst/>
              <a:ahLst/>
              <a:cxnLst/>
              <a:rect l="l" t="t" r="r" b="b"/>
              <a:pathLst>
                <a:path w="384" h="90" extrusionOk="0">
                  <a:moveTo>
                    <a:pt x="1" y="90"/>
                  </a:moveTo>
                  <a:cubicBezTo>
                    <a:pt x="151" y="70"/>
                    <a:pt x="379" y="87"/>
                    <a:pt x="383" y="1"/>
                  </a:cubicBezTo>
                  <a:cubicBezTo>
                    <a:pt x="236" y="20"/>
                    <a:pt x="7" y="2"/>
                    <a:pt x="1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55" name="Google Shape;29255;p13"/>
            <p:cNvSpPr/>
            <p:nvPr/>
          </p:nvSpPr>
          <p:spPr>
            <a:xfrm>
              <a:off x="2216428" y="4988742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100" y="116"/>
                  </a:moveTo>
                  <a:cubicBezTo>
                    <a:pt x="153" y="140"/>
                    <a:pt x="392" y="73"/>
                    <a:pt x="292" y="27"/>
                  </a:cubicBezTo>
                  <a:cubicBezTo>
                    <a:pt x="238" y="1"/>
                    <a:pt x="0" y="69"/>
                    <a:pt x="100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56" name="Google Shape;29256;p13"/>
            <p:cNvSpPr/>
            <p:nvPr/>
          </p:nvSpPr>
          <p:spPr>
            <a:xfrm>
              <a:off x="8531814" y="4986695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1"/>
                  </a:moveTo>
                  <a:cubicBezTo>
                    <a:pt x="236" y="23"/>
                    <a:pt x="5" y="5"/>
                    <a:pt x="1" y="92"/>
                  </a:cubicBezTo>
                  <a:cubicBezTo>
                    <a:pt x="150" y="73"/>
                    <a:pt x="379" y="9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57" name="Google Shape;29257;p13"/>
            <p:cNvSpPr/>
            <p:nvPr/>
          </p:nvSpPr>
          <p:spPr>
            <a:xfrm>
              <a:off x="5537625" y="4978174"/>
              <a:ext cx="6996" cy="6293"/>
            </a:xfrm>
            <a:custGeom>
              <a:avLst/>
              <a:gdLst/>
              <a:ahLst/>
              <a:cxnLst/>
              <a:rect l="l" t="t" r="r" b="b"/>
              <a:pathLst>
                <a:path w="196" h="209" extrusionOk="0">
                  <a:moveTo>
                    <a:pt x="193" y="104"/>
                  </a:moveTo>
                  <a:cubicBezTo>
                    <a:pt x="195" y="54"/>
                    <a:pt x="39" y="1"/>
                    <a:pt x="1" y="104"/>
                  </a:cubicBezTo>
                  <a:cubicBezTo>
                    <a:pt x="1" y="156"/>
                    <a:pt x="156" y="208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58" name="Google Shape;29258;p13"/>
            <p:cNvSpPr/>
            <p:nvPr/>
          </p:nvSpPr>
          <p:spPr>
            <a:xfrm>
              <a:off x="2075409" y="4978565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8" y="1"/>
                  </a:moveTo>
                  <a:cubicBezTo>
                    <a:pt x="235" y="20"/>
                    <a:pt x="5" y="2"/>
                    <a:pt x="0" y="91"/>
                  </a:cubicBezTo>
                  <a:cubicBezTo>
                    <a:pt x="149" y="71"/>
                    <a:pt x="383" y="88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59" name="Google Shape;29259;p13"/>
            <p:cNvSpPr/>
            <p:nvPr/>
          </p:nvSpPr>
          <p:spPr>
            <a:xfrm>
              <a:off x="1497166" y="4975434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6" y="105"/>
                  </a:moveTo>
                  <a:cubicBezTo>
                    <a:pt x="196" y="54"/>
                    <a:pt x="39" y="0"/>
                    <a:pt x="3" y="105"/>
                  </a:cubicBezTo>
                  <a:cubicBezTo>
                    <a:pt x="1" y="153"/>
                    <a:pt x="159" y="208"/>
                    <a:pt x="196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60" name="Google Shape;29260;p13"/>
            <p:cNvSpPr/>
            <p:nvPr/>
          </p:nvSpPr>
          <p:spPr>
            <a:xfrm>
              <a:off x="4357046" y="497507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1" y="1"/>
                    <a:pt x="0" y="70"/>
                    <a:pt x="101" y="117"/>
                  </a:cubicBezTo>
                  <a:cubicBezTo>
                    <a:pt x="153" y="142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61" name="Google Shape;29261;p13"/>
            <p:cNvSpPr/>
            <p:nvPr/>
          </p:nvSpPr>
          <p:spPr>
            <a:xfrm>
              <a:off x="2488971" y="4966341"/>
              <a:ext cx="20131" cy="16259"/>
            </a:xfrm>
            <a:custGeom>
              <a:avLst/>
              <a:gdLst/>
              <a:ahLst/>
              <a:cxnLst/>
              <a:rect l="l" t="t" r="r" b="b"/>
              <a:pathLst>
                <a:path w="564" h="540" extrusionOk="0">
                  <a:moveTo>
                    <a:pt x="563" y="134"/>
                  </a:moveTo>
                  <a:cubicBezTo>
                    <a:pt x="1" y="1"/>
                    <a:pt x="1" y="540"/>
                    <a:pt x="563" y="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62" name="Google Shape;29262;p13"/>
            <p:cNvSpPr/>
            <p:nvPr/>
          </p:nvSpPr>
          <p:spPr>
            <a:xfrm>
              <a:off x="6600921" y="4972333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2" y="26"/>
                  </a:moveTo>
                  <a:cubicBezTo>
                    <a:pt x="239" y="0"/>
                    <a:pt x="0" y="69"/>
                    <a:pt x="98" y="116"/>
                  </a:cubicBezTo>
                  <a:cubicBezTo>
                    <a:pt x="154" y="142"/>
                    <a:pt x="392" y="72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63" name="Google Shape;29263;p13"/>
            <p:cNvSpPr/>
            <p:nvPr/>
          </p:nvSpPr>
          <p:spPr>
            <a:xfrm>
              <a:off x="6249856" y="4972333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3" y="26"/>
                  </a:moveTo>
                  <a:cubicBezTo>
                    <a:pt x="241" y="0"/>
                    <a:pt x="0" y="69"/>
                    <a:pt x="102" y="116"/>
                  </a:cubicBezTo>
                  <a:cubicBezTo>
                    <a:pt x="156" y="142"/>
                    <a:pt x="395" y="72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64" name="Google Shape;29264;p13"/>
            <p:cNvSpPr/>
            <p:nvPr/>
          </p:nvSpPr>
          <p:spPr>
            <a:xfrm>
              <a:off x="2271250" y="4964896"/>
              <a:ext cx="25734" cy="8250"/>
            </a:xfrm>
            <a:custGeom>
              <a:avLst/>
              <a:gdLst/>
              <a:ahLst/>
              <a:cxnLst/>
              <a:rect l="l" t="t" r="r" b="b"/>
              <a:pathLst>
                <a:path w="721" h="274" extrusionOk="0">
                  <a:moveTo>
                    <a:pt x="105" y="273"/>
                  </a:moveTo>
                  <a:lnTo>
                    <a:pt x="685" y="273"/>
                  </a:lnTo>
                  <a:cubicBezTo>
                    <a:pt x="655" y="166"/>
                    <a:pt x="720" y="16"/>
                    <a:pt x="492" y="0"/>
                  </a:cubicBezTo>
                  <a:cubicBezTo>
                    <a:pt x="477" y="143"/>
                    <a:pt x="1" y="71"/>
                    <a:pt x="105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65" name="Google Shape;29265;p13"/>
            <p:cNvSpPr/>
            <p:nvPr/>
          </p:nvSpPr>
          <p:spPr>
            <a:xfrm>
              <a:off x="2670678" y="4966853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2" y="26"/>
                  </a:moveTo>
                  <a:cubicBezTo>
                    <a:pt x="242" y="1"/>
                    <a:pt x="0" y="70"/>
                    <a:pt x="102" y="116"/>
                  </a:cubicBezTo>
                  <a:cubicBezTo>
                    <a:pt x="155" y="142"/>
                    <a:pt x="395" y="73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66" name="Google Shape;29266;p13"/>
            <p:cNvSpPr/>
            <p:nvPr/>
          </p:nvSpPr>
          <p:spPr>
            <a:xfrm>
              <a:off x="4317214" y="4956044"/>
              <a:ext cx="29625" cy="12375"/>
            </a:xfrm>
            <a:custGeom>
              <a:avLst/>
              <a:gdLst/>
              <a:ahLst/>
              <a:cxnLst/>
              <a:rect l="l" t="t" r="r" b="b"/>
              <a:pathLst>
                <a:path w="830" h="411" extrusionOk="0">
                  <a:moveTo>
                    <a:pt x="829" y="385"/>
                  </a:moveTo>
                  <a:lnTo>
                    <a:pt x="829" y="23"/>
                  </a:lnTo>
                  <a:cubicBezTo>
                    <a:pt x="465" y="1"/>
                    <a:pt x="405" y="123"/>
                    <a:pt x="59" y="112"/>
                  </a:cubicBezTo>
                  <a:cubicBezTo>
                    <a:pt x="0" y="352"/>
                    <a:pt x="327" y="411"/>
                    <a:pt x="829" y="3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67" name="Google Shape;29267;p13"/>
            <p:cNvSpPr/>
            <p:nvPr/>
          </p:nvSpPr>
          <p:spPr>
            <a:xfrm>
              <a:off x="1414718" y="4958362"/>
              <a:ext cx="27519" cy="11291"/>
            </a:xfrm>
            <a:custGeom>
              <a:avLst/>
              <a:gdLst/>
              <a:ahLst/>
              <a:cxnLst/>
              <a:rect l="l" t="t" r="r" b="b"/>
              <a:pathLst>
                <a:path w="771" h="375" extrusionOk="0">
                  <a:moveTo>
                    <a:pt x="770" y="308"/>
                  </a:moveTo>
                  <a:lnTo>
                    <a:pt x="770" y="33"/>
                  </a:lnTo>
                  <a:cubicBezTo>
                    <a:pt x="483" y="50"/>
                    <a:pt x="58" y="1"/>
                    <a:pt x="0" y="125"/>
                  </a:cubicBezTo>
                  <a:cubicBezTo>
                    <a:pt x="383" y="129"/>
                    <a:pt x="243" y="374"/>
                    <a:pt x="770" y="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68" name="Google Shape;29268;p13"/>
            <p:cNvSpPr/>
            <p:nvPr/>
          </p:nvSpPr>
          <p:spPr>
            <a:xfrm>
              <a:off x="1855119" y="4947915"/>
              <a:ext cx="41332" cy="16982"/>
            </a:xfrm>
            <a:custGeom>
              <a:avLst/>
              <a:gdLst/>
              <a:ahLst/>
              <a:cxnLst/>
              <a:rect l="l" t="t" r="r" b="b"/>
              <a:pathLst>
                <a:path w="1158" h="564" extrusionOk="0">
                  <a:moveTo>
                    <a:pt x="1" y="199"/>
                  </a:moveTo>
                  <a:cubicBezTo>
                    <a:pt x="211" y="404"/>
                    <a:pt x="524" y="561"/>
                    <a:pt x="1157" y="563"/>
                  </a:cubicBezTo>
                  <a:lnTo>
                    <a:pt x="1157" y="110"/>
                  </a:lnTo>
                  <a:cubicBezTo>
                    <a:pt x="819" y="164"/>
                    <a:pt x="27" y="1"/>
                    <a:pt x="1" y="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69" name="Google Shape;29269;p13"/>
            <p:cNvSpPr/>
            <p:nvPr/>
          </p:nvSpPr>
          <p:spPr>
            <a:xfrm>
              <a:off x="857033" y="4948457"/>
              <a:ext cx="45865" cy="16741"/>
            </a:xfrm>
            <a:custGeom>
              <a:avLst/>
              <a:gdLst/>
              <a:ahLst/>
              <a:cxnLst/>
              <a:rect l="l" t="t" r="r" b="b"/>
              <a:pathLst>
                <a:path w="1285" h="556" extrusionOk="0">
                  <a:moveTo>
                    <a:pt x="965" y="1"/>
                  </a:moveTo>
                  <a:cubicBezTo>
                    <a:pt x="361" y="18"/>
                    <a:pt x="38" y="171"/>
                    <a:pt x="0" y="454"/>
                  </a:cubicBezTo>
                  <a:cubicBezTo>
                    <a:pt x="365" y="433"/>
                    <a:pt x="426" y="556"/>
                    <a:pt x="776" y="545"/>
                  </a:cubicBezTo>
                  <a:cubicBezTo>
                    <a:pt x="901" y="355"/>
                    <a:pt x="1285" y="142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70" name="Google Shape;29270;p13"/>
            <p:cNvSpPr/>
            <p:nvPr/>
          </p:nvSpPr>
          <p:spPr>
            <a:xfrm>
              <a:off x="5613399" y="4953967"/>
              <a:ext cx="14919" cy="9184"/>
            </a:xfrm>
            <a:custGeom>
              <a:avLst/>
              <a:gdLst/>
              <a:ahLst/>
              <a:cxnLst/>
              <a:rect l="l" t="t" r="r" b="b"/>
              <a:pathLst>
                <a:path w="418" h="305" extrusionOk="0">
                  <a:moveTo>
                    <a:pt x="383" y="272"/>
                  </a:moveTo>
                  <a:cubicBezTo>
                    <a:pt x="357" y="165"/>
                    <a:pt x="418" y="15"/>
                    <a:pt x="193" y="1"/>
                  </a:cubicBezTo>
                  <a:cubicBezTo>
                    <a:pt x="180" y="57"/>
                    <a:pt x="163" y="108"/>
                    <a:pt x="0" y="93"/>
                  </a:cubicBezTo>
                  <a:cubicBezTo>
                    <a:pt x="21" y="200"/>
                    <a:pt x="56" y="305"/>
                    <a:pt x="383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71" name="Google Shape;29271;p13"/>
            <p:cNvSpPr/>
            <p:nvPr/>
          </p:nvSpPr>
          <p:spPr>
            <a:xfrm>
              <a:off x="2477942" y="495869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4"/>
                  </a:moveTo>
                  <a:cubicBezTo>
                    <a:pt x="240" y="0"/>
                    <a:pt x="0" y="68"/>
                    <a:pt x="102" y="115"/>
                  </a:cubicBezTo>
                  <a:cubicBezTo>
                    <a:pt x="154" y="141"/>
                    <a:pt x="393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72" name="Google Shape;29272;p13"/>
            <p:cNvSpPr/>
            <p:nvPr/>
          </p:nvSpPr>
          <p:spPr>
            <a:xfrm>
              <a:off x="4119731" y="4953575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3" y="105"/>
                  </a:moveTo>
                  <a:cubicBezTo>
                    <a:pt x="193" y="51"/>
                    <a:pt x="38" y="1"/>
                    <a:pt x="0" y="105"/>
                  </a:cubicBezTo>
                  <a:cubicBezTo>
                    <a:pt x="0" y="153"/>
                    <a:pt x="157" y="207"/>
                    <a:pt x="193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73" name="Google Shape;29273;p13"/>
            <p:cNvSpPr/>
            <p:nvPr/>
          </p:nvSpPr>
          <p:spPr>
            <a:xfrm>
              <a:off x="2264540" y="4953184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4"/>
                  </a:moveTo>
                  <a:cubicBezTo>
                    <a:pt x="241" y="0"/>
                    <a:pt x="1" y="68"/>
                    <a:pt x="104" y="118"/>
                  </a:cubicBezTo>
                  <a:cubicBezTo>
                    <a:pt x="155" y="141"/>
                    <a:pt x="395" y="74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74" name="Google Shape;29274;p13"/>
            <p:cNvSpPr/>
            <p:nvPr/>
          </p:nvSpPr>
          <p:spPr>
            <a:xfrm>
              <a:off x="3706633" y="4951227"/>
              <a:ext cx="13849" cy="2680"/>
            </a:xfrm>
            <a:custGeom>
              <a:avLst/>
              <a:gdLst/>
              <a:ahLst/>
              <a:cxnLst/>
              <a:rect l="l" t="t" r="r" b="b"/>
              <a:pathLst>
                <a:path w="388" h="89" extrusionOk="0">
                  <a:moveTo>
                    <a:pt x="387" y="0"/>
                  </a:moveTo>
                  <a:cubicBezTo>
                    <a:pt x="241" y="21"/>
                    <a:pt x="7" y="3"/>
                    <a:pt x="1" y="89"/>
                  </a:cubicBezTo>
                  <a:cubicBezTo>
                    <a:pt x="154" y="69"/>
                    <a:pt x="382" y="89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75" name="Google Shape;29275;p13"/>
            <p:cNvSpPr/>
            <p:nvPr/>
          </p:nvSpPr>
          <p:spPr>
            <a:xfrm>
              <a:off x="4501669" y="4947734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99" y="116"/>
                  </a:moveTo>
                  <a:cubicBezTo>
                    <a:pt x="153" y="140"/>
                    <a:pt x="392" y="73"/>
                    <a:pt x="291" y="25"/>
                  </a:cubicBezTo>
                  <a:cubicBezTo>
                    <a:pt x="238" y="0"/>
                    <a:pt x="0" y="68"/>
                    <a:pt x="9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76" name="Google Shape;29276;p13"/>
            <p:cNvSpPr/>
            <p:nvPr/>
          </p:nvSpPr>
          <p:spPr>
            <a:xfrm>
              <a:off x="3414103" y="4947734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3" y="25"/>
                  </a:moveTo>
                  <a:cubicBezTo>
                    <a:pt x="241" y="0"/>
                    <a:pt x="1" y="68"/>
                    <a:pt x="100" y="116"/>
                  </a:cubicBezTo>
                  <a:cubicBezTo>
                    <a:pt x="152" y="140"/>
                    <a:pt x="392" y="73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77" name="Google Shape;29277;p13"/>
            <p:cNvSpPr/>
            <p:nvPr/>
          </p:nvSpPr>
          <p:spPr>
            <a:xfrm>
              <a:off x="7082796" y="4942224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0" y="26"/>
                  </a:moveTo>
                  <a:cubicBezTo>
                    <a:pt x="238" y="0"/>
                    <a:pt x="0" y="71"/>
                    <a:pt x="99" y="116"/>
                  </a:cubicBezTo>
                  <a:cubicBezTo>
                    <a:pt x="153" y="143"/>
                    <a:pt x="392" y="73"/>
                    <a:pt x="29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78" name="Google Shape;29278;p13"/>
            <p:cNvSpPr/>
            <p:nvPr/>
          </p:nvSpPr>
          <p:spPr>
            <a:xfrm>
              <a:off x="2457348" y="4942224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38" y="0"/>
                    <a:pt x="0" y="71"/>
                    <a:pt x="100" y="116"/>
                  </a:cubicBezTo>
                  <a:cubicBezTo>
                    <a:pt x="152" y="143"/>
                    <a:pt x="392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79" name="Google Shape;29279;p13"/>
            <p:cNvSpPr/>
            <p:nvPr/>
          </p:nvSpPr>
          <p:spPr>
            <a:xfrm>
              <a:off x="5640810" y="4937497"/>
              <a:ext cx="13884" cy="5540"/>
            </a:xfrm>
            <a:custGeom>
              <a:avLst/>
              <a:gdLst/>
              <a:ahLst/>
              <a:cxnLst/>
              <a:rect l="l" t="t" r="r" b="b"/>
              <a:pathLst>
                <a:path w="389" h="184" extrusionOk="0">
                  <a:moveTo>
                    <a:pt x="1" y="183"/>
                  </a:moveTo>
                  <a:lnTo>
                    <a:pt x="389" y="183"/>
                  </a:lnTo>
                  <a:lnTo>
                    <a:pt x="3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80" name="Google Shape;29280;p13"/>
            <p:cNvSpPr/>
            <p:nvPr/>
          </p:nvSpPr>
          <p:spPr>
            <a:xfrm>
              <a:off x="4487357" y="4926658"/>
              <a:ext cx="26591" cy="12255"/>
            </a:xfrm>
            <a:custGeom>
              <a:avLst/>
              <a:gdLst/>
              <a:ahLst/>
              <a:cxnLst/>
              <a:rect l="l" t="t" r="r" b="b"/>
              <a:pathLst>
                <a:path w="745" h="407" extrusionOk="0">
                  <a:moveTo>
                    <a:pt x="306" y="0"/>
                  </a:moveTo>
                  <a:cubicBezTo>
                    <a:pt x="0" y="135"/>
                    <a:pt x="89" y="406"/>
                    <a:pt x="692" y="362"/>
                  </a:cubicBezTo>
                  <a:cubicBezTo>
                    <a:pt x="745" y="154"/>
                    <a:pt x="647" y="21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81" name="Google Shape;29281;p13"/>
            <p:cNvSpPr/>
            <p:nvPr/>
          </p:nvSpPr>
          <p:spPr>
            <a:xfrm>
              <a:off x="3352142" y="4934035"/>
              <a:ext cx="14027" cy="4336"/>
            </a:xfrm>
            <a:custGeom>
              <a:avLst/>
              <a:gdLst/>
              <a:ahLst/>
              <a:cxnLst/>
              <a:rect l="l" t="t" r="r" b="b"/>
              <a:pathLst>
                <a:path w="393" h="144" extrusionOk="0">
                  <a:moveTo>
                    <a:pt x="100" y="117"/>
                  </a:moveTo>
                  <a:cubicBezTo>
                    <a:pt x="151" y="143"/>
                    <a:pt x="392" y="73"/>
                    <a:pt x="293" y="26"/>
                  </a:cubicBezTo>
                  <a:cubicBezTo>
                    <a:pt x="242" y="1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82" name="Google Shape;29282;p13"/>
            <p:cNvSpPr/>
            <p:nvPr/>
          </p:nvSpPr>
          <p:spPr>
            <a:xfrm>
              <a:off x="7844246" y="4916271"/>
              <a:ext cx="35478" cy="19090"/>
            </a:xfrm>
            <a:custGeom>
              <a:avLst/>
              <a:gdLst/>
              <a:ahLst/>
              <a:cxnLst/>
              <a:rect l="l" t="t" r="r" b="b"/>
              <a:pathLst>
                <a:path w="994" h="634" extrusionOk="0">
                  <a:moveTo>
                    <a:pt x="558" y="616"/>
                  </a:moveTo>
                  <a:cubicBezTo>
                    <a:pt x="506" y="349"/>
                    <a:pt x="994" y="336"/>
                    <a:pt x="943" y="71"/>
                  </a:cubicBezTo>
                  <a:cubicBezTo>
                    <a:pt x="1" y="1"/>
                    <a:pt x="75" y="634"/>
                    <a:pt x="558" y="6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83" name="Google Shape;29283;p13"/>
            <p:cNvSpPr/>
            <p:nvPr/>
          </p:nvSpPr>
          <p:spPr>
            <a:xfrm>
              <a:off x="2677566" y="4931385"/>
              <a:ext cx="14099" cy="4215"/>
            </a:xfrm>
            <a:custGeom>
              <a:avLst/>
              <a:gdLst/>
              <a:ahLst/>
              <a:cxnLst/>
              <a:rect l="l" t="t" r="r" b="b"/>
              <a:pathLst>
                <a:path w="395" h="140" extrusionOk="0">
                  <a:moveTo>
                    <a:pt x="99" y="114"/>
                  </a:moveTo>
                  <a:cubicBezTo>
                    <a:pt x="156" y="140"/>
                    <a:pt x="395" y="69"/>
                    <a:pt x="294" y="22"/>
                  </a:cubicBezTo>
                  <a:cubicBezTo>
                    <a:pt x="242" y="0"/>
                    <a:pt x="1" y="67"/>
                    <a:pt x="99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84" name="Google Shape;29284;p13"/>
            <p:cNvSpPr/>
            <p:nvPr/>
          </p:nvSpPr>
          <p:spPr>
            <a:xfrm>
              <a:off x="1872216" y="4931385"/>
              <a:ext cx="14170" cy="4215"/>
            </a:xfrm>
            <a:custGeom>
              <a:avLst/>
              <a:gdLst/>
              <a:ahLst/>
              <a:cxnLst/>
              <a:rect l="l" t="t" r="r" b="b"/>
              <a:pathLst>
                <a:path w="397" h="140" extrusionOk="0">
                  <a:moveTo>
                    <a:pt x="294" y="24"/>
                  </a:moveTo>
                  <a:cubicBezTo>
                    <a:pt x="242" y="0"/>
                    <a:pt x="1" y="68"/>
                    <a:pt x="104" y="115"/>
                  </a:cubicBezTo>
                  <a:cubicBezTo>
                    <a:pt x="157" y="140"/>
                    <a:pt x="396" y="72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85" name="Google Shape;29285;p13"/>
            <p:cNvSpPr/>
            <p:nvPr/>
          </p:nvSpPr>
          <p:spPr>
            <a:xfrm>
              <a:off x="4920656" y="4915699"/>
              <a:ext cx="34229" cy="17193"/>
            </a:xfrm>
            <a:custGeom>
              <a:avLst/>
              <a:gdLst/>
              <a:ahLst/>
              <a:cxnLst/>
              <a:rect l="l" t="t" r="r" b="b"/>
              <a:pathLst>
                <a:path w="959" h="571" extrusionOk="0">
                  <a:moveTo>
                    <a:pt x="704" y="545"/>
                  </a:moveTo>
                  <a:cubicBezTo>
                    <a:pt x="863" y="440"/>
                    <a:pt x="958" y="302"/>
                    <a:pt x="894" y="92"/>
                  </a:cubicBezTo>
                  <a:cubicBezTo>
                    <a:pt x="627" y="94"/>
                    <a:pt x="469" y="47"/>
                    <a:pt x="313" y="0"/>
                  </a:cubicBezTo>
                  <a:cubicBezTo>
                    <a:pt x="0" y="146"/>
                    <a:pt x="82" y="571"/>
                    <a:pt x="704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86" name="Google Shape;29286;p13"/>
            <p:cNvSpPr/>
            <p:nvPr/>
          </p:nvSpPr>
          <p:spPr>
            <a:xfrm>
              <a:off x="2716149" y="4919854"/>
              <a:ext cx="20131" cy="16259"/>
            </a:xfrm>
            <a:custGeom>
              <a:avLst/>
              <a:gdLst/>
              <a:ahLst/>
              <a:cxnLst/>
              <a:rect l="l" t="t" r="r" b="b"/>
              <a:pathLst>
                <a:path w="564" h="540" extrusionOk="0">
                  <a:moveTo>
                    <a:pt x="563" y="407"/>
                  </a:moveTo>
                  <a:lnTo>
                    <a:pt x="563" y="135"/>
                  </a:lnTo>
                  <a:cubicBezTo>
                    <a:pt x="0" y="1"/>
                    <a:pt x="0" y="540"/>
                    <a:pt x="563" y="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87" name="Google Shape;29287;p13"/>
            <p:cNvSpPr/>
            <p:nvPr/>
          </p:nvSpPr>
          <p:spPr>
            <a:xfrm>
              <a:off x="6518365" y="4925875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4" y="26"/>
                  </a:moveTo>
                  <a:cubicBezTo>
                    <a:pt x="236" y="0"/>
                    <a:pt x="0" y="69"/>
                    <a:pt x="101" y="115"/>
                  </a:cubicBezTo>
                  <a:cubicBezTo>
                    <a:pt x="151" y="140"/>
                    <a:pt x="392" y="72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88" name="Google Shape;29288;p13"/>
            <p:cNvSpPr/>
            <p:nvPr/>
          </p:nvSpPr>
          <p:spPr>
            <a:xfrm>
              <a:off x="2631667" y="4921148"/>
              <a:ext cx="21951" cy="8732"/>
            </a:xfrm>
            <a:custGeom>
              <a:avLst/>
              <a:gdLst/>
              <a:ahLst/>
              <a:cxnLst/>
              <a:rect l="l" t="t" r="r" b="b"/>
              <a:pathLst>
                <a:path w="615" h="290" extrusionOk="0">
                  <a:moveTo>
                    <a:pt x="614" y="272"/>
                  </a:moveTo>
                  <a:lnTo>
                    <a:pt x="614" y="1"/>
                  </a:lnTo>
                  <a:lnTo>
                    <a:pt x="34" y="1"/>
                  </a:lnTo>
                  <a:cubicBezTo>
                    <a:pt x="1" y="199"/>
                    <a:pt x="194" y="289"/>
                    <a:pt x="614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89" name="Google Shape;29289;p13"/>
            <p:cNvSpPr/>
            <p:nvPr/>
          </p:nvSpPr>
          <p:spPr>
            <a:xfrm>
              <a:off x="1833597" y="4918439"/>
              <a:ext cx="14670" cy="9515"/>
            </a:xfrm>
            <a:custGeom>
              <a:avLst/>
              <a:gdLst/>
              <a:ahLst/>
              <a:cxnLst/>
              <a:rect l="l" t="t" r="r" b="b"/>
              <a:pathLst>
                <a:path w="411" h="316" extrusionOk="0">
                  <a:moveTo>
                    <a:pt x="410" y="273"/>
                  </a:moveTo>
                  <a:lnTo>
                    <a:pt x="410" y="91"/>
                  </a:lnTo>
                  <a:cubicBezTo>
                    <a:pt x="220" y="91"/>
                    <a:pt x="182" y="16"/>
                    <a:pt x="25" y="1"/>
                  </a:cubicBezTo>
                  <a:cubicBezTo>
                    <a:pt x="45" y="143"/>
                    <a:pt x="0" y="315"/>
                    <a:pt x="410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90" name="Google Shape;29290;p13"/>
            <p:cNvSpPr/>
            <p:nvPr/>
          </p:nvSpPr>
          <p:spPr>
            <a:xfrm>
              <a:off x="1600565" y="4923888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0" y="92"/>
                  </a:moveTo>
                  <a:cubicBezTo>
                    <a:pt x="149" y="70"/>
                    <a:pt x="380" y="88"/>
                    <a:pt x="385" y="1"/>
                  </a:cubicBezTo>
                  <a:cubicBezTo>
                    <a:pt x="235" y="21"/>
                    <a:pt x="5" y="2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91" name="Google Shape;29291;p13"/>
            <p:cNvSpPr/>
            <p:nvPr/>
          </p:nvSpPr>
          <p:spPr>
            <a:xfrm>
              <a:off x="8380302" y="4918047"/>
              <a:ext cx="6996" cy="6203"/>
            </a:xfrm>
            <a:custGeom>
              <a:avLst/>
              <a:gdLst/>
              <a:ahLst/>
              <a:cxnLst/>
              <a:rect l="l" t="t" r="r" b="b"/>
              <a:pathLst>
                <a:path w="196" h="206" extrusionOk="0">
                  <a:moveTo>
                    <a:pt x="193" y="104"/>
                  </a:moveTo>
                  <a:cubicBezTo>
                    <a:pt x="195" y="53"/>
                    <a:pt x="39" y="0"/>
                    <a:pt x="1" y="104"/>
                  </a:cubicBezTo>
                  <a:cubicBezTo>
                    <a:pt x="1" y="153"/>
                    <a:pt x="159" y="205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92" name="Google Shape;29292;p13"/>
            <p:cNvSpPr/>
            <p:nvPr/>
          </p:nvSpPr>
          <p:spPr>
            <a:xfrm>
              <a:off x="7447531" y="492036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7"/>
                  </a:moveTo>
                  <a:cubicBezTo>
                    <a:pt x="240" y="1"/>
                    <a:pt x="1" y="70"/>
                    <a:pt x="100" y="115"/>
                  </a:cubicBezTo>
                  <a:cubicBezTo>
                    <a:pt x="153" y="141"/>
                    <a:pt x="394" y="74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93" name="Google Shape;29293;p13"/>
            <p:cNvSpPr/>
            <p:nvPr/>
          </p:nvSpPr>
          <p:spPr>
            <a:xfrm>
              <a:off x="2288775" y="4918258"/>
              <a:ext cx="20737" cy="5781"/>
            </a:xfrm>
            <a:custGeom>
              <a:avLst/>
              <a:gdLst/>
              <a:ahLst/>
              <a:cxnLst/>
              <a:rect l="l" t="t" r="r" b="b"/>
              <a:pathLst>
                <a:path w="581" h="192" extrusionOk="0">
                  <a:moveTo>
                    <a:pt x="1" y="185"/>
                  </a:moveTo>
                  <a:cubicBezTo>
                    <a:pt x="333" y="192"/>
                    <a:pt x="497" y="118"/>
                    <a:pt x="580" y="5"/>
                  </a:cubicBezTo>
                  <a:cubicBezTo>
                    <a:pt x="249" y="0"/>
                    <a:pt x="85" y="74"/>
                    <a:pt x="1" y="1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94" name="Google Shape;29294;p13"/>
            <p:cNvSpPr/>
            <p:nvPr/>
          </p:nvSpPr>
          <p:spPr>
            <a:xfrm>
              <a:off x="2653688" y="4912929"/>
              <a:ext cx="20666" cy="8250"/>
            </a:xfrm>
            <a:custGeom>
              <a:avLst/>
              <a:gdLst/>
              <a:ahLst/>
              <a:cxnLst/>
              <a:rect l="l" t="t" r="r" b="b"/>
              <a:pathLst>
                <a:path w="579" h="274" extrusionOk="0">
                  <a:moveTo>
                    <a:pt x="578" y="92"/>
                  </a:moveTo>
                  <a:cubicBezTo>
                    <a:pt x="382" y="93"/>
                    <a:pt x="349" y="19"/>
                    <a:pt x="192" y="1"/>
                  </a:cubicBezTo>
                  <a:cubicBezTo>
                    <a:pt x="192" y="92"/>
                    <a:pt x="35" y="108"/>
                    <a:pt x="0" y="184"/>
                  </a:cubicBezTo>
                  <a:cubicBezTo>
                    <a:pt x="192" y="182"/>
                    <a:pt x="230" y="257"/>
                    <a:pt x="385" y="274"/>
                  </a:cubicBezTo>
                  <a:cubicBezTo>
                    <a:pt x="382" y="182"/>
                    <a:pt x="542" y="165"/>
                    <a:pt x="578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95" name="Google Shape;29295;p13"/>
            <p:cNvSpPr/>
            <p:nvPr/>
          </p:nvSpPr>
          <p:spPr>
            <a:xfrm>
              <a:off x="6129967" y="4905462"/>
              <a:ext cx="26520" cy="15236"/>
            </a:xfrm>
            <a:custGeom>
              <a:avLst/>
              <a:gdLst/>
              <a:ahLst/>
              <a:cxnLst/>
              <a:rect l="l" t="t" r="r" b="b"/>
              <a:pathLst>
                <a:path w="743" h="506" extrusionOk="0">
                  <a:moveTo>
                    <a:pt x="1" y="73"/>
                  </a:moveTo>
                  <a:lnTo>
                    <a:pt x="1" y="437"/>
                  </a:lnTo>
                  <a:cubicBezTo>
                    <a:pt x="742" y="506"/>
                    <a:pt x="742" y="1"/>
                    <a:pt x="1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96" name="Google Shape;29296;p13"/>
            <p:cNvSpPr/>
            <p:nvPr/>
          </p:nvSpPr>
          <p:spPr>
            <a:xfrm>
              <a:off x="5500577" y="4901999"/>
              <a:ext cx="35086" cy="16470"/>
            </a:xfrm>
            <a:custGeom>
              <a:avLst/>
              <a:gdLst/>
              <a:ahLst/>
              <a:cxnLst/>
              <a:rect l="l" t="t" r="r" b="b"/>
              <a:pathLst>
                <a:path w="983" h="547" extrusionOk="0">
                  <a:moveTo>
                    <a:pt x="844" y="1"/>
                  </a:moveTo>
                  <a:lnTo>
                    <a:pt x="74" y="1"/>
                  </a:lnTo>
                  <a:cubicBezTo>
                    <a:pt x="1" y="308"/>
                    <a:pt x="408" y="389"/>
                    <a:pt x="654" y="547"/>
                  </a:cubicBezTo>
                  <a:cubicBezTo>
                    <a:pt x="647" y="331"/>
                    <a:pt x="983" y="279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97" name="Google Shape;29297;p13"/>
            <p:cNvSpPr/>
            <p:nvPr/>
          </p:nvSpPr>
          <p:spPr>
            <a:xfrm>
              <a:off x="2904781" y="4909466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2" y="26"/>
                  </a:moveTo>
                  <a:cubicBezTo>
                    <a:pt x="237" y="1"/>
                    <a:pt x="1" y="70"/>
                    <a:pt x="99" y="116"/>
                  </a:cubicBezTo>
                  <a:cubicBezTo>
                    <a:pt x="152" y="142"/>
                    <a:pt x="390" y="71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98" name="Google Shape;29298;p13"/>
            <p:cNvSpPr/>
            <p:nvPr/>
          </p:nvSpPr>
          <p:spPr>
            <a:xfrm>
              <a:off x="7588799" y="4901999"/>
              <a:ext cx="20773" cy="8250"/>
            </a:xfrm>
            <a:custGeom>
              <a:avLst/>
              <a:gdLst/>
              <a:ahLst/>
              <a:cxnLst/>
              <a:rect l="l" t="t" r="r" b="b"/>
              <a:pathLst>
                <a:path w="582" h="274" extrusionOk="0">
                  <a:moveTo>
                    <a:pt x="581" y="1"/>
                  </a:moveTo>
                  <a:lnTo>
                    <a:pt x="0" y="1"/>
                  </a:lnTo>
                  <a:lnTo>
                    <a:pt x="0" y="274"/>
                  </a:lnTo>
                  <a:lnTo>
                    <a:pt x="581" y="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99" name="Google Shape;29299;p13"/>
            <p:cNvSpPr/>
            <p:nvPr/>
          </p:nvSpPr>
          <p:spPr>
            <a:xfrm>
              <a:off x="8270157" y="4901578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195" y="105"/>
                  </a:moveTo>
                  <a:cubicBezTo>
                    <a:pt x="197" y="54"/>
                    <a:pt x="39" y="1"/>
                    <a:pt x="1" y="105"/>
                  </a:cubicBezTo>
                  <a:cubicBezTo>
                    <a:pt x="1" y="156"/>
                    <a:pt x="158" y="208"/>
                    <a:pt x="19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00" name="Google Shape;29300;p13"/>
            <p:cNvSpPr/>
            <p:nvPr/>
          </p:nvSpPr>
          <p:spPr>
            <a:xfrm>
              <a:off x="5079699" y="4898477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4" y="118"/>
                  </a:moveTo>
                  <a:cubicBezTo>
                    <a:pt x="157" y="143"/>
                    <a:pt x="393" y="75"/>
                    <a:pt x="296" y="27"/>
                  </a:cubicBezTo>
                  <a:cubicBezTo>
                    <a:pt x="242" y="0"/>
                    <a:pt x="1" y="70"/>
                    <a:pt x="104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01" name="Google Shape;29301;p13"/>
            <p:cNvSpPr/>
            <p:nvPr/>
          </p:nvSpPr>
          <p:spPr>
            <a:xfrm>
              <a:off x="1336624" y="4876046"/>
              <a:ext cx="52218" cy="28002"/>
            </a:xfrm>
            <a:custGeom>
              <a:avLst/>
              <a:gdLst/>
              <a:ahLst/>
              <a:cxnLst/>
              <a:rect l="l" t="t" r="r" b="b"/>
              <a:pathLst>
                <a:path w="1463" h="930" extrusionOk="0">
                  <a:moveTo>
                    <a:pt x="450" y="591"/>
                  </a:moveTo>
                  <a:cubicBezTo>
                    <a:pt x="587" y="701"/>
                    <a:pt x="336" y="929"/>
                    <a:pt x="836" y="863"/>
                  </a:cubicBezTo>
                  <a:cubicBezTo>
                    <a:pt x="1462" y="634"/>
                    <a:pt x="634" y="0"/>
                    <a:pt x="63" y="317"/>
                  </a:cubicBezTo>
                  <a:cubicBezTo>
                    <a:pt x="0" y="497"/>
                    <a:pt x="336" y="495"/>
                    <a:pt x="450" y="5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02" name="Google Shape;29302;p13"/>
            <p:cNvSpPr/>
            <p:nvPr/>
          </p:nvSpPr>
          <p:spPr>
            <a:xfrm>
              <a:off x="7003667" y="4893840"/>
              <a:ext cx="13884" cy="5450"/>
            </a:xfrm>
            <a:custGeom>
              <a:avLst/>
              <a:gdLst/>
              <a:ahLst/>
              <a:cxnLst/>
              <a:rect l="l" t="t" r="r" b="b"/>
              <a:pathLst>
                <a:path w="389" h="181" extrusionOk="0">
                  <a:moveTo>
                    <a:pt x="1" y="181"/>
                  </a:moveTo>
                  <a:lnTo>
                    <a:pt x="388" y="181"/>
                  </a:lnTo>
                  <a:lnTo>
                    <a:pt x="38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03" name="Google Shape;29303;p13"/>
            <p:cNvSpPr/>
            <p:nvPr/>
          </p:nvSpPr>
          <p:spPr>
            <a:xfrm>
              <a:off x="2917987" y="4891100"/>
              <a:ext cx="29482" cy="9846"/>
            </a:xfrm>
            <a:custGeom>
              <a:avLst/>
              <a:gdLst/>
              <a:ahLst/>
              <a:cxnLst/>
              <a:rect l="l" t="t" r="r" b="b"/>
              <a:pathLst>
                <a:path w="826" h="327" extrusionOk="0">
                  <a:moveTo>
                    <a:pt x="692" y="272"/>
                  </a:moveTo>
                  <a:cubicBezTo>
                    <a:pt x="825" y="27"/>
                    <a:pt x="294" y="95"/>
                    <a:pt x="115" y="0"/>
                  </a:cubicBezTo>
                  <a:cubicBezTo>
                    <a:pt x="0" y="235"/>
                    <a:pt x="192" y="326"/>
                    <a:pt x="692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04" name="Google Shape;29304;p13"/>
            <p:cNvSpPr/>
            <p:nvPr/>
          </p:nvSpPr>
          <p:spPr>
            <a:xfrm>
              <a:off x="1610666" y="4895797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102" y="116"/>
                  </a:moveTo>
                  <a:cubicBezTo>
                    <a:pt x="153" y="142"/>
                    <a:pt x="392" y="72"/>
                    <a:pt x="294" y="24"/>
                  </a:cubicBezTo>
                  <a:cubicBezTo>
                    <a:pt x="239" y="1"/>
                    <a:pt x="0" y="69"/>
                    <a:pt x="102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05" name="Google Shape;29305;p13"/>
            <p:cNvSpPr/>
            <p:nvPr/>
          </p:nvSpPr>
          <p:spPr>
            <a:xfrm>
              <a:off x="2818835" y="4890739"/>
              <a:ext cx="6924" cy="6142"/>
            </a:xfrm>
            <a:custGeom>
              <a:avLst/>
              <a:gdLst/>
              <a:ahLst/>
              <a:cxnLst/>
              <a:rect l="l" t="t" r="r" b="b"/>
              <a:pathLst>
                <a:path w="194" h="204" extrusionOk="0">
                  <a:moveTo>
                    <a:pt x="191" y="103"/>
                  </a:moveTo>
                  <a:cubicBezTo>
                    <a:pt x="194" y="53"/>
                    <a:pt x="36" y="0"/>
                    <a:pt x="0" y="103"/>
                  </a:cubicBezTo>
                  <a:cubicBezTo>
                    <a:pt x="0" y="153"/>
                    <a:pt x="154" y="204"/>
                    <a:pt x="191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06" name="Google Shape;29306;p13"/>
            <p:cNvSpPr/>
            <p:nvPr/>
          </p:nvSpPr>
          <p:spPr>
            <a:xfrm>
              <a:off x="1004940" y="4893057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6" y="26"/>
                  </a:moveTo>
                  <a:cubicBezTo>
                    <a:pt x="240" y="0"/>
                    <a:pt x="1" y="69"/>
                    <a:pt x="101" y="115"/>
                  </a:cubicBezTo>
                  <a:cubicBezTo>
                    <a:pt x="152" y="141"/>
                    <a:pt x="394" y="73"/>
                    <a:pt x="29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07" name="Google Shape;29307;p13"/>
            <p:cNvSpPr/>
            <p:nvPr/>
          </p:nvSpPr>
          <p:spPr>
            <a:xfrm>
              <a:off x="660834" y="4893057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0" y="115"/>
                  </a:moveTo>
                  <a:cubicBezTo>
                    <a:pt x="156" y="140"/>
                    <a:pt x="393" y="71"/>
                    <a:pt x="294" y="26"/>
                  </a:cubicBezTo>
                  <a:cubicBezTo>
                    <a:pt x="242" y="0"/>
                    <a:pt x="1" y="68"/>
                    <a:pt x="10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08" name="Google Shape;29308;p13"/>
            <p:cNvSpPr/>
            <p:nvPr/>
          </p:nvSpPr>
          <p:spPr>
            <a:xfrm>
              <a:off x="492262" y="4884837"/>
              <a:ext cx="28483" cy="11713"/>
            </a:xfrm>
            <a:custGeom>
              <a:avLst/>
              <a:gdLst/>
              <a:ahLst/>
              <a:cxnLst/>
              <a:rect l="l" t="t" r="r" b="b"/>
              <a:pathLst>
                <a:path w="798" h="389" extrusionOk="0">
                  <a:moveTo>
                    <a:pt x="771" y="25"/>
                  </a:moveTo>
                  <a:cubicBezTo>
                    <a:pt x="336" y="0"/>
                    <a:pt x="49" y="47"/>
                    <a:pt x="1" y="208"/>
                  </a:cubicBezTo>
                  <a:cubicBezTo>
                    <a:pt x="279" y="229"/>
                    <a:pt x="326" y="358"/>
                    <a:pt x="580" y="388"/>
                  </a:cubicBezTo>
                  <a:cubicBezTo>
                    <a:pt x="539" y="218"/>
                    <a:pt x="797" y="188"/>
                    <a:pt x="77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09" name="Google Shape;29309;p13"/>
            <p:cNvSpPr/>
            <p:nvPr/>
          </p:nvSpPr>
          <p:spPr>
            <a:xfrm>
              <a:off x="2089293" y="4883543"/>
              <a:ext cx="38726" cy="12616"/>
            </a:xfrm>
            <a:custGeom>
              <a:avLst/>
              <a:gdLst/>
              <a:ahLst/>
              <a:cxnLst/>
              <a:rect l="l" t="t" r="r" b="b"/>
              <a:pathLst>
                <a:path w="1085" h="419" extrusionOk="0">
                  <a:moveTo>
                    <a:pt x="962" y="342"/>
                  </a:moveTo>
                  <a:cubicBezTo>
                    <a:pt x="1085" y="122"/>
                    <a:pt x="42" y="0"/>
                    <a:pt x="0" y="158"/>
                  </a:cubicBezTo>
                  <a:cubicBezTo>
                    <a:pt x="366" y="199"/>
                    <a:pt x="347" y="418"/>
                    <a:pt x="962" y="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10" name="Google Shape;29310;p13"/>
            <p:cNvSpPr/>
            <p:nvPr/>
          </p:nvSpPr>
          <p:spPr>
            <a:xfrm>
              <a:off x="8662517" y="4888330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5" y="1"/>
                  </a:moveTo>
                  <a:cubicBezTo>
                    <a:pt x="238" y="22"/>
                    <a:pt x="5" y="3"/>
                    <a:pt x="0" y="92"/>
                  </a:cubicBezTo>
                  <a:cubicBezTo>
                    <a:pt x="150" y="72"/>
                    <a:pt x="381" y="88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11" name="Google Shape;29311;p13"/>
            <p:cNvSpPr/>
            <p:nvPr/>
          </p:nvSpPr>
          <p:spPr>
            <a:xfrm>
              <a:off x="216150" y="4885590"/>
              <a:ext cx="21558" cy="6444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603" y="0"/>
                  </a:moveTo>
                  <a:lnTo>
                    <a:pt x="25" y="0"/>
                  </a:lnTo>
                  <a:cubicBezTo>
                    <a:pt x="0" y="163"/>
                    <a:pt x="216" y="213"/>
                    <a:pt x="603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12" name="Google Shape;29312;p13"/>
            <p:cNvSpPr/>
            <p:nvPr/>
          </p:nvSpPr>
          <p:spPr>
            <a:xfrm>
              <a:off x="5585845" y="4879779"/>
              <a:ext cx="6853" cy="6233"/>
            </a:xfrm>
            <a:custGeom>
              <a:avLst/>
              <a:gdLst/>
              <a:ahLst/>
              <a:cxnLst/>
              <a:rect l="l" t="t" r="r" b="b"/>
              <a:pathLst>
                <a:path w="192" h="207" extrusionOk="0">
                  <a:moveTo>
                    <a:pt x="191" y="103"/>
                  </a:moveTo>
                  <a:cubicBezTo>
                    <a:pt x="191" y="52"/>
                    <a:pt x="36" y="0"/>
                    <a:pt x="1" y="103"/>
                  </a:cubicBezTo>
                  <a:cubicBezTo>
                    <a:pt x="1" y="154"/>
                    <a:pt x="156" y="206"/>
                    <a:pt x="191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13" name="Google Shape;29313;p13"/>
            <p:cNvSpPr/>
            <p:nvPr/>
          </p:nvSpPr>
          <p:spPr>
            <a:xfrm>
              <a:off x="4711609" y="4880110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388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14" name="Google Shape;29314;p13"/>
            <p:cNvSpPr/>
            <p:nvPr/>
          </p:nvSpPr>
          <p:spPr>
            <a:xfrm>
              <a:off x="2436575" y="4866592"/>
              <a:ext cx="40404" cy="18548"/>
            </a:xfrm>
            <a:custGeom>
              <a:avLst/>
              <a:gdLst/>
              <a:ahLst/>
              <a:cxnLst/>
              <a:rect l="l" t="t" r="r" b="b"/>
              <a:pathLst>
                <a:path w="1132" h="616" extrusionOk="0">
                  <a:moveTo>
                    <a:pt x="1068" y="450"/>
                  </a:moveTo>
                  <a:cubicBezTo>
                    <a:pt x="1132" y="1"/>
                    <a:pt x="0" y="214"/>
                    <a:pt x="102" y="540"/>
                  </a:cubicBezTo>
                  <a:cubicBezTo>
                    <a:pt x="648" y="616"/>
                    <a:pt x="601" y="412"/>
                    <a:pt x="1068" y="4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15" name="Google Shape;29315;p13"/>
            <p:cNvSpPr/>
            <p:nvPr/>
          </p:nvSpPr>
          <p:spPr>
            <a:xfrm>
              <a:off x="96404" y="4879328"/>
              <a:ext cx="14063" cy="4366"/>
            </a:xfrm>
            <a:custGeom>
              <a:avLst/>
              <a:gdLst/>
              <a:ahLst/>
              <a:cxnLst/>
              <a:rect l="l" t="t" r="r" b="b"/>
              <a:pathLst>
                <a:path w="394" h="145" extrusionOk="0">
                  <a:moveTo>
                    <a:pt x="294" y="27"/>
                  </a:moveTo>
                  <a:cubicBezTo>
                    <a:pt x="239" y="1"/>
                    <a:pt x="0" y="71"/>
                    <a:pt x="101" y="117"/>
                  </a:cubicBezTo>
                  <a:cubicBezTo>
                    <a:pt x="154" y="144"/>
                    <a:pt x="393" y="74"/>
                    <a:pt x="29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16" name="Google Shape;29316;p13"/>
            <p:cNvSpPr/>
            <p:nvPr/>
          </p:nvSpPr>
          <p:spPr>
            <a:xfrm>
              <a:off x="7664466" y="4874661"/>
              <a:ext cx="13813" cy="5540"/>
            </a:xfrm>
            <a:custGeom>
              <a:avLst/>
              <a:gdLst/>
              <a:ahLst/>
              <a:cxnLst/>
              <a:rect l="l" t="t" r="r" b="b"/>
              <a:pathLst>
                <a:path w="387" h="184" extrusionOk="0">
                  <a:moveTo>
                    <a:pt x="38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17" name="Google Shape;29317;p13"/>
            <p:cNvSpPr/>
            <p:nvPr/>
          </p:nvSpPr>
          <p:spPr>
            <a:xfrm>
              <a:off x="5224358" y="4876648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2" y="26"/>
                  </a:moveTo>
                  <a:cubicBezTo>
                    <a:pt x="238" y="1"/>
                    <a:pt x="1" y="70"/>
                    <a:pt x="100" y="117"/>
                  </a:cubicBezTo>
                  <a:cubicBezTo>
                    <a:pt x="152" y="142"/>
                    <a:pt x="391" y="71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18" name="Google Shape;29318;p13"/>
            <p:cNvSpPr/>
            <p:nvPr/>
          </p:nvSpPr>
          <p:spPr>
            <a:xfrm>
              <a:off x="4645900" y="4866441"/>
              <a:ext cx="28268" cy="13700"/>
            </a:xfrm>
            <a:custGeom>
              <a:avLst/>
              <a:gdLst/>
              <a:ahLst/>
              <a:cxnLst/>
              <a:rect l="l" t="t" r="r" b="b"/>
              <a:pathLst>
                <a:path w="792" h="455" extrusionOk="0">
                  <a:moveTo>
                    <a:pt x="493" y="455"/>
                  </a:moveTo>
                  <a:cubicBezTo>
                    <a:pt x="758" y="339"/>
                    <a:pt x="792" y="10"/>
                    <a:pt x="301" y="1"/>
                  </a:cubicBezTo>
                  <a:cubicBezTo>
                    <a:pt x="36" y="117"/>
                    <a:pt x="1" y="447"/>
                    <a:pt x="493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19" name="Google Shape;29319;p13"/>
            <p:cNvSpPr/>
            <p:nvPr/>
          </p:nvSpPr>
          <p:spPr>
            <a:xfrm>
              <a:off x="7213500" y="4865658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0" y="117"/>
                  </a:moveTo>
                  <a:cubicBezTo>
                    <a:pt x="155" y="143"/>
                    <a:pt x="394" y="72"/>
                    <a:pt x="295" y="27"/>
                  </a:cubicBezTo>
                  <a:cubicBezTo>
                    <a:pt x="240" y="0"/>
                    <a:pt x="1" y="70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20" name="Google Shape;29320;p13"/>
            <p:cNvSpPr/>
            <p:nvPr/>
          </p:nvSpPr>
          <p:spPr>
            <a:xfrm>
              <a:off x="3362600" y="4860931"/>
              <a:ext cx="34443" cy="9033"/>
            </a:xfrm>
            <a:custGeom>
              <a:avLst/>
              <a:gdLst/>
              <a:ahLst/>
              <a:cxnLst/>
              <a:rect l="l" t="t" r="r" b="b"/>
              <a:pathLst>
                <a:path w="965" h="300" extrusionOk="0">
                  <a:moveTo>
                    <a:pt x="192" y="274"/>
                  </a:moveTo>
                  <a:cubicBezTo>
                    <a:pt x="632" y="300"/>
                    <a:pt x="919" y="253"/>
                    <a:pt x="965" y="92"/>
                  </a:cubicBezTo>
                  <a:cubicBezTo>
                    <a:pt x="621" y="114"/>
                    <a:pt x="0" y="1"/>
                    <a:pt x="192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21" name="Google Shape;29321;p13"/>
            <p:cNvSpPr/>
            <p:nvPr/>
          </p:nvSpPr>
          <p:spPr>
            <a:xfrm>
              <a:off x="2429865" y="4865658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0" y="27"/>
                  </a:moveTo>
                  <a:cubicBezTo>
                    <a:pt x="236" y="0"/>
                    <a:pt x="0" y="70"/>
                    <a:pt x="98" y="117"/>
                  </a:cubicBezTo>
                  <a:cubicBezTo>
                    <a:pt x="150" y="143"/>
                    <a:pt x="392" y="75"/>
                    <a:pt x="29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22" name="Google Shape;29322;p13"/>
            <p:cNvSpPr/>
            <p:nvPr/>
          </p:nvSpPr>
          <p:spPr>
            <a:xfrm>
              <a:off x="1813895" y="4863370"/>
              <a:ext cx="6889" cy="6173"/>
            </a:xfrm>
            <a:custGeom>
              <a:avLst/>
              <a:gdLst/>
              <a:ahLst/>
              <a:cxnLst/>
              <a:rect l="l" t="t" r="r" b="b"/>
              <a:pathLst>
                <a:path w="193" h="205" extrusionOk="0">
                  <a:moveTo>
                    <a:pt x="2" y="103"/>
                  </a:moveTo>
                  <a:cubicBezTo>
                    <a:pt x="0" y="153"/>
                    <a:pt x="157" y="204"/>
                    <a:pt x="192" y="103"/>
                  </a:cubicBezTo>
                  <a:cubicBezTo>
                    <a:pt x="192" y="53"/>
                    <a:pt x="37" y="1"/>
                    <a:pt x="2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23" name="Google Shape;29323;p13"/>
            <p:cNvSpPr/>
            <p:nvPr/>
          </p:nvSpPr>
          <p:spPr>
            <a:xfrm>
              <a:off x="6449480" y="4862918"/>
              <a:ext cx="14099" cy="4306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294" y="26"/>
                  </a:moveTo>
                  <a:cubicBezTo>
                    <a:pt x="241" y="0"/>
                    <a:pt x="1" y="69"/>
                    <a:pt x="103" y="118"/>
                  </a:cubicBezTo>
                  <a:cubicBezTo>
                    <a:pt x="155" y="142"/>
                    <a:pt x="395" y="75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24" name="Google Shape;29324;p13"/>
            <p:cNvSpPr/>
            <p:nvPr/>
          </p:nvSpPr>
          <p:spPr>
            <a:xfrm>
              <a:off x="5866989" y="4856626"/>
              <a:ext cx="8959" cy="11502"/>
            </a:xfrm>
            <a:custGeom>
              <a:avLst/>
              <a:gdLst/>
              <a:ahLst/>
              <a:cxnLst/>
              <a:rect l="l" t="t" r="r" b="b"/>
              <a:pathLst>
                <a:path w="251" h="382" extrusionOk="0">
                  <a:moveTo>
                    <a:pt x="223" y="235"/>
                  </a:moveTo>
                  <a:cubicBezTo>
                    <a:pt x="251" y="141"/>
                    <a:pt x="72" y="0"/>
                    <a:pt x="29" y="144"/>
                  </a:cubicBezTo>
                  <a:cubicBezTo>
                    <a:pt x="0" y="240"/>
                    <a:pt x="179" y="381"/>
                    <a:pt x="223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25" name="Google Shape;29325;p13"/>
            <p:cNvSpPr/>
            <p:nvPr/>
          </p:nvSpPr>
          <p:spPr>
            <a:xfrm>
              <a:off x="0" y="4860269"/>
              <a:ext cx="14170" cy="4246"/>
            </a:xfrm>
            <a:custGeom>
              <a:avLst/>
              <a:gdLst/>
              <a:ahLst/>
              <a:cxnLst/>
              <a:rect l="l" t="t" r="r" b="b"/>
              <a:pathLst>
                <a:path w="397" h="141" extrusionOk="0">
                  <a:moveTo>
                    <a:pt x="294" y="25"/>
                  </a:moveTo>
                  <a:cubicBezTo>
                    <a:pt x="242" y="1"/>
                    <a:pt x="1" y="69"/>
                    <a:pt x="102" y="117"/>
                  </a:cubicBezTo>
                  <a:cubicBezTo>
                    <a:pt x="157" y="140"/>
                    <a:pt x="396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26" name="Google Shape;29326;p13"/>
            <p:cNvSpPr/>
            <p:nvPr/>
          </p:nvSpPr>
          <p:spPr>
            <a:xfrm>
              <a:off x="4477577" y="4858282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5" y="0"/>
                  </a:moveTo>
                  <a:cubicBezTo>
                    <a:pt x="238" y="21"/>
                    <a:pt x="7" y="3"/>
                    <a:pt x="0" y="91"/>
                  </a:cubicBezTo>
                  <a:cubicBezTo>
                    <a:pt x="150" y="69"/>
                    <a:pt x="383" y="88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27" name="Google Shape;29327;p13"/>
            <p:cNvSpPr/>
            <p:nvPr/>
          </p:nvSpPr>
          <p:spPr>
            <a:xfrm>
              <a:off x="6645785" y="4849701"/>
              <a:ext cx="6960" cy="6173"/>
            </a:xfrm>
            <a:custGeom>
              <a:avLst/>
              <a:gdLst/>
              <a:ahLst/>
              <a:cxnLst/>
              <a:rect l="l" t="t" r="r" b="b"/>
              <a:pathLst>
                <a:path w="195" h="205" extrusionOk="0">
                  <a:moveTo>
                    <a:pt x="195" y="104"/>
                  </a:moveTo>
                  <a:cubicBezTo>
                    <a:pt x="195" y="53"/>
                    <a:pt x="39" y="1"/>
                    <a:pt x="1" y="104"/>
                  </a:cubicBezTo>
                  <a:cubicBezTo>
                    <a:pt x="0" y="152"/>
                    <a:pt x="157" y="204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28" name="Google Shape;29328;p13"/>
            <p:cNvSpPr/>
            <p:nvPr/>
          </p:nvSpPr>
          <p:spPr>
            <a:xfrm>
              <a:off x="4591006" y="4852019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5" y="27"/>
                  </a:moveTo>
                  <a:cubicBezTo>
                    <a:pt x="241" y="1"/>
                    <a:pt x="1" y="71"/>
                    <a:pt x="103" y="117"/>
                  </a:cubicBezTo>
                  <a:cubicBezTo>
                    <a:pt x="156" y="143"/>
                    <a:pt x="395" y="74"/>
                    <a:pt x="295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29" name="Google Shape;29329;p13"/>
            <p:cNvSpPr/>
            <p:nvPr/>
          </p:nvSpPr>
          <p:spPr>
            <a:xfrm>
              <a:off x="2626027" y="4847292"/>
              <a:ext cx="15134" cy="9274"/>
            </a:xfrm>
            <a:custGeom>
              <a:avLst/>
              <a:gdLst/>
              <a:ahLst/>
              <a:cxnLst/>
              <a:rect l="l" t="t" r="r" b="b"/>
              <a:pathLst>
                <a:path w="424" h="308" extrusionOk="0">
                  <a:moveTo>
                    <a:pt x="387" y="274"/>
                  </a:moveTo>
                  <a:cubicBezTo>
                    <a:pt x="357" y="165"/>
                    <a:pt x="424" y="15"/>
                    <a:pt x="194" y="1"/>
                  </a:cubicBezTo>
                  <a:cubicBezTo>
                    <a:pt x="184" y="56"/>
                    <a:pt x="165" y="108"/>
                    <a:pt x="1" y="92"/>
                  </a:cubicBezTo>
                  <a:cubicBezTo>
                    <a:pt x="24" y="203"/>
                    <a:pt x="58" y="308"/>
                    <a:pt x="387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30" name="Google Shape;29330;p13"/>
            <p:cNvSpPr/>
            <p:nvPr/>
          </p:nvSpPr>
          <p:spPr>
            <a:xfrm>
              <a:off x="2557178" y="4852802"/>
              <a:ext cx="13849" cy="2740"/>
            </a:xfrm>
            <a:custGeom>
              <a:avLst/>
              <a:gdLst/>
              <a:ahLst/>
              <a:cxnLst/>
              <a:rect l="l" t="t" r="r" b="b"/>
              <a:pathLst>
                <a:path w="388" h="91" extrusionOk="0">
                  <a:moveTo>
                    <a:pt x="387" y="1"/>
                  </a:moveTo>
                  <a:cubicBezTo>
                    <a:pt x="238" y="20"/>
                    <a:pt x="6" y="2"/>
                    <a:pt x="1" y="91"/>
                  </a:cubicBezTo>
                  <a:cubicBezTo>
                    <a:pt x="152" y="71"/>
                    <a:pt x="383" y="88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31" name="Google Shape;29331;p13"/>
            <p:cNvSpPr/>
            <p:nvPr/>
          </p:nvSpPr>
          <p:spPr>
            <a:xfrm>
              <a:off x="2515989" y="4841060"/>
              <a:ext cx="30410" cy="11773"/>
            </a:xfrm>
            <a:custGeom>
              <a:avLst/>
              <a:gdLst/>
              <a:ahLst/>
              <a:cxnLst/>
              <a:rect l="l" t="t" r="r" b="b"/>
              <a:pathLst>
                <a:path w="852" h="391" extrusionOk="0">
                  <a:moveTo>
                    <a:pt x="771" y="26"/>
                  </a:moveTo>
                  <a:cubicBezTo>
                    <a:pt x="334" y="0"/>
                    <a:pt x="48" y="47"/>
                    <a:pt x="1" y="208"/>
                  </a:cubicBezTo>
                  <a:cubicBezTo>
                    <a:pt x="275" y="229"/>
                    <a:pt x="324" y="358"/>
                    <a:pt x="578" y="391"/>
                  </a:cubicBezTo>
                  <a:cubicBezTo>
                    <a:pt x="638" y="268"/>
                    <a:pt x="852" y="216"/>
                    <a:pt x="77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32" name="Google Shape;29332;p13"/>
            <p:cNvSpPr/>
            <p:nvPr/>
          </p:nvSpPr>
          <p:spPr>
            <a:xfrm>
              <a:off x="4019794" y="4841090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99" y="116"/>
                  </a:moveTo>
                  <a:cubicBezTo>
                    <a:pt x="154" y="140"/>
                    <a:pt x="392" y="71"/>
                    <a:pt x="293" y="25"/>
                  </a:cubicBezTo>
                  <a:cubicBezTo>
                    <a:pt x="240" y="1"/>
                    <a:pt x="0" y="70"/>
                    <a:pt x="9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33" name="Google Shape;29333;p13"/>
            <p:cNvSpPr/>
            <p:nvPr/>
          </p:nvSpPr>
          <p:spPr>
            <a:xfrm>
              <a:off x="7210252" y="4835791"/>
              <a:ext cx="13777" cy="6775"/>
            </a:xfrm>
            <a:custGeom>
              <a:avLst/>
              <a:gdLst/>
              <a:ahLst/>
              <a:cxnLst/>
              <a:rect l="l" t="t" r="r" b="b"/>
              <a:pathLst>
                <a:path w="386" h="225" extrusionOk="0">
                  <a:moveTo>
                    <a:pt x="386" y="110"/>
                  </a:moveTo>
                  <a:cubicBezTo>
                    <a:pt x="345" y="0"/>
                    <a:pt x="170" y="55"/>
                    <a:pt x="1" y="110"/>
                  </a:cubicBezTo>
                  <a:cubicBezTo>
                    <a:pt x="1" y="203"/>
                    <a:pt x="339" y="225"/>
                    <a:pt x="386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34" name="Google Shape;29334;p13"/>
            <p:cNvSpPr/>
            <p:nvPr/>
          </p:nvSpPr>
          <p:spPr>
            <a:xfrm>
              <a:off x="5933233" y="4835670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4"/>
                  </a:moveTo>
                  <a:cubicBezTo>
                    <a:pt x="239" y="1"/>
                    <a:pt x="0" y="68"/>
                    <a:pt x="102" y="115"/>
                  </a:cubicBezTo>
                  <a:cubicBezTo>
                    <a:pt x="153" y="140"/>
                    <a:pt x="393" y="70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35" name="Google Shape;29335;p13"/>
            <p:cNvSpPr/>
            <p:nvPr/>
          </p:nvSpPr>
          <p:spPr>
            <a:xfrm>
              <a:off x="2897428" y="4828113"/>
              <a:ext cx="26591" cy="12345"/>
            </a:xfrm>
            <a:custGeom>
              <a:avLst/>
              <a:gdLst/>
              <a:ahLst/>
              <a:cxnLst/>
              <a:rect l="l" t="t" r="r" b="b"/>
              <a:pathLst>
                <a:path w="745" h="410" extrusionOk="0">
                  <a:moveTo>
                    <a:pt x="690" y="365"/>
                  </a:moveTo>
                  <a:cubicBezTo>
                    <a:pt x="745" y="158"/>
                    <a:pt x="644" y="24"/>
                    <a:pt x="305" y="1"/>
                  </a:cubicBezTo>
                  <a:cubicBezTo>
                    <a:pt x="1" y="138"/>
                    <a:pt x="89" y="409"/>
                    <a:pt x="690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36" name="Google Shape;29336;p13"/>
            <p:cNvSpPr/>
            <p:nvPr/>
          </p:nvSpPr>
          <p:spPr>
            <a:xfrm>
              <a:off x="2116348" y="4822663"/>
              <a:ext cx="38619" cy="16470"/>
            </a:xfrm>
            <a:custGeom>
              <a:avLst/>
              <a:gdLst/>
              <a:ahLst/>
              <a:cxnLst/>
              <a:rect l="l" t="t" r="r" b="b"/>
              <a:pathLst>
                <a:path w="1082" h="547" extrusionOk="0">
                  <a:moveTo>
                    <a:pt x="589" y="546"/>
                  </a:moveTo>
                  <a:cubicBezTo>
                    <a:pt x="608" y="402"/>
                    <a:pt x="1081" y="476"/>
                    <a:pt x="973" y="273"/>
                  </a:cubicBezTo>
                  <a:cubicBezTo>
                    <a:pt x="626" y="196"/>
                    <a:pt x="444" y="41"/>
                    <a:pt x="12" y="0"/>
                  </a:cubicBezTo>
                  <a:cubicBezTo>
                    <a:pt x="1" y="278"/>
                    <a:pt x="185" y="465"/>
                    <a:pt x="589" y="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37" name="Google Shape;29337;p13"/>
            <p:cNvSpPr/>
            <p:nvPr/>
          </p:nvSpPr>
          <p:spPr>
            <a:xfrm>
              <a:off x="6807469" y="4832930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2" y="24"/>
                  </a:moveTo>
                  <a:cubicBezTo>
                    <a:pt x="237" y="0"/>
                    <a:pt x="1" y="68"/>
                    <a:pt x="100" y="115"/>
                  </a:cubicBezTo>
                  <a:cubicBezTo>
                    <a:pt x="152" y="140"/>
                    <a:pt x="391" y="72"/>
                    <a:pt x="29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38" name="Google Shape;29338;p13"/>
            <p:cNvSpPr/>
            <p:nvPr/>
          </p:nvSpPr>
          <p:spPr>
            <a:xfrm>
              <a:off x="8369880" y="4830160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0" y="116"/>
                  </a:moveTo>
                  <a:cubicBezTo>
                    <a:pt x="156" y="140"/>
                    <a:pt x="393" y="71"/>
                    <a:pt x="293" y="24"/>
                  </a:cubicBezTo>
                  <a:cubicBezTo>
                    <a:pt x="241" y="1"/>
                    <a:pt x="0" y="69"/>
                    <a:pt x="100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39" name="Google Shape;29339;p13"/>
            <p:cNvSpPr/>
            <p:nvPr/>
          </p:nvSpPr>
          <p:spPr>
            <a:xfrm>
              <a:off x="7341062" y="4819472"/>
              <a:ext cx="28661" cy="14182"/>
            </a:xfrm>
            <a:custGeom>
              <a:avLst/>
              <a:gdLst/>
              <a:ahLst/>
              <a:cxnLst/>
              <a:rect l="l" t="t" r="r" b="b"/>
              <a:pathLst>
                <a:path w="803" h="471" extrusionOk="0">
                  <a:moveTo>
                    <a:pt x="190" y="471"/>
                  </a:moveTo>
                  <a:lnTo>
                    <a:pt x="578" y="471"/>
                  </a:lnTo>
                  <a:cubicBezTo>
                    <a:pt x="472" y="339"/>
                    <a:pt x="802" y="1"/>
                    <a:pt x="383" y="18"/>
                  </a:cubicBezTo>
                  <a:cubicBezTo>
                    <a:pt x="524" y="266"/>
                    <a:pt x="2" y="200"/>
                    <a:pt x="1" y="382"/>
                  </a:cubicBezTo>
                  <a:cubicBezTo>
                    <a:pt x="118" y="384"/>
                    <a:pt x="227" y="392"/>
                    <a:pt x="190" y="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40" name="Google Shape;29340;p13"/>
            <p:cNvSpPr/>
            <p:nvPr/>
          </p:nvSpPr>
          <p:spPr>
            <a:xfrm>
              <a:off x="4972123" y="4823868"/>
              <a:ext cx="9030" cy="11442"/>
            </a:xfrm>
            <a:custGeom>
              <a:avLst/>
              <a:gdLst/>
              <a:ahLst/>
              <a:cxnLst/>
              <a:rect l="l" t="t" r="r" b="b"/>
              <a:pathLst>
                <a:path w="253" h="380" extrusionOk="0">
                  <a:moveTo>
                    <a:pt x="224" y="233"/>
                  </a:moveTo>
                  <a:cubicBezTo>
                    <a:pt x="252" y="139"/>
                    <a:pt x="74" y="1"/>
                    <a:pt x="31" y="144"/>
                  </a:cubicBezTo>
                  <a:cubicBezTo>
                    <a:pt x="0" y="238"/>
                    <a:pt x="181" y="379"/>
                    <a:pt x="224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41" name="Google Shape;29341;p13"/>
            <p:cNvSpPr/>
            <p:nvPr/>
          </p:nvSpPr>
          <p:spPr>
            <a:xfrm>
              <a:off x="2333461" y="4824711"/>
              <a:ext cx="13956" cy="4215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292" y="25"/>
                  </a:moveTo>
                  <a:cubicBezTo>
                    <a:pt x="237" y="0"/>
                    <a:pt x="0" y="68"/>
                    <a:pt x="100" y="116"/>
                  </a:cubicBezTo>
                  <a:cubicBezTo>
                    <a:pt x="152" y="140"/>
                    <a:pt x="391" y="72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42" name="Google Shape;29342;p13"/>
            <p:cNvSpPr/>
            <p:nvPr/>
          </p:nvSpPr>
          <p:spPr>
            <a:xfrm>
              <a:off x="2061668" y="4822693"/>
              <a:ext cx="13777" cy="5450"/>
            </a:xfrm>
            <a:custGeom>
              <a:avLst/>
              <a:gdLst/>
              <a:ahLst/>
              <a:cxnLst/>
              <a:rect l="l" t="t" r="r" b="b"/>
              <a:pathLst>
                <a:path w="386" h="181" extrusionOk="0">
                  <a:moveTo>
                    <a:pt x="385" y="1"/>
                  </a:moveTo>
                  <a:lnTo>
                    <a:pt x="0" y="1"/>
                  </a:lnTo>
                  <a:lnTo>
                    <a:pt x="0" y="181"/>
                  </a:lnTo>
                  <a:lnTo>
                    <a:pt x="385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43" name="Google Shape;29343;p13"/>
            <p:cNvSpPr/>
            <p:nvPr/>
          </p:nvSpPr>
          <p:spPr>
            <a:xfrm>
              <a:off x="6212129" y="4814143"/>
              <a:ext cx="6960" cy="6233"/>
            </a:xfrm>
            <a:custGeom>
              <a:avLst/>
              <a:gdLst/>
              <a:ahLst/>
              <a:cxnLst/>
              <a:rect l="l" t="t" r="r" b="b"/>
              <a:pathLst>
                <a:path w="195" h="207" extrusionOk="0">
                  <a:moveTo>
                    <a:pt x="193" y="103"/>
                  </a:moveTo>
                  <a:cubicBezTo>
                    <a:pt x="195" y="52"/>
                    <a:pt x="37" y="0"/>
                    <a:pt x="3" y="103"/>
                  </a:cubicBezTo>
                  <a:cubicBezTo>
                    <a:pt x="0" y="154"/>
                    <a:pt x="157" y="206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44" name="Google Shape;29344;p13"/>
            <p:cNvSpPr/>
            <p:nvPr/>
          </p:nvSpPr>
          <p:spPr>
            <a:xfrm>
              <a:off x="3214015" y="4802551"/>
              <a:ext cx="52218" cy="22763"/>
            </a:xfrm>
            <a:custGeom>
              <a:avLst/>
              <a:gdLst/>
              <a:ahLst/>
              <a:cxnLst/>
              <a:rect l="l" t="t" r="r" b="b"/>
              <a:pathLst>
                <a:path w="1463" h="756" extrusionOk="0">
                  <a:moveTo>
                    <a:pt x="1462" y="397"/>
                  </a:moveTo>
                  <a:cubicBezTo>
                    <a:pt x="1345" y="273"/>
                    <a:pt x="720" y="384"/>
                    <a:pt x="691" y="214"/>
                  </a:cubicBezTo>
                  <a:cubicBezTo>
                    <a:pt x="670" y="105"/>
                    <a:pt x="635" y="0"/>
                    <a:pt x="306" y="33"/>
                  </a:cubicBezTo>
                  <a:cubicBezTo>
                    <a:pt x="0" y="477"/>
                    <a:pt x="1246" y="756"/>
                    <a:pt x="1462" y="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45" name="Google Shape;29345;p13"/>
            <p:cNvSpPr/>
            <p:nvPr/>
          </p:nvSpPr>
          <p:spPr>
            <a:xfrm>
              <a:off x="7770971" y="4811041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0" y="0"/>
                    <a:pt x="0" y="69"/>
                    <a:pt x="102" y="115"/>
                  </a:cubicBezTo>
                  <a:cubicBezTo>
                    <a:pt x="156" y="141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46" name="Google Shape;29346;p13"/>
            <p:cNvSpPr/>
            <p:nvPr/>
          </p:nvSpPr>
          <p:spPr>
            <a:xfrm>
              <a:off x="3279973" y="4808994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1" y="183"/>
                  </a:moveTo>
                  <a:lnTo>
                    <a:pt x="386" y="183"/>
                  </a:lnTo>
                  <a:lnTo>
                    <a:pt x="38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47" name="Google Shape;29347;p13"/>
            <p:cNvSpPr/>
            <p:nvPr/>
          </p:nvSpPr>
          <p:spPr>
            <a:xfrm>
              <a:off x="1841414" y="4811764"/>
              <a:ext cx="13742" cy="2740"/>
            </a:xfrm>
            <a:custGeom>
              <a:avLst/>
              <a:gdLst/>
              <a:ahLst/>
              <a:cxnLst/>
              <a:rect l="l" t="t" r="r" b="b"/>
              <a:pathLst>
                <a:path w="385" h="91" extrusionOk="0">
                  <a:moveTo>
                    <a:pt x="385" y="1"/>
                  </a:moveTo>
                  <a:cubicBezTo>
                    <a:pt x="236" y="20"/>
                    <a:pt x="6" y="5"/>
                    <a:pt x="1" y="91"/>
                  </a:cubicBezTo>
                  <a:cubicBezTo>
                    <a:pt x="150" y="73"/>
                    <a:pt x="379" y="90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48" name="Google Shape;29348;p13"/>
            <p:cNvSpPr/>
            <p:nvPr/>
          </p:nvSpPr>
          <p:spPr>
            <a:xfrm>
              <a:off x="6412361" y="4798185"/>
              <a:ext cx="29018" cy="10870"/>
            </a:xfrm>
            <a:custGeom>
              <a:avLst/>
              <a:gdLst/>
              <a:ahLst/>
              <a:cxnLst/>
              <a:rect l="l" t="t" r="r" b="b"/>
              <a:pathLst>
                <a:path w="813" h="361" extrusionOk="0">
                  <a:moveTo>
                    <a:pt x="563" y="360"/>
                  </a:moveTo>
                  <a:cubicBezTo>
                    <a:pt x="812" y="242"/>
                    <a:pt x="682" y="88"/>
                    <a:pt x="371" y="0"/>
                  </a:cubicBezTo>
                  <a:cubicBezTo>
                    <a:pt x="346" y="225"/>
                    <a:pt x="0" y="282"/>
                    <a:pt x="563" y="3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49" name="Google Shape;29349;p13"/>
            <p:cNvSpPr/>
            <p:nvPr/>
          </p:nvSpPr>
          <p:spPr>
            <a:xfrm>
              <a:off x="75774" y="4805592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3" y="24"/>
                  </a:moveTo>
                  <a:cubicBezTo>
                    <a:pt x="240" y="1"/>
                    <a:pt x="0" y="69"/>
                    <a:pt x="98" y="114"/>
                  </a:cubicBezTo>
                  <a:cubicBezTo>
                    <a:pt x="153" y="141"/>
                    <a:pt x="394" y="70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50" name="Google Shape;29350;p13"/>
            <p:cNvSpPr/>
            <p:nvPr/>
          </p:nvSpPr>
          <p:spPr>
            <a:xfrm>
              <a:off x="8335437" y="4802852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4" y="24"/>
                  </a:moveTo>
                  <a:cubicBezTo>
                    <a:pt x="240" y="1"/>
                    <a:pt x="1" y="68"/>
                    <a:pt x="103" y="115"/>
                  </a:cubicBezTo>
                  <a:cubicBezTo>
                    <a:pt x="153" y="140"/>
                    <a:pt x="392" y="70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51" name="Google Shape;29351;p13"/>
            <p:cNvSpPr/>
            <p:nvPr/>
          </p:nvSpPr>
          <p:spPr>
            <a:xfrm>
              <a:off x="4498243" y="4803575"/>
              <a:ext cx="13849" cy="2770"/>
            </a:xfrm>
            <a:custGeom>
              <a:avLst/>
              <a:gdLst/>
              <a:ahLst/>
              <a:cxnLst/>
              <a:rect l="l" t="t" r="r" b="b"/>
              <a:pathLst>
                <a:path w="388" h="92" extrusionOk="0">
                  <a:moveTo>
                    <a:pt x="387" y="0"/>
                  </a:moveTo>
                  <a:cubicBezTo>
                    <a:pt x="237" y="22"/>
                    <a:pt x="7" y="4"/>
                    <a:pt x="1" y="91"/>
                  </a:cubicBezTo>
                  <a:cubicBezTo>
                    <a:pt x="151" y="71"/>
                    <a:pt x="383" y="89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52" name="Google Shape;29352;p13"/>
            <p:cNvSpPr/>
            <p:nvPr/>
          </p:nvSpPr>
          <p:spPr>
            <a:xfrm>
              <a:off x="8600556" y="4797432"/>
              <a:ext cx="13849" cy="7407"/>
            </a:xfrm>
            <a:custGeom>
              <a:avLst/>
              <a:gdLst/>
              <a:ahLst/>
              <a:cxnLst/>
              <a:rect l="l" t="t" r="r" b="b"/>
              <a:pathLst>
                <a:path w="388" h="246" extrusionOk="0">
                  <a:moveTo>
                    <a:pt x="388" y="115"/>
                  </a:moveTo>
                  <a:cubicBezTo>
                    <a:pt x="384" y="24"/>
                    <a:pt x="50" y="0"/>
                    <a:pt x="0" y="115"/>
                  </a:cubicBezTo>
                  <a:cubicBezTo>
                    <a:pt x="215" y="105"/>
                    <a:pt x="303" y="246"/>
                    <a:pt x="388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53" name="Google Shape;29353;p13"/>
            <p:cNvSpPr/>
            <p:nvPr/>
          </p:nvSpPr>
          <p:spPr>
            <a:xfrm>
              <a:off x="8873991" y="4789935"/>
              <a:ext cx="25556" cy="10990"/>
            </a:xfrm>
            <a:custGeom>
              <a:avLst/>
              <a:gdLst/>
              <a:ahLst/>
              <a:cxnLst/>
              <a:rect l="l" t="t" r="r" b="b"/>
              <a:pathLst>
                <a:path w="716" h="365" extrusionOk="0">
                  <a:moveTo>
                    <a:pt x="439" y="364"/>
                  </a:moveTo>
                  <a:cubicBezTo>
                    <a:pt x="500" y="242"/>
                    <a:pt x="715" y="191"/>
                    <a:pt x="632" y="0"/>
                  </a:cubicBezTo>
                  <a:lnTo>
                    <a:pt x="54" y="0"/>
                  </a:lnTo>
                  <a:cubicBezTo>
                    <a:pt x="0" y="208"/>
                    <a:pt x="102" y="341"/>
                    <a:pt x="439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54" name="Google Shape;29354;p13"/>
            <p:cNvSpPr/>
            <p:nvPr/>
          </p:nvSpPr>
          <p:spPr>
            <a:xfrm>
              <a:off x="6246251" y="4791892"/>
              <a:ext cx="21023" cy="9033"/>
            </a:xfrm>
            <a:custGeom>
              <a:avLst/>
              <a:gdLst/>
              <a:ahLst/>
              <a:cxnLst/>
              <a:rect l="l" t="t" r="r" b="b"/>
              <a:pathLst>
                <a:path w="589" h="300" extrusionOk="0">
                  <a:moveTo>
                    <a:pt x="394" y="299"/>
                  </a:moveTo>
                  <a:cubicBezTo>
                    <a:pt x="394" y="208"/>
                    <a:pt x="549" y="191"/>
                    <a:pt x="588" y="117"/>
                  </a:cubicBezTo>
                  <a:cubicBezTo>
                    <a:pt x="339" y="113"/>
                    <a:pt x="321" y="0"/>
                    <a:pt x="9" y="26"/>
                  </a:cubicBezTo>
                  <a:cubicBezTo>
                    <a:pt x="1" y="182"/>
                    <a:pt x="157" y="258"/>
                    <a:pt x="394" y="2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55" name="Google Shape;29355;p13"/>
            <p:cNvSpPr/>
            <p:nvPr/>
          </p:nvSpPr>
          <p:spPr>
            <a:xfrm>
              <a:off x="8569504" y="479460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99" y="118"/>
                  </a:moveTo>
                  <a:cubicBezTo>
                    <a:pt x="155" y="141"/>
                    <a:pt x="394" y="74"/>
                    <a:pt x="293" y="27"/>
                  </a:cubicBezTo>
                  <a:cubicBezTo>
                    <a:pt x="240" y="0"/>
                    <a:pt x="1" y="70"/>
                    <a:pt x="99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56" name="Google Shape;29356;p13"/>
            <p:cNvSpPr/>
            <p:nvPr/>
          </p:nvSpPr>
          <p:spPr>
            <a:xfrm>
              <a:off x="4956990" y="4786202"/>
              <a:ext cx="39761" cy="15808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8" y="306"/>
                  </a:moveTo>
                  <a:cubicBezTo>
                    <a:pt x="1114" y="0"/>
                    <a:pt x="0" y="525"/>
                    <a:pt x="648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57" name="Google Shape;29357;p13"/>
            <p:cNvSpPr/>
            <p:nvPr/>
          </p:nvSpPr>
          <p:spPr>
            <a:xfrm>
              <a:off x="2743489" y="4783432"/>
              <a:ext cx="36335" cy="19090"/>
            </a:xfrm>
            <a:custGeom>
              <a:avLst/>
              <a:gdLst/>
              <a:ahLst/>
              <a:cxnLst/>
              <a:rect l="l" t="t" r="r" b="b"/>
              <a:pathLst>
                <a:path w="1018" h="634" extrusionOk="0">
                  <a:moveTo>
                    <a:pt x="760" y="489"/>
                  </a:moveTo>
                  <a:cubicBezTo>
                    <a:pt x="924" y="382"/>
                    <a:pt x="1018" y="244"/>
                    <a:pt x="954" y="33"/>
                  </a:cubicBezTo>
                  <a:cubicBezTo>
                    <a:pt x="664" y="48"/>
                    <a:pt x="245" y="1"/>
                    <a:pt x="181" y="125"/>
                  </a:cubicBezTo>
                  <a:cubicBezTo>
                    <a:pt x="695" y="95"/>
                    <a:pt x="1" y="634"/>
                    <a:pt x="760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58" name="Google Shape;29358;p13"/>
            <p:cNvSpPr/>
            <p:nvPr/>
          </p:nvSpPr>
          <p:spPr>
            <a:xfrm>
              <a:off x="3893980" y="4778946"/>
              <a:ext cx="37905" cy="18819"/>
            </a:xfrm>
            <a:custGeom>
              <a:avLst/>
              <a:gdLst/>
              <a:ahLst/>
              <a:cxnLst/>
              <a:rect l="l" t="t" r="r" b="b"/>
              <a:pathLst>
                <a:path w="1062" h="625" extrusionOk="0">
                  <a:moveTo>
                    <a:pt x="732" y="547"/>
                  </a:moveTo>
                  <a:cubicBezTo>
                    <a:pt x="1062" y="393"/>
                    <a:pt x="619" y="138"/>
                    <a:pt x="347" y="1"/>
                  </a:cubicBezTo>
                  <a:cubicBezTo>
                    <a:pt x="48" y="139"/>
                    <a:pt x="1" y="625"/>
                    <a:pt x="732" y="5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59" name="Google Shape;29359;p13"/>
            <p:cNvSpPr/>
            <p:nvPr/>
          </p:nvSpPr>
          <p:spPr>
            <a:xfrm>
              <a:off x="2784249" y="4786804"/>
              <a:ext cx="7067" cy="6203"/>
            </a:xfrm>
            <a:custGeom>
              <a:avLst/>
              <a:gdLst/>
              <a:ahLst/>
              <a:cxnLst/>
              <a:rect l="l" t="t" r="r" b="b"/>
              <a:pathLst>
                <a:path w="198" h="206" extrusionOk="0">
                  <a:moveTo>
                    <a:pt x="5" y="104"/>
                  </a:moveTo>
                  <a:cubicBezTo>
                    <a:pt x="1" y="155"/>
                    <a:pt x="161" y="206"/>
                    <a:pt x="198" y="104"/>
                  </a:cubicBezTo>
                  <a:cubicBezTo>
                    <a:pt x="198" y="53"/>
                    <a:pt x="40" y="1"/>
                    <a:pt x="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60" name="Google Shape;29360;p13"/>
            <p:cNvSpPr/>
            <p:nvPr/>
          </p:nvSpPr>
          <p:spPr>
            <a:xfrm>
              <a:off x="332362" y="4776206"/>
              <a:ext cx="56751" cy="22582"/>
            </a:xfrm>
            <a:custGeom>
              <a:avLst/>
              <a:gdLst/>
              <a:ahLst/>
              <a:cxnLst/>
              <a:rect l="l" t="t" r="r" b="b"/>
              <a:pathLst>
                <a:path w="1590" h="750" extrusionOk="0">
                  <a:moveTo>
                    <a:pt x="1590" y="365"/>
                  </a:moveTo>
                  <a:cubicBezTo>
                    <a:pt x="1048" y="348"/>
                    <a:pt x="1061" y="67"/>
                    <a:pt x="624" y="1"/>
                  </a:cubicBezTo>
                  <a:cubicBezTo>
                    <a:pt x="861" y="294"/>
                    <a:pt x="1" y="70"/>
                    <a:pt x="239" y="365"/>
                  </a:cubicBezTo>
                  <a:cubicBezTo>
                    <a:pt x="962" y="280"/>
                    <a:pt x="1345" y="750"/>
                    <a:pt x="1590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61" name="Google Shape;29361;p13"/>
            <p:cNvSpPr/>
            <p:nvPr/>
          </p:nvSpPr>
          <p:spPr>
            <a:xfrm>
              <a:off x="3276404" y="4786413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5" y="26"/>
                  </a:moveTo>
                  <a:cubicBezTo>
                    <a:pt x="238" y="1"/>
                    <a:pt x="0" y="67"/>
                    <a:pt x="99" y="117"/>
                  </a:cubicBezTo>
                  <a:cubicBezTo>
                    <a:pt x="153" y="143"/>
                    <a:pt x="392" y="73"/>
                    <a:pt x="2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62" name="Google Shape;29362;p13"/>
            <p:cNvSpPr/>
            <p:nvPr/>
          </p:nvSpPr>
          <p:spPr>
            <a:xfrm>
              <a:off x="2096075" y="4783884"/>
              <a:ext cx="13742" cy="6684"/>
            </a:xfrm>
            <a:custGeom>
              <a:avLst/>
              <a:gdLst/>
              <a:ahLst/>
              <a:cxnLst/>
              <a:rect l="l" t="t" r="r" b="b"/>
              <a:pathLst>
                <a:path w="385" h="222" extrusionOk="0">
                  <a:moveTo>
                    <a:pt x="385" y="110"/>
                  </a:moveTo>
                  <a:cubicBezTo>
                    <a:pt x="345" y="0"/>
                    <a:pt x="172" y="54"/>
                    <a:pt x="1" y="110"/>
                  </a:cubicBezTo>
                  <a:cubicBezTo>
                    <a:pt x="2" y="201"/>
                    <a:pt x="339" y="222"/>
                    <a:pt x="385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63" name="Google Shape;29363;p13"/>
            <p:cNvSpPr/>
            <p:nvPr/>
          </p:nvSpPr>
          <p:spPr>
            <a:xfrm>
              <a:off x="2980412" y="478096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1" y="0"/>
                    <a:pt x="0" y="70"/>
                    <a:pt x="101" y="117"/>
                  </a:cubicBezTo>
                  <a:cubicBezTo>
                    <a:pt x="154" y="141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64" name="Google Shape;29364;p13"/>
            <p:cNvSpPr/>
            <p:nvPr/>
          </p:nvSpPr>
          <p:spPr>
            <a:xfrm>
              <a:off x="5627033" y="4778524"/>
              <a:ext cx="20773" cy="3643"/>
            </a:xfrm>
            <a:custGeom>
              <a:avLst/>
              <a:gdLst/>
              <a:ahLst/>
              <a:cxnLst/>
              <a:rect l="l" t="t" r="r" b="b"/>
              <a:pathLst>
                <a:path w="582" h="121" extrusionOk="0">
                  <a:moveTo>
                    <a:pt x="581" y="15"/>
                  </a:moveTo>
                  <a:cubicBezTo>
                    <a:pt x="354" y="29"/>
                    <a:pt x="35" y="1"/>
                    <a:pt x="1" y="106"/>
                  </a:cubicBezTo>
                  <a:cubicBezTo>
                    <a:pt x="229" y="92"/>
                    <a:pt x="550" y="121"/>
                    <a:pt x="581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65" name="Google Shape;29365;p13"/>
            <p:cNvSpPr/>
            <p:nvPr/>
          </p:nvSpPr>
          <p:spPr>
            <a:xfrm>
              <a:off x="2894501" y="4776236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1"/>
                  </a:moveTo>
                  <a:cubicBezTo>
                    <a:pt x="238" y="20"/>
                    <a:pt x="8" y="3"/>
                    <a:pt x="0" y="91"/>
                  </a:cubicBezTo>
                  <a:cubicBezTo>
                    <a:pt x="149" y="71"/>
                    <a:pt x="381" y="90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66" name="Google Shape;29366;p13"/>
            <p:cNvSpPr/>
            <p:nvPr/>
          </p:nvSpPr>
          <p:spPr>
            <a:xfrm>
              <a:off x="8881915" y="4765307"/>
              <a:ext cx="14634" cy="9515"/>
            </a:xfrm>
            <a:custGeom>
              <a:avLst/>
              <a:gdLst/>
              <a:ahLst/>
              <a:cxnLst/>
              <a:rect l="l" t="t" r="r" b="b"/>
              <a:pathLst>
                <a:path w="410" h="316" extrusionOk="0">
                  <a:moveTo>
                    <a:pt x="410" y="272"/>
                  </a:moveTo>
                  <a:lnTo>
                    <a:pt x="410" y="92"/>
                  </a:lnTo>
                  <a:cubicBezTo>
                    <a:pt x="217" y="92"/>
                    <a:pt x="181" y="18"/>
                    <a:pt x="25" y="1"/>
                  </a:cubicBezTo>
                  <a:cubicBezTo>
                    <a:pt x="44" y="145"/>
                    <a:pt x="0" y="316"/>
                    <a:pt x="410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67" name="Google Shape;29367;p13"/>
            <p:cNvSpPr/>
            <p:nvPr/>
          </p:nvSpPr>
          <p:spPr>
            <a:xfrm>
              <a:off x="5506609" y="4769943"/>
              <a:ext cx="13920" cy="4336"/>
            </a:xfrm>
            <a:custGeom>
              <a:avLst/>
              <a:gdLst/>
              <a:ahLst/>
              <a:cxnLst/>
              <a:rect l="l" t="t" r="r" b="b"/>
              <a:pathLst>
                <a:path w="390" h="144" extrusionOk="0">
                  <a:moveTo>
                    <a:pt x="291" y="27"/>
                  </a:moveTo>
                  <a:cubicBezTo>
                    <a:pt x="238" y="1"/>
                    <a:pt x="0" y="71"/>
                    <a:pt x="98" y="117"/>
                  </a:cubicBezTo>
                  <a:cubicBezTo>
                    <a:pt x="152" y="143"/>
                    <a:pt x="389" y="75"/>
                    <a:pt x="29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68" name="Google Shape;29368;p13"/>
            <p:cNvSpPr/>
            <p:nvPr/>
          </p:nvSpPr>
          <p:spPr>
            <a:xfrm>
              <a:off x="2105676" y="4765307"/>
              <a:ext cx="29518" cy="9876"/>
            </a:xfrm>
            <a:custGeom>
              <a:avLst/>
              <a:gdLst/>
              <a:ahLst/>
              <a:cxnLst/>
              <a:rect l="l" t="t" r="r" b="b"/>
              <a:pathLst>
                <a:path w="827" h="328" extrusionOk="0">
                  <a:moveTo>
                    <a:pt x="695" y="272"/>
                  </a:moveTo>
                  <a:cubicBezTo>
                    <a:pt x="827" y="30"/>
                    <a:pt x="294" y="99"/>
                    <a:pt x="116" y="1"/>
                  </a:cubicBezTo>
                  <a:cubicBezTo>
                    <a:pt x="1" y="237"/>
                    <a:pt x="195" y="327"/>
                    <a:pt x="695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69" name="Google Shape;29369;p13"/>
            <p:cNvSpPr/>
            <p:nvPr/>
          </p:nvSpPr>
          <p:spPr>
            <a:xfrm>
              <a:off x="8566149" y="4762597"/>
              <a:ext cx="34443" cy="8913"/>
            </a:xfrm>
            <a:custGeom>
              <a:avLst/>
              <a:gdLst/>
              <a:ahLst/>
              <a:cxnLst/>
              <a:rect l="l" t="t" r="r" b="b"/>
              <a:pathLst>
                <a:path w="965" h="296" extrusionOk="0">
                  <a:moveTo>
                    <a:pt x="193" y="271"/>
                  </a:moveTo>
                  <a:cubicBezTo>
                    <a:pt x="634" y="296"/>
                    <a:pt x="918" y="249"/>
                    <a:pt x="964" y="88"/>
                  </a:cubicBezTo>
                  <a:cubicBezTo>
                    <a:pt x="625" y="111"/>
                    <a:pt x="1" y="1"/>
                    <a:pt x="193" y="2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70" name="Google Shape;29370;p13"/>
            <p:cNvSpPr/>
            <p:nvPr/>
          </p:nvSpPr>
          <p:spPr>
            <a:xfrm>
              <a:off x="2658507" y="4759827"/>
              <a:ext cx="17703" cy="10960"/>
            </a:xfrm>
            <a:custGeom>
              <a:avLst/>
              <a:gdLst/>
              <a:ahLst/>
              <a:cxnLst/>
              <a:rect l="l" t="t" r="r" b="b"/>
              <a:pathLst>
                <a:path w="496" h="364" extrusionOk="0">
                  <a:moveTo>
                    <a:pt x="443" y="363"/>
                  </a:moveTo>
                  <a:cubicBezTo>
                    <a:pt x="496" y="156"/>
                    <a:pt x="395" y="22"/>
                    <a:pt x="57" y="0"/>
                  </a:cubicBezTo>
                  <a:cubicBezTo>
                    <a:pt x="1" y="206"/>
                    <a:pt x="103" y="342"/>
                    <a:pt x="443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71" name="Google Shape;29371;p13"/>
            <p:cNvSpPr/>
            <p:nvPr/>
          </p:nvSpPr>
          <p:spPr>
            <a:xfrm>
              <a:off x="7000170" y="4764584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99" y="114"/>
                  </a:moveTo>
                  <a:cubicBezTo>
                    <a:pt x="155" y="140"/>
                    <a:pt x="392" y="71"/>
                    <a:pt x="293" y="22"/>
                  </a:cubicBezTo>
                  <a:cubicBezTo>
                    <a:pt x="238" y="0"/>
                    <a:pt x="1" y="68"/>
                    <a:pt x="99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72" name="Google Shape;29372;p13"/>
            <p:cNvSpPr/>
            <p:nvPr/>
          </p:nvSpPr>
          <p:spPr>
            <a:xfrm>
              <a:off x="2285206" y="4764524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4"/>
                  </a:moveTo>
                  <a:cubicBezTo>
                    <a:pt x="242" y="1"/>
                    <a:pt x="0" y="70"/>
                    <a:pt x="101" y="116"/>
                  </a:cubicBezTo>
                  <a:cubicBezTo>
                    <a:pt x="155" y="142"/>
                    <a:pt x="393" y="74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73" name="Google Shape;29373;p13"/>
            <p:cNvSpPr/>
            <p:nvPr/>
          </p:nvSpPr>
          <p:spPr>
            <a:xfrm>
              <a:off x="7367689" y="4754407"/>
              <a:ext cx="23414" cy="8220"/>
            </a:xfrm>
            <a:custGeom>
              <a:avLst/>
              <a:gdLst/>
              <a:ahLst/>
              <a:cxnLst/>
              <a:rect l="l" t="t" r="r" b="b"/>
              <a:pathLst>
                <a:path w="656" h="273" extrusionOk="0">
                  <a:moveTo>
                    <a:pt x="410" y="273"/>
                  </a:moveTo>
                  <a:cubicBezTo>
                    <a:pt x="421" y="157"/>
                    <a:pt x="656" y="145"/>
                    <a:pt x="602" y="0"/>
                  </a:cubicBezTo>
                  <a:lnTo>
                    <a:pt x="217" y="0"/>
                  </a:lnTo>
                  <a:cubicBezTo>
                    <a:pt x="0" y="129"/>
                    <a:pt x="7" y="221"/>
                    <a:pt x="410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74" name="Google Shape;29374;p13"/>
            <p:cNvSpPr/>
            <p:nvPr/>
          </p:nvSpPr>
          <p:spPr>
            <a:xfrm>
              <a:off x="1953664" y="4745164"/>
              <a:ext cx="46400" cy="9214"/>
            </a:xfrm>
            <a:custGeom>
              <a:avLst/>
              <a:gdLst/>
              <a:ahLst/>
              <a:cxnLst/>
              <a:rect l="l" t="t" r="r" b="b"/>
              <a:pathLst>
                <a:path w="1300" h="306" extrusionOk="0">
                  <a:moveTo>
                    <a:pt x="712" y="306"/>
                  </a:moveTo>
                  <a:cubicBezTo>
                    <a:pt x="1299" y="0"/>
                    <a:pt x="0" y="30"/>
                    <a:pt x="712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75" name="Google Shape;29375;p13"/>
            <p:cNvSpPr/>
            <p:nvPr/>
          </p:nvSpPr>
          <p:spPr>
            <a:xfrm>
              <a:off x="8894157" y="4737035"/>
              <a:ext cx="39761" cy="15778"/>
            </a:xfrm>
            <a:custGeom>
              <a:avLst/>
              <a:gdLst/>
              <a:ahLst/>
              <a:cxnLst/>
              <a:rect l="l" t="t" r="r" b="b"/>
              <a:pathLst>
                <a:path w="1114" h="524" extrusionOk="0">
                  <a:moveTo>
                    <a:pt x="648" y="303"/>
                  </a:moveTo>
                  <a:cubicBezTo>
                    <a:pt x="1114" y="0"/>
                    <a:pt x="0" y="524"/>
                    <a:pt x="648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76" name="Google Shape;29376;p13"/>
            <p:cNvSpPr/>
            <p:nvPr/>
          </p:nvSpPr>
          <p:spPr>
            <a:xfrm>
              <a:off x="8018815" y="4745465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102" y="114"/>
                  </a:moveTo>
                  <a:cubicBezTo>
                    <a:pt x="157" y="139"/>
                    <a:pt x="394" y="70"/>
                    <a:pt x="294" y="23"/>
                  </a:cubicBezTo>
                  <a:cubicBezTo>
                    <a:pt x="242" y="1"/>
                    <a:pt x="1" y="67"/>
                    <a:pt x="102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77" name="Google Shape;29377;p13"/>
            <p:cNvSpPr/>
            <p:nvPr/>
          </p:nvSpPr>
          <p:spPr>
            <a:xfrm>
              <a:off x="5014490" y="4743418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0" y="182"/>
                  </a:moveTo>
                  <a:lnTo>
                    <a:pt x="388" y="182"/>
                  </a:lnTo>
                  <a:lnTo>
                    <a:pt x="38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78" name="Google Shape;29378;p13"/>
            <p:cNvSpPr/>
            <p:nvPr/>
          </p:nvSpPr>
          <p:spPr>
            <a:xfrm>
              <a:off x="2873907" y="4742846"/>
              <a:ext cx="13813" cy="6775"/>
            </a:xfrm>
            <a:custGeom>
              <a:avLst/>
              <a:gdLst/>
              <a:ahLst/>
              <a:cxnLst/>
              <a:rect l="l" t="t" r="r" b="b"/>
              <a:pathLst>
                <a:path w="387" h="225" extrusionOk="0">
                  <a:moveTo>
                    <a:pt x="0" y="110"/>
                  </a:moveTo>
                  <a:cubicBezTo>
                    <a:pt x="2" y="201"/>
                    <a:pt x="338" y="225"/>
                    <a:pt x="387" y="110"/>
                  </a:cubicBezTo>
                  <a:cubicBezTo>
                    <a:pt x="344" y="0"/>
                    <a:pt x="171" y="56"/>
                    <a:pt x="0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79" name="Google Shape;29379;p13"/>
            <p:cNvSpPr/>
            <p:nvPr/>
          </p:nvSpPr>
          <p:spPr>
            <a:xfrm>
              <a:off x="6763890" y="4733000"/>
              <a:ext cx="26448" cy="15326"/>
            </a:xfrm>
            <a:custGeom>
              <a:avLst/>
              <a:gdLst/>
              <a:ahLst/>
              <a:cxnLst/>
              <a:rect l="l" t="t" r="r" b="b"/>
              <a:pathLst>
                <a:path w="741" h="509" extrusionOk="0">
                  <a:moveTo>
                    <a:pt x="740" y="437"/>
                  </a:moveTo>
                  <a:lnTo>
                    <a:pt x="740" y="75"/>
                  </a:lnTo>
                  <a:cubicBezTo>
                    <a:pt x="0" y="1"/>
                    <a:pt x="0" y="509"/>
                    <a:pt x="740" y="4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80" name="Google Shape;29380;p13"/>
            <p:cNvSpPr/>
            <p:nvPr/>
          </p:nvSpPr>
          <p:spPr>
            <a:xfrm>
              <a:off x="2729284" y="4740286"/>
              <a:ext cx="6996" cy="6263"/>
            </a:xfrm>
            <a:custGeom>
              <a:avLst/>
              <a:gdLst/>
              <a:ahLst/>
              <a:cxnLst/>
              <a:rect l="l" t="t" r="r" b="b"/>
              <a:pathLst>
                <a:path w="196" h="208" extrusionOk="0">
                  <a:moveTo>
                    <a:pt x="195" y="105"/>
                  </a:moveTo>
                  <a:cubicBezTo>
                    <a:pt x="195" y="55"/>
                    <a:pt x="37" y="0"/>
                    <a:pt x="1" y="105"/>
                  </a:cubicBezTo>
                  <a:cubicBezTo>
                    <a:pt x="1" y="156"/>
                    <a:pt x="157" y="208"/>
                    <a:pt x="19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81" name="Google Shape;29381;p13"/>
            <p:cNvSpPr/>
            <p:nvPr/>
          </p:nvSpPr>
          <p:spPr>
            <a:xfrm>
              <a:off x="4126619" y="4737547"/>
              <a:ext cx="6924" cy="6263"/>
            </a:xfrm>
            <a:custGeom>
              <a:avLst/>
              <a:gdLst/>
              <a:ahLst/>
              <a:cxnLst/>
              <a:rect l="l" t="t" r="r" b="b"/>
              <a:pathLst>
                <a:path w="194" h="208" extrusionOk="0">
                  <a:moveTo>
                    <a:pt x="192" y="105"/>
                  </a:moveTo>
                  <a:cubicBezTo>
                    <a:pt x="193" y="55"/>
                    <a:pt x="37" y="0"/>
                    <a:pt x="2" y="105"/>
                  </a:cubicBezTo>
                  <a:cubicBezTo>
                    <a:pt x="0" y="155"/>
                    <a:pt x="154" y="208"/>
                    <a:pt x="192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82" name="Google Shape;29382;p13"/>
            <p:cNvSpPr/>
            <p:nvPr/>
          </p:nvSpPr>
          <p:spPr>
            <a:xfrm>
              <a:off x="2660506" y="4732488"/>
              <a:ext cx="22629" cy="11713"/>
            </a:xfrm>
            <a:custGeom>
              <a:avLst/>
              <a:gdLst/>
              <a:ahLst/>
              <a:cxnLst/>
              <a:rect l="l" t="t" r="r" b="b"/>
              <a:pathLst>
                <a:path w="634" h="389" extrusionOk="0">
                  <a:moveTo>
                    <a:pt x="194" y="1"/>
                  </a:moveTo>
                  <a:cubicBezTo>
                    <a:pt x="203" y="126"/>
                    <a:pt x="104" y="201"/>
                    <a:pt x="1" y="273"/>
                  </a:cubicBezTo>
                  <a:cubicBezTo>
                    <a:pt x="246" y="276"/>
                    <a:pt x="267" y="389"/>
                    <a:pt x="577" y="364"/>
                  </a:cubicBezTo>
                  <a:cubicBezTo>
                    <a:pt x="634" y="158"/>
                    <a:pt x="531" y="23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83" name="Google Shape;29383;p13"/>
            <p:cNvSpPr/>
            <p:nvPr/>
          </p:nvSpPr>
          <p:spPr>
            <a:xfrm>
              <a:off x="2546791" y="4737215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2" y="24"/>
                  </a:moveTo>
                  <a:cubicBezTo>
                    <a:pt x="241" y="1"/>
                    <a:pt x="1" y="69"/>
                    <a:pt x="100" y="116"/>
                  </a:cubicBezTo>
                  <a:cubicBezTo>
                    <a:pt x="153" y="140"/>
                    <a:pt x="393" y="72"/>
                    <a:pt x="29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84" name="Google Shape;29384;p13"/>
            <p:cNvSpPr/>
            <p:nvPr/>
          </p:nvSpPr>
          <p:spPr>
            <a:xfrm>
              <a:off x="1869003" y="4729748"/>
              <a:ext cx="20666" cy="8220"/>
            </a:xfrm>
            <a:custGeom>
              <a:avLst/>
              <a:gdLst/>
              <a:ahLst/>
              <a:cxnLst/>
              <a:rect l="l" t="t" r="r" b="b"/>
              <a:pathLst>
                <a:path w="579" h="273" extrusionOk="0">
                  <a:moveTo>
                    <a:pt x="1" y="183"/>
                  </a:moveTo>
                  <a:cubicBezTo>
                    <a:pt x="194" y="181"/>
                    <a:pt x="228" y="256"/>
                    <a:pt x="384" y="272"/>
                  </a:cubicBezTo>
                  <a:cubicBezTo>
                    <a:pt x="383" y="181"/>
                    <a:pt x="541" y="165"/>
                    <a:pt x="579" y="92"/>
                  </a:cubicBezTo>
                  <a:cubicBezTo>
                    <a:pt x="383" y="92"/>
                    <a:pt x="346" y="18"/>
                    <a:pt x="192" y="1"/>
                  </a:cubicBezTo>
                  <a:cubicBezTo>
                    <a:pt x="194" y="92"/>
                    <a:pt x="36" y="108"/>
                    <a:pt x="1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85" name="Google Shape;29385;p13"/>
            <p:cNvSpPr/>
            <p:nvPr/>
          </p:nvSpPr>
          <p:spPr>
            <a:xfrm>
              <a:off x="4449238" y="4727039"/>
              <a:ext cx="23486" cy="8250"/>
            </a:xfrm>
            <a:custGeom>
              <a:avLst/>
              <a:gdLst/>
              <a:ahLst/>
              <a:cxnLst/>
              <a:rect l="l" t="t" r="r" b="b"/>
              <a:pathLst>
                <a:path w="658" h="274" extrusionOk="0">
                  <a:moveTo>
                    <a:pt x="412" y="273"/>
                  </a:moveTo>
                  <a:cubicBezTo>
                    <a:pt x="422" y="157"/>
                    <a:pt x="657" y="147"/>
                    <a:pt x="604" y="1"/>
                  </a:cubicBezTo>
                  <a:lnTo>
                    <a:pt x="216" y="1"/>
                  </a:lnTo>
                  <a:cubicBezTo>
                    <a:pt x="1" y="131"/>
                    <a:pt x="10" y="221"/>
                    <a:pt x="412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86" name="Google Shape;29386;p13"/>
            <p:cNvSpPr/>
            <p:nvPr/>
          </p:nvSpPr>
          <p:spPr>
            <a:xfrm>
              <a:off x="2708690" y="4729387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4"/>
                  </a:moveTo>
                  <a:cubicBezTo>
                    <a:pt x="193" y="53"/>
                    <a:pt x="36" y="1"/>
                    <a:pt x="1" y="104"/>
                  </a:cubicBezTo>
                  <a:cubicBezTo>
                    <a:pt x="1" y="154"/>
                    <a:pt x="156" y="206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87" name="Google Shape;29387;p13"/>
            <p:cNvSpPr/>
            <p:nvPr/>
          </p:nvSpPr>
          <p:spPr>
            <a:xfrm>
              <a:off x="2550325" y="4729387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4"/>
                  </a:moveTo>
                  <a:cubicBezTo>
                    <a:pt x="193" y="53"/>
                    <a:pt x="36" y="1"/>
                    <a:pt x="1" y="104"/>
                  </a:cubicBezTo>
                  <a:cubicBezTo>
                    <a:pt x="1" y="154"/>
                    <a:pt x="156" y="206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88" name="Google Shape;29388;p13"/>
            <p:cNvSpPr/>
            <p:nvPr/>
          </p:nvSpPr>
          <p:spPr>
            <a:xfrm>
              <a:off x="8662517" y="4727039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5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89" name="Google Shape;29389;p13"/>
            <p:cNvSpPr/>
            <p:nvPr/>
          </p:nvSpPr>
          <p:spPr>
            <a:xfrm>
              <a:off x="2832576" y="4711202"/>
              <a:ext cx="26591" cy="15266"/>
            </a:xfrm>
            <a:custGeom>
              <a:avLst/>
              <a:gdLst/>
              <a:ahLst/>
              <a:cxnLst/>
              <a:rect l="l" t="t" r="r" b="b"/>
              <a:pathLst>
                <a:path w="745" h="507" extrusionOk="0">
                  <a:moveTo>
                    <a:pt x="1" y="72"/>
                  </a:moveTo>
                  <a:lnTo>
                    <a:pt x="1" y="435"/>
                  </a:lnTo>
                  <a:cubicBezTo>
                    <a:pt x="745" y="507"/>
                    <a:pt x="745" y="0"/>
                    <a:pt x="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90" name="Google Shape;29390;p13"/>
            <p:cNvSpPr/>
            <p:nvPr/>
          </p:nvSpPr>
          <p:spPr>
            <a:xfrm>
              <a:off x="2912847" y="4703012"/>
              <a:ext cx="37156" cy="15838"/>
            </a:xfrm>
            <a:custGeom>
              <a:avLst/>
              <a:gdLst/>
              <a:ahLst/>
              <a:cxnLst/>
              <a:rect l="l" t="t" r="r" b="b"/>
              <a:pathLst>
                <a:path w="1041" h="526" extrusionOk="0">
                  <a:moveTo>
                    <a:pt x="836" y="526"/>
                  </a:moveTo>
                  <a:cubicBezTo>
                    <a:pt x="1041" y="1"/>
                    <a:pt x="1" y="488"/>
                    <a:pt x="836" y="5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91" name="Google Shape;29391;p13"/>
            <p:cNvSpPr/>
            <p:nvPr/>
          </p:nvSpPr>
          <p:spPr>
            <a:xfrm>
              <a:off x="7871051" y="4700603"/>
              <a:ext cx="34372" cy="16290"/>
            </a:xfrm>
            <a:custGeom>
              <a:avLst/>
              <a:gdLst/>
              <a:ahLst/>
              <a:cxnLst/>
              <a:rect l="l" t="t" r="r" b="b"/>
              <a:pathLst>
                <a:path w="963" h="541" extrusionOk="0">
                  <a:moveTo>
                    <a:pt x="0" y="424"/>
                  </a:moveTo>
                  <a:cubicBezTo>
                    <a:pt x="251" y="540"/>
                    <a:pt x="709" y="540"/>
                    <a:pt x="962" y="424"/>
                  </a:cubicBezTo>
                  <a:cubicBezTo>
                    <a:pt x="960" y="0"/>
                    <a:pt x="3" y="0"/>
                    <a:pt x="0" y="4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92" name="Google Shape;29392;p13"/>
            <p:cNvSpPr/>
            <p:nvPr/>
          </p:nvSpPr>
          <p:spPr>
            <a:xfrm>
              <a:off x="7733351" y="4713369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6" y="0"/>
                  </a:moveTo>
                  <a:cubicBezTo>
                    <a:pt x="236" y="22"/>
                    <a:pt x="5" y="3"/>
                    <a:pt x="1" y="90"/>
                  </a:cubicBezTo>
                  <a:cubicBezTo>
                    <a:pt x="148" y="71"/>
                    <a:pt x="381" y="89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93" name="Google Shape;29393;p13"/>
            <p:cNvSpPr/>
            <p:nvPr/>
          </p:nvSpPr>
          <p:spPr>
            <a:xfrm>
              <a:off x="8455183" y="4707950"/>
              <a:ext cx="21558" cy="6353"/>
            </a:xfrm>
            <a:custGeom>
              <a:avLst/>
              <a:gdLst/>
              <a:ahLst/>
              <a:cxnLst/>
              <a:rect l="l" t="t" r="r" b="b"/>
              <a:pathLst>
                <a:path w="604" h="211" extrusionOk="0">
                  <a:moveTo>
                    <a:pt x="604" y="180"/>
                  </a:moveTo>
                  <a:lnTo>
                    <a:pt x="604" y="0"/>
                  </a:lnTo>
                  <a:lnTo>
                    <a:pt x="25" y="0"/>
                  </a:lnTo>
                  <a:cubicBezTo>
                    <a:pt x="0" y="161"/>
                    <a:pt x="215" y="210"/>
                    <a:pt x="604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94" name="Google Shape;29394;p13"/>
            <p:cNvSpPr/>
            <p:nvPr/>
          </p:nvSpPr>
          <p:spPr>
            <a:xfrm>
              <a:off x="8538666" y="4701175"/>
              <a:ext cx="13813" cy="7467"/>
            </a:xfrm>
            <a:custGeom>
              <a:avLst/>
              <a:gdLst/>
              <a:ahLst/>
              <a:cxnLst/>
              <a:rect l="l" t="t" r="r" b="b"/>
              <a:pathLst>
                <a:path w="387" h="248" extrusionOk="0">
                  <a:moveTo>
                    <a:pt x="387" y="134"/>
                  </a:moveTo>
                  <a:cubicBezTo>
                    <a:pt x="170" y="143"/>
                    <a:pt x="88" y="1"/>
                    <a:pt x="2" y="134"/>
                  </a:cubicBezTo>
                  <a:cubicBezTo>
                    <a:pt x="1" y="225"/>
                    <a:pt x="337" y="247"/>
                    <a:pt x="387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95" name="Google Shape;29395;p13"/>
            <p:cNvSpPr/>
            <p:nvPr/>
          </p:nvSpPr>
          <p:spPr>
            <a:xfrm>
              <a:off x="3723873" y="4701687"/>
              <a:ext cx="13884" cy="4246"/>
            </a:xfrm>
            <a:custGeom>
              <a:avLst/>
              <a:gdLst/>
              <a:ahLst/>
              <a:cxnLst/>
              <a:rect l="l" t="t" r="r" b="b"/>
              <a:pathLst>
                <a:path w="389" h="141" extrusionOk="0">
                  <a:moveTo>
                    <a:pt x="289" y="25"/>
                  </a:moveTo>
                  <a:cubicBezTo>
                    <a:pt x="238" y="1"/>
                    <a:pt x="1" y="68"/>
                    <a:pt x="99" y="117"/>
                  </a:cubicBezTo>
                  <a:cubicBezTo>
                    <a:pt x="151" y="140"/>
                    <a:pt x="389" y="72"/>
                    <a:pt x="289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96" name="Google Shape;29396;p13"/>
            <p:cNvSpPr/>
            <p:nvPr/>
          </p:nvSpPr>
          <p:spPr>
            <a:xfrm>
              <a:off x="7857202" y="4694220"/>
              <a:ext cx="13884" cy="5510"/>
            </a:xfrm>
            <a:custGeom>
              <a:avLst/>
              <a:gdLst/>
              <a:ahLst/>
              <a:cxnLst/>
              <a:rect l="l" t="t" r="r" b="b"/>
              <a:pathLst>
                <a:path w="389" h="183" extrusionOk="0">
                  <a:moveTo>
                    <a:pt x="388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8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97" name="Google Shape;29397;p13"/>
            <p:cNvSpPr/>
            <p:nvPr/>
          </p:nvSpPr>
          <p:spPr>
            <a:xfrm>
              <a:off x="8007786" y="4691481"/>
              <a:ext cx="21558" cy="6383"/>
            </a:xfrm>
            <a:custGeom>
              <a:avLst/>
              <a:gdLst/>
              <a:ahLst/>
              <a:cxnLst/>
              <a:rect l="l" t="t" r="r" b="b"/>
              <a:pathLst>
                <a:path w="604" h="212" extrusionOk="0">
                  <a:moveTo>
                    <a:pt x="603" y="182"/>
                  </a:moveTo>
                  <a:lnTo>
                    <a:pt x="603" y="0"/>
                  </a:lnTo>
                  <a:lnTo>
                    <a:pt x="24" y="0"/>
                  </a:lnTo>
                  <a:cubicBezTo>
                    <a:pt x="0" y="163"/>
                    <a:pt x="217" y="212"/>
                    <a:pt x="603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98" name="Google Shape;29398;p13"/>
            <p:cNvSpPr/>
            <p:nvPr/>
          </p:nvSpPr>
          <p:spPr>
            <a:xfrm>
              <a:off x="7705797" y="4686061"/>
              <a:ext cx="20666" cy="8220"/>
            </a:xfrm>
            <a:custGeom>
              <a:avLst/>
              <a:gdLst/>
              <a:ahLst/>
              <a:cxnLst/>
              <a:rect l="l" t="t" r="r" b="b"/>
              <a:pathLst>
                <a:path w="579" h="273" extrusionOk="0">
                  <a:moveTo>
                    <a:pt x="578" y="90"/>
                  </a:moveTo>
                  <a:cubicBezTo>
                    <a:pt x="384" y="90"/>
                    <a:pt x="350" y="18"/>
                    <a:pt x="193" y="0"/>
                  </a:cubicBezTo>
                  <a:cubicBezTo>
                    <a:pt x="195" y="91"/>
                    <a:pt x="37" y="108"/>
                    <a:pt x="0" y="182"/>
                  </a:cubicBezTo>
                  <a:cubicBezTo>
                    <a:pt x="195" y="182"/>
                    <a:pt x="229" y="255"/>
                    <a:pt x="388" y="273"/>
                  </a:cubicBezTo>
                  <a:cubicBezTo>
                    <a:pt x="383" y="180"/>
                    <a:pt x="542" y="162"/>
                    <a:pt x="578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99" name="Google Shape;29399;p13"/>
            <p:cNvSpPr/>
            <p:nvPr/>
          </p:nvSpPr>
          <p:spPr>
            <a:xfrm>
              <a:off x="7571525" y="4690728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0" y="25"/>
                  </a:moveTo>
                  <a:cubicBezTo>
                    <a:pt x="238" y="0"/>
                    <a:pt x="0" y="70"/>
                    <a:pt x="99" y="117"/>
                  </a:cubicBezTo>
                  <a:cubicBezTo>
                    <a:pt x="152" y="141"/>
                    <a:pt x="392" y="72"/>
                    <a:pt x="29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00" name="Google Shape;29400;p13"/>
            <p:cNvSpPr/>
            <p:nvPr/>
          </p:nvSpPr>
          <p:spPr>
            <a:xfrm>
              <a:off x="6703856" y="4679317"/>
              <a:ext cx="31481" cy="13911"/>
            </a:xfrm>
            <a:custGeom>
              <a:avLst/>
              <a:gdLst/>
              <a:ahLst/>
              <a:cxnLst/>
              <a:rect l="l" t="t" r="r" b="b"/>
              <a:pathLst>
                <a:path w="882" h="462" extrusionOk="0">
                  <a:moveTo>
                    <a:pt x="690" y="404"/>
                  </a:moveTo>
                  <a:cubicBezTo>
                    <a:pt x="703" y="404"/>
                    <a:pt x="678" y="321"/>
                    <a:pt x="690" y="313"/>
                  </a:cubicBezTo>
                  <a:cubicBezTo>
                    <a:pt x="710" y="302"/>
                    <a:pt x="872" y="125"/>
                    <a:pt x="882" y="130"/>
                  </a:cubicBezTo>
                  <a:cubicBezTo>
                    <a:pt x="672" y="1"/>
                    <a:pt x="1" y="462"/>
                    <a:pt x="690" y="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01" name="Google Shape;29401;p13"/>
            <p:cNvSpPr/>
            <p:nvPr/>
          </p:nvSpPr>
          <p:spPr>
            <a:xfrm>
              <a:off x="7516773" y="4677480"/>
              <a:ext cx="23878" cy="5811"/>
            </a:xfrm>
            <a:custGeom>
              <a:avLst/>
              <a:gdLst/>
              <a:ahLst/>
              <a:cxnLst/>
              <a:rect l="l" t="t" r="r" b="b"/>
              <a:pathLst>
                <a:path w="669" h="193" extrusionOk="0">
                  <a:moveTo>
                    <a:pt x="477" y="192"/>
                  </a:moveTo>
                  <a:cubicBezTo>
                    <a:pt x="476" y="102"/>
                    <a:pt x="633" y="85"/>
                    <a:pt x="669" y="11"/>
                  </a:cubicBezTo>
                  <a:cubicBezTo>
                    <a:pt x="366" y="20"/>
                    <a:pt x="0" y="1"/>
                    <a:pt x="92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02" name="Google Shape;29402;p13"/>
            <p:cNvSpPr/>
            <p:nvPr/>
          </p:nvSpPr>
          <p:spPr>
            <a:xfrm>
              <a:off x="2639840" y="4677480"/>
              <a:ext cx="7031" cy="6173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192" y="102"/>
                  </a:moveTo>
                  <a:cubicBezTo>
                    <a:pt x="196" y="53"/>
                    <a:pt x="38" y="1"/>
                    <a:pt x="0" y="102"/>
                  </a:cubicBezTo>
                  <a:cubicBezTo>
                    <a:pt x="0" y="152"/>
                    <a:pt x="160" y="204"/>
                    <a:pt x="192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03" name="Google Shape;29403;p13"/>
            <p:cNvSpPr/>
            <p:nvPr/>
          </p:nvSpPr>
          <p:spPr>
            <a:xfrm>
              <a:off x="8724478" y="4655200"/>
              <a:ext cx="56251" cy="27942"/>
            </a:xfrm>
            <a:custGeom>
              <a:avLst/>
              <a:gdLst/>
              <a:ahLst/>
              <a:cxnLst/>
              <a:rect l="l" t="t" r="r" b="b"/>
              <a:pathLst>
                <a:path w="1576" h="928" extrusionOk="0">
                  <a:moveTo>
                    <a:pt x="1350" y="25"/>
                  </a:moveTo>
                  <a:cubicBezTo>
                    <a:pt x="337" y="0"/>
                    <a:pt x="143" y="365"/>
                    <a:pt x="0" y="751"/>
                  </a:cubicBezTo>
                  <a:cubicBezTo>
                    <a:pt x="819" y="927"/>
                    <a:pt x="1576" y="606"/>
                    <a:pt x="135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04" name="Google Shape;29404;p13"/>
            <p:cNvSpPr/>
            <p:nvPr/>
          </p:nvSpPr>
          <p:spPr>
            <a:xfrm>
              <a:off x="7864126" y="4677781"/>
              <a:ext cx="13813" cy="2800"/>
            </a:xfrm>
            <a:custGeom>
              <a:avLst/>
              <a:gdLst/>
              <a:ahLst/>
              <a:cxnLst/>
              <a:rect l="l" t="t" r="r" b="b"/>
              <a:pathLst>
                <a:path w="387" h="93" extrusionOk="0">
                  <a:moveTo>
                    <a:pt x="386" y="1"/>
                  </a:moveTo>
                  <a:cubicBezTo>
                    <a:pt x="236" y="23"/>
                    <a:pt x="6" y="5"/>
                    <a:pt x="1" y="92"/>
                  </a:cubicBezTo>
                  <a:cubicBezTo>
                    <a:pt x="150" y="71"/>
                    <a:pt x="379" y="90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05" name="Google Shape;29405;p13"/>
            <p:cNvSpPr/>
            <p:nvPr/>
          </p:nvSpPr>
          <p:spPr>
            <a:xfrm>
              <a:off x="2749985" y="4655952"/>
              <a:ext cx="51183" cy="19120"/>
            </a:xfrm>
            <a:custGeom>
              <a:avLst/>
              <a:gdLst/>
              <a:ahLst/>
              <a:cxnLst/>
              <a:rect l="l" t="t" r="r" b="b"/>
              <a:pathLst>
                <a:path w="1434" h="635" extrusionOk="0">
                  <a:moveTo>
                    <a:pt x="965" y="635"/>
                  </a:moveTo>
                  <a:cubicBezTo>
                    <a:pt x="1433" y="404"/>
                    <a:pt x="885" y="139"/>
                    <a:pt x="578" y="0"/>
                  </a:cubicBezTo>
                  <a:cubicBezTo>
                    <a:pt x="546" y="106"/>
                    <a:pt x="274" y="99"/>
                    <a:pt x="0" y="90"/>
                  </a:cubicBezTo>
                  <a:cubicBezTo>
                    <a:pt x="106" y="374"/>
                    <a:pt x="461" y="542"/>
                    <a:pt x="965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06" name="Google Shape;29406;p13"/>
            <p:cNvSpPr/>
            <p:nvPr/>
          </p:nvSpPr>
          <p:spPr>
            <a:xfrm>
              <a:off x="1998886" y="4666882"/>
              <a:ext cx="23450" cy="8190"/>
            </a:xfrm>
            <a:custGeom>
              <a:avLst/>
              <a:gdLst/>
              <a:ahLst/>
              <a:cxnLst/>
              <a:rect l="l" t="t" r="r" b="b"/>
              <a:pathLst>
                <a:path w="657" h="272" extrusionOk="0">
                  <a:moveTo>
                    <a:pt x="411" y="272"/>
                  </a:moveTo>
                  <a:cubicBezTo>
                    <a:pt x="420" y="157"/>
                    <a:pt x="656" y="146"/>
                    <a:pt x="603" y="0"/>
                  </a:cubicBezTo>
                  <a:lnTo>
                    <a:pt x="218" y="0"/>
                  </a:lnTo>
                  <a:cubicBezTo>
                    <a:pt x="1" y="131"/>
                    <a:pt x="9" y="223"/>
                    <a:pt x="411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07" name="Google Shape;29407;p13"/>
            <p:cNvSpPr/>
            <p:nvPr/>
          </p:nvSpPr>
          <p:spPr>
            <a:xfrm>
              <a:off x="5533984" y="4660649"/>
              <a:ext cx="14206" cy="4276"/>
            </a:xfrm>
            <a:custGeom>
              <a:avLst/>
              <a:gdLst/>
              <a:ahLst/>
              <a:cxnLst/>
              <a:rect l="l" t="t" r="r" b="b"/>
              <a:pathLst>
                <a:path w="398" h="142" extrusionOk="0">
                  <a:moveTo>
                    <a:pt x="103" y="117"/>
                  </a:moveTo>
                  <a:cubicBezTo>
                    <a:pt x="156" y="142"/>
                    <a:pt x="398" y="73"/>
                    <a:pt x="295" y="26"/>
                  </a:cubicBezTo>
                  <a:cubicBezTo>
                    <a:pt x="242" y="1"/>
                    <a:pt x="1" y="70"/>
                    <a:pt x="103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08" name="Google Shape;29408;p13"/>
            <p:cNvSpPr/>
            <p:nvPr/>
          </p:nvSpPr>
          <p:spPr>
            <a:xfrm>
              <a:off x="1603849" y="4660649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7"/>
                  </a:moveTo>
                  <a:cubicBezTo>
                    <a:pt x="155" y="142"/>
                    <a:pt x="391" y="73"/>
                    <a:pt x="293" y="26"/>
                  </a:cubicBezTo>
                  <a:cubicBezTo>
                    <a:pt x="240" y="1"/>
                    <a:pt x="1" y="70"/>
                    <a:pt x="99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09" name="Google Shape;29409;p13"/>
            <p:cNvSpPr/>
            <p:nvPr/>
          </p:nvSpPr>
          <p:spPr>
            <a:xfrm>
              <a:off x="7770971" y="4652460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5"/>
                  </a:moveTo>
                  <a:cubicBezTo>
                    <a:pt x="240" y="0"/>
                    <a:pt x="0" y="69"/>
                    <a:pt x="102" y="116"/>
                  </a:cubicBezTo>
                  <a:cubicBezTo>
                    <a:pt x="156" y="141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10" name="Google Shape;29410;p13"/>
            <p:cNvSpPr/>
            <p:nvPr/>
          </p:nvSpPr>
          <p:spPr>
            <a:xfrm>
              <a:off x="4234266" y="4644060"/>
              <a:ext cx="39761" cy="15808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50" y="304"/>
                  </a:moveTo>
                  <a:cubicBezTo>
                    <a:pt x="1113" y="1"/>
                    <a:pt x="1" y="524"/>
                    <a:pt x="650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11" name="Google Shape;29411;p13"/>
            <p:cNvSpPr/>
            <p:nvPr/>
          </p:nvSpPr>
          <p:spPr>
            <a:xfrm>
              <a:off x="943728" y="4641019"/>
              <a:ext cx="31802" cy="16139"/>
            </a:xfrm>
            <a:custGeom>
              <a:avLst/>
              <a:gdLst/>
              <a:ahLst/>
              <a:cxnLst/>
              <a:rect l="l" t="t" r="r" b="b"/>
              <a:pathLst>
                <a:path w="891" h="536" extrusionOk="0">
                  <a:moveTo>
                    <a:pt x="853" y="496"/>
                  </a:moveTo>
                  <a:cubicBezTo>
                    <a:pt x="891" y="235"/>
                    <a:pt x="878" y="0"/>
                    <a:pt x="273" y="43"/>
                  </a:cubicBezTo>
                  <a:cubicBezTo>
                    <a:pt x="216" y="165"/>
                    <a:pt x="1" y="216"/>
                    <a:pt x="81" y="406"/>
                  </a:cubicBezTo>
                  <a:cubicBezTo>
                    <a:pt x="340" y="435"/>
                    <a:pt x="451" y="535"/>
                    <a:pt x="853" y="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12" name="Google Shape;29412;p13"/>
            <p:cNvSpPr/>
            <p:nvPr/>
          </p:nvSpPr>
          <p:spPr>
            <a:xfrm>
              <a:off x="870952" y="4639543"/>
              <a:ext cx="13777" cy="5450"/>
            </a:xfrm>
            <a:custGeom>
              <a:avLst/>
              <a:gdLst/>
              <a:ahLst/>
              <a:cxnLst/>
              <a:rect l="l" t="t" r="r" b="b"/>
              <a:pathLst>
                <a:path w="386" h="181" extrusionOk="0">
                  <a:moveTo>
                    <a:pt x="1" y="181"/>
                  </a:moveTo>
                  <a:lnTo>
                    <a:pt x="386" y="181"/>
                  </a:lnTo>
                  <a:lnTo>
                    <a:pt x="38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13" name="Google Shape;29413;p13"/>
            <p:cNvSpPr/>
            <p:nvPr/>
          </p:nvSpPr>
          <p:spPr>
            <a:xfrm>
              <a:off x="8366560" y="4631354"/>
              <a:ext cx="22593" cy="11773"/>
            </a:xfrm>
            <a:custGeom>
              <a:avLst/>
              <a:gdLst/>
              <a:ahLst/>
              <a:cxnLst/>
              <a:rect l="l" t="t" r="r" b="b"/>
              <a:pathLst>
                <a:path w="633" h="391" extrusionOk="0">
                  <a:moveTo>
                    <a:pt x="193" y="0"/>
                  </a:moveTo>
                  <a:cubicBezTo>
                    <a:pt x="203" y="124"/>
                    <a:pt x="104" y="198"/>
                    <a:pt x="1" y="273"/>
                  </a:cubicBezTo>
                  <a:cubicBezTo>
                    <a:pt x="249" y="277"/>
                    <a:pt x="270" y="390"/>
                    <a:pt x="578" y="364"/>
                  </a:cubicBezTo>
                  <a:cubicBezTo>
                    <a:pt x="632" y="157"/>
                    <a:pt x="532" y="21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14" name="Google Shape;29414;p13"/>
            <p:cNvSpPr/>
            <p:nvPr/>
          </p:nvSpPr>
          <p:spPr>
            <a:xfrm>
              <a:off x="7185731" y="4631354"/>
              <a:ext cx="31374" cy="13429"/>
            </a:xfrm>
            <a:custGeom>
              <a:avLst/>
              <a:gdLst/>
              <a:ahLst/>
              <a:cxnLst/>
              <a:rect l="l" t="t" r="r" b="b"/>
              <a:pathLst>
                <a:path w="879" h="446" extrusionOk="0">
                  <a:moveTo>
                    <a:pt x="878" y="181"/>
                  </a:moveTo>
                  <a:cubicBezTo>
                    <a:pt x="624" y="181"/>
                    <a:pt x="706" y="22"/>
                    <a:pt x="493" y="0"/>
                  </a:cubicBezTo>
                  <a:cubicBezTo>
                    <a:pt x="477" y="144"/>
                    <a:pt x="1" y="72"/>
                    <a:pt x="107" y="273"/>
                  </a:cubicBezTo>
                  <a:cubicBezTo>
                    <a:pt x="594" y="283"/>
                    <a:pt x="712" y="445"/>
                    <a:pt x="878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15" name="Google Shape;29415;p13"/>
            <p:cNvSpPr/>
            <p:nvPr/>
          </p:nvSpPr>
          <p:spPr>
            <a:xfrm>
              <a:off x="3747965" y="4636442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4" y="104"/>
                  </a:moveTo>
                  <a:cubicBezTo>
                    <a:pt x="197" y="53"/>
                    <a:pt x="39" y="1"/>
                    <a:pt x="5" y="104"/>
                  </a:cubicBezTo>
                  <a:cubicBezTo>
                    <a:pt x="1" y="152"/>
                    <a:pt x="160" y="206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16" name="Google Shape;29416;p13"/>
            <p:cNvSpPr/>
            <p:nvPr/>
          </p:nvSpPr>
          <p:spPr>
            <a:xfrm>
              <a:off x="3331191" y="4624609"/>
              <a:ext cx="31445" cy="13911"/>
            </a:xfrm>
            <a:custGeom>
              <a:avLst/>
              <a:gdLst/>
              <a:ahLst/>
              <a:cxnLst/>
              <a:rect l="l" t="t" r="r" b="b"/>
              <a:pathLst>
                <a:path w="881" h="462" extrusionOk="0">
                  <a:moveTo>
                    <a:pt x="687" y="314"/>
                  </a:moveTo>
                  <a:cubicBezTo>
                    <a:pt x="705" y="304"/>
                    <a:pt x="872" y="126"/>
                    <a:pt x="880" y="131"/>
                  </a:cubicBezTo>
                  <a:cubicBezTo>
                    <a:pt x="671" y="1"/>
                    <a:pt x="0" y="462"/>
                    <a:pt x="687" y="403"/>
                  </a:cubicBezTo>
                  <a:cubicBezTo>
                    <a:pt x="697" y="405"/>
                    <a:pt x="676" y="322"/>
                    <a:pt x="687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17" name="Google Shape;29417;p13"/>
            <p:cNvSpPr/>
            <p:nvPr/>
          </p:nvSpPr>
          <p:spPr>
            <a:xfrm>
              <a:off x="4828642" y="4625874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5" y="1"/>
                  </a:moveTo>
                  <a:lnTo>
                    <a:pt x="0" y="1"/>
                  </a:lnTo>
                  <a:lnTo>
                    <a:pt x="0" y="182"/>
                  </a:lnTo>
                  <a:lnTo>
                    <a:pt x="385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18" name="Google Shape;29418;p13"/>
            <p:cNvSpPr/>
            <p:nvPr/>
          </p:nvSpPr>
          <p:spPr>
            <a:xfrm>
              <a:off x="3892552" y="4622773"/>
              <a:ext cx="6889" cy="6233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192" y="104"/>
                  </a:moveTo>
                  <a:cubicBezTo>
                    <a:pt x="192" y="53"/>
                    <a:pt x="38" y="0"/>
                    <a:pt x="0" y="104"/>
                  </a:cubicBezTo>
                  <a:cubicBezTo>
                    <a:pt x="0" y="153"/>
                    <a:pt x="158" y="207"/>
                    <a:pt x="19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19" name="Google Shape;29419;p13"/>
            <p:cNvSpPr/>
            <p:nvPr/>
          </p:nvSpPr>
          <p:spPr>
            <a:xfrm>
              <a:off x="2385179" y="4625874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1"/>
                  </a:moveTo>
                  <a:cubicBezTo>
                    <a:pt x="237" y="21"/>
                    <a:pt x="6" y="2"/>
                    <a:pt x="0" y="91"/>
                  </a:cubicBezTo>
                  <a:cubicBezTo>
                    <a:pt x="149" y="71"/>
                    <a:pt x="379" y="89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20" name="Google Shape;29420;p13"/>
            <p:cNvSpPr/>
            <p:nvPr/>
          </p:nvSpPr>
          <p:spPr>
            <a:xfrm>
              <a:off x="5465171" y="4622381"/>
              <a:ext cx="14134" cy="4276"/>
            </a:xfrm>
            <a:custGeom>
              <a:avLst/>
              <a:gdLst/>
              <a:ahLst/>
              <a:cxnLst/>
              <a:rect l="l" t="t" r="r" b="b"/>
              <a:pathLst>
                <a:path w="396" h="142" extrusionOk="0">
                  <a:moveTo>
                    <a:pt x="293" y="25"/>
                  </a:moveTo>
                  <a:cubicBezTo>
                    <a:pt x="238" y="0"/>
                    <a:pt x="1" y="70"/>
                    <a:pt x="101" y="117"/>
                  </a:cubicBezTo>
                  <a:cubicBezTo>
                    <a:pt x="156" y="141"/>
                    <a:pt x="395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21" name="Google Shape;29421;p13"/>
            <p:cNvSpPr/>
            <p:nvPr/>
          </p:nvSpPr>
          <p:spPr>
            <a:xfrm>
              <a:off x="6687081" y="4620424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5" y="0"/>
                  </a:moveTo>
                  <a:cubicBezTo>
                    <a:pt x="236" y="21"/>
                    <a:pt x="6" y="3"/>
                    <a:pt x="1" y="92"/>
                  </a:cubicBezTo>
                  <a:cubicBezTo>
                    <a:pt x="151" y="69"/>
                    <a:pt x="379" y="89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22" name="Google Shape;29422;p13"/>
            <p:cNvSpPr/>
            <p:nvPr/>
          </p:nvSpPr>
          <p:spPr>
            <a:xfrm>
              <a:off x="2488400" y="4619973"/>
              <a:ext cx="20702" cy="3704"/>
            </a:xfrm>
            <a:custGeom>
              <a:avLst/>
              <a:gdLst/>
              <a:ahLst/>
              <a:cxnLst/>
              <a:rect l="l" t="t" r="r" b="b"/>
              <a:pathLst>
                <a:path w="580" h="123" extrusionOk="0">
                  <a:moveTo>
                    <a:pt x="579" y="15"/>
                  </a:moveTo>
                  <a:cubicBezTo>
                    <a:pt x="352" y="31"/>
                    <a:pt x="32" y="1"/>
                    <a:pt x="1" y="107"/>
                  </a:cubicBezTo>
                  <a:cubicBezTo>
                    <a:pt x="227" y="91"/>
                    <a:pt x="547" y="122"/>
                    <a:pt x="579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23" name="Google Shape;29423;p13"/>
            <p:cNvSpPr/>
            <p:nvPr/>
          </p:nvSpPr>
          <p:spPr>
            <a:xfrm>
              <a:off x="2402311" y="4619642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2" y="26"/>
                  </a:moveTo>
                  <a:cubicBezTo>
                    <a:pt x="238" y="0"/>
                    <a:pt x="1" y="71"/>
                    <a:pt x="100" y="118"/>
                  </a:cubicBezTo>
                  <a:cubicBezTo>
                    <a:pt x="152" y="141"/>
                    <a:pt x="391" y="72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24" name="Google Shape;29424;p13"/>
            <p:cNvSpPr/>
            <p:nvPr/>
          </p:nvSpPr>
          <p:spPr>
            <a:xfrm>
              <a:off x="1400762" y="4617353"/>
              <a:ext cx="7031" cy="6203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95" y="102"/>
                  </a:moveTo>
                  <a:cubicBezTo>
                    <a:pt x="197" y="53"/>
                    <a:pt x="40" y="0"/>
                    <a:pt x="5" y="102"/>
                  </a:cubicBezTo>
                  <a:cubicBezTo>
                    <a:pt x="1" y="152"/>
                    <a:pt x="160" y="205"/>
                    <a:pt x="195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25" name="Google Shape;29425;p13"/>
            <p:cNvSpPr/>
            <p:nvPr/>
          </p:nvSpPr>
          <p:spPr>
            <a:xfrm>
              <a:off x="5475664" y="4612205"/>
              <a:ext cx="14991" cy="9214"/>
            </a:xfrm>
            <a:custGeom>
              <a:avLst/>
              <a:gdLst/>
              <a:ahLst/>
              <a:cxnLst/>
              <a:rect l="l" t="t" r="r" b="b"/>
              <a:pathLst>
                <a:path w="420" h="306" extrusionOk="0">
                  <a:moveTo>
                    <a:pt x="387" y="273"/>
                  </a:moveTo>
                  <a:cubicBezTo>
                    <a:pt x="358" y="166"/>
                    <a:pt x="420" y="16"/>
                    <a:pt x="195" y="0"/>
                  </a:cubicBezTo>
                  <a:cubicBezTo>
                    <a:pt x="182" y="56"/>
                    <a:pt x="165" y="109"/>
                    <a:pt x="1" y="93"/>
                  </a:cubicBezTo>
                  <a:cubicBezTo>
                    <a:pt x="23" y="201"/>
                    <a:pt x="61" y="306"/>
                    <a:pt x="387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26" name="Google Shape;29426;p13"/>
            <p:cNvSpPr/>
            <p:nvPr/>
          </p:nvSpPr>
          <p:spPr>
            <a:xfrm>
              <a:off x="5273612" y="4608501"/>
              <a:ext cx="39761" cy="15808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8" y="305"/>
                  </a:moveTo>
                  <a:cubicBezTo>
                    <a:pt x="1114" y="1"/>
                    <a:pt x="0" y="524"/>
                    <a:pt x="648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27" name="Google Shape;29427;p13"/>
            <p:cNvSpPr/>
            <p:nvPr/>
          </p:nvSpPr>
          <p:spPr>
            <a:xfrm>
              <a:off x="7743274" y="4603985"/>
              <a:ext cx="28233" cy="13700"/>
            </a:xfrm>
            <a:custGeom>
              <a:avLst/>
              <a:gdLst/>
              <a:ahLst/>
              <a:cxnLst/>
              <a:rect l="l" t="t" r="r" b="b"/>
              <a:pathLst>
                <a:path w="791" h="455" extrusionOk="0">
                  <a:moveTo>
                    <a:pt x="494" y="455"/>
                  </a:moveTo>
                  <a:cubicBezTo>
                    <a:pt x="755" y="340"/>
                    <a:pt x="791" y="10"/>
                    <a:pt x="301" y="1"/>
                  </a:cubicBezTo>
                  <a:cubicBezTo>
                    <a:pt x="39" y="115"/>
                    <a:pt x="1" y="446"/>
                    <a:pt x="494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28" name="Google Shape;29428;p13"/>
            <p:cNvSpPr/>
            <p:nvPr/>
          </p:nvSpPr>
          <p:spPr>
            <a:xfrm>
              <a:off x="6817891" y="4612175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0" y="91"/>
                  </a:moveTo>
                  <a:cubicBezTo>
                    <a:pt x="150" y="72"/>
                    <a:pt x="382" y="89"/>
                    <a:pt x="385" y="0"/>
                  </a:cubicBezTo>
                  <a:cubicBezTo>
                    <a:pt x="236" y="22"/>
                    <a:pt x="8" y="4"/>
                    <a:pt x="0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29" name="Google Shape;29429;p13"/>
            <p:cNvSpPr/>
            <p:nvPr/>
          </p:nvSpPr>
          <p:spPr>
            <a:xfrm>
              <a:off x="5802922" y="4609104"/>
              <a:ext cx="23843" cy="5841"/>
            </a:xfrm>
            <a:custGeom>
              <a:avLst/>
              <a:gdLst/>
              <a:ahLst/>
              <a:cxnLst/>
              <a:rect l="l" t="t" r="r" b="b"/>
              <a:pathLst>
                <a:path w="668" h="194" extrusionOk="0">
                  <a:moveTo>
                    <a:pt x="88" y="193"/>
                  </a:moveTo>
                  <a:lnTo>
                    <a:pt x="473" y="193"/>
                  </a:lnTo>
                  <a:cubicBezTo>
                    <a:pt x="473" y="102"/>
                    <a:pt x="631" y="86"/>
                    <a:pt x="667" y="13"/>
                  </a:cubicBezTo>
                  <a:cubicBezTo>
                    <a:pt x="363" y="21"/>
                    <a:pt x="0" y="0"/>
                    <a:pt x="88" y="1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30" name="Google Shape;29430;p13"/>
            <p:cNvSpPr/>
            <p:nvPr/>
          </p:nvSpPr>
          <p:spPr>
            <a:xfrm>
              <a:off x="8204983" y="4606394"/>
              <a:ext cx="23985" cy="5871"/>
            </a:xfrm>
            <a:custGeom>
              <a:avLst/>
              <a:gdLst/>
              <a:ahLst/>
              <a:cxnLst/>
              <a:rect l="l" t="t" r="r" b="b"/>
              <a:pathLst>
                <a:path w="672" h="195" extrusionOk="0">
                  <a:moveTo>
                    <a:pt x="477" y="195"/>
                  </a:moveTo>
                  <a:cubicBezTo>
                    <a:pt x="476" y="103"/>
                    <a:pt x="634" y="86"/>
                    <a:pt x="672" y="13"/>
                  </a:cubicBezTo>
                  <a:cubicBezTo>
                    <a:pt x="366" y="21"/>
                    <a:pt x="1" y="0"/>
                    <a:pt x="91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31" name="Google Shape;29431;p13"/>
            <p:cNvSpPr/>
            <p:nvPr/>
          </p:nvSpPr>
          <p:spPr>
            <a:xfrm>
              <a:off x="8251062" y="4594170"/>
              <a:ext cx="21987" cy="16199"/>
            </a:xfrm>
            <a:custGeom>
              <a:avLst/>
              <a:gdLst/>
              <a:ahLst/>
              <a:cxnLst/>
              <a:rect l="l" t="t" r="r" b="b"/>
              <a:pathLst>
                <a:path w="616" h="538" extrusionOk="0">
                  <a:moveTo>
                    <a:pt x="344" y="509"/>
                  </a:moveTo>
                  <a:cubicBezTo>
                    <a:pt x="404" y="387"/>
                    <a:pt x="616" y="334"/>
                    <a:pt x="536" y="145"/>
                  </a:cubicBezTo>
                  <a:cubicBezTo>
                    <a:pt x="1" y="0"/>
                    <a:pt x="6" y="538"/>
                    <a:pt x="344" y="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32" name="Google Shape;29432;p13"/>
            <p:cNvSpPr/>
            <p:nvPr/>
          </p:nvSpPr>
          <p:spPr>
            <a:xfrm>
              <a:off x="8160119" y="4603985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1"/>
                  </a:moveTo>
                  <a:lnTo>
                    <a:pt x="1" y="1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33" name="Google Shape;29433;p13"/>
            <p:cNvSpPr/>
            <p:nvPr/>
          </p:nvSpPr>
          <p:spPr>
            <a:xfrm>
              <a:off x="8562580" y="4603232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3" y="26"/>
                  </a:moveTo>
                  <a:cubicBezTo>
                    <a:pt x="239" y="1"/>
                    <a:pt x="0" y="69"/>
                    <a:pt x="101" y="117"/>
                  </a:cubicBezTo>
                  <a:cubicBezTo>
                    <a:pt x="154" y="140"/>
                    <a:pt x="394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34" name="Google Shape;29434;p13"/>
            <p:cNvSpPr/>
            <p:nvPr/>
          </p:nvSpPr>
          <p:spPr>
            <a:xfrm>
              <a:off x="6329234" y="4598355"/>
              <a:ext cx="23807" cy="6052"/>
            </a:xfrm>
            <a:custGeom>
              <a:avLst/>
              <a:gdLst/>
              <a:ahLst/>
              <a:cxnLst/>
              <a:rect l="l" t="t" r="r" b="b"/>
              <a:pathLst>
                <a:path w="667" h="201" extrusionOk="0">
                  <a:moveTo>
                    <a:pt x="576" y="6"/>
                  </a:moveTo>
                  <a:cubicBezTo>
                    <a:pt x="246" y="1"/>
                    <a:pt x="84" y="77"/>
                    <a:pt x="1" y="188"/>
                  </a:cubicBezTo>
                  <a:cubicBezTo>
                    <a:pt x="302" y="178"/>
                    <a:pt x="666" y="201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35" name="Google Shape;29435;p13"/>
            <p:cNvSpPr/>
            <p:nvPr/>
          </p:nvSpPr>
          <p:spPr>
            <a:xfrm>
              <a:off x="5699238" y="4600493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5"/>
                  </a:moveTo>
                  <a:cubicBezTo>
                    <a:pt x="242" y="0"/>
                    <a:pt x="1" y="68"/>
                    <a:pt x="101" y="117"/>
                  </a:cubicBezTo>
                  <a:cubicBezTo>
                    <a:pt x="154" y="143"/>
                    <a:pt x="394" y="73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36" name="Google Shape;29436;p13"/>
            <p:cNvSpPr/>
            <p:nvPr/>
          </p:nvSpPr>
          <p:spPr>
            <a:xfrm>
              <a:off x="3765061" y="4600493"/>
              <a:ext cx="14134" cy="4306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296" y="25"/>
                  </a:moveTo>
                  <a:cubicBezTo>
                    <a:pt x="242" y="0"/>
                    <a:pt x="1" y="68"/>
                    <a:pt x="100" y="117"/>
                  </a:cubicBezTo>
                  <a:cubicBezTo>
                    <a:pt x="154" y="143"/>
                    <a:pt x="395" y="73"/>
                    <a:pt x="296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37" name="Google Shape;29437;p13"/>
            <p:cNvSpPr/>
            <p:nvPr/>
          </p:nvSpPr>
          <p:spPr>
            <a:xfrm>
              <a:off x="8043050" y="4595224"/>
              <a:ext cx="13813" cy="6745"/>
            </a:xfrm>
            <a:custGeom>
              <a:avLst/>
              <a:gdLst/>
              <a:ahLst/>
              <a:cxnLst/>
              <a:rect l="l" t="t" r="r" b="b"/>
              <a:pathLst>
                <a:path w="387" h="224" extrusionOk="0">
                  <a:moveTo>
                    <a:pt x="387" y="110"/>
                  </a:moveTo>
                  <a:cubicBezTo>
                    <a:pt x="346" y="0"/>
                    <a:pt x="174" y="54"/>
                    <a:pt x="0" y="110"/>
                  </a:cubicBezTo>
                  <a:cubicBezTo>
                    <a:pt x="2" y="201"/>
                    <a:pt x="339" y="224"/>
                    <a:pt x="387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38" name="Google Shape;29438;p13"/>
            <p:cNvSpPr/>
            <p:nvPr/>
          </p:nvSpPr>
          <p:spPr>
            <a:xfrm>
              <a:off x="6818891" y="4588359"/>
              <a:ext cx="65282" cy="12917"/>
            </a:xfrm>
            <a:custGeom>
              <a:avLst/>
              <a:gdLst/>
              <a:ahLst/>
              <a:cxnLst/>
              <a:rect l="l" t="t" r="r" b="b"/>
              <a:pathLst>
                <a:path w="1829" h="429" extrusionOk="0">
                  <a:moveTo>
                    <a:pt x="1129" y="428"/>
                  </a:moveTo>
                  <a:cubicBezTo>
                    <a:pt x="1828" y="0"/>
                    <a:pt x="1" y="308"/>
                    <a:pt x="1129" y="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39" name="Google Shape;29439;p13"/>
            <p:cNvSpPr/>
            <p:nvPr/>
          </p:nvSpPr>
          <p:spPr>
            <a:xfrm>
              <a:off x="8101477" y="459230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3" y="26"/>
                  </a:moveTo>
                  <a:cubicBezTo>
                    <a:pt x="238" y="1"/>
                    <a:pt x="0" y="70"/>
                    <a:pt x="98" y="117"/>
                  </a:cubicBezTo>
                  <a:cubicBezTo>
                    <a:pt x="153" y="142"/>
                    <a:pt x="393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40" name="Google Shape;29440;p13"/>
            <p:cNvSpPr/>
            <p:nvPr/>
          </p:nvSpPr>
          <p:spPr>
            <a:xfrm>
              <a:off x="5131452" y="4587606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0"/>
                  </a:moveTo>
                  <a:lnTo>
                    <a:pt x="1" y="0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41" name="Google Shape;29441;p13"/>
            <p:cNvSpPr/>
            <p:nvPr/>
          </p:nvSpPr>
          <p:spPr>
            <a:xfrm>
              <a:off x="48255" y="4589533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2" y="26"/>
                  </a:moveTo>
                  <a:cubicBezTo>
                    <a:pt x="240" y="0"/>
                    <a:pt x="1" y="71"/>
                    <a:pt x="102" y="116"/>
                  </a:cubicBezTo>
                  <a:cubicBezTo>
                    <a:pt x="154" y="142"/>
                    <a:pt x="391" y="73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42" name="Google Shape;29442;p13"/>
            <p:cNvSpPr/>
            <p:nvPr/>
          </p:nvSpPr>
          <p:spPr>
            <a:xfrm>
              <a:off x="1144388" y="4576707"/>
              <a:ext cx="24378" cy="11321"/>
            </a:xfrm>
            <a:custGeom>
              <a:avLst/>
              <a:gdLst/>
              <a:ahLst/>
              <a:cxnLst/>
              <a:rect l="l" t="t" r="r" b="b"/>
              <a:pathLst>
                <a:path w="683" h="376" extrusionOk="0">
                  <a:moveTo>
                    <a:pt x="630" y="362"/>
                  </a:moveTo>
                  <a:cubicBezTo>
                    <a:pt x="682" y="156"/>
                    <a:pt x="584" y="22"/>
                    <a:pt x="245" y="1"/>
                  </a:cubicBezTo>
                  <a:cubicBezTo>
                    <a:pt x="1" y="105"/>
                    <a:pt x="89" y="375"/>
                    <a:pt x="630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43" name="Google Shape;29443;p13"/>
            <p:cNvSpPr/>
            <p:nvPr/>
          </p:nvSpPr>
          <p:spPr>
            <a:xfrm>
              <a:off x="5379332" y="4567644"/>
              <a:ext cx="27590" cy="17223"/>
            </a:xfrm>
            <a:custGeom>
              <a:avLst/>
              <a:gdLst/>
              <a:ahLst/>
              <a:cxnLst/>
              <a:rect l="l" t="t" r="r" b="b"/>
              <a:pathLst>
                <a:path w="773" h="572" extrusionOk="0">
                  <a:moveTo>
                    <a:pt x="773" y="572"/>
                  </a:moveTo>
                  <a:lnTo>
                    <a:pt x="773" y="29"/>
                  </a:lnTo>
                  <a:cubicBezTo>
                    <a:pt x="63" y="0"/>
                    <a:pt x="188" y="360"/>
                    <a:pt x="0" y="5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44" name="Google Shape;29444;p13"/>
            <p:cNvSpPr/>
            <p:nvPr/>
          </p:nvSpPr>
          <p:spPr>
            <a:xfrm>
              <a:off x="4000270" y="4572973"/>
              <a:ext cx="39761" cy="15808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6" y="303"/>
                  </a:moveTo>
                  <a:cubicBezTo>
                    <a:pt x="1114" y="1"/>
                    <a:pt x="0" y="524"/>
                    <a:pt x="646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45" name="Google Shape;29445;p13"/>
            <p:cNvSpPr/>
            <p:nvPr/>
          </p:nvSpPr>
          <p:spPr>
            <a:xfrm>
              <a:off x="852892" y="4568487"/>
              <a:ext cx="43973" cy="19030"/>
            </a:xfrm>
            <a:custGeom>
              <a:avLst/>
              <a:gdLst/>
              <a:ahLst/>
              <a:cxnLst/>
              <a:rect l="l" t="t" r="r" b="b"/>
              <a:pathLst>
                <a:path w="1232" h="632" extrusionOk="0">
                  <a:moveTo>
                    <a:pt x="696" y="544"/>
                  </a:moveTo>
                  <a:cubicBezTo>
                    <a:pt x="567" y="207"/>
                    <a:pt x="1231" y="13"/>
                    <a:pt x="312" y="1"/>
                  </a:cubicBezTo>
                  <a:cubicBezTo>
                    <a:pt x="430" y="187"/>
                    <a:pt x="0" y="631"/>
                    <a:pt x="696" y="5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46" name="Google Shape;29446;p13"/>
            <p:cNvSpPr/>
            <p:nvPr/>
          </p:nvSpPr>
          <p:spPr>
            <a:xfrm>
              <a:off x="3104298" y="4578634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5"/>
                  </a:moveTo>
                  <a:cubicBezTo>
                    <a:pt x="156" y="140"/>
                    <a:pt x="393" y="71"/>
                    <a:pt x="294" y="24"/>
                  </a:cubicBezTo>
                  <a:cubicBezTo>
                    <a:pt x="242" y="1"/>
                    <a:pt x="0" y="68"/>
                    <a:pt x="102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47" name="Google Shape;29447;p13"/>
            <p:cNvSpPr/>
            <p:nvPr/>
          </p:nvSpPr>
          <p:spPr>
            <a:xfrm>
              <a:off x="709018" y="4578664"/>
              <a:ext cx="13991" cy="4246"/>
            </a:xfrm>
            <a:custGeom>
              <a:avLst/>
              <a:gdLst/>
              <a:ahLst/>
              <a:cxnLst/>
              <a:rect l="l" t="t" r="r" b="b"/>
              <a:pathLst>
                <a:path w="392" h="141" extrusionOk="0">
                  <a:moveTo>
                    <a:pt x="294" y="26"/>
                  </a:moveTo>
                  <a:cubicBezTo>
                    <a:pt x="239" y="1"/>
                    <a:pt x="0" y="67"/>
                    <a:pt x="99" y="117"/>
                  </a:cubicBezTo>
                  <a:cubicBezTo>
                    <a:pt x="152" y="141"/>
                    <a:pt x="392" y="71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48" name="Google Shape;29448;p13"/>
            <p:cNvSpPr/>
            <p:nvPr/>
          </p:nvSpPr>
          <p:spPr>
            <a:xfrm>
              <a:off x="3971574" y="4573184"/>
              <a:ext cx="14027" cy="4215"/>
            </a:xfrm>
            <a:custGeom>
              <a:avLst/>
              <a:gdLst/>
              <a:ahLst/>
              <a:cxnLst/>
              <a:rect l="l" t="t" r="r" b="b"/>
              <a:pathLst>
                <a:path w="393" h="140" extrusionOk="0">
                  <a:moveTo>
                    <a:pt x="294" y="25"/>
                  </a:moveTo>
                  <a:cubicBezTo>
                    <a:pt x="240" y="0"/>
                    <a:pt x="0" y="68"/>
                    <a:pt x="102" y="116"/>
                  </a:cubicBezTo>
                  <a:cubicBezTo>
                    <a:pt x="154" y="140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49" name="Google Shape;29449;p13"/>
            <p:cNvSpPr/>
            <p:nvPr/>
          </p:nvSpPr>
          <p:spPr>
            <a:xfrm>
              <a:off x="309769" y="4573184"/>
              <a:ext cx="14063" cy="4215"/>
            </a:xfrm>
            <a:custGeom>
              <a:avLst/>
              <a:gdLst/>
              <a:ahLst/>
              <a:cxnLst/>
              <a:rect l="l" t="t" r="r" b="b"/>
              <a:pathLst>
                <a:path w="394" h="140" extrusionOk="0">
                  <a:moveTo>
                    <a:pt x="295" y="25"/>
                  </a:moveTo>
                  <a:cubicBezTo>
                    <a:pt x="241" y="0"/>
                    <a:pt x="1" y="68"/>
                    <a:pt x="101" y="116"/>
                  </a:cubicBezTo>
                  <a:cubicBezTo>
                    <a:pt x="154" y="140"/>
                    <a:pt x="394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50" name="Google Shape;29450;p13"/>
            <p:cNvSpPr/>
            <p:nvPr/>
          </p:nvSpPr>
          <p:spPr>
            <a:xfrm>
              <a:off x="6029637" y="4570414"/>
              <a:ext cx="14099" cy="4336"/>
            </a:xfrm>
            <a:custGeom>
              <a:avLst/>
              <a:gdLst/>
              <a:ahLst/>
              <a:cxnLst/>
              <a:rect l="l" t="t" r="r" b="b"/>
              <a:pathLst>
                <a:path w="395" h="144" extrusionOk="0">
                  <a:moveTo>
                    <a:pt x="101" y="117"/>
                  </a:moveTo>
                  <a:cubicBezTo>
                    <a:pt x="153" y="143"/>
                    <a:pt x="394" y="73"/>
                    <a:pt x="294" y="27"/>
                  </a:cubicBezTo>
                  <a:cubicBezTo>
                    <a:pt x="242" y="1"/>
                    <a:pt x="0" y="71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51" name="Google Shape;29451;p13"/>
            <p:cNvSpPr/>
            <p:nvPr/>
          </p:nvSpPr>
          <p:spPr>
            <a:xfrm>
              <a:off x="3361386" y="4562194"/>
              <a:ext cx="35657" cy="11743"/>
            </a:xfrm>
            <a:custGeom>
              <a:avLst/>
              <a:gdLst/>
              <a:ahLst/>
              <a:cxnLst/>
              <a:rect l="l" t="t" r="r" b="b"/>
              <a:pathLst>
                <a:path w="999" h="390" extrusionOk="0">
                  <a:moveTo>
                    <a:pt x="34" y="118"/>
                  </a:moveTo>
                  <a:cubicBezTo>
                    <a:pt x="63" y="224"/>
                    <a:pt x="0" y="377"/>
                    <a:pt x="226" y="390"/>
                  </a:cubicBezTo>
                  <a:cubicBezTo>
                    <a:pt x="245" y="158"/>
                    <a:pt x="979" y="261"/>
                    <a:pt x="999" y="27"/>
                  </a:cubicBezTo>
                  <a:cubicBezTo>
                    <a:pt x="393" y="130"/>
                    <a:pt x="487" y="1"/>
                    <a:pt x="34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52" name="Google Shape;29452;p13"/>
            <p:cNvSpPr/>
            <p:nvPr/>
          </p:nvSpPr>
          <p:spPr>
            <a:xfrm>
              <a:off x="635672" y="4563007"/>
              <a:ext cx="31659" cy="10930"/>
            </a:xfrm>
            <a:custGeom>
              <a:avLst/>
              <a:gdLst/>
              <a:ahLst/>
              <a:cxnLst/>
              <a:rect l="l" t="t" r="r" b="b"/>
              <a:pathLst>
                <a:path w="887" h="363" extrusionOk="0">
                  <a:moveTo>
                    <a:pt x="613" y="363"/>
                  </a:moveTo>
                  <a:cubicBezTo>
                    <a:pt x="672" y="240"/>
                    <a:pt x="887" y="189"/>
                    <a:pt x="803" y="0"/>
                  </a:cubicBezTo>
                  <a:lnTo>
                    <a:pt x="33" y="0"/>
                  </a:lnTo>
                  <a:cubicBezTo>
                    <a:pt x="1" y="227"/>
                    <a:pt x="328" y="285"/>
                    <a:pt x="613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53" name="Google Shape;29453;p13"/>
            <p:cNvSpPr/>
            <p:nvPr/>
          </p:nvSpPr>
          <p:spPr>
            <a:xfrm>
              <a:off x="2199331" y="4562014"/>
              <a:ext cx="32587" cy="9214"/>
            </a:xfrm>
            <a:custGeom>
              <a:avLst/>
              <a:gdLst/>
              <a:ahLst/>
              <a:cxnLst/>
              <a:rect l="l" t="t" r="r" b="b"/>
              <a:pathLst>
                <a:path w="913" h="306" extrusionOk="0">
                  <a:moveTo>
                    <a:pt x="388" y="306"/>
                  </a:moveTo>
                  <a:cubicBezTo>
                    <a:pt x="913" y="158"/>
                    <a:pt x="104" y="0"/>
                    <a:pt x="0" y="215"/>
                  </a:cubicBezTo>
                  <a:cubicBezTo>
                    <a:pt x="194" y="215"/>
                    <a:pt x="228" y="288"/>
                    <a:pt x="388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54" name="Google Shape;29454;p13"/>
            <p:cNvSpPr/>
            <p:nvPr/>
          </p:nvSpPr>
          <p:spPr>
            <a:xfrm>
              <a:off x="1490384" y="4568457"/>
              <a:ext cx="13813" cy="2770"/>
            </a:xfrm>
            <a:custGeom>
              <a:avLst/>
              <a:gdLst/>
              <a:ahLst/>
              <a:cxnLst/>
              <a:rect l="l" t="t" r="r" b="b"/>
              <a:pathLst>
                <a:path w="387" h="92" extrusionOk="0">
                  <a:moveTo>
                    <a:pt x="0" y="92"/>
                  </a:moveTo>
                  <a:cubicBezTo>
                    <a:pt x="150" y="71"/>
                    <a:pt x="380" y="88"/>
                    <a:pt x="386" y="1"/>
                  </a:cubicBezTo>
                  <a:cubicBezTo>
                    <a:pt x="236" y="20"/>
                    <a:pt x="7" y="2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55" name="Google Shape;29455;p13"/>
            <p:cNvSpPr/>
            <p:nvPr/>
          </p:nvSpPr>
          <p:spPr>
            <a:xfrm>
              <a:off x="257267" y="4561382"/>
              <a:ext cx="8995" cy="11442"/>
            </a:xfrm>
            <a:custGeom>
              <a:avLst/>
              <a:gdLst/>
              <a:ahLst/>
              <a:cxnLst/>
              <a:rect l="l" t="t" r="r" b="b"/>
              <a:pathLst>
                <a:path w="252" h="380" extrusionOk="0">
                  <a:moveTo>
                    <a:pt x="29" y="145"/>
                  </a:moveTo>
                  <a:cubicBezTo>
                    <a:pt x="1" y="241"/>
                    <a:pt x="180" y="379"/>
                    <a:pt x="221" y="236"/>
                  </a:cubicBezTo>
                  <a:cubicBezTo>
                    <a:pt x="251" y="139"/>
                    <a:pt x="71" y="1"/>
                    <a:pt x="29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56" name="Google Shape;29456;p13"/>
            <p:cNvSpPr/>
            <p:nvPr/>
          </p:nvSpPr>
          <p:spPr>
            <a:xfrm>
              <a:off x="3248921" y="4564964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88" y="26"/>
                  </a:moveTo>
                  <a:cubicBezTo>
                    <a:pt x="238" y="0"/>
                    <a:pt x="0" y="70"/>
                    <a:pt x="98" y="117"/>
                  </a:cubicBezTo>
                  <a:cubicBezTo>
                    <a:pt x="153" y="141"/>
                    <a:pt x="393" y="72"/>
                    <a:pt x="288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57" name="Google Shape;29457;p13"/>
            <p:cNvSpPr/>
            <p:nvPr/>
          </p:nvSpPr>
          <p:spPr>
            <a:xfrm>
              <a:off x="7537118" y="4562194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99" y="118"/>
                  </a:moveTo>
                  <a:cubicBezTo>
                    <a:pt x="150" y="143"/>
                    <a:pt x="391" y="74"/>
                    <a:pt x="292" y="27"/>
                  </a:cubicBezTo>
                  <a:cubicBezTo>
                    <a:pt x="238" y="1"/>
                    <a:pt x="1" y="70"/>
                    <a:pt x="99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58" name="Google Shape;29458;p13"/>
            <p:cNvSpPr/>
            <p:nvPr/>
          </p:nvSpPr>
          <p:spPr>
            <a:xfrm>
              <a:off x="5359273" y="4556655"/>
              <a:ext cx="31481" cy="9665"/>
            </a:xfrm>
            <a:custGeom>
              <a:avLst/>
              <a:gdLst/>
              <a:ahLst/>
              <a:cxnLst/>
              <a:rect l="l" t="t" r="r" b="b"/>
              <a:pathLst>
                <a:path w="882" h="321" extrusionOk="0">
                  <a:moveTo>
                    <a:pt x="755" y="211"/>
                  </a:moveTo>
                  <a:cubicBezTo>
                    <a:pt x="882" y="1"/>
                    <a:pt x="1" y="15"/>
                    <a:pt x="174" y="211"/>
                  </a:cubicBezTo>
                  <a:cubicBezTo>
                    <a:pt x="240" y="284"/>
                    <a:pt x="689" y="321"/>
                    <a:pt x="755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59" name="Google Shape;29459;p13"/>
            <p:cNvSpPr/>
            <p:nvPr/>
          </p:nvSpPr>
          <p:spPr>
            <a:xfrm>
              <a:off x="5288603" y="4549248"/>
              <a:ext cx="24307" cy="16530"/>
            </a:xfrm>
            <a:custGeom>
              <a:avLst/>
              <a:gdLst/>
              <a:ahLst/>
              <a:cxnLst/>
              <a:rect l="l" t="t" r="r" b="b"/>
              <a:pathLst>
                <a:path w="681" h="549" extrusionOk="0">
                  <a:moveTo>
                    <a:pt x="420" y="548"/>
                  </a:moveTo>
                  <a:cubicBezTo>
                    <a:pt x="335" y="377"/>
                    <a:pt x="681" y="0"/>
                    <a:pt x="35" y="93"/>
                  </a:cubicBezTo>
                  <a:cubicBezTo>
                    <a:pt x="5" y="319"/>
                    <a:pt x="1" y="534"/>
                    <a:pt x="420" y="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60" name="Google Shape;29460;p13"/>
            <p:cNvSpPr/>
            <p:nvPr/>
          </p:nvSpPr>
          <p:spPr>
            <a:xfrm>
              <a:off x="7674674" y="4556745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1" y="117"/>
                  </a:moveTo>
                  <a:cubicBezTo>
                    <a:pt x="154" y="143"/>
                    <a:pt x="393" y="72"/>
                    <a:pt x="295" y="25"/>
                  </a:cubicBezTo>
                  <a:cubicBezTo>
                    <a:pt x="239" y="1"/>
                    <a:pt x="0" y="70"/>
                    <a:pt x="101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61" name="Google Shape;29461;p13"/>
            <p:cNvSpPr/>
            <p:nvPr/>
          </p:nvSpPr>
          <p:spPr>
            <a:xfrm>
              <a:off x="8700243" y="4551325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101" y="115"/>
                  </a:moveTo>
                  <a:cubicBezTo>
                    <a:pt x="153" y="141"/>
                    <a:pt x="396" y="72"/>
                    <a:pt x="293" y="24"/>
                  </a:cubicBezTo>
                  <a:cubicBezTo>
                    <a:pt x="241" y="0"/>
                    <a:pt x="1" y="68"/>
                    <a:pt x="101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62" name="Google Shape;29462;p13"/>
            <p:cNvSpPr/>
            <p:nvPr/>
          </p:nvSpPr>
          <p:spPr>
            <a:xfrm>
              <a:off x="7110279" y="4548585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6"/>
                  </a:moveTo>
                  <a:cubicBezTo>
                    <a:pt x="240" y="0"/>
                    <a:pt x="0" y="69"/>
                    <a:pt x="101" y="115"/>
                  </a:cubicBezTo>
                  <a:cubicBezTo>
                    <a:pt x="152" y="141"/>
                    <a:pt x="393" y="72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63" name="Google Shape;29463;p13"/>
            <p:cNvSpPr/>
            <p:nvPr/>
          </p:nvSpPr>
          <p:spPr>
            <a:xfrm>
              <a:off x="1548776" y="4548585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1" y="26"/>
                  </a:moveTo>
                  <a:cubicBezTo>
                    <a:pt x="239" y="0"/>
                    <a:pt x="1" y="69"/>
                    <a:pt x="99" y="115"/>
                  </a:cubicBezTo>
                  <a:cubicBezTo>
                    <a:pt x="154" y="141"/>
                    <a:pt x="394" y="72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64" name="Google Shape;29464;p13"/>
            <p:cNvSpPr/>
            <p:nvPr/>
          </p:nvSpPr>
          <p:spPr>
            <a:xfrm>
              <a:off x="4429358" y="4540366"/>
              <a:ext cx="27626" cy="9334"/>
            </a:xfrm>
            <a:custGeom>
              <a:avLst/>
              <a:gdLst/>
              <a:ahLst/>
              <a:cxnLst/>
              <a:rect l="l" t="t" r="r" b="b"/>
              <a:pathLst>
                <a:path w="774" h="310" extrusionOk="0">
                  <a:moveTo>
                    <a:pt x="773" y="26"/>
                  </a:moveTo>
                  <a:cubicBezTo>
                    <a:pt x="333" y="0"/>
                    <a:pt x="49" y="47"/>
                    <a:pt x="0" y="208"/>
                  </a:cubicBezTo>
                  <a:cubicBezTo>
                    <a:pt x="368" y="186"/>
                    <a:pt x="427" y="310"/>
                    <a:pt x="773" y="2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65" name="Google Shape;29465;p13"/>
            <p:cNvSpPr/>
            <p:nvPr/>
          </p:nvSpPr>
          <p:spPr>
            <a:xfrm>
              <a:off x="3982032" y="4543497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4" y="104"/>
                  </a:moveTo>
                  <a:cubicBezTo>
                    <a:pt x="194" y="53"/>
                    <a:pt x="40" y="1"/>
                    <a:pt x="2" y="104"/>
                  </a:cubicBezTo>
                  <a:cubicBezTo>
                    <a:pt x="1" y="153"/>
                    <a:pt x="155" y="206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66" name="Google Shape;29466;p13"/>
            <p:cNvSpPr/>
            <p:nvPr/>
          </p:nvSpPr>
          <p:spPr>
            <a:xfrm>
              <a:off x="1596924" y="4545815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3" y="27"/>
                  </a:moveTo>
                  <a:cubicBezTo>
                    <a:pt x="241" y="1"/>
                    <a:pt x="0" y="70"/>
                    <a:pt x="102" y="118"/>
                  </a:cubicBezTo>
                  <a:cubicBezTo>
                    <a:pt x="154" y="142"/>
                    <a:pt x="392" y="74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67" name="Google Shape;29467;p13"/>
            <p:cNvSpPr/>
            <p:nvPr/>
          </p:nvSpPr>
          <p:spPr>
            <a:xfrm>
              <a:off x="526740" y="4537596"/>
              <a:ext cx="29732" cy="11984"/>
            </a:xfrm>
            <a:custGeom>
              <a:avLst/>
              <a:gdLst/>
              <a:ahLst/>
              <a:cxnLst/>
              <a:rect l="l" t="t" r="r" b="b"/>
              <a:pathLst>
                <a:path w="833" h="398" extrusionOk="0">
                  <a:moveTo>
                    <a:pt x="1" y="391"/>
                  </a:moveTo>
                  <a:cubicBezTo>
                    <a:pt x="338" y="398"/>
                    <a:pt x="601" y="372"/>
                    <a:pt x="771" y="300"/>
                  </a:cubicBezTo>
                  <a:cubicBezTo>
                    <a:pt x="832" y="60"/>
                    <a:pt x="503" y="1"/>
                    <a:pt x="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68" name="Google Shape;29468;p13"/>
            <p:cNvSpPr/>
            <p:nvPr/>
          </p:nvSpPr>
          <p:spPr>
            <a:xfrm>
              <a:off x="8930991" y="4540757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3" y="103"/>
                  </a:moveTo>
                  <a:cubicBezTo>
                    <a:pt x="193" y="52"/>
                    <a:pt x="36" y="0"/>
                    <a:pt x="1" y="103"/>
                  </a:cubicBezTo>
                  <a:cubicBezTo>
                    <a:pt x="1" y="153"/>
                    <a:pt x="158" y="205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69" name="Google Shape;29469;p13"/>
            <p:cNvSpPr/>
            <p:nvPr/>
          </p:nvSpPr>
          <p:spPr>
            <a:xfrm>
              <a:off x="3341934" y="4535669"/>
              <a:ext cx="41368" cy="13730"/>
            </a:xfrm>
            <a:custGeom>
              <a:avLst/>
              <a:gdLst/>
              <a:ahLst/>
              <a:cxnLst/>
              <a:rect l="l" t="t" r="r" b="b"/>
              <a:pathLst>
                <a:path w="1159" h="456" extrusionOk="0">
                  <a:moveTo>
                    <a:pt x="1159" y="1"/>
                  </a:moveTo>
                  <a:lnTo>
                    <a:pt x="194" y="1"/>
                  </a:lnTo>
                  <a:cubicBezTo>
                    <a:pt x="210" y="159"/>
                    <a:pt x="151" y="283"/>
                    <a:pt x="1" y="365"/>
                  </a:cubicBezTo>
                  <a:cubicBezTo>
                    <a:pt x="839" y="455"/>
                    <a:pt x="860" y="163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70" name="Google Shape;29470;p13"/>
            <p:cNvSpPr/>
            <p:nvPr/>
          </p:nvSpPr>
          <p:spPr>
            <a:xfrm>
              <a:off x="1978220" y="4541149"/>
              <a:ext cx="21594" cy="6383"/>
            </a:xfrm>
            <a:custGeom>
              <a:avLst/>
              <a:gdLst/>
              <a:ahLst/>
              <a:cxnLst/>
              <a:rect l="l" t="t" r="r" b="b"/>
              <a:pathLst>
                <a:path w="605" h="212" extrusionOk="0">
                  <a:moveTo>
                    <a:pt x="605" y="182"/>
                  </a:moveTo>
                  <a:lnTo>
                    <a:pt x="605" y="0"/>
                  </a:lnTo>
                  <a:lnTo>
                    <a:pt x="24" y="0"/>
                  </a:lnTo>
                  <a:cubicBezTo>
                    <a:pt x="0" y="163"/>
                    <a:pt x="216" y="212"/>
                    <a:pt x="605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71" name="Google Shape;29471;p13"/>
            <p:cNvSpPr/>
            <p:nvPr/>
          </p:nvSpPr>
          <p:spPr>
            <a:xfrm>
              <a:off x="1904267" y="4530189"/>
              <a:ext cx="45222" cy="14573"/>
            </a:xfrm>
            <a:custGeom>
              <a:avLst/>
              <a:gdLst/>
              <a:ahLst/>
              <a:cxnLst/>
              <a:rect l="l" t="t" r="r" b="b"/>
              <a:pathLst>
                <a:path w="1267" h="484" extrusionOk="0">
                  <a:moveTo>
                    <a:pt x="361" y="454"/>
                  </a:moveTo>
                  <a:cubicBezTo>
                    <a:pt x="1267" y="483"/>
                    <a:pt x="877" y="34"/>
                    <a:pt x="361" y="0"/>
                  </a:cubicBezTo>
                  <a:cubicBezTo>
                    <a:pt x="1" y="174"/>
                    <a:pt x="475" y="165"/>
                    <a:pt x="361" y="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72" name="Google Shape;29472;p13"/>
            <p:cNvSpPr/>
            <p:nvPr/>
          </p:nvSpPr>
          <p:spPr>
            <a:xfrm>
              <a:off x="4565129" y="4532929"/>
              <a:ext cx="22665" cy="8250"/>
            </a:xfrm>
            <a:custGeom>
              <a:avLst/>
              <a:gdLst/>
              <a:ahLst/>
              <a:cxnLst/>
              <a:rect l="l" t="t" r="r" b="b"/>
              <a:pathLst>
                <a:path w="635" h="274" extrusionOk="0">
                  <a:moveTo>
                    <a:pt x="634" y="0"/>
                  </a:moveTo>
                  <a:lnTo>
                    <a:pt x="248" y="0"/>
                  </a:lnTo>
                  <a:cubicBezTo>
                    <a:pt x="239" y="117"/>
                    <a:pt x="0" y="126"/>
                    <a:pt x="58" y="273"/>
                  </a:cubicBezTo>
                  <a:lnTo>
                    <a:pt x="634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73" name="Google Shape;29473;p13"/>
            <p:cNvSpPr/>
            <p:nvPr/>
          </p:nvSpPr>
          <p:spPr>
            <a:xfrm>
              <a:off x="1813931" y="4538379"/>
              <a:ext cx="13742" cy="2800"/>
            </a:xfrm>
            <a:custGeom>
              <a:avLst/>
              <a:gdLst/>
              <a:ahLst/>
              <a:cxnLst/>
              <a:rect l="l" t="t" r="r" b="b"/>
              <a:pathLst>
                <a:path w="385" h="93" extrusionOk="0">
                  <a:moveTo>
                    <a:pt x="384" y="1"/>
                  </a:moveTo>
                  <a:cubicBezTo>
                    <a:pt x="234" y="22"/>
                    <a:pt x="3" y="4"/>
                    <a:pt x="1" y="92"/>
                  </a:cubicBezTo>
                  <a:cubicBezTo>
                    <a:pt x="149" y="71"/>
                    <a:pt x="379" y="88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74" name="Google Shape;29474;p13"/>
            <p:cNvSpPr/>
            <p:nvPr/>
          </p:nvSpPr>
          <p:spPr>
            <a:xfrm>
              <a:off x="1057121" y="4525884"/>
              <a:ext cx="20309" cy="13610"/>
            </a:xfrm>
            <a:custGeom>
              <a:avLst/>
              <a:gdLst/>
              <a:ahLst/>
              <a:cxnLst/>
              <a:rect l="l" t="t" r="r" b="b"/>
              <a:pathLst>
                <a:path w="569" h="452" extrusionOk="0">
                  <a:moveTo>
                    <a:pt x="374" y="416"/>
                  </a:moveTo>
                  <a:cubicBezTo>
                    <a:pt x="386" y="360"/>
                    <a:pt x="404" y="308"/>
                    <a:pt x="569" y="326"/>
                  </a:cubicBezTo>
                  <a:lnTo>
                    <a:pt x="569" y="143"/>
                  </a:lnTo>
                  <a:cubicBezTo>
                    <a:pt x="93" y="1"/>
                    <a:pt x="1" y="451"/>
                    <a:pt x="374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75" name="Google Shape;29475;p13"/>
            <p:cNvSpPr/>
            <p:nvPr/>
          </p:nvSpPr>
          <p:spPr>
            <a:xfrm>
              <a:off x="6993281" y="4532176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2" y="25"/>
                  </a:moveTo>
                  <a:cubicBezTo>
                    <a:pt x="239" y="1"/>
                    <a:pt x="1" y="70"/>
                    <a:pt x="101" y="117"/>
                  </a:cubicBezTo>
                  <a:cubicBezTo>
                    <a:pt x="153" y="140"/>
                    <a:pt x="392" y="71"/>
                    <a:pt x="29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76" name="Google Shape;29476;p13"/>
            <p:cNvSpPr/>
            <p:nvPr/>
          </p:nvSpPr>
          <p:spPr>
            <a:xfrm>
              <a:off x="6894593" y="4522752"/>
              <a:ext cx="65282" cy="12947"/>
            </a:xfrm>
            <a:custGeom>
              <a:avLst/>
              <a:gdLst/>
              <a:ahLst/>
              <a:cxnLst/>
              <a:rect l="l" t="t" r="r" b="b"/>
              <a:pathLst>
                <a:path w="1829" h="430" extrusionOk="0">
                  <a:moveTo>
                    <a:pt x="1130" y="430"/>
                  </a:moveTo>
                  <a:cubicBezTo>
                    <a:pt x="1828" y="0"/>
                    <a:pt x="1" y="307"/>
                    <a:pt x="1130" y="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77" name="Google Shape;29477;p13"/>
            <p:cNvSpPr/>
            <p:nvPr/>
          </p:nvSpPr>
          <p:spPr>
            <a:xfrm>
              <a:off x="5798390" y="4527479"/>
              <a:ext cx="23414" cy="8220"/>
            </a:xfrm>
            <a:custGeom>
              <a:avLst/>
              <a:gdLst/>
              <a:ahLst/>
              <a:cxnLst/>
              <a:rect l="l" t="t" r="r" b="b"/>
              <a:pathLst>
                <a:path w="656" h="273" extrusionOk="0">
                  <a:moveTo>
                    <a:pt x="407" y="273"/>
                  </a:moveTo>
                  <a:cubicBezTo>
                    <a:pt x="418" y="155"/>
                    <a:pt x="656" y="148"/>
                    <a:pt x="600" y="0"/>
                  </a:cubicBezTo>
                  <a:lnTo>
                    <a:pt x="215" y="0"/>
                  </a:lnTo>
                  <a:cubicBezTo>
                    <a:pt x="1" y="129"/>
                    <a:pt x="10" y="221"/>
                    <a:pt x="407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78" name="Google Shape;29478;p13"/>
            <p:cNvSpPr/>
            <p:nvPr/>
          </p:nvSpPr>
          <p:spPr>
            <a:xfrm>
              <a:off x="120638" y="4526456"/>
              <a:ext cx="32623" cy="9244"/>
            </a:xfrm>
            <a:custGeom>
              <a:avLst/>
              <a:gdLst/>
              <a:ahLst/>
              <a:cxnLst/>
              <a:rect l="l" t="t" r="r" b="b"/>
              <a:pathLst>
                <a:path w="914" h="307" extrusionOk="0">
                  <a:moveTo>
                    <a:pt x="0" y="215"/>
                  </a:moveTo>
                  <a:cubicBezTo>
                    <a:pt x="192" y="215"/>
                    <a:pt x="230" y="289"/>
                    <a:pt x="388" y="307"/>
                  </a:cubicBezTo>
                  <a:cubicBezTo>
                    <a:pt x="914" y="161"/>
                    <a:pt x="103" y="0"/>
                    <a:pt x="0" y="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79" name="Google Shape;29479;p13"/>
            <p:cNvSpPr/>
            <p:nvPr/>
          </p:nvSpPr>
          <p:spPr>
            <a:xfrm>
              <a:off x="7172240" y="4529436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3" y="25"/>
                  </a:moveTo>
                  <a:cubicBezTo>
                    <a:pt x="238" y="0"/>
                    <a:pt x="0" y="69"/>
                    <a:pt x="100" y="116"/>
                  </a:cubicBezTo>
                  <a:cubicBezTo>
                    <a:pt x="153" y="141"/>
                    <a:pt x="395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80" name="Google Shape;29480;p13"/>
            <p:cNvSpPr/>
            <p:nvPr/>
          </p:nvSpPr>
          <p:spPr>
            <a:xfrm>
              <a:off x="5912675" y="4529436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5"/>
                  </a:moveTo>
                  <a:cubicBezTo>
                    <a:pt x="240" y="0"/>
                    <a:pt x="1" y="69"/>
                    <a:pt x="100" y="116"/>
                  </a:cubicBezTo>
                  <a:cubicBezTo>
                    <a:pt x="152" y="141"/>
                    <a:pt x="392" y="72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81" name="Google Shape;29481;p13"/>
            <p:cNvSpPr/>
            <p:nvPr/>
          </p:nvSpPr>
          <p:spPr>
            <a:xfrm>
              <a:off x="2491755" y="4529436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5" y="25"/>
                  </a:moveTo>
                  <a:cubicBezTo>
                    <a:pt x="239" y="0"/>
                    <a:pt x="1" y="69"/>
                    <a:pt x="101" y="116"/>
                  </a:cubicBezTo>
                  <a:cubicBezTo>
                    <a:pt x="154" y="141"/>
                    <a:pt x="394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82" name="Google Shape;29482;p13"/>
            <p:cNvSpPr/>
            <p:nvPr/>
          </p:nvSpPr>
          <p:spPr>
            <a:xfrm>
              <a:off x="7014982" y="4518236"/>
              <a:ext cx="39869" cy="15868"/>
            </a:xfrm>
            <a:custGeom>
              <a:avLst/>
              <a:gdLst/>
              <a:ahLst/>
              <a:cxnLst/>
              <a:rect l="l" t="t" r="r" b="b"/>
              <a:pathLst>
                <a:path w="1117" h="527" extrusionOk="0">
                  <a:moveTo>
                    <a:pt x="648" y="306"/>
                  </a:moveTo>
                  <a:cubicBezTo>
                    <a:pt x="1117" y="0"/>
                    <a:pt x="1" y="526"/>
                    <a:pt x="648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83" name="Google Shape;29483;p13"/>
            <p:cNvSpPr/>
            <p:nvPr/>
          </p:nvSpPr>
          <p:spPr>
            <a:xfrm>
              <a:off x="4849272" y="4524017"/>
              <a:ext cx="13849" cy="7407"/>
            </a:xfrm>
            <a:custGeom>
              <a:avLst/>
              <a:gdLst/>
              <a:ahLst/>
              <a:cxnLst/>
              <a:rect l="l" t="t" r="r" b="b"/>
              <a:pathLst>
                <a:path w="388" h="246" extrusionOk="0">
                  <a:moveTo>
                    <a:pt x="388" y="114"/>
                  </a:moveTo>
                  <a:cubicBezTo>
                    <a:pt x="387" y="22"/>
                    <a:pt x="47" y="0"/>
                    <a:pt x="0" y="114"/>
                  </a:cubicBezTo>
                  <a:cubicBezTo>
                    <a:pt x="221" y="105"/>
                    <a:pt x="301" y="246"/>
                    <a:pt x="388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84" name="Google Shape;29484;p13"/>
            <p:cNvSpPr/>
            <p:nvPr/>
          </p:nvSpPr>
          <p:spPr>
            <a:xfrm>
              <a:off x="4591113" y="4526666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100" y="117"/>
                  </a:moveTo>
                  <a:cubicBezTo>
                    <a:pt x="153" y="142"/>
                    <a:pt x="389" y="73"/>
                    <a:pt x="292" y="26"/>
                  </a:cubicBezTo>
                  <a:cubicBezTo>
                    <a:pt x="238" y="1"/>
                    <a:pt x="0" y="70"/>
                    <a:pt x="100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85" name="Google Shape;29485;p13"/>
            <p:cNvSpPr/>
            <p:nvPr/>
          </p:nvSpPr>
          <p:spPr>
            <a:xfrm>
              <a:off x="196377" y="4527419"/>
              <a:ext cx="13849" cy="2800"/>
            </a:xfrm>
            <a:custGeom>
              <a:avLst/>
              <a:gdLst/>
              <a:ahLst/>
              <a:cxnLst/>
              <a:rect l="l" t="t" r="r" b="b"/>
              <a:pathLst>
                <a:path w="388" h="93" extrusionOk="0">
                  <a:moveTo>
                    <a:pt x="387" y="1"/>
                  </a:moveTo>
                  <a:cubicBezTo>
                    <a:pt x="236" y="20"/>
                    <a:pt x="5" y="2"/>
                    <a:pt x="1" y="92"/>
                  </a:cubicBezTo>
                  <a:cubicBezTo>
                    <a:pt x="149" y="73"/>
                    <a:pt x="381" y="89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86" name="Google Shape;29486;p13"/>
            <p:cNvSpPr/>
            <p:nvPr/>
          </p:nvSpPr>
          <p:spPr>
            <a:xfrm>
              <a:off x="7298910" y="4519200"/>
              <a:ext cx="23414" cy="8250"/>
            </a:xfrm>
            <a:custGeom>
              <a:avLst/>
              <a:gdLst/>
              <a:ahLst/>
              <a:cxnLst/>
              <a:rect l="l" t="t" r="r" b="b"/>
              <a:pathLst>
                <a:path w="656" h="274" extrusionOk="0">
                  <a:moveTo>
                    <a:pt x="409" y="274"/>
                  </a:moveTo>
                  <a:cubicBezTo>
                    <a:pt x="418" y="158"/>
                    <a:pt x="656" y="147"/>
                    <a:pt x="602" y="1"/>
                  </a:cubicBezTo>
                  <a:lnTo>
                    <a:pt x="213" y="1"/>
                  </a:lnTo>
                  <a:cubicBezTo>
                    <a:pt x="1" y="131"/>
                    <a:pt x="8" y="223"/>
                    <a:pt x="409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87" name="Google Shape;29487;p13"/>
            <p:cNvSpPr/>
            <p:nvPr/>
          </p:nvSpPr>
          <p:spPr>
            <a:xfrm>
              <a:off x="2147578" y="4523927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5"/>
                  </a:moveTo>
                  <a:cubicBezTo>
                    <a:pt x="239" y="1"/>
                    <a:pt x="0" y="70"/>
                    <a:pt x="98" y="117"/>
                  </a:cubicBezTo>
                  <a:cubicBezTo>
                    <a:pt x="154" y="143"/>
                    <a:pt x="392" y="75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88" name="Google Shape;29488;p13"/>
            <p:cNvSpPr/>
            <p:nvPr/>
          </p:nvSpPr>
          <p:spPr>
            <a:xfrm>
              <a:off x="1810290" y="4521187"/>
              <a:ext cx="13991" cy="4336"/>
            </a:xfrm>
            <a:custGeom>
              <a:avLst/>
              <a:gdLst/>
              <a:ahLst/>
              <a:cxnLst/>
              <a:rect l="l" t="t" r="r" b="b"/>
              <a:pathLst>
                <a:path w="392" h="144" extrusionOk="0">
                  <a:moveTo>
                    <a:pt x="293" y="26"/>
                  </a:moveTo>
                  <a:cubicBezTo>
                    <a:pt x="240" y="0"/>
                    <a:pt x="1" y="71"/>
                    <a:pt x="103" y="116"/>
                  </a:cubicBezTo>
                  <a:cubicBezTo>
                    <a:pt x="155" y="144"/>
                    <a:pt x="391" y="75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89" name="Google Shape;29489;p13"/>
            <p:cNvSpPr/>
            <p:nvPr/>
          </p:nvSpPr>
          <p:spPr>
            <a:xfrm>
              <a:off x="1455942" y="4517995"/>
              <a:ext cx="13813" cy="7467"/>
            </a:xfrm>
            <a:custGeom>
              <a:avLst/>
              <a:gdLst/>
              <a:ahLst/>
              <a:cxnLst/>
              <a:rect l="l" t="t" r="r" b="b"/>
              <a:pathLst>
                <a:path w="387" h="248" extrusionOk="0">
                  <a:moveTo>
                    <a:pt x="387" y="132"/>
                  </a:moveTo>
                  <a:cubicBezTo>
                    <a:pt x="171" y="141"/>
                    <a:pt x="87" y="0"/>
                    <a:pt x="0" y="132"/>
                  </a:cubicBezTo>
                  <a:cubicBezTo>
                    <a:pt x="2" y="224"/>
                    <a:pt x="340" y="247"/>
                    <a:pt x="387" y="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90" name="Google Shape;29490;p13"/>
            <p:cNvSpPr/>
            <p:nvPr/>
          </p:nvSpPr>
          <p:spPr>
            <a:xfrm>
              <a:off x="4284913" y="4516550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91" name="Google Shape;29491;p13"/>
            <p:cNvSpPr/>
            <p:nvPr/>
          </p:nvSpPr>
          <p:spPr>
            <a:xfrm>
              <a:off x="1524791" y="4516550"/>
              <a:ext cx="13849" cy="5510"/>
            </a:xfrm>
            <a:custGeom>
              <a:avLst/>
              <a:gdLst/>
              <a:ahLst/>
              <a:cxnLst/>
              <a:rect l="l" t="t" r="r" b="b"/>
              <a:pathLst>
                <a:path w="388" h="183" extrusionOk="0">
                  <a:moveTo>
                    <a:pt x="387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7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92" name="Google Shape;29492;p13"/>
            <p:cNvSpPr/>
            <p:nvPr/>
          </p:nvSpPr>
          <p:spPr>
            <a:xfrm>
              <a:off x="7932869" y="4516068"/>
              <a:ext cx="20702" cy="3673"/>
            </a:xfrm>
            <a:custGeom>
              <a:avLst/>
              <a:gdLst/>
              <a:ahLst/>
              <a:cxnLst/>
              <a:rect l="l" t="t" r="r" b="b"/>
              <a:pathLst>
                <a:path w="580" h="122" extrusionOk="0">
                  <a:moveTo>
                    <a:pt x="580" y="16"/>
                  </a:moveTo>
                  <a:cubicBezTo>
                    <a:pt x="353" y="31"/>
                    <a:pt x="34" y="0"/>
                    <a:pt x="0" y="108"/>
                  </a:cubicBezTo>
                  <a:cubicBezTo>
                    <a:pt x="229" y="92"/>
                    <a:pt x="549" y="122"/>
                    <a:pt x="58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93" name="Google Shape;29493;p13"/>
            <p:cNvSpPr/>
            <p:nvPr/>
          </p:nvSpPr>
          <p:spPr>
            <a:xfrm>
              <a:off x="4470689" y="4513389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3" y="105"/>
                  </a:moveTo>
                  <a:cubicBezTo>
                    <a:pt x="0" y="155"/>
                    <a:pt x="157" y="207"/>
                    <a:pt x="193" y="105"/>
                  </a:cubicBezTo>
                  <a:cubicBezTo>
                    <a:pt x="196" y="54"/>
                    <a:pt x="41" y="1"/>
                    <a:pt x="3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94" name="Google Shape;29494;p13"/>
            <p:cNvSpPr/>
            <p:nvPr/>
          </p:nvSpPr>
          <p:spPr>
            <a:xfrm>
              <a:off x="630032" y="4509776"/>
              <a:ext cx="13849" cy="7467"/>
            </a:xfrm>
            <a:custGeom>
              <a:avLst/>
              <a:gdLst/>
              <a:ahLst/>
              <a:cxnLst/>
              <a:rect l="l" t="t" r="r" b="b"/>
              <a:pathLst>
                <a:path w="388" h="248" extrusionOk="0">
                  <a:moveTo>
                    <a:pt x="387" y="134"/>
                  </a:moveTo>
                  <a:cubicBezTo>
                    <a:pt x="168" y="143"/>
                    <a:pt x="86" y="1"/>
                    <a:pt x="1" y="134"/>
                  </a:cubicBezTo>
                  <a:cubicBezTo>
                    <a:pt x="2" y="225"/>
                    <a:pt x="336" y="247"/>
                    <a:pt x="387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95" name="Google Shape;29495;p13"/>
            <p:cNvSpPr/>
            <p:nvPr/>
          </p:nvSpPr>
          <p:spPr>
            <a:xfrm>
              <a:off x="1180579" y="4507969"/>
              <a:ext cx="7031" cy="6173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197" y="102"/>
                  </a:moveTo>
                  <a:cubicBezTo>
                    <a:pt x="197" y="53"/>
                    <a:pt x="36" y="1"/>
                    <a:pt x="2" y="102"/>
                  </a:cubicBezTo>
                  <a:cubicBezTo>
                    <a:pt x="1" y="152"/>
                    <a:pt x="156" y="204"/>
                    <a:pt x="197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96" name="Google Shape;29496;p13"/>
            <p:cNvSpPr/>
            <p:nvPr/>
          </p:nvSpPr>
          <p:spPr>
            <a:xfrm>
              <a:off x="3534563" y="4505229"/>
              <a:ext cx="6996" cy="6233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96" y="103"/>
                  </a:moveTo>
                  <a:cubicBezTo>
                    <a:pt x="196" y="52"/>
                    <a:pt x="38" y="0"/>
                    <a:pt x="4" y="103"/>
                  </a:cubicBezTo>
                  <a:cubicBezTo>
                    <a:pt x="0" y="154"/>
                    <a:pt x="162" y="206"/>
                    <a:pt x="196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97" name="Google Shape;29497;p13"/>
            <p:cNvSpPr/>
            <p:nvPr/>
          </p:nvSpPr>
          <p:spPr>
            <a:xfrm>
              <a:off x="7533763" y="4502248"/>
              <a:ext cx="13777" cy="6775"/>
            </a:xfrm>
            <a:custGeom>
              <a:avLst/>
              <a:gdLst/>
              <a:ahLst/>
              <a:cxnLst/>
              <a:rect l="l" t="t" r="r" b="b"/>
              <a:pathLst>
                <a:path w="386" h="225" extrusionOk="0">
                  <a:moveTo>
                    <a:pt x="386" y="111"/>
                  </a:moveTo>
                  <a:cubicBezTo>
                    <a:pt x="342" y="0"/>
                    <a:pt x="171" y="54"/>
                    <a:pt x="1" y="111"/>
                  </a:cubicBezTo>
                  <a:cubicBezTo>
                    <a:pt x="1" y="202"/>
                    <a:pt x="336" y="225"/>
                    <a:pt x="386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98" name="Google Shape;29498;p13"/>
            <p:cNvSpPr/>
            <p:nvPr/>
          </p:nvSpPr>
          <p:spPr>
            <a:xfrm>
              <a:off x="4222952" y="4502820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1"/>
                  </a:moveTo>
                  <a:lnTo>
                    <a:pt x="1" y="1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99" name="Google Shape;29499;p13"/>
            <p:cNvSpPr/>
            <p:nvPr/>
          </p:nvSpPr>
          <p:spPr>
            <a:xfrm>
              <a:off x="2780823" y="4504838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101" y="116"/>
                  </a:moveTo>
                  <a:cubicBezTo>
                    <a:pt x="154" y="141"/>
                    <a:pt x="392" y="72"/>
                    <a:pt x="294" y="26"/>
                  </a:cubicBezTo>
                  <a:cubicBezTo>
                    <a:pt x="240" y="0"/>
                    <a:pt x="0" y="69"/>
                    <a:pt x="101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00" name="Google Shape;29500;p13"/>
            <p:cNvSpPr/>
            <p:nvPr/>
          </p:nvSpPr>
          <p:spPr>
            <a:xfrm>
              <a:off x="2502248" y="4502459"/>
              <a:ext cx="6853" cy="6263"/>
            </a:xfrm>
            <a:custGeom>
              <a:avLst/>
              <a:gdLst/>
              <a:ahLst/>
              <a:cxnLst/>
              <a:rect l="l" t="t" r="r" b="b"/>
              <a:pathLst>
                <a:path w="192" h="208" extrusionOk="0">
                  <a:moveTo>
                    <a:pt x="1" y="104"/>
                  </a:moveTo>
                  <a:cubicBezTo>
                    <a:pt x="1" y="152"/>
                    <a:pt x="155" y="207"/>
                    <a:pt x="191" y="104"/>
                  </a:cubicBezTo>
                  <a:cubicBezTo>
                    <a:pt x="191" y="53"/>
                    <a:pt x="35" y="1"/>
                    <a:pt x="1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01" name="Google Shape;29501;p13"/>
            <p:cNvSpPr/>
            <p:nvPr/>
          </p:nvSpPr>
          <p:spPr>
            <a:xfrm>
              <a:off x="1868896" y="4502429"/>
              <a:ext cx="7031" cy="6293"/>
            </a:xfrm>
            <a:custGeom>
              <a:avLst/>
              <a:gdLst/>
              <a:ahLst/>
              <a:cxnLst/>
              <a:rect l="l" t="t" r="r" b="b"/>
              <a:pathLst>
                <a:path w="197" h="209" extrusionOk="0">
                  <a:moveTo>
                    <a:pt x="197" y="105"/>
                  </a:moveTo>
                  <a:cubicBezTo>
                    <a:pt x="197" y="54"/>
                    <a:pt x="40" y="1"/>
                    <a:pt x="4" y="105"/>
                  </a:cubicBezTo>
                  <a:cubicBezTo>
                    <a:pt x="1" y="156"/>
                    <a:pt x="158" y="208"/>
                    <a:pt x="197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02" name="Google Shape;29502;p13"/>
            <p:cNvSpPr/>
            <p:nvPr/>
          </p:nvSpPr>
          <p:spPr>
            <a:xfrm>
              <a:off x="512999" y="4505560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1"/>
                  </a:moveTo>
                  <a:cubicBezTo>
                    <a:pt x="236" y="21"/>
                    <a:pt x="5" y="2"/>
                    <a:pt x="1" y="91"/>
                  </a:cubicBezTo>
                  <a:cubicBezTo>
                    <a:pt x="150" y="73"/>
                    <a:pt x="379" y="88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03" name="Google Shape;29503;p13"/>
            <p:cNvSpPr/>
            <p:nvPr/>
          </p:nvSpPr>
          <p:spPr>
            <a:xfrm>
              <a:off x="6666451" y="4496799"/>
              <a:ext cx="13849" cy="6805"/>
            </a:xfrm>
            <a:custGeom>
              <a:avLst/>
              <a:gdLst/>
              <a:ahLst/>
              <a:cxnLst/>
              <a:rect l="l" t="t" r="r" b="b"/>
              <a:pathLst>
                <a:path w="388" h="226" extrusionOk="0">
                  <a:moveTo>
                    <a:pt x="387" y="111"/>
                  </a:moveTo>
                  <a:cubicBezTo>
                    <a:pt x="347" y="1"/>
                    <a:pt x="173" y="53"/>
                    <a:pt x="1" y="111"/>
                  </a:cubicBezTo>
                  <a:cubicBezTo>
                    <a:pt x="2" y="202"/>
                    <a:pt x="336" y="225"/>
                    <a:pt x="387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04" name="Google Shape;29504;p13"/>
            <p:cNvSpPr/>
            <p:nvPr/>
          </p:nvSpPr>
          <p:spPr>
            <a:xfrm>
              <a:off x="6112264" y="4499358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0" y="26"/>
                  </a:moveTo>
                  <a:cubicBezTo>
                    <a:pt x="238" y="1"/>
                    <a:pt x="1" y="70"/>
                    <a:pt x="100" y="116"/>
                  </a:cubicBezTo>
                  <a:cubicBezTo>
                    <a:pt x="153" y="142"/>
                    <a:pt x="392" y="73"/>
                    <a:pt x="29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05" name="Google Shape;29505;p13"/>
            <p:cNvSpPr/>
            <p:nvPr/>
          </p:nvSpPr>
          <p:spPr>
            <a:xfrm>
              <a:off x="4993931" y="4494661"/>
              <a:ext cx="20595" cy="8973"/>
            </a:xfrm>
            <a:custGeom>
              <a:avLst/>
              <a:gdLst/>
              <a:ahLst/>
              <a:cxnLst/>
              <a:rect l="l" t="t" r="r" b="b"/>
              <a:pathLst>
                <a:path w="577" h="298" extrusionOk="0">
                  <a:moveTo>
                    <a:pt x="576" y="0"/>
                  </a:moveTo>
                  <a:lnTo>
                    <a:pt x="192" y="0"/>
                  </a:lnTo>
                  <a:cubicBezTo>
                    <a:pt x="192" y="90"/>
                    <a:pt x="37" y="108"/>
                    <a:pt x="0" y="182"/>
                  </a:cubicBezTo>
                  <a:cubicBezTo>
                    <a:pt x="243" y="187"/>
                    <a:pt x="265" y="298"/>
                    <a:pt x="576" y="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06" name="Google Shape;29506;p13"/>
            <p:cNvSpPr/>
            <p:nvPr/>
          </p:nvSpPr>
          <p:spPr>
            <a:xfrm>
              <a:off x="2767438" y="4494270"/>
              <a:ext cx="23878" cy="5871"/>
            </a:xfrm>
            <a:custGeom>
              <a:avLst/>
              <a:gdLst/>
              <a:ahLst/>
              <a:cxnLst/>
              <a:rect l="l" t="t" r="r" b="b"/>
              <a:pathLst>
                <a:path w="669" h="195" extrusionOk="0">
                  <a:moveTo>
                    <a:pt x="476" y="195"/>
                  </a:moveTo>
                  <a:cubicBezTo>
                    <a:pt x="472" y="103"/>
                    <a:pt x="632" y="87"/>
                    <a:pt x="669" y="13"/>
                  </a:cubicBezTo>
                  <a:cubicBezTo>
                    <a:pt x="365" y="22"/>
                    <a:pt x="1" y="0"/>
                    <a:pt x="88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07" name="Google Shape;29507;p13"/>
            <p:cNvSpPr/>
            <p:nvPr/>
          </p:nvSpPr>
          <p:spPr>
            <a:xfrm>
              <a:off x="6883136" y="4493938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3" y="24"/>
                  </a:moveTo>
                  <a:cubicBezTo>
                    <a:pt x="238" y="1"/>
                    <a:pt x="1" y="68"/>
                    <a:pt x="100" y="114"/>
                  </a:cubicBezTo>
                  <a:cubicBezTo>
                    <a:pt x="154" y="140"/>
                    <a:pt x="392" y="70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08" name="Google Shape;29508;p13"/>
            <p:cNvSpPr/>
            <p:nvPr/>
          </p:nvSpPr>
          <p:spPr>
            <a:xfrm>
              <a:off x="4460659" y="4483732"/>
              <a:ext cx="40368" cy="13670"/>
            </a:xfrm>
            <a:custGeom>
              <a:avLst/>
              <a:gdLst/>
              <a:ahLst/>
              <a:cxnLst/>
              <a:rect l="l" t="t" r="r" b="b"/>
              <a:pathLst>
                <a:path w="1131" h="454" extrusionOk="0">
                  <a:moveTo>
                    <a:pt x="284" y="453"/>
                  </a:moveTo>
                  <a:lnTo>
                    <a:pt x="1054" y="453"/>
                  </a:lnTo>
                  <a:cubicBezTo>
                    <a:pt x="1131" y="235"/>
                    <a:pt x="700" y="256"/>
                    <a:pt x="859" y="0"/>
                  </a:cubicBezTo>
                  <a:cubicBezTo>
                    <a:pt x="1" y="39"/>
                    <a:pt x="576" y="191"/>
                    <a:pt x="284" y="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09" name="Google Shape;29509;p13"/>
            <p:cNvSpPr/>
            <p:nvPr/>
          </p:nvSpPr>
          <p:spPr>
            <a:xfrm>
              <a:off x="2498572" y="4493938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4" y="24"/>
                  </a:moveTo>
                  <a:cubicBezTo>
                    <a:pt x="242" y="1"/>
                    <a:pt x="1" y="68"/>
                    <a:pt x="104" y="114"/>
                  </a:cubicBezTo>
                  <a:cubicBezTo>
                    <a:pt x="156" y="140"/>
                    <a:pt x="393" y="70"/>
                    <a:pt x="29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10" name="Google Shape;29510;p13"/>
            <p:cNvSpPr/>
            <p:nvPr/>
          </p:nvSpPr>
          <p:spPr>
            <a:xfrm>
              <a:off x="1865363" y="4493938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103" y="114"/>
                  </a:moveTo>
                  <a:cubicBezTo>
                    <a:pt x="153" y="140"/>
                    <a:pt x="395" y="70"/>
                    <a:pt x="296" y="24"/>
                  </a:cubicBezTo>
                  <a:cubicBezTo>
                    <a:pt x="237" y="1"/>
                    <a:pt x="1" y="67"/>
                    <a:pt x="103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11" name="Google Shape;29511;p13"/>
            <p:cNvSpPr/>
            <p:nvPr/>
          </p:nvSpPr>
          <p:spPr>
            <a:xfrm>
              <a:off x="170750" y="4481293"/>
              <a:ext cx="46293" cy="18759"/>
            </a:xfrm>
            <a:custGeom>
              <a:avLst/>
              <a:gdLst/>
              <a:ahLst/>
              <a:cxnLst/>
              <a:rect l="l" t="t" r="r" b="b"/>
              <a:pathLst>
                <a:path w="1297" h="623" extrusionOk="0">
                  <a:moveTo>
                    <a:pt x="1297" y="353"/>
                  </a:moveTo>
                  <a:cubicBezTo>
                    <a:pt x="926" y="316"/>
                    <a:pt x="1144" y="0"/>
                    <a:pt x="524" y="81"/>
                  </a:cubicBezTo>
                  <a:cubicBezTo>
                    <a:pt x="1" y="225"/>
                    <a:pt x="1001" y="623"/>
                    <a:pt x="1297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12" name="Google Shape;29512;p13"/>
            <p:cNvSpPr/>
            <p:nvPr/>
          </p:nvSpPr>
          <p:spPr>
            <a:xfrm>
              <a:off x="8576393" y="4488429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295" y="24"/>
                  </a:moveTo>
                  <a:cubicBezTo>
                    <a:pt x="240" y="1"/>
                    <a:pt x="1" y="69"/>
                    <a:pt x="101" y="116"/>
                  </a:cubicBezTo>
                  <a:cubicBezTo>
                    <a:pt x="152" y="141"/>
                    <a:pt x="393" y="73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13" name="Google Shape;29513;p13"/>
            <p:cNvSpPr/>
            <p:nvPr/>
          </p:nvSpPr>
          <p:spPr>
            <a:xfrm>
              <a:off x="7086330" y="4489151"/>
              <a:ext cx="13742" cy="2770"/>
            </a:xfrm>
            <a:custGeom>
              <a:avLst/>
              <a:gdLst/>
              <a:ahLst/>
              <a:cxnLst/>
              <a:rect l="l" t="t" r="r" b="b"/>
              <a:pathLst>
                <a:path w="385" h="92" extrusionOk="0">
                  <a:moveTo>
                    <a:pt x="384" y="0"/>
                  </a:moveTo>
                  <a:cubicBezTo>
                    <a:pt x="234" y="23"/>
                    <a:pt x="4" y="4"/>
                    <a:pt x="0" y="92"/>
                  </a:cubicBezTo>
                  <a:cubicBezTo>
                    <a:pt x="149" y="71"/>
                    <a:pt x="380" y="89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14" name="Google Shape;29514;p13"/>
            <p:cNvSpPr/>
            <p:nvPr/>
          </p:nvSpPr>
          <p:spPr>
            <a:xfrm>
              <a:off x="4215171" y="4481022"/>
              <a:ext cx="21558" cy="6353"/>
            </a:xfrm>
            <a:custGeom>
              <a:avLst/>
              <a:gdLst/>
              <a:ahLst/>
              <a:cxnLst/>
              <a:rect l="l" t="t" r="r" b="b"/>
              <a:pathLst>
                <a:path w="604" h="211" extrusionOk="0">
                  <a:moveTo>
                    <a:pt x="604" y="182"/>
                  </a:moveTo>
                  <a:lnTo>
                    <a:pt x="604" y="0"/>
                  </a:lnTo>
                  <a:lnTo>
                    <a:pt x="25" y="0"/>
                  </a:lnTo>
                  <a:cubicBezTo>
                    <a:pt x="1" y="162"/>
                    <a:pt x="219" y="210"/>
                    <a:pt x="604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15" name="Google Shape;29515;p13"/>
            <p:cNvSpPr/>
            <p:nvPr/>
          </p:nvSpPr>
          <p:spPr>
            <a:xfrm>
              <a:off x="3049297" y="4482949"/>
              <a:ext cx="13920" cy="4276"/>
            </a:xfrm>
            <a:custGeom>
              <a:avLst/>
              <a:gdLst/>
              <a:ahLst/>
              <a:cxnLst/>
              <a:rect l="l" t="t" r="r" b="b"/>
              <a:pathLst>
                <a:path w="390" h="142" extrusionOk="0">
                  <a:moveTo>
                    <a:pt x="293" y="26"/>
                  </a:moveTo>
                  <a:cubicBezTo>
                    <a:pt x="240" y="0"/>
                    <a:pt x="1" y="69"/>
                    <a:pt x="100" y="118"/>
                  </a:cubicBezTo>
                  <a:cubicBezTo>
                    <a:pt x="151" y="141"/>
                    <a:pt x="390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16" name="Google Shape;29516;p13"/>
            <p:cNvSpPr/>
            <p:nvPr/>
          </p:nvSpPr>
          <p:spPr>
            <a:xfrm>
              <a:off x="1383487" y="448294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6" y="26"/>
                  </a:moveTo>
                  <a:cubicBezTo>
                    <a:pt x="241" y="0"/>
                    <a:pt x="1" y="69"/>
                    <a:pt x="101" y="118"/>
                  </a:cubicBezTo>
                  <a:cubicBezTo>
                    <a:pt x="157" y="141"/>
                    <a:pt x="394" y="73"/>
                    <a:pt x="29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17" name="Google Shape;29517;p13"/>
            <p:cNvSpPr/>
            <p:nvPr/>
          </p:nvSpPr>
          <p:spPr>
            <a:xfrm>
              <a:off x="254768" y="4482949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1" y="26"/>
                  </a:moveTo>
                  <a:cubicBezTo>
                    <a:pt x="238" y="0"/>
                    <a:pt x="0" y="69"/>
                    <a:pt x="99" y="118"/>
                  </a:cubicBezTo>
                  <a:cubicBezTo>
                    <a:pt x="152" y="141"/>
                    <a:pt x="393" y="73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18" name="Google Shape;29518;p13"/>
            <p:cNvSpPr/>
            <p:nvPr/>
          </p:nvSpPr>
          <p:spPr>
            <a:xfrm>
              <a:off x="4529188" y="4480239"/>
              <a:ext cx="13956" cy="4215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290" y="25"/>
                  </a:moveTo>
                  <a:cubicBezTo>
                    <a:pt x="237" y="0"/>
                    <a:pt x="1" y="68"/>
                    <a:pt x="99" y="116"/>
                  </a:cubicBezTo>
                  <a:cubicBezTo>
                    <a:pt x="151" y="140"/>
                    <a:pt x="391" y="72"/>
                    <a:pt x="29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19" name="Google Shape;29519;p13"/>
            <p:cNvSpPr/>
            <p:nvPr/>
          </p:nvSpPr>
          <p:spPr>
            <a:xfrm>
              <a:off x="2144259" y="4474609"/>
              <a:ext cx="27626" cy="9966"/>
            </a:xfrm>
            <a:custGeom>
              <a:avLst/>
              <a:gdLst/>
              <a:ahLst/>
              <a:cxnLst/>
              <a:rect l="l" t="t" r="r" b="b"/>
              <a:pathLst>
                <a:path w="774" h="331" extrusionOk="0">
                  <a:moveTo>
                    <a:pt x="0" y="212"/>
                  </a:moveTo>
                  <a:cubicBezTo>
                    <a:pt x="258" y="329"/>
                    <a:pt x="717" y="331"/>
                    <a:pt x="773" y="120"/>
                  </a:cubicBezTo>
                  <a:cubicBezTo>
                    <a:pt x="516" y="3"/>
                    <a:pt x="54" y="0"/>
                    <a:pt x="0" y="2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20" name="Google Shape;29520;p13"/>
            <p:cNvSpPr/>
            <p:nvPr/>
          </p:nvSpPr>
          <p:spPr>
            <a:xfrm>
              <a:off x="8442263" y="4474970"/>
              <a:ext cx="13849" cy="6745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87" y="110"/>
                  </a:moveTo>
                  <a:cubicBezTo>
                    <a:pt x="347" y="0"/>
                    <a:pt x="173" y="54"/>
                    <a:pt x="1" y="110"/>
                  </a:cubicBezTo>
                  <a:cubicBezTo>
                    <a:pt x="3" y="201"/>
                    <a:pt x="339" y="223"/>
                    <a:pt x="387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21" name="Google Shape;29521;p13"/>
            <p:cNvSpPr/>
            <p:nvPr/>
          </p:nvSpPr>
          <p:spPr>
            <a:xfrm>
              <a:off x="7747093" y="4475121"/>
              <a:ext cx="6960" cy="6263"/>
            </a:xfrm>
            <a:custGeom>
              <a:avLst/>
              <a:gdLst/>
              <a:ahLst/>
              <a:cxnLst/>
              <a:rect l="l" t="t" r="r" b="b"/>
              <a:pathLst>
                <a:path w="195" h="208" extrusionOk="0">
                  <a:moveTo>
                    <a:pt x="194" y="105"/>
                  </a:moveTo>
                  <a:cubicBezTo>
                    <a:pt x="194" y="54"/>
                    <a:pt x="36" y="0"/>
                    <a:pt x="1" y="105"/>
                  </a:cubicBezTo>
                  <a:cubicBezTo>
                    <a:pt x="1" y="153"/>
                    <a:pt x="155" y="208"/>
                    <a:pt x="194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22" name="Google Shape;29522;p13"/>
            <p:cNvSpPr/>
            <p:nvPr/>
          </p:nvSpPr>
          <p:spPr>
            <a:xfrm>
              <a:off x="4587758" y="4475512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23" name="Google Shape;29523;p13"/>
            <p:cNvSpPr/>
            <p:nvPr/>
          </p:nvSpPr>
          <p:spPr>
            <a:xfrm>
              <a:off x="1383487" y="4477469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6" y="27"/>
                  </a:moveTo>
                  <a:cubicBezTo>
                    <a:pt x="241" y="1"/>
                    <a:pt x="1" y="71"/>
                    <a:pt x="101" y="118"/>
                  </a:cubicBezTo>
                  <a:cubicBezTo>
                    <a:pt x="157" y="143"/>
                    <a:pt x="394" y="72"/>
                    <a:pt x="29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24" name="Google Shape;29524;p13"/>
            <p:cNvSpPr/>
            <p:nvPr/>
          </p:nvSpPr>
          <p:spPr>
            <a:xfrm>
              <a:off x="1352685" y="4475362"/>
              <a:ext cx="23914" cy="6022"/>
            </a:xfrm>
            <a:custGeom>
              <a:avLst/>
              <a:gdLst/>
              <a:ahLst/>
              <a:cxnLst/>
              <a:rect l="l" t="t" r="r" b="b"/>
              <a:pathLst>
                <a:path w="670" h="200" extrusionOk="0">
                  <a:moveTo>
                    <a:pt x="578" y="5"/>
                  </a:moveTo>
                  <a:cubicBezTo>
                    <a:pt x="246" y="0"/>
                    <a:pt x="86" y="75"/>
                    <a:pt x="1" y="188"/>
                  </a:cubicBezTo>
                  <a:cubicBezTo>
                    <a:pt x="304" y="178"/>
                    <a:pt x="669" y="200"/>
                    <a:pt x="57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25" name="Google Shape;29525;p13"/>
            <p:cNvSpPr/>
            <p:nvPr/>
          </p:nvSpPr>
          <p:spPr>
            <a:xfrm>
              <a:off x="172142" y="4477469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3" y="27"/>
                  </a:moveTo>
                  <a:cubicBezTo>
                    <a:pt x="240" y="1"/>
                    <a:pt x="1" y="71"/>
                    <a:pt x="100" y="118"/>
                  </a:cubicBezTo>
                  <a:cubicBezTo>
                    <a:pt x="152" y="143"/>
                    <a:pt x="394" y="72"/>
                    <a:pt x="29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26" name="Google Shape;29526;p13"/>
            <p:cNvSpPr/>
            <p:nvPr/>
          </p:nvSpPr>
          <p:spPr>
            <a:xfrm>
              <a:off x="8593739" y="4469249"/>
              <a:ext cx="27555" cy="10177"/>
            </a:xfrm>
            <a:custGeom>
              <a:avLst/>
              <a:gdLst/>
              <a:ahLst/>
              <a:cxnLst/>
              <a:rect l="l" t="t" r="r" b="b"/>
              <a:pathLst>
                <a:path w="772" h="338" extrusionOk="0">
                  <a:moveTo>
                    <a:pt x="772" y="300"/>
                  </a:moveTo>
                  <a:lnTo>
                    <a:pt x="772" y="27"/>
                  </a:lnTo>
                  <a:cubicBezTo>
                    <a:pt x="332" y="1"/>
                    <a:pt x="48" y="48"/>
                    <a:pt x="1" y="208"/>
                  </a:cubicBezTo>
                  <a:cubicBezTo>
                    <a:pt x="260" y="237"/>
                    <a:pt x="367" y="338"/>
                    <a:pt x="772" y="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27" name="Google Shape;29527;p13"/>
            <p:cNvSpPr/>
            <p:nvPr/>
          </p:nvSpPr>
          <p:spPr>
            <a:xfrm>
              <a:off x="7967347" y="4472411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3" y="103"/>
                  </a:moveTo>
                  <a:cubicBezTo>
                    <a:pt x="193" y="52"/>
                    <a:pt x="38" y="0"/>
                    <a:pt x="0" y="103"/>
                  </a:cubicBezTo>
                  <a:cubicBezTo>
                    <a:pt x="0" y="154"/>
                    <a:pt x="156" y="207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28" name="Google Shape;29528;p13"/>
            <p:cNvSpPr/>
            <p:nvPr/>
          </p:nvSpPr>
          <p:spPr>
            <a:xfrm>
              <a:off x="7664395" y="4464553"/>
              <a:ext cx="29910" cy="13730"/>
            </a:xfrm>
            <a:custGeom>
              <a:avLst/>
              <a:gdLst/>
              <a:ahLst/>
              <a:cxnLst/>
              <a:rect l="l" t="t" r="r" b="b"/>
              <a:pathLst>
                <a:path w="838" h="456" extrusionOk="0">
                  <a:moveTo>
                    <a:pt x="197" y="456"/>
                  </a:moveTo>
                  <a:lnTo>
                    <a:pt x="582" y="456"/>
                  </a:lnTo>
                  <a:cubicBezTo>
                    <a:pt x="682" y="223"/>
                    <a:pt x="838" y="137"/>
                    <a:pt x="387" y="0"/>
                  </a:cubicBezTo>
                  <a:cubicBezTo>
                    <a:pt x="530" y="248"/>
                    <a:pt x="5" y="183"/>
                    <a:pt x="1" y="364"/>
                  </a:cubicBezTo>
                  <a:cubicBezTo>
                    <a:pt x="121" y="370"/>
                    <a:pt x="232" y="377"/>
                    <a:pt x="197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29" name="Google Shape;29529;p13"/>
            <p:cNvSpPr/>
            <p:nvPr/>
          </p:nvSpPr>
          <p:spPr>
            <a:xfrm>
              <a:off x="7595581" y="4469641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5" y="104"/>
                  </a:moveTo>
                  <a:cubicBezTo>
                    <a:pt x="197" y="53"/>
                    <a:pt x="39" y="1"/>
                    <a:pt x="1" y="104"/>
                  </a:cubicBezTo>
                  <a:cubicBezTo>
                    <a:pt x="4" y="155"/>
                    <a:pt x="160" y="207"/>
                    <a:pt x="19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30" name="Google Shape;29530;p13"/>
            <p:cNvSpPr/>
            <p:nvPr/>
          </p:nvSpPr>
          <p:spPr>
            <a:xfrm>
              <a:off x="4274669" y="4462746"/>
              <a:ext cx="58821" cy="12797"/>
            </a:xfrm>
            <a:custGeom>
              <a:avLst/>
              <a:gdLst/>
              <a:ahLst/>
              <a:cxnLst/>
              <a:rect l="l" t="t" r="r" b="b"/>
              <a:pathLst>
                <a:path w="1648" h="425" extrusionOk="0">
                  <a:moveTo>
                    <a:pt x="673" y="424"/>
                  </a:moveTo>
                  <a:cubicBezTo>
                    <a:pt x="1648" y="59"/>
                    <a:pt x="1" y="0"/>
                    <a:pt x="673" y="4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31" name="Google Shape;29531;p13"/>
            <p:cNvSpPr/>
            <p:nvPr/>
          </p:nvSpPr>
          <p:spPr>
            <a:xfrm>
              <a:off x="4615241" y="4470032"/>
              <a:ext cx="13777" cy="2800"/>
            </a:xfrm>
            <a:custGeom>
              <a:avLst/>
              <a:gdLst/>
              <a:ahLst/>
              <a:cxnLst/>
              <a:rect l="l" t="t" r="r" b="b"/>
              <a:pathLst>
                <a:path w="386" h="93" extrusionOk="0">
                  <a:moveTo>
                    <a:pt x="386" y="1"/>
                  </a:moveTo>
                  <a:cubicBezTo>
                    <a:pt x="236" y="21"/>
                    <a:pt x="6" y="2"/>
                    <a:pt x="1" y="92"/>
                  </a:cubicBezTo>
                  <a:cubicBezTo>
                    <a:pt x="151" y="71"/>
                    <a:pt x="382" y="90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32" name="Google Shape;29532;p13"/>
            <p:cNvSpPr/>
            <p:nvPr/>
          </p:nvSpPr>
          <p:spPr>
            <a:xfrm>
              <a:off x="4078435" y="4467292"/>
              <a:ext cx="13777" cy="5480"/>
            </a:xfrm>
            <a:custGeom>
              <a:avLst/>
              <a:gdLst/>
              <a:ahLst/>
              <a:cxnLst/>
              <a:rect l="l" t="t" r="r" b="b"/>
              <a:pathLst>
                <a:path w="386" h="182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33" name="Google Shape;29533;p13"/>
            <p:cNvSpPr/>
            <p:nvPr/>
          </p:nvSpPr>
          <p:spPr>
            <a:xfrm>
              <a:off x="3059719" y="4466931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3" y="104"/>
                  </a:moveTo>
                  <a:cubicBezTo>
                    <a:pt x="193" y="53"/>
                    <a:pt x="37" y="1"/>
                    <a:pt x="0" y="104"/>
                  </a:cubicBezTo>
                  <a:cubicBezTo>
                    <a:pt x="0" y="154"/>
                    <a:pt x="158" y="206"/>
                    <a:pt x="19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34" name="Google Shape;29534;p13"/>
            <p:cNvSpPr/>
            <p:nvPr/>
          </p:nvSpPr>
          <p:spPr>
            <a:xfrm>
              <a:off x="1352649" y="4464191"/>
              <a:ext cx="7031" cy="6263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194" y="104"/>
                  </a:moveTo>
                  <a:cubicBezTo>
                    <a:pt x="196" y="53"/>
                    <a:pt x="40" y="0"/>
                    <a:pt x="2" y="104"/>
                  </a:cubicBezTo>
                  <a:cubicBezTo>
                    <a:pt x="1" y="154"/>
                    <a:pt x="157" y="208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35" name="Google Shape;29535;p13"/>
            <p:cNvSpPr/>
            <p:nvPr/>
          </p:nvSpPr>
          <p:spPr>
            <a:xfrm>
              <a:off x="8786439" y="4455731"/>
              <a:ext cx="27840" cy="18457"/>
            </a:xfrm>
            <a:custGeom>
              <a:avLst/>
              <a:gdLst/>
              <a:ahLst/>
              <a:cxnLst/>
              <a:rect l="l" t="t" r="r" b="b"/>
              <a:pathLst>
                <a:path w="780" h="613" extrusionOk="0">
                  <a:moveTo>
                    <a:pt x="0" y="293"/>
                  </a:moveTo>
                  <a:cubicBezTo>
                    <a:pt x="780" y="613"/>
                    <a:pt x="455" y="1"/>
                    <a:pt x="0" y="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36" name="Google Shape;29536;p13"/>
            <p:cNvSpPr/>
            <p:nvPr/>
          </p:nvSpPr>
          <p:spPr>
            <a:xfrm>
              <a:off x="6508158" y="4461451"/>
              <a:ext cx="6924" cy="6233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191" y="103"/>
                  </a:moveTo>
                  <a:cubicBezTo>
                    <a:pt x="193" y="52"/>
                    <a:pt x="38" y="0"/>
                    <a:pt x="0" y="103"/>
                  </a:cubicBezTo>
                  <a:cubicBezTo>
                    <a:pt x="0" y="154"/>
                    <a:pt x="158" y="206"/>
                    <a:pt x="191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37" name="Google Shape;29537;p13"/>
            <p:cNvSpPr/>
            <p:nvPr/>
          </p:nvSpPr>
          <p:spPr>
            <a:xfrm>
              <a:off x="8755352" y="4461060"/>
              <a:ext cx="14027" cy="4246"/>
            </a:xfrm>
            <a:custGeom>
              <a:avLst/>
              <a:gdLst/>
              <a:ahLst/>
              <a:cxnLst/>
              <a:rect l="l" t="t" r="r" b="b"/>
              <a:pathLst>
                <a:path w="393" h="141" extrusionOk="0">
                  <a:moveTo>
                    <a:pt x="100" y="116"/>
                  </a:moveTo>
                  <a:cubicBezTo>
                    <a:pt x="153" y="141"/>
                    <a:pt x="392" y="72"/>
                    <a:pt x="293" y="26"/>
                  </a:cubicBezTo>
                  <a:cubicBezTo>
                    <a:pt x="241" y="0"/>
                    <a:pt x="1" y="71"/>
                    <a:pt x="100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38" name="Google Shape;29538;p13"/>
            <p:cNvSpPr/>
            <p:nvPr/>
          </p:nvSpPr>
          <p:spPr>
            <a:xfrm>
              <a:off x="2188838" y="4461060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6"/>
                  </a:moveTo>
                  <a:cubicBezTo>
                    <a:pt x="241" y="0"/>
                    <a:pt x="1" y="71"/>
                    <a:pt x="104" y="116"/>
                  </a:cubicBezTo>
                  <a:cubicBezTo>
                    <a:pt x="155" y="141"/>
                    <a:pt x="395" y="72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39" name="Google Shape;29539;p13"/>
            <p:cNvSpPr/>
            <p:nvPr/>
          </p:nvSpPr>
          <p:spPr>
            <a:xfrm>
              <a:off x="1111837" y="4461843"/>
              <a:ext cx="13777" cy="2740"/>
            </a:xfrm>
            <a:custGeom>
              <a:avLst/>
              <a:gdLst/>
              <a:ahLst/>
              <a:cxnLst/>
              <a:rect l="l" t="t" r="r" b="b"/>
              <a:pathLst>
                <a:path w="386" h="91" extrusionOk="0">
                  <a:moveTo>
                    <a:pt x="385" y="0"/>
                  </a:moveTo>
                  <a:cubicBezTo>
                    <a:pt x="235" y="20"/>
                    <a:pt x="5" y="3"/>
                    <a:pt x="0" y="90"/>
                  </a:cubicBezTo>
                  <a:cubicBezTo>
                    <a:pt x="150" y="71"/>
                    <a:pt x="379" y="89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40" name="Google Shape;29540;p13"/>
            <p:cNvSpPr/>
            <p:nvPr/>
          </p:nvSpPr>
          <p:spPr>
            <a:xfrm>
              <a:off x="798462" y="4461060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102" y="116"/>
                  </a:moveTo>
                  <a:cubicBezTo>
                    <a:pt x="155" y="141"/>
                    <a:pt x="393" y="72"/>
                    <a:pt x="294" y="26"/>
                  </a:cubicBezTo>
                  <a:cubicBezTo>
                    <a:pt x="242" y="0"/>
                    <a:pt x="1" y="71"/>
                    <a:pt x="102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41" name="Google Shape;29541;p13"/>
            <p:cNvSpPr/>
            <p:nvPr/>
          </p:nvSpPr>
          <p:spPr>
            <a:xfrm>
              <a:off x="8889624" y="4453503"/>
              <a:ext cx="23950" cy="5962"/>
            </a:xfrm>
            <a:custGeom>
              <a:avLst/>
              <a:gdLst/>
              <a:ahLst/>
              <a:cxnLst/>
              <a:rect l="l" t="t" r="r" b="b"/>
              <a:pathLst>
                <a:path w="671" h="198" extrusionOk="0">
                  <a:moveTo>
                    <a:pt x="582" y="6"/>
                  </a:moveTo>
                  <a:cubicBezTo>
                    <a:pt x="249" y="0"/>
                    <a:pt x="88" y="75"/>
                    <a:pt x="1" y="186"/>
                  </a:cubicBezTo>
                  <a:cubicBezTo>
                    <a:pt x="305" y="178"/>
                    <a:pt x="670" y="197"/>
                    <a:pt x="58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42" name="Google Shape;29542;p13"/>
            <p:cNvSpPr/>
            <p:nvPr/>
          </p:nvSpPr>
          <p:spPr>
            <a:xfrm>
              <a:off x="8769521" y="4453292"/>
              <a:ext cx="23878" cy="5811"/>
            </a:xfrm>
            <a:custGeom>
              <a:avLst/>
              <a:gdLst/>
              <a:ahLst/>
              <a:cxnLst/>
              <a:rect l="l" t="t" r="r" b="b"/>
              <a:pathLst>
                <a:path w="669" h="193" extrusionOk="0">
                  <a:moveTo>
                    <a:pt x="474" y="193"/>
                  </a:moveTo>
                  <a:cubicBezTo>
                    <a:pt x="474" y="101"/>
                    <a:pt x="630" y="86"/>
                    <a:pt x="669" y="13"/>
                  </a:cubicBezTo>
                  <a:cubicBezTo>
                    <a:pt x="363" y="22"/>
                    <a:pt x="1" y="1"/>
                    <a:pt x="88" y="1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43" name="Google Shape;29543;p13"/>
            <p:cNvSpPr/>
            <p:nvPr/>
          </p:nvSpPr>
          <p:spPr>
            <a:xfrm>
              <a:off x="2894501" y="4448204"/>
              <a:ext cx="13813" cy="10900"/>
            </a:xfrm>
            <a:custGeom>
              <a:avLst/>
              <a:gdLst/>
              <a:ahLst/>
              <a:cxnLst/>
              <a:rect l="l" t="t" r="r" b="b"/>
              <a:pathLst>
                <a:path w="387" h="362" extrusionOk="0">
                  <a:moveTo>
                    <a:pt x="387" y="0"/>
                  </a:moveTo>
                  <a:lnTo>
                    <a:pt x="0" y="0"/>
                  </a:lnTo>
                  <a:lnTo>
                    <a:pt x="0" y="362"/>
                  </a:lnTo>
                  <a:lnTo>
                    <a:pt x="387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44" name="Google Shape;29544;p13"/>
            <p:cNvSpPr/>
            <p:nvPr/>
          </p:nvSpPr>
          <p:spPr>
            <a:xfrm>
              <a:off x="6738584" y="4452901"/>
              <a:ext cx="14099" cy="4246"/>
            </a:xfrm>
            <a:custGeom>
              <a:avLst/>
              <a:gdLst/>
              <a:ahLst/>
              <a:cxnLst/>
              <a:rect l="l" t="t" r="r" b="b"/>
              <a:pathLst>
                <a:path w="395" h="141" extrusionOk="0">
                  <a:moveTo>
                    <a:pt x="294" y="26"/>
                  </a:moveTo>
                  <a:cubicBezTo>
                    <a:pt x="241" y="1"/>
                    <a:pt x="0" y="69"/>
                    <a:pt x="98" y="117"/>
                  </a:cubicBezTo>
                  <a:cubicBezTo>
                    <a:pt x="154" y="140"/>
                    <a:pt x="395" y="73"/>
                    <a:pt x="29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45" name="Google Shape;29545;p13"/>
            <p:cNvSpPr/>
            <p:nvPr/>
          </p:nvSpPr>
          <p:spPr>
            <a:xfrm>
              <a:off x="8222008" y="4450913"/>
              <a:ext cx="13777" cy="2680"/>
            </a:xfrm>
            <a:custGeom>
              <a:avLst/>
              <a:gdLst/>
              <a:ahLst/>
              <a:cxnLst/>
              <a:rect l="l" t="t" r="r" b="b"/>
              <a:pathLst>
                <a:path w="386" h="89" extrusionOk="0">
                  <a:moveTo>
                    <a:pt x="385" y="0"/>
                  </a:moveTo>
                  <a:cubicBezTo>
                    <a:pt x="238" y="21"/>
                    <a:pt x="7" y="3"/>
                    <a:pt x="0" y="89"/>
                  </a:cubicBezTo>
                  <a:cubicBezTo>
                    <a:pt x="149" y="69"/>
                    <a:pt x="383" y="89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46" name="Google Shape;29546;p13"/>
            <p:cNvSpPr/>
            <p:nvPr/>
          </p:nvSpPr>
          <p:spPr>
            <a:xfrm>
              <a:off x="6521935" y="4450402"/>
              <a:ext cx="20666" cy="3704"/>
            </a:xfrm>
            <a:custGeom>
              <a:avLst/>
              <a:gdLst/>
              <a:ahLst/>
              <a:cxnLst/>
              <a:rect l="l" t="t" r="r" b="b"/>
              <a:pathLst>
                <a:path w="579" h="123" extrusionOk="0">
                  <a:moveTo>
                    <a:pt x="579" y="17"/>
                  </a:moveTo>
                  <a:cubicBezTo>
                    <a:pt x="352" y="30"/>
                    <a:pt x="31" y="0"/>
                    <a:pt x="1" y="106"/>
                  </a:cubicBezTo>
                  <a:cubicBezTo>
                    <a:pt x="226" y="93"/>
                    <a:pt x="547" y="123"/>
                    <a:pt x="579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47" name="Google Shape;29547;p13"/>
            <p:cNvSpPr/>
            <p:nvPr/>
          </p:nvSpPr>
          <p:spPr>
            <a:xfrm>
              <a:off x="8841547" y="4445042"/>
              <a:ext cx="6889" cy="6203"/>
            </a:xfrm>
            <a:custGeom>
              <a:avLst/>
              <a:gdLst/>
              <a:ahLst/>
              <a:cxnLst/>
              <a:rect l="l" t="t" r="r" b="b"/>
              <a:pathLst>
                <a:path w="193" h="206" extrusionOk="0">
                  <a:moveTo>
                    <a:pt x="192" y="105"/>
                  </a:moveTo>
                  <a:cubicBezTo>
                    <a:pt x="192" y="54"/>
                    <a:pt x="38" y="1"/>
                    <a:pt x="1" y="105"/>
                  </a:cubicBezTo>
                  <a:cubicBezTo>
                    <a:pt x="1" y="153"/>
                    <a:pt x="153" y="206"/>
                    <a:pt x="192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48" name="Google Shape;29548;p13"/>
            <p:cNvSpPr/>
            <p:nvPr/>
          </p:nvSpPr>
          <p:spPr>
            <a:xfrm>
              <a:off x="8689143" y="4445404"/>
              <a:ext cx="21523" cy="6504"/>
            </a:xfrm>
            <a:custGeom>
              <a:avLst/>
              <a:gdLst/>
              <a:ahLst/>
              <a:cxnLst/>
              <a:rect l="l" t="t" r="r" b="b"/>
              <a:pathLst>
                <a:path w="603" h="216" extrusionOk="0">
                  <a:moveTo>
                    <a:pt x="603" y="183"/>
                  </a:moveTo>
                  <a:lnTo>
                    <a:pt x="603" y="0"/>
                  </a:lnTo>
                  <a:lnTo>
                    <a:pt x="27" y="0"/>
                  </a:lnTo>
                  <a:cubicBezTo>
                    <a:pt x="1" y="164"/>
                    <a:pt x="219" y="216"/>
                    <a:pt x="603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49" name="Google Shape;29549;p13"/>
            <p:cNvSpPr/>
            <p:nvPr/>
          </p:nvSpPr>
          <p:spPr>
            <a:xfrm>
              <a:off x="1398585" y="4432306"/>
              <a:ext cx="37120" cy="15928"/>
            </a:xfrm>
            <a:custGeom>
              <a:avLst/>
              <a:gdLst/>
              <a:ahLst/>
              <a:cxnLst/>
              <a:rect l="l" t="t" r="r" b="b"/>
              <a:pathLst>
                <a:path w="1040" h="529" extrusionOk="0">
                  <a:moveTo>
                    <a:pt x="837" y="528"/>
                  </a:moveTo>
                  <a:cubicBezTo>
                    <a:pt x="1040" y="1"/>
                    <a:pt x="1" y="489"/>
                    <a:pt x="837" y="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50" name="Google Shape;29550;p13"/>
            <p:cNvSpPr/>
            <p:nvPr/>
          </p:nvSpPr>
          <p:spPr>
            <a:xfrm>
              <a:off x="8160190" y="4434474"/>
              <a:ext cx="29946" cy="10990"/>
            </a:xfrm>
            <a:custGeom>
              <a:avLst/>
              <a:gdLst/>
              <a:ahLst/>
              <a:cxnLst/>
              <a:rect l="l" t="t" r="r" b="b"/>
              <a:pathLst>
                <a:path w="839" h="365" extrusionOk="0">
                  <a:moveTo>
                    <a:pt x="576" y="1"/>
                  </a:moveTo>
                  <a:cubicBezTo>
                    <a:pt x="744" y="290"/>
                    <a:pt x="77" y="189"/>
                    <a:pt x="0" y="365"/>
                  </a:cubicBezTo>
                  <a:lnTo>
                    <a:pt x="770" y="365"/>
                  </a:lnTo>
                  <a:cubicBezTo>
                    <a:pt x="736" y="229"/>
                    <a:pt x="838" y="31"/>
                    <a:pt x="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51" name="Google Shape;29551;p13"/>
            <p:cNvSpPr/>
            <p:nvPr/>
          </p:nvSpPr>
          <p:spPr>
            <a:xfrm>
              <a:off x="6535676" y="4442694"/>
              <a:ext cx="13777" cy="2770"/>
            </a:xfrm>
            <a:custGeom>
              <a:avLst/>
              <a:gdLst/>
              <a:ahLst/>
              <a:cxnLst/>
              <a:rect l="l" t="t" r="r" b="b"/>
              <a:pathLst>
                <a:path w="386" h="92" extrusionOk="0">
                  <a:moveTo>
                    <a:pt x="386" y="0"/>
                  </a:moveTo>
                  <a:cubicBezTo>
                    <a:pt x="238" y="20"/>
                    <a:pt x="6" y="3"/>
                    <a:pt x="1" y="92"/>
                  </a:cubicBezTo>
                  <a:cubicBezTo>
                    <a:pt x="149" y="71"/>
                    <a:pt x="383" y="88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52" name="Google Shape;29552;p13"/>
            <p:cNvSpPr/>
            <p:nvPr/>
          </p:nvSpPr>
          <p:spPr>
            <a:xfrm>
              <a:off x="5072882" y="4441941"/>
              <a:ext cx="14027" cy="4306"/>
            </a:xfrm>
            <a:custGeom>
              <a:avLst/>
              <a:gdLst/>
              <a:ahLst/>
              <a:cxnLst/>
              <a:rect l="l" t="t" r="r" b="b"/>
              <a:pathLst>
                <a:path w="393" h="143" extrusionOk="0">
                  <a:moveTo>
                    <a:pt x="295" y="25"/>
                  </a:moveTo>
                  <a:cubicBezTo>
                    <a:pt x="242" y="1"/>
                    <a:pt x="1" y="67"/>
                    <a:pt x="101" y="117"/>
                  </a:cubicBezTo>
                  <a:cubicBezTo>
                    <a:pt x="154" y="143"/>
                    <a:pt x="393" y="72"/>
                    <a:pt x="29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53" name="Google Shape;29553;p13"/>
            <p:cNvSpPr/>
            <p:nvPr/>
          </p:nvSpPr>
          <p:spPr>
            <a:xfrm>
              <a:off x="2137299" y="4437214"/>
              <a:ext cx="22700" cy="8250"/>
            </a:xfrm>
            <a:custGeom>
              <a:avLst/>
              <a:gdLst/>
              <a:ahLst/>
              <a:cxnLst/>
              <a:rect l="l" t="t" r="r" b="b"/>
              <a:pathLst>
                <a:path w="636" h="274" extrusionOk="0">
                  <a:moveTo>
                    <a:pt x="2" y="274"/>
                  </a:moveTo>
                  <a:lnTo>
                    <a:pt x="386" y="274"/>
                  </a:lnTo>
                  <a:cubicBezTo>
                    <a:pt x="399" y="158"/>
                    <a:pt x="635" y="148"/>
                    <a:pt x="581" y="1"/>
                  </a:cubicBezTo>
                  <a:lnTo>
                    <a:pt x="1" y="1"/>
                  </a:lnTo>
                  <a:cubicBezTo>
                    <a:pt x="2" y="91"/>
                    <a:pt x="2" y="182"/>
                    <a:pt x="2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54" name="Google Shape;29554;p13"/>
            <p:cNvSpPr/>
            <p:nvPr/>
          </p:nvSpPr>
          <p:spPr>
            <a:xfrm>
              <a:off x="8748427" y="4439201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02" y="116"/>
                  </a:moveTo>
                  <a:cubicBezTo>
                    <a:pt x="156" y="143"/>
                    <a:pt x="393" y="72"/>
                    <a:pt x="294" y="25"/>
                  </a:cubicBezTo>
                  <a:cubicBezTo>
                    <a:pt x="240" y="0"/>
                    <a:pt x="0" y="69"/>
                    <a:pt x="102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55" name="Google Shape;29555;p13"/>
            <p:cNvSpPr/>
            <p:nvPr/>
          </p:nvSpPr>
          <p:spPr>
            <a:xfrm>
              <a:off x="6880209" y="4430259"/>
              <a:ext cx="20273" cy="13519"/>
            </a:xfrm>
            <a:custGeom>
              <a:avLst/>
              <a:gdLst/>
              <a:ahLst/>
              <a:cxnLst/>
              <a:rect l="l" t="t" r="r" b="b"/>
              <a:pathLst>
                <a:path w="568" h="449" extrusionOk="0">
                  <a:moveTo>
                    <a:pt x="375" y="413"/>
                  </a:moveTo>
                  <a:cubicBezTo>
                    <a:pt x="386" y="357"/>
                    <a:pt x="404" y="305"/>
                    <a:pt x="567" y="322"/>
                  </a:cubicBezTo>
                  <a:lnTo>
                    <a:pt x="567" y="141"/>
                  </a:lnTo>
                  <a:cubicBezTo>
                    <a:pt x="92" y="1"/>
                    <a:pt x="1" y="449"/>
                    <a:pt x="375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56" name="Google Shape;29556;p13"/>
            <p:cNvSpPr/>
            <p:nvPr/>
          </p:nvSpPr>
          <p:spPr>
            <a:xfrm>
              <a:off x="6081319" y="4437063"/>
              <a:ext cx="23985" cy="6052"/>
            </a:xfrm>
            <a:custGeom>
              <a:avLst/>
              <a:gdLst/>
              <a:ahLst/>
              <a:cxnLst/>
              <a:rect l="l" t="t" r="r" b="b"/>
              <a:pathLst>
                <a:path w="672" h="201" extrusionOk="0">
                  <a:moveTo>
                    <a:pt x="582" y="6"/>
                  </a:moveTo>
                  <a:cubicBezTo>
                    <a:pt x="250" y="1"/>
                    <a:pt x="84" y="76"/>
                    <a:pt x="1" y="187"/>
                  </a:cubicBezTo>
                  <a:cubicBezTo>
                    <a:pt x="306" y="180"/>
                    <a:pt x="672" y="200"/>
                    <a:pt x="58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57" name="Google Shape;29557;p13"/>
            <p:cNvSpPr/>
            <p:nvPr/>
          </p:nvSpPr>
          <p:spPr>
            <a:xfrm>
              <a:off x="7809090" y="4429024"/>
              <a:ext cx="33551" cy="17283"/>
            </a:xfrm>
            <a:custGeom>
              <a:avLst/>
              <a:gdLst/>
              <a:ahLst/>
              <a:cxnLst/>
              <a:rect l="l" t="t" r="r" b="b"/>
              <a:pathLst>
                <a:path w="940" h="574" extrusionOk="0">
                  <a:moveTo>
                    <a:pt x="0" y="90"/>
                  </a:moveTo>
                  <a:lnTo>
                    <a:pt x="0" y="273"/>
                  </a:lnTo>
                  <a:cubicBezTo>
                    <a:pt x="354" y="573"/>
                    <a:pt x="940" y="0"/>
                    <a:pt x="0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58" name="Google Shape;29558;p13"/>
            <p:cNvSpPr/>
            <p:nvPr/>
          </p:nvSpPr>
          <p:spPr>
            <a:xfrm>
              <a:off x="6497700" y="4436491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3" y="25"/>
                  </a:moveTo>
                  <a:cubicBezTo>
                    <a:pt x="240" y="0"/>
                    <a:pt x="1" y="69"/>
                    <a:pt x="101" y="115"/>
                  </a:cubicBezTo>
                  <a:cubicBezTo>
                    <a:pt x="153" y="141"/>
                    <a:pt x="392" y="71"/>
                    <a:pt x="29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59" name="Google Shape;29559;p13"/>
            <p:cNvSpPr/>
            <p:nvPr/>
          </p:nvSpPr>
          <p:spPr>
            <a:xfrm>
              <a:off x="4315893" y="4417975"/>
              <a:ext cx="37870" cy="26858"/>
            </a:xfrm>
            <a:custGeom>
              <a:avLst/>
              <a:gdLst/>
              <a:ahLst/>
              <a:cxnLst/>
              <a:rect l="l" t="t" r="r" b="b"/>
              <a:pathLst>
                <a:path w="1061" h="892" extrusionOk="0">
                  <a:moveTo>
                    <a:pt x="1061" y="549"/>
                  </a:moveTo>
                  <a:lnTo>
                    <a:pt x="1061" y="367"/>
                  </a:lnTo>
                  <a:cubicBezTo>
                    <a:pt x="280" y="0"/>
                    <a:pt x="1" y="892"/>
                    <a:pt x="1061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60" name="Google Shape;29560;p13"/>
            <p:cNvSpPr/>
            <p:nvPr/>
          </p:nvSpPr>
          <p:spPr>
            <a:xfrm>
              <a:off x="9025396" y="4426254"/>
              <a:ext cx="22629" cy="8250"/>
            </a:xfrm>
            <a:custGeom>
              <a:avLst/>
              <a:gdLst/>
              <a:ahLst/>
              <a:cxnLst/>
              <a:rect l="l" t="t" r="r" b="b"/>
              <a:pathLst>
                <a:path w="634" h="274" extrusionOk="0">
                  <a:moveTo>
                    <a:pt x="634" y="1"/>
                  </a:moveTo>
                  <a:lnTo>
                    <a:pt x="248" y="1"/>
                  </a:lnTo>
                  <a:cubicBezTo>
                    <a:pt x="235" y="117"/>
                    <a:pt x="0" y="127"/>
                    <a:pt x="54" y="274"/>
                  </a:cubicBezTo>
                  <a:lnTo>
                    <a:pt x="634" y="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61" name="Google Shape;29561;p13"/>
            <p:cNvSpPr/>
            <p:nvPr/>
          </p:nvSpPr>
          <p:spPr>
            <a:xfrm>
              <a:off x="17418" y="4428633"/>
              <a:ext cx="6889" cy="6263"/>
            </a:xfrm>
            <a:custGeom>
              <a:avLst/>
              <a:gdLst/>
              <a:ahLst/>
              <a:cxnLst/>
              <a:rect l="l" t="t" r="r" b="b"/>
              <a:pathLst>
                <a:path w="193" h="208" extrusionOk="0">
                  <a:moveTo>
                    <a:pt x="193" y="103"/>
                  </a:moveTo>
                  <a:cubicBezTo>
                    <a:pt x="193" y="52"/>
                    <a:pt x="39" y="0"/>
                    <a:pt x="1" y="103"/>
                  </a:cubicBezTo>
                  <a:cubicBezTo>
                    <a:pt x="1" y="154"/>
                    <a:pt x="156" y="208"/>
                    <a:pt x="193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62" name="Google Shape;29562;p13"/>
            <p:cNvSpPr/>
            <p:nvPr/>
          </p:nvSpPr>
          <p:spPr>
            <a:xfrm>
              <a:off x="8669441" y="4425953"/>
              <a:ext cx="6924" cy="6203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91" y="102"/>
                  </a:moveTo>
                  <a:cubicBezTo>
                    <a:pt x="194" y="53"/>
                    <a:pt x="37" y="0"/>
                    <a:pt x="1" y="102"/>
                  </a:cubicBezTo>
                  <a:cubicBezTo>
                    <a:pt x="1" y="153"/>
                    <a:pt x="157" y="205"/>
                    <a:pt x="191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63" name="Google Shape;29563;p13"/>
            <p:cNvSpPr/>
            <p:nvPr/>
          </p:nvSpPr>
          <p:spPr>
            <a:xfrm>
              <a:off x="8318769" y="4418095"/>
              <a:ext cx="39547" cy="16771"/>
            </a:xfrm>
            <a:custGeom>
              <a:avLst/>
              <a:gdLst/>
              <a:ahLst/>
              <a:cxnLst/>
              <a:rect l="l" t="t" r="r" b="b"/>
              <a:pathLst>
                <a:path w="1108" h="557" extrusionOk="0">
                  <a:moveTo>
                    <a:pt x="955" y="453"/>
                  </a:moveTo>
                  <a:cubicBezTo>
                    <a:pt x="1107" y="140"/>
                    <a:pt x="774" y="55"/>
                    <a:pt x="375" y="0"/>
                  </a:cubicBezTo>
                  <a:cubicBezTo>
                    <a:pt x="0" y="174"/>
                    <a:pt x="173" y="556"/>
                    <a:pt x="955" y="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64" name="Google Shape;29564;p13"/>
            <p:cNvSpPr/>
            <p:nvPr/>
          </p:nvSpPr>
          <p:spPr>
            <a:xfrm>
              <a:off x="5664759" y="4428302"/>
              <a:ext cx="14063" cy="4246"/>
            </a:xfrm>
            <a:custGeom>
              <a:avLst/>
              <a:gdLst/>
              <a:ahLst/>
              <a:cxnLst/>
              <a:rect l="l" t="t" r="r" b="b"/>
              <a:pathLst>
                <a:path w="394" h="141" extrusionOk="0">
                  <a:moveTo>
                    <a:pt x="295" y="24"/>
                  </a:moveTo>
                  <a:cubicBezTo>
                    <a:pt x="244" y="1"/>
                    <a:pt x="1" y="69"/>
                    <a:pt x="103" y="116"/>
                  </a:cubicBezTo>
                  <a:cubicBezTo>
                    <a:pt x="158" y="140"/>
                    <a:pt x="394" y="72"/>
                    <a:pt x="29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65" name="Google Shape;29565;p13"/>
            <p:cNvSpPr/>
            <p:nvPr/>
          </p:nvSpPr>
          <p:spPr>
            <a:xfrm>
              <a:off x="695313" y="4428302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3" y="24"/>
                  </a:moveTo>
                  <a:cubicBezTo>
                    <a:pt x="238" y="1"/>
                    <a:pt x="1" y="69"/>
                    <a:pt x="97" y="116"/>
                  </a:cubicBezTo>
                  <a:cubicBezTo>
                    <a:pt x="153" y="140"/>
                    <a:pt x="391" y="72"/>
                    <a:pt x="29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66" name="Google Shape;29566;p13"/>
            <p:cNvSpPr/>
            <p:nvPr/>
          </p:nvSpPr>
          <p:spPr>
            <a:xfrm>
              <a:off x="8745108" y="4426254"/>
              <a:ext cx="13813" cy="2740"/>
            </a:xfrm>
            <a:custGeom>
              <a:avLst/>
              <a:gdLst/>
              <a:ahLst/>
              <a:cxnLst/>
              <a:rect l="l" t="t" r="r" b="b"/>
              <a:pathLst>
                <a:path w="387" h="91" extrusionOk="0">
                  <a:moveTo>
                    <a:pt x="387" y="1"/>
                  </a:moveTo>
                  <a:cubicBezTo>
                    <a:pt x="237" y="20"/>
                    <a:pt x="7" y="3"/>
                    <a:pt x="1" y="91"/>
                  </a:cubicBezTo>
                  <a:cubicBezTo>
                    <a:pt x="151" y="71"/>
                    <a:pt x="382" y="90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67" name="Google Shape;29567;p13"/>
            <p:cNvSpPr/>
            <p:nvPr/>
          </p:nvSpPr>
          <p:spPr>
            <a:xfrm>
              <a:off x="6404865" y="4404576"/>
              <a:ext cx="52754" cy="24479"/>
            </a:xfrm>
            <a:custGeom>
              <a:avLst/>
              <a:gdLst/>
              <a:ahLst/>
              <a:cxnLst/>
              <a:rect l="l" t="t" r="r" b="b"/>
              <a:pathLst>
                <a:path w="1478" h="813" extrusionOk="0">
                  <a:moveTo>
                    <a:pt x="0" y="812"/>
                  </a:moveTo>
                  <a:cubicBezTo>
                    <a:pt x="1478" y="679"/>
                    <a:pt x="33" y="0"/>
                    <a:pt x="0" y="8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68" name="Google Shape;29568;p13"/>
            <p:cNvSpPr/>
            <p:nvPr/>
          </p:nvSpPr>
          <p:spPr>
            <a:xfrm>
              <a:off x="674576" y="4425562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2" y="24"/>
                  </a:moveTo>
                  <a:cubicBezTo>
                    <a:pt x="242" y="0"/>
                    <a:pt x="1" y="67"/>
                    <a:pt x="100" y="114"/>
                  </a:cubicBezTo>
                  <a:cubicBezTo>
                    <a:pt x="156" y="141"/>
                    <a:pt x="394" y="72"/>
                    <a:pt x="29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69" name="Google Shape;29569;p13"/>
            <p:cNvSpPr/>
            <p:nvPr/>
          </p:nvSpPr>
          <p:spPr>
            <a:xfrm>
              <a:off x="3218012" y="4417704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4" y="102"/>
                  </a:moveTo>
                  <a:cubicBezTo>
                    <a:pt x="196" y="54"/>
                    <a:pt x="38" y="0"/>
                    <a:pt x="1" y="102"/>
                  </a:cubicBezTo>
                  <a:cubicBezTo>
                    <a:pt x="1" y="154"/>
                    <a:pt x="160" y="206"/>
                    <a:pt x="194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70" name="Google Shape;29570;p13"/>
            <p:cNvSpPr/>
            <p:nvPr/>
          </p:nvSpPr>
          <p:spPr>
            <a:xfrm>
              <a:off x="6962443" y="4412615"/>
              <a:ext cx="22522" cy="8190"/>
            </a:xfrm>
            <a:custGeom>
              <a:avLst/>
              <a:gdLst/>
              <a:ahLst/>
              <a:cxnLst/>
              <a:rect l="l" t="t" r="r" b="b"/>
              <a:pathLst>
                <a:path w="631" h="272" extrusionOk="0">
                  <a:moveTo>
                    <a:pt x="577" y="1"/>
                  </a:moveTo>
                  <a:lnTo>
                    <a:pt x="0" y="1"/>
                  </a:lnTo>
                  <a:lnTo>
                    <a:pt x="0" y="271"/>
                  </a:lnTo>
                  <a:lnTo>
                    <a:pt x="384" y="271"/>
                  </a:lnTo>
                  <a:cubicBezTo>
                    <a:pt x="396" y="157"/>
                    <a:pt x="631" y="147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71" name="Google Shape;29571;p13"/>
            <p:cNvSpPr/>
            <p:nvPr/>
          </p:nvSpPr>
          <p:spPr>
            <a:xfrm>
              <a:off x="6645821" y="4412676"/>
              <a:ext cx="20666" cy="8190"/>
            </a:xfrm>
            <a:custGeom>
              <a:avLst/>
              <a:gdLst/>
              <a:ahLst/>
              <a:cxnLst/>
              <a:rect l="l" t="t" r="r" b="b"/>
              <a:pathLst>
                <a:path w="579" h="272" extrusionOk="0">
                  <a:moveTo>
                    <a:pt x="579" y="90"/>
                  </a:moveTo>
                  <a:cubicBezTo>
                    <a:pt x="385" y="90"/>
                    <a:pt x="348" y="17"/>
                    <a:pt x="194" y="0"/>
                  </a:cubicBezTo>
                  <a:cubicBezTo>
                    <a:pt x="194" y="92"/>
                    <a:pt x="38" y="108"/>
                    <a:pt x="0" y="182"/>
                  </a:cubicBezTo>
                  <a:cubicBezTo>
                    <a:pt x="194" y="182"/>
                    <a:pt x="230" y="255"/>
                    <a:pt x="385" y="272"/>
                  </a:cubicBezTo>
                  <a:cubicBezTo>
                    <a:pt x="385" y="180"/>
                    <a:pt x="541" y="163"/>
                    <a:pt x="579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72" name="Google Shape;29572;p13"/>
            <p:cNvSpPr/>
            <p:nvPr/>
          </p:nvSpPr>
          <p:spPr>
            <a:xfrm>
              <a:off x="3613656" y="4417312"/>
              <a:ext cx="14099" cy="4276"/>
            </a:xfrm>
            <a:custGeom>
              <a:avLst/>
              <a:gdLst/>
              <a:ahLst/>
              <a:cxnLst/>
              <a:rect l="l" t="t" r="r" b="b"/>
              <a:pathLst>
                <a:path w="395" h="142" extrusionOk="0">
                  <a:moveTo>
                    <a:pt x="292" y="26"/>
                  </a:moveTo>
                  <a:cubicBezTo>
                    <a:pt x="238" y="0"/>
                    <a:pt x="0" y="69"/>
                    <a:pt x="102" y="115"/>
                  </a:cubicBezTo>
                  <a:cubicBezTo>
                    <a:pt x="153" y="141"/>
                    <a:pt x="395" y="73"/>
                    <a:pt x="29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73" name="Google Shape;29573;p13"/>
            <p:cNvSpPr/>
            <p:nvPr/>
          </p:nvSpPr>
          <p:spPr>
            <a:xfrm>
              <a:off x="2213180" y="4414994"/>
              <a:ext cx="6853" cy="6263"/>
            </a:xfrm>
            <a:custGeom>
              <a:avLst/>
              <a:gdLst/>
              <a:ahLst/>
              <a:cxnLst/>
              <a:rect l="l" t="t" r="r" b="b"/>
              <a:pathLst>
                <a:path w="192" h="208" extrusionOk="0">
                  <a:moveTo>
                    <a:pt x="191" y="103"/>
                  </a:moveTo>
                  <a:cubicBezTo>
                    <a:pt x="192" y="52"/>
                    <a:pt x="35" y="0"/>
                    <a:pt x="0" y="103"/>
                  </a:cubicBezTo>
                  <a:cubicBezTo>
                    <a:pt x="0" y="153"/>
                    <a:pt x="154" y="208"/>
                    <a:pt x="191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74" name="Google Shape;29574;p13"/>
            <p:cNvSpPr/>
            <p:nvPr/>
          </p:nvSpPr>
          <p:spPr>
            <a:xfrm>
              <a:off x="8115218" y="4414633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42" y="0"/>
                    <a:pt x="0" y="70"/>
                    <a:pt x="101" y="117"/>
                  </a:cubicBezTo>
                  <a:cubicBezTo>
                    <a:pt x="156" y="141"/>
                    <a:pt x="393" y="71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75" name="Google Shape;29575;p13"/>
            <p:cNvSpPr/>
            <p:nvPr/>
          </p:nvSpPr>
          <p:spPr>
            <a:xfrm>
              <a:off x="275363" y="441463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294" y="25"/>
                  </a:moveTo>
                  <a:cubicBezTo>
                    <a:pt x="240" y="0"/>
                    <a:pt x="0" y="70"/>
                    <a:pt x="99" y="117"/>
                  </a:cubicBezTo>
                  <a:cubicBezTo>
                    <a:pt x="154" y="141"/>
                    <a:pt x="392" y="71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76" name="Google Shape;29576;p13"/>
            <p:cNvSpPr/>
            <p:nvPr/>
          </p:nvSpPr>
          <p:spPr>
            <a:xfrm>
              <a:off x="6800509" y="4411833"/>
              <a:ext cx="14063" cy="4306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295" y="27"/>
                  </a:moveTo>
                  <a:cubicBezTo>
                    <a:pt x="240" y="1"/>
                    <a:pt x="0" y="71"/>
                    <a:pt x="102" y="117"/>
                  </a:cubicBezTo>
                  <a:cubicBezTo>
                    <a:pt x="154" y="143"/>
                    <a:pt x="393" y="74"/>
                    <a:pt x="295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77" name="Google Shape;29577;p13"/>
            <p:cNvSpPr/>
            <p:nvPr/>
          </p:nvSpPr>
          <p:spPr>
            <a:xfrm>
              <a:off x="6539352" y="4406774"/>
              <a:ext cx="23843" cy="5871"/>
            </a:xfrm>
            <a:custGeom>
              <a:avLst/>
              <a:gdLst/>
              <a:ahLst/>
              <a:cxnLst/>
              <a:rect l="l" t="t" r="r" b="b"/>
              <a:pathLst>
                <a:path w="668" h="195" extrusionOk="0">
                  <a:moveTo>
                    <a:pt x="476" y="195"/>
                  </a:moveTo>
                  <a:cubicBezTo>
                    <a:pt x="476" y="103"/>
                    <a:pt x="632" y="86"/>
                    <a:pt x="668" y="12"/>
                  </a:cubicBezTo>
                  <a:cubicBezTo>
                    <a:pt x="368" y="20"/>
                    <a:pt x="1" y="0"/>
                    <a:pt x="91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78" name="Google Shape;29578;p13"/>
            <p:cNvSpPr/>
            <p:nvPr/>
          </p:nvSpPr>
          <p:spPr>
            <a:xfrm>
              <a:off x="6026211" y="4404065"/>
              <a:ext cx="7139" cy="6233"/>
            </a:xfrm>
            <a:custGeom>
              <a:avLst/>
              <a:gdLst/>
              <a:ahLst/>
              <a:cxnLst/>
              <a:rect l="l" t="t" r="r" b="b"/>
              <a:pathLst>
                <a:path w="200" h="207" extrusionOk="0">
                  <a:moveTo>
                    <a:pt x="197" y="103"/>
                  </a:moveTo>
                  <a:cubicBezTo>
                    <a:pt x="199" y="52"/>
                    <a:pt x="40" y="0"/>
                    <a:pt x="5" y="103"/>
                  </a:cubicBezTo>
                  <a:cubicBezTo>
                    <a:pt x="1" y="154"/>
                    <a:pt x="157" y="207"/>
                    <a:pt x="197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79" name="Google Shape;29579;p13"/>
            <p:cNvSpPr/>
            <p:nvPr/>
          </p:nvSpPr>
          <p:spPr>
            <a:xfrm>
              <a:off x="5523884" y="4401686"/>
              <a:ext cx="13777" cy="5510"/>
            </a:xfrm>
            <a:custGeom>
              <a:avLst/>
              <a:gdLst/>
              <a:ahLst/>
              <a:cxnLst/>
              <a:rect l="l" t="t" r="r" b="b"/>
              <a:pathLst>
                <a:path w="386" h="183" extrusionOk="0">
                  <a:moveTo>
                    <a:pt x="386" y="1"/>
                  </a:moveTo>
                  <a:lnTo>
                    <a:pt x="1" y="1"/>
                  </a:lnTo>
                  <a:lnTo>
                    <a:pt x="1" y="182"/>
                  </a:lnTo>
                  <a:lnTo>
                    <a:pt x="386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80" name="Google Shape;29580;p13"/>
            <p:cNvSpPr/>
            <p:nvPr/>
          </p:nvSpPr>
          <p:spPr>
            <a:xfrm>
              <a:off x="2133837" y="4403673"/>
              <a:ext cx="13991" cy="4276"/>
            </a:xfrm>
            <a:custGeom>
              <a:avLst/>
              <a:gdLst/>
              <a:ahLst/>
              <a:cxnLst/>
              <a:rect l="l" t="t" r="r" b="b"/>
              <a:pathLst>
                <a:path w="392" h="142" extrusionOk="0">
                  <a:moveTo>
                    <a:pt x="99" y="116"/>
                  </a:moveTo>
                  <a:cubicBezTo>
                    <a:pt x="154" y="141"/>
                    <a:pt x="392" y="72"/>
                    <a:pt x="292" y="25"/>
                  </a:cubicBezTo>
                  <a:cubicBezTo>
                    <a:pt x="240" y="0"/>
                    <a:pt x="0" y="69"/>
                    <a:pt x="9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81" name="Google Shape;29581;p13"/>
            <p:cNvSpPr/>
            <p:nvPr/>
          </p:nvSpPr>
          <p:spPr>
            <a:xfrm>
              <a:off x="560255" y="4398946"/>
              <a:ext cx="21594" cy="6444"/>
            </a:xfrm>
            <a:custGeom>
              <a:avLst/>
              <a:gdLst/>
              <a:ahLst/>
              <a:cxnLst/>
              <a:rect l="l" t="t" r="r" b="b"/>
              <a:pathLst>
                <a:path w="605" h="214" extrusionOk="0">
                  <a:moveTo>
                    <a:pt x="605" y="182"/>
                  </a:moveTo>
                  <a:lnTo>
                    <a:pt x="605" y="1"/>
                  </a:lnTo>
                  <a:lnTo>
                    <a:pt x="25" y="1"/>
                  </a:lnTo>
                  <a:cubicBezTo>
                    <a:pt x="0" y="164"/>
                    <a:pt x="217" y="213"/>
                    <a:pt x="605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82" name="Google Shape;29582;p13"/>
            <p:cNvSpPr/>
            <p:nvPr/>
          </p:nvSpPr>
          <p:spPr>
            <a:xfrm>
              <a:off x="5224358" y="4395484"/>
              <a:ext cx="13956" cy="4246"/>
            </a:xfrm>
            <a:custGeom>
              <a:avLst/>
              <a:gdLst/>
              <a:ahLst/>
              <a:cxnLst/>
              <a:rect l="l" t="t" r="r" b="b"/>
              <a:pathLst>
                <a:path w="391" h="141" extrusionOk="0">
                  <a:moveTo>
                    <a:pt x="292" y="24"/>
                  </a:moveTo>
                  <a:cubicBezTo>
                    <a:pt x="238" y="1"/>
                    <a:pt x="1" y="69"/>
                    <a:pt x="100" y="116"/>
                  </a:cubicBezTo>
                  <a:cubicBezTo>
                    <a:pt x="152" y="140"/>
                    <a:pt x="391" y="73"/>
                    <a:pt x="29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83" name="Google Shape;29583;p13"/>
            <p:cNvSpPr/>
            <p:nvPr/>
          </p:nvSpPr>
          <p:spPr>
            <a:xfrm>
              <a:off x="1976293" y="4390877"/>
              <a:ext cx="34158" cy="8852"/>
            </a:xfrm>
            <a:custGeom>
              <a:avLst/>
              <a:gdLst/>
              <a:ahLst/>
              <a:cxnLst/>
              <a:rect l="l" t="t" r="r" b="b"/>
              <a:pathLst>
                <a:path w="957" h="294" extrusionOk="0">
                  <a:moveTo>
                    <a:pt x="78" y="177"/>
                  </a:moveTo>
                  <a:cubicBezTo>
                    <a:pt x="323" y="182"/>
                    <a:pt x="347" y="293"/>
                    <a:pt x="659" y="269"/>
                  </a:cubicBezTo>
                  <a:cubicBezTo>
                    <a:pt x="956" y="45"/>
                    <a:pt x="1" y="1"/>
                    <a:pt x="78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84" name="Google Shape;29584;p13"/>
            <p:cNvSpPr/>
            <p:nvPr/>
          </p:nvSpPr>
          <p:spPr>
            <a:xfrm>
              <a:off x="4673704" y="4392744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99" y="115"/>
                  </a:moveTo>
                  <a:cubicBezTo>
                    <a:pt x="154" y="140"/>
                    <a:pt x="391" y="72"/>
                    <a:pt x="292" y="24"/>
                  </a:cubicBezTo>
                  <a:cubicBezTo>
                    <a:pt x="240" y="0"/>
                    <a:pt x="1" y="68"/>
                    <a:pt x="99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85" name="Google Shape;29585;p13"/>
            <p:cNvSpPr/>
            <p:nvPr/>
          </p:nvSpPr>
          <p:spPr>
            <a:xfrm>
              <a:off x="4050953" y="4390154"/>
              <a:ext cx="13777" cy="6775"/>
            </a:xfrm>
            <a:custGeom>
              <a:avLst/>
              <a:gdLst/>
              <a:ahLst/>
              <a:cxnLst/>
              <a:rect l="l" t="t" r="r" b="b"/>
              <a:pathLst>
                <a:path w="386" h="225" extrusionOk="0">
                  <a:moveTo>
                    <a:pt x="385" y="110"/>
                  </a:moveTo>
                  <a:cubicBezTo>
                    <a:pt x="345" y="0"/>
                    <a:pt x="171" y="55"/>
                    <a:pt x="0" y="110"/>
                  </a:cubicBezTo>
                  <a:cubicBezTo>
                    <a:pt x="0" y="204"/>
                    <a:pt x="336" y="225"/>
                    <a:pt x="385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86" name="Google Shape;29586;p13"/>
            <p:cNvSpPr/>
            <p:nvPr/>
          </p:nvSpPr>
          <p:spPr>
            <a:xfrm>
              <a:off x="1228799" y="4390787"/>
              <a:ext cx="13777" cy="2680"/>
            </a:xfrm>
            <a:custGeom>
              <a:avLst/>
              <a:gdLst/>
              <a:ahLst/>
              <a:cxnLst/>
              <a:rect l="l" t="t" r="r" b="b"/>
              <a:pathLst>
                <a:path w="386" h="89" extrusionOk="0">
                  <a:moveTo>
                    <a:pt x="386" y="0"/>
                  </a:moveTo>
                  <a:cubicBezTo>
                    <a:pt x="236" y="20"/>
                    <a:pt x="6" y="1"/>
                    <a:pt x="1" y="89"/>
                  </a:cubicBezTo>
                  <a:cubicBezTo>
                    <a:pt x="151" y="69"/>
                    <a:pt x="381" y="88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87" name="Google Shape;29587;p13"/>
            <p:cNvSpPr/>
            <p:nvPr/>
          </p:nvSpPr>
          <p:spPr>
            <a:xfrm>
              <a:off x="707377" y="4382567"/>
              <a:ext cx="27162" cy="10900"/>
            </a:xfrm>
            <a:custGeom>
              <a:avLst/>
              <a:gdLst/>
              <a:ahLst/>
              <a:cxnLst/>
              <a:rect l="l" t="t" r="r" b="b"/>
              <a:pathLst>
                <a:path w="761" h="362" extrusionOk="0">
                  <a:moveTo>
                    <a:pt x="532" y="362"/>
                  </a:moveTo>
                  <a:cubicBezTo>
                    <a:pt x="648" y="358"/>
                    <a:pt x="760" y="349"/>
                    <a:pt x="722" y="273"/>
                  </a:cubicBezTo>
                  <a:cubicBezTo>
                    <a:pt x="405" y="269"/>
                    <a:pt x="615" y="20"/>
                    <a:pt x="337" y="0"/>
                  </a:cubicBezTo>
                  <a:cubicBezTo>
                    <a:pt x="1" y="184"/>
                    <a:pt x="478" y="178"/>
                    <a:pt x="14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88" name="Google Shape;29588;p13"/>
            <p:cNvSpPr/>
            <p:nvPr/>
          </p:nvSpPr>
          <p:spPr>
            <a:xfrm>
              <a:off x="4456947" y="4384614"/>
              <a:ext cx="13849" cy="7407"/>
            </a:xfrm>
            <a:custGeom>
              <a:avLst/>
              <a:gdLst/>
              <a:ahLst/>
              <a:cxnLst/>
              <a:rect l="l" t="t" r="r" b="b"/>
              <a:pathLst>
                <a:path w="388" h="246" extrusionOk="0">
                  <a:moveTo>
                    <a:pt x="388" y="115"/>
                  </a:moveTo>
                  <a:cubicBezTo>
                    <a:pt x="385" y="21"/>
                    <a:pt x="48" y="0"/>
                    <a:pt x="0" y="115"/>
                  </a:cubicBezTo>
                  <a:cubicBezTo>
                    <a:pt x="219" y="105"/>
                    <a:pt x="303" y="246"/>
                    <a:pt x="388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89" name="Google Shape;29589;p13"/>
            <p:cNvSpPr/>
            <p:nvPr/>
          </p:nvSpPr>
          <p:spPr>
            <a:xfrm>
              <a:off x="819806" y="4379797"/>
              <a:ext cx="25556" cy="11020"/>
            </a:xfrm>
            <a:custGeom>
              <a:avLst/>
              <a:gdLst/>
              <a:ahLst/>
              <a:cxnLst/>
              <a:rect l="l" t="t" r="r" b="b"/>
              <a:pathLst>
                <a:path w="716" h="366" extrusionOk="0">
                  <a:moveTo>
                    <a:pt x="83" y="365"/>
                  </a:moveTo>
                  <a:lnTo>
                    <a:pt x="660" y="365"/>
                  </a:lnTo>
                  <a:cubicBezTo>
                    <a:pt x="716" y="158"/>
                    <a:pt x="614" y="22"/>
                    <a:pt x="274" y="1"/>
                  </a:cubicBezTo>
                  <a:cubicBezTo>
                    <a:pt x="214" y="125"/>
                    <a:pt x="0" y="173"/>
                    <a:pt x="83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90" name="Google Shape;29590;p13"/>
            <p:cNvSpPr/>
            <p:nvPr/>
          </p:nvSpPr>
          <p:spPr>
            <a:xfrm>
              <a:off x="4564915" y="4374709"/>
              <a:ext cx="36621" cy="17946"/>
            </a:xfrm>
            <a:custGeom>
              <a:avLst/>
              <a:gdLst/>
              <a:ahLst/>
              <a:cxnLst/>
              <a:rect l="l" t="t" r="r" b="b"/>
              <a:pathLst>
                <a:path w="1026" h="596" extrusionOk="0">
                  <a:moveTo>
                    <a:pt x="1026" y="170"/>
                  </a:moveTo>
                  <a:cubicBezTo>
                    <a:pt x="411" y="225"/>
                    <a:pt x="429" y="0"/>
                    <a:pt x="64" y="170"/>
                  </a:cubicBezTo>
                  <a:cubicBezTo>
                    <a:pt x="1" y="595"/>
                    <a:pt x="954" y="413"/>
                    <a:pt x="1026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91" name="Google Shape;29591;p13"/>
            <p:cNvSpPr/>
            <p:nvPr/>
          </p:nvSpPr>
          <p:spPr>
            <a:xfrm>
              <a:off x="1159949" y="4382206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4" y="104"/>
                  </a:moveTo>
                  <a:cubicBezTo>
                    <a:pt x="196" y="53"/>
                    <a:pt x="38" y="1"/>
                    <a:pt x="1" y="104"/>
                  </a:cubicBezTo>
                  <a:cubicBezTo>
                    <a:pt x="1" y="152"/>
                    <a:pt x="160" y="207"/>
                    <a:pt x="19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92" name="Google Shape;29592;p13"/>
            <p:cNvSpPr/>
            <p:nvPr/>
          </p:nvSpPr>
          <p:spPr>
            <a:xfrm>
              <a:off x="5771549" y="4377087"/>
              <a:ext cx="20737" cy="8250"/>
            </a:xfrm>
            <a:custGeom>
              <a:avLst/>
              <a:gdLst/>
              <a:ahLst/>
              <a:cxnLst/>
              <a:rect l="l" t="t" r="r" b="b"/>
              <a:pathLst>
                <a:path w="581" h="274" extrusionOk="0">
                  <a:moveTo>
                    <a:pt x="580" y="1"/>
                  </a:moveTo>
                  <a:lnTo>
                    <a:pt x="1" y="1"/>
                  </a:lnTo>
                  <a:lnTo>
                    <a:pt x="1" y="274"/>
                  </a:lnTo>
                  <a:lnTo>
                    <a:pt x="580" y="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93" name="Google Shape;29593;p13"/>
            <p:cNvSpPr/>
            <p:nvPr/>
          </p:nvSpPr>
          <p:spPr>
            <a:xfrm>
              <a:off x="4662532" y="4377087"/>
              <a:ext cx="14705" cy="9515"/>
            </a:xfrm>
            <a:custGeom>
              <a:avLst/>
              <a:gdLst/>
              <a:ahLst/>
              <a:cxnLst/>
              <a:rect l="l" t="t" r="r" b="b"/>
              <a:pathLst>
                <a:path w="412" h="316" extrusionOk="0">
                  <a:moveTo>
                    <a:pt x="412" y="274"/>
                  </a:moveTo>
                  <a:lnTo>
                    <a:pt x="412" y="91"/>
                  </a:lnTo>
                  <a:cubicBezTo>
                    <a:pt x="219" y="92"/>
                    <a:pt x="183" y="18"/>
                    <a:pt x="25" y="1"/>
                  </a:cubicBezTo>
                  <a:cubicBezTo>
                    <a:pt x="45" y="143"/>
                    <a:pt x="1" y="315"/>
                    <a:pt x="412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94" name="Google Shape;29594;p13"/>
            <p:cNvSpPr/>
            <p:nvPr/>
          </p:nvSpPr>
          <p:spPr>
            <a:xfrm>
              <a:off x="805351" y="4379074"/>
              <a:ext cx="14027" cy="4276"/>
            </a:xfrm>
            <a:custGeom>
              <a:avLst/>
              <a:gdLst/>
              <a:ahLst/>
              <a:cxnLst/>
              <a:rect l="l" t="t" r="r" b="b"/>
              <a:pathLst>
                <a:path w="393" h="142" extrusionOk="0">
                  <a:moveTo>
                    <a:pt x="294" y="25"/>
                  </a:moveTo>
                  <a:cubicBezTo>
                    <a:pt x="241" y="0"/>
                    <a:pt x="1" y="69"/>
                    <a:pt x="99" y="116"/>
                  </a:cubicBezTo>
                  <a:cubicBezTo>
                    <a:pt x="156" y="141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95" name="Google Shape;29595;p13"/>
            <p:cNvSpPr/>
            <p:nvPr/>
          </p:nvSpPr>
          <p:spPr>
            <a:xfrm>
              <a:off x="8779551" y="4373745"/>
              <a:ext cx="13849" cy="6775"/>
            </a:xfrm>
            <a:custGeom>
              <a:avLst/>
              <a:gdLst/>
              <a:ahLst/>
              <a:cxnLst/>
              <a:rect l="l" t="t" r="r" b="b"/>
              <a:pathLst>
                <a:path w="388" h="225" extrusionOk="0">
                  <a:moveTo>
                    <a:pt x="388" y="112"/>
                  </a:moveTo>
                  <a:cubicBezTo>
                    <a:pt x="346" y="1"/>
                    <a:pt x="171" y="57"/>
                    <a:pt x="0" y="112"/>
                  </a:cubicBezTo>
                  <a:cubicBezTo>
                    <a:pt x="4" y="202"/>
                    <a:pt x="336" y="224"/>
                    <a:pt x="388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96" name="Google Shape;29596;p13"/>
            <p:cNvSpPr/>
            <p:nvPr/>
          </p:nvSpPr>
          <p:spPr>
            <a:xfrm>
              <a:off x="8996236" y="4370855"/>
              <a:ext cx="14063" cy="4276"/>
            </a:xfrm>
            <a:custGeom>
              <a:avLst/>
              <a:gdLst/>
              <a:ahLst/>
              <a:cxnLst/>
              <a:rect l="l" t="t" r="r" b="b"/>
              <a:pathLst>
                <a:path w="394" h="142" extrusionOk="0">
                  <a:moveTo>
                    <a:pt x="294" y="25"/>
                  </a:moveTo>
                  <a:cubicBezTo>
                    <a:pt x="238" y="0"/>
                    <a:pt x="0" y="68"/>
                    <a:pt x="100" y="116"/>
                  </a:cubicBezTo>
                  <a:cubicBezTo>
                    <a:pt x="152" y="141"/>
                    <a:pt x="393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97" name="Google Shape;29597;p13"/>
            <p:cNvSpPr/>
            <p:nvPr/>
          </p:nvSpPr>
          <p:spPr>
            <a:xfrm>
              <a:off x="8913574" y="4370855"/>
              <a:ext cx="14170" cy="4276"/>
            </a:xfrm>
            <a:custGeom>
              <a:avLst/>
              <a:gdLst/>
              <a:ahLst/>
              <a:cxnLst/>
              <a:rect l="l" t="t" r="r" b="b"/>
              <a:pathLst>
                <a:path w="397" h="142" extrusionOk="0">
                  <a:moveTo>
                    <a:pt x="296" y="25"/>
                  </a:moveTo>
                  <a:cubicBezTo>
                    <a:pt x="242" y="0"/>
                    <a:pt x="1" y="68"/>
                    <a:pt x="104" y="116"/>
                  </a:cubicBezTo>
                  <a:cubicBezTo>
                    <a:pt x="157" y="141"/>
                    <a:pt x="396" y="72"/>
                    <a:pt x="296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98" name="Google Shape;29598;p13"/>
            <p:cNvSpPr/>
            <p:nvPr/>
          </p:nvSpPr>
          <p:spPr>
            <a:xfrm>
              <a:off x="8571146" y="4359805"/>
              <a:ext cx="22629" cy="11833"/>
            </a:xfrm>
            <a:custGeom>
              <a:avLst/>
              <a:gdLst/>
              <a:ahLst/>
              <a:cxnLst/>
              <a:rect l="l" t="t" r="r" b="b"/>
              <a:pathLst>
                <a:path w="634" h="393" extrusionOk="0">
                  <a:moveTo>
                    <a:pt x="634" y="392"/>
                  </a:moveTo>
                  <a:lnTo>
                    <a:pt x="634" y="28"/>
                  </a:lnTo>
                  <a:cubicBezTo>
                    <a:pt x="124" y="0"/>
                    <a:pt x="0" y="154"/>
                    <a:pt x="54" y="3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99" name="Google Shape;29599;p13"/>
            <p:cNvSpPr/>
            <p:nvPr/>
          </p:nvSpPr>
          <p:spPr>
            <a:xfrm>
              <a:off x="1713958" y="4368085"/>
              <a:ext cx="14063" cy="4336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91" y="26"/>
                  </a:moveTo>
                  <a:cubicBezTo>
                    <a:pt x="238" y="1"/>
                    <a:pt x="0" y="70"/>
                    <a:pt x="101" y="117"/>
                  </a:cubicBezTo>
                  <a:cubicBezTo>
                    <a:pt x="152" y="143"/>
                    <a:pt x="393" y="75"/>
                    <a:pt x="29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00" name="Google Shape;29600;p13"/>
            <p:cNvSpPr/>
            <p:nvPr/>
          </p:nvSpPr>
          <p:spPr>
            <a:xfrm>
              <a:off x="1690009" y="4355198"/>
              <a:ext cx="22950" cy="13700"/>
            </a:xfrm>
            <a:custGeom>
              <a:avLst/>
              <a:gdLst/>
              <a:ahLst/>
              <a:cxnLst/>
              <a:rect l="l" t="t" r="r" b="b"/>
              <a:pathLst>
                <a:path w="643" h="455" extrusionOk="0">
                  <a:moveTo>
                    <a:pt x="0" y="92"/>
                  </a:moveTo>
                  <a:lnTo>
                    <a:pt x="0" y="455"/>
                  </a:lnTo>
                  <a:lnTo>
                    <a:pt x="580" y="455"/>
                  </a:lnTo>
                  <a:cubicBezTo>
                    <a:pt x="630" y="219"/>
                    <a:pt x="643" y="1"/>
                    <a:pt x="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01" name="Google Shape;29601;p13"/>
            <p:cNvSpPr/>
            <p:nvPr/>
          </p:nvSpPr>
          <p:spPr>
            <a:xfrm>
              <a:off x="8063751" y="4355198"/>
              <a:ext cx="26841" cy="13038"/>
            </a:xfrm>
            <a:custGeom>
              <a:avLst/>
              <a:gdLst/>
              <a:ahLst/>
              <a:cxnLst/>
              <a:rect l="l" t="t" r="r" b="b"/>
              <a:pathLst>
                <a:path w="752" h="433" extrusionOk="0">
                  <a:moveTo>
                    <a:pt x="191" y="1"/>
                  </a:moveTo>
                  <a:cubicBezTo>
                    <a:pt x="209" y="159"/>
                    <a:pt x="150" y="283"/>
                    <a:pt x="0" y="362"/>
                  </a:cubicBezTo>
                  <a:cubicBezTo>
                    <a:pt x="658" y="433"/>
                    <a:pt x="752" y="16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02" name="Google Shape;29602;p13"/>
            <p:cNvSpPr/>
            <p:nvPr/>
          </p:nvSpPr>
          <p:spPr>
            <a:xfrm>
              <a:off x="3851185" y="4359986"/>
              <a:ext cx="13849" cy="7437"/>
            </a:xfrm>
            <a:custGeom>
              <a:avLst/>
              <a:gdLst/>
              <a:ahLst/>
              <a:cxnLst/>
              <a:rect l="l" t="t" r="r" b="b"/>
              <a:pathLst>
                <a:path w="388" h="247" extrusionOk="0">
                  <a:moveTo>
                    <a:pt x="388" y="113"/>
                  </a:moveTo>
                  <a:cubicBezTo>
                    <a:pt x="385" y="22"/>
                    <a:pt x="50" y="1"/>
                    <a:pt x="0" y="113"/>
                  </a:cubicBezTo>
                  <a:cubicBezTo>
                    <a:pt x="219" y="104"/>
                    <a:pt x="304" y="246"/>
                    <a:pt x="388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03" name="Google Shape;29603;p13"/>
            <p:cNvSpPr/>
            <p:nvPr/>
          </p:nvSpPr>
          <p:spPr>
            <a:xfrm>
              <a:off x="1486672" y="4362665"/>
              <a:ext cx="14206" cy="4276"/>
            </a:xfrm>
            <a:custGeom>
              <a:avLst/>
              <a:gdLst/>
              <a:ahLst/>
              <a:cxnLst/>
              <a:rect l="l" t="t" r="r" b="b"/>
              <a:pathLst>
                <a:path w="398" h="142" extrusionOk="0">
                  <a:moveTo>
                    <a:pt x="296" y="24"/>
                  </a:moveTo>
                  <a:cubicBezTo>
                    <a:pt x="242" y="1"/>
                    <a:pt x="1" y="69"/>
                    <a:pt x="104" y="116"/>
                  </a:cubicBezTo>
                  <a:cubicBezTo>
                    <a:pt x="158" y="142"/>
                    <a:pt x="398" y="73"/>
                    <a:pt x="296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04" name="Google Shape;29604;p13"/>
            <p:cNvSpPr/>
            <p:nvPr/>
          </p:nvSpPr>
          <p:spPr>
            <a:xfrm>
              <a:off x="506003" y="4360317"/>
              <a:ext cx="7031" cy="6233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197" y="102"/>
                  </a:moveTo>
                  <a:cubicBezTo>
                    <a:pt x="197" y="53"/>
                    <a:pt x="37" y="0"/>
                    <a:pt x="4" y="102"/>
                  </a:cubicBezTo>
                  <a:cubicBezTo>
                    <a:pt x="1" y="153"/>
                    <a:pt x="160" y="207"/>
                    <a:pt x="197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05" name="Google Shape;29605;p13"/>
            <p:cNvSpPr/>
            <p:nvPr/>
          </p:nvSpPr>
          <p:spPr>
            <a:xfrm>
              <a:off x="217006" y="4357095"/>
              <a:ext cx="27626" cy="9936"/>
            </a:xfrm>
            <a:custGeom>
              <a:avLst/>
              <a:gdLst/>
              <a:ahLst/>
              <a:cxnLst/>
              <a:rect l="l" t="t" r="r" b="b"/>
              <a:pathLst>
                <a:path w="774" h="330" extrusionOk="0">
                  <a:moveTo>
                    <a:pt x="774" y="120"/>
                  </a:moveTo>
                  <a:cubicBezTo>
                    <a:pt x="514" y="3"/>
                    <a:pt x="54" y="0"/>
                    <a:pt x="1" y="209"/>
                  </a:cubicBezTo>
                  <a:cubicBezTo>
                    <a:pt x="257" y="329"/>
                    <a:pt x="719" y="329"/>
                    <a:pt x="774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06" name="Google Shape;29606;p13"/>
            <p:cNvSpPr/>
            <p:nvPr/>
          </p:nvSpPr>
          <p:spPr>
            <a:xfrm>
              <a:off x="4081219" y="4346828"/>
              <a:ext cx="37120" cy="16591"/>
            </a:xfrm>
            <a:custGeom>
              <a:avLst/>
              <a:gdLst/>
              <a:ahLst/>
              <a:cxnLst/>
              <a:rect l="l" t="t" r="r" b="b"/>
              <a:pathLst>
                <a:path w="1040" h="551" extrusionOk="0">
                  <a:moveTo>
                    <a:pt x="887" y="550"/>
                  </a:moveTo>
                  <a:cubicBezTo>
                    <a:pt x="1040" y="1"/>
                    <a:pt x="1" y="490"/>
                    <a:pt x="887" y="5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07" name="Google Shape;29607;p13"/>
            <p:cNvSpPr/>
            <p:nvPr/>
          </p:nvSpPr>
          <p:spPr>
            <a:xfrm>
              <a:off x="806207" y="4355409"/>
              <a:ext cx="34086" cy="8792"/>
            </a:xfrm>
            <a:custGeom>
              <a:avLst/>
              <a:gdLst/>
              <a:ahLst/>
              <a:cxnLst/>
              <a:rect l="l" t="t" r="r" b="b"/>
              <a:pathLst>
                <a:path w="955" h="292" extrusionOk="0">
                  <a:moveTo>
                    <a:pt x="75" y="176"/>
                  </a:moveTo>
                  <a:cubicBezTo>
                    <a:pt x="321" y="180"/>
                    <a:pt x="345" y="291"/>
                    <a:pt x="655" y="265"/>
                  </a:cubicBezTo>
                  <a:cubicBezTo>
                    <a:pt x="954" y="43"/>
                    <a:pt x="0" y="0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08" name="Google Shape;29608;p13"/>
            <p:cNvSpPr/>
            <p:nvPr/>
          </p:nvSpPr>
          <p:spPr>
            <a:xfrm>
              <a:off x="6903837" y="4357216"/>
              <a:ext cx="13991" cy="4215"/>
            </a:xfrm>
            <a:custGeom>
              <a:avLst/>
              <a:gdLst/>
              <a:ahLst/>
              <a:cxnLst/>
              <a:rect l="l" t="t" r="r" b="b"/>
              <a:pathLst>
                <a:path w="392" h="140" extrusionOk="0">
                  <a:moveTo>
                    <a:pt x="294" y="25"/>
                  </a:moveTo>
                  <a:cubicBezTo>
                    <a:pt x="239" y="0"/>
                    <a:pt x="0" y="68"/>
                    <a:pt x="98" y="116"/>
                  </a:cubicBezTo>
                  <a:cubicBezTo>
                    <a:pt x="153" y="140"/>
                    <a:pt x="392" y="72"/>
                    <a:pt x="29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09" name="Google Shape;29609;p13"/>
            <p:cNvSpPr/>
            <p:nvPr/>
          </p:nvSpPr>
          <p:spPr>
            <a:xfrm>
              <a:off x="5927023" y="4349749"/>
              <a:ext cx="25556" cy="10990"/>
            </a:xfrm>
            <a:custGeom>
              <a:avLst/>
              <a:gdLst/>
              <a:ahLst/>
              <a:cxnLst/>
              <a:rect l="l" t="t" r="r" b="b"/>
              <a:pathLst>
                <a:path w="716" h="365" extrusionOk="0">
                  <a:moveTo>
                    <a:pt x="662" y="364"/>
                  </a:moveTo>
                  <a:cubicBezTo>
                    <a:pt x="716" y="157"/>
                    <a:pt x="613" y="21"/>
                    <a:pt x="275" y="0"/>
                  </a:cubicBezTo>
                  <a:cubicBezTo>
                    <a:pt x="215" y="123"/>
                    <a:pt x="1" y="173"/>
                    <a:pt x="84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10" name="Google Shape;29610;p13"/>
            <p:cNvSpPr/>
            <p:nvPr/>
          </p:nvSpPr>
          <p:spPr>
            <a:xfrm>
              <a:off x="2857632" y="4346015"/>
              <a:ext cx="39833" cy="15838"/>
            </a:xfrm>
            <a:custGeom>
              <a:avLst/>
              <a:gdLst/>
              <a:ahLst/>
              <a:cxnLst/>
              <a:rect l="l" t="t" r="r" b="b"/>
              <a:pathLst>
                <a:path w="1116" h="526" extrusionOk="0">
                  <a:moveTo>
                    <a:pt x="650" y="306"/>
                  </a:moveTo>
                  <a:cubicBezTo>
                    <a:pt x="1116" y="0"/>
                    <a:pt x="1" y="525"/>
                    <a:pt x="650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11" name="Google Shape;29611;p13"/>
            <p:cNvSpPr/>
            <p:nvPr/>
          </p:nvSpPr>
          <p:spPr>
            <a:xfrm>
              <a:off x="2122701" y="4346979"/>
              <a:ext cx="14705" cy="9515"/>
            </a:xfrm>
            <a:custGeom>
              <a:avLst/>
              <a:gdLst/>
              <a:ahLst/>
              <a:cxnLst/>
              <a:rect l="l" t="t" r="r" b="b"/>
              <a:pathLst>
                <a:path w="412" h="316" extrusionOk="0">
                  <a:moveTo>
                    <a:pt x="411" y="274"/>
                  </a:moveTo>
                  <a:lnTo>
                    <a:pt x="411" y="92"/>
                  </a:lnTo>
                  <a:cubicBezTo>
                    <a:pt x="219" y="92"/>
                    <a:pt x="182" y="19"/>
                    <a:pt x="26" y="1"/>
                  </a:cubicBezTo>
                  <a:cubicBezTo>
                    <a:pt x="46" y="145"/>
                    <a:pt x="0" y="316"/>
                    <a:pt x="411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12" name="Google Shape;29612;p13"/>
            <p:cNvSpPr/>
            <p:nvPr/>
          </p:nvSpPr>
          <p:spPr>
            <a:xfrm>
              <a:off x="1855155" y="4352489"/>
              <a:ext cx="13884" cy="2740"/>
            </a:xfrm>
            <a:custGeom>
              <a:avLst/>
              <a:gdLst/>
              <a:ahLst/>
              <a:cxnLst/>
              <a:rect l="l" t="t" r="r" b="b"/>
              <a:pathLst>
                <a:path w="389" h="91" extrusionOk="0">
                  <a:moveTo>
                    <a:pt x="389" y="1"/>
                  </a:moveTo>
                  <a:cubicBezTo>
                    <a:pt x="238" y="20"/>
                    <a:pt x="6" y="2"/>
                    <a:pt x="1" y="91"/>
                  </a:cubicBezTo>
                  <a:cubicBezTo>
                    <a:pt x="152" y="71"/>
                    <a:pt x="382" y="88"/>
                    <a:pt x="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13" name="Google Shape;29613;p13"/>
            <p:cNvSpPr/>
            <p:nvPr/>
          </p:nvSpPr>
          <p:spPr>
            <a:xfrm>
              <a:off x="3944056" y="4348966"/>
              <a:ext cx="13991" cy="4306"/>
            </a:xfrm>
            <a:custGeom>
              <a:avLst/>
              <a:gdLst/>
              <a:ahLst/>
              <a:cxnLst/>
              <a:rect l="l" t="t" r="r" b="b"/>
              <a:pathLst>
                <a:path w="392" h="143" extrusionOk="0">
                  <a:moveTo>
                    <a:pt x="293" y="26"/>
                  </a:moveTo>
                  <a:cubicBezTo>
                    <a:pt x="242" y="0"/>
                    <a:pt x="1" y="68"/>
                    <a:pt x="100" y="118"/>
                  </a:cubicBezTo>
                  <a:cubicBezTo>
                    <a:pt x="155" y="142"/>
                    <a:pt x="391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14" name="Google Shape;29614;p13"/>
            <p:cNvSpPr/>
            <p:nvPr/>
          </p:nvSpPr>
          <p:spPr>
            <a:xfrm>
              <a:off x="750350" y="4348966"/>
              <a:ext cx="13956" cy="4306"/>
            </a:xfrm>
            <a:custGeom>
              <a:avLst/>
              <a:gdLst/>
              <a:ahLst/>
              <a:cxnLst/>
              <a:rect l="l" t="t" r="r" b="b"/>
              <a:pathLst>
                <a:path w="391" h="143" extrusionOk="0">
                  <a:moveTo>
                    <a:pt x="293" y="26"/>
                  </a:moveTo>
                  <a:cubicBezTo>
                    <a:pt x="239" y="0"/>
                    <a:pt x="0" y="68"/>
                    <a:pt x="99" y="118"/>
                  </a:cubicBezTo>
                  <a:cubicBezTo>
                    <a:pt x="152" y="142"/>
                    <a:pt x="390" y="73"/>
                    <a:pt x="29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15" name="Google Shape;29615;p13"/>
            <p:cNvSpPr/>
            <p:nvPr/>
          </p:nvSpPr>
          <p:spPr>
            <a:xfrm>
              <a:off x="6928108" y="4344269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1"/>
                  </a:moveTo>
                  <a:lnTo>
                    <a:pt x="0" y="1"/>
                  </a:lnTo>
                  <a:lnTo>
                    <a:pt x="0" y="184"/>
                  </a:lnTo>
                  <a:lnTo>
                    <a:pt x="386" y="1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16" name="Google Shape;29616;p13"/>
            <p:cNvSpPr/>
            <p:nvPr/>
          </p:nvSpPr>
          <p:spPr>
            <a:xfrm>
              <a:off x="3101014" y="4341529"/>
              <a:ext cx="13777" cy="5540"/>
            </a:xfrm>
            <a:custGeom>
              <a:avLst/>
              <a:gdLst/>
              <a:ahLst/>
              <a:cxnLst/>
              <a:rect l="l" t="t" r="r" b="b"/>
              <a:pathLst>
                <a:path w="386" h="184" extrusionOk="0">
                  <a:moveTo>
                    <a:pt x="386" y="0"/>
                  </a:moveTo>
                  <a:lnTo>
                    <a:pt x="1" y="0"/>
                  </a:lnTo>
                  <a:lnTo>
                    <a:pt x="1" y="183"/>
                  </a:lnTo>
                  <a:lnTo>
                    <a:pt x="386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17" name="Google Shape;29617;p13"/>
            <p:cNvSpPr/>
            <p:nvPr/>
          </p:nvSpPr>
          <p:spPr>
            <a:xfrm>
              <a:off x="2031473" y="4338970"/>
              <a:ext cx="34051" cy="8882"/>
            </a:xfrm>
            <a:custGeom>
              <a:avLst/>
              <a:gdLst/>
              <a:ahLst/>
              <a:cxnLst/>
              <a:rect l="l" t="t" r="r" b="b"/>
              <a:pathLst>
                <a:path w="954" h="295" extrusionOk="0">
                  <a:moveTo>
                    <a:pt x="75" y="177"/>
                  </a:moveTo>
                  <a:cubicBezTo>
                    <a:pt x="321" y="182"/>
                    <a:pt x="341" y="294"/>
                    <a:pt x="654" y="268"/>
                  </a:cubicBezTo>
                  <a:cubicBezTo>
                    <a:pt x="953" y="45"/>
                    <a:pt x="0" y="1"/>
                    <a:pt x="75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18" name="Google Shape;29618;p13"/>
            <p:cNvSpPr/>
            <p:nvPr/>
          </p:nvSpPr>
          <p:spPr>
            <a:xfrm>
              <a:off x="3083739" y="4340776"/>
              <a:ext cx="13956" cy="4276"/>
            </a:xfrm>
            <a:custGeom>
              <a:avLst/>
              <a:gdLst/>
              <a:ahLst/>
              <a:cxnLst/>
              <a:rect l="l" t="t" r="r" b="b"/>
              <a:pathLst>
                <a:path w="391" h="142" extrusionOk="0">
                  <a:moveTo>
                    <a:pt x="290" y="25"/>
                  </a:moveTo>
                  <a:cubicBezTo>
                    <a:pt x="237" y="1"/>
                    <a:pt x="1" y="70"/>
                    <a:pt x="98" y="117"/>
                  </a:cubicBezTo>
                  <a:cubicBezTo>
                    <a:pt x="152" y="142"/>
                    <a:pt x="391" y="71"/>
                    <a:pt x="29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19" name="Google Shape;29619;p13"/>
            <p:cNvSpPr/>
            <p:nvPr/>
          </p:nvSpPr>
          <p:spPr>
            <a:xfrm>
              <a:off x="2171849" y="4341529"/>
              <a:ext cx="13706" cy="2770"/>
            </a:xfrm>
            <a:custGeom>
              <a:avLst/>
              <a:gdLst/>
              <a:ahLst/>
              <a:cxnLst/>
              <a:rect l="l" t="t" r="r" b="b"/>
              <a:pathLst>
                <a:path w="384" h="92" extrusionOk="0">
                  <a:moveTo>
                    <a:pt x="384" y="0"/>
                  </a:moveTo>
                  <a:cubicBezTo>
                    <a:pt x="235" y="20"/>
                    <a:pt x="3" y="4"/>
                    <a:pt x="0" y="92"/>
                  </a:cubicBezTo>
                  <a:cubicBezTo>
                    <a:pt x="149" y="71"/>
                    <a:pt x="377" y="89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20" name="Google Shape;29620;p13"/>
            <p:cNvSpPr/>
            <p:nvPr/>
          </p:nvSpPr>
          <p:spPr>
            <a:xfrm>
              <a:off x="2027225" y="5008644"/>
              <a:ext cx="50683" cy="16410"/>
            </a:xfrm>
            <a:custGeom>
              <a:avLst/>
              <a:gdLst/>
              <a:ahLst/>
              <a:cxnLst/>
              <a:rect l="l" t="t" r="r" b="b"/>
              <a:pathLst>
                <a:path w="1420" h="545" extrusionOk="0">
                  <a:moveTo>
                    <a:pt x="194" y="545"/>
                  </a:moveTo>
                  <a:cubicBezTo>
                    <a:pt x="1419" y="479"/>
                    <a:pt x="207" y="0"/>
                    <a:pt x="0" y="271"/>
                  </a:cubicBezTo>
                  <a:cubicBezTo>
                    <a:pt x="226" y="289"/>
                    <a:pt x="211" y="417"/>
                    <a:pt x="194" y="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21" name="Google Shape;29621;p13"/>
            <p:cNvSpPr/>
            <p:nvPr/>
          </p:nvSpPr>
          <p:spPr>
            <a:xfrm>
              <a:off x="8717625" y="4718789"/>
              <a:ext cx="34479" cy="10990"/>
            </a:xfrm>
            <a:custGeom>
              <a:avLst/>
              <a:gdLst/>
              <a:ahLst/>
              <a:cxnLst/>
              <a:rect l="l" t="t" r="r" b="b"/>
              <a:pathLst>
                <a:path w="966" h="365" extrusionOk="0">
                  <a:moveTo>
                    <a:pt x="965" y="365"/>
                  </a:moveTo>
                  <a:cubicBezTo>
                    <a:pt x="897" y="123"/>
                    <a:pt x="459" y="59"/>
                    <a:pt x="0" y="0"/>
                  </a:cubicBezTo>
                  <a:cubicBezTo>
                    <a:pt x="79" y="237"/>
                    <a:pt x="601" y="264"/>
                    <a:pt x="965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22" name="Google Shape;29622;p13"/>
            <p:cNvSpPr/>
            <p:nvPr/>
          </p:nvSpPr>
          <p:spPr>
            <a:xfrm>
              <a:off x="9040779" y="4491891"/>
              <a:ext cx="36799" cy="16320"/>
            </a:xfrm>
            <a:custGeom>
              <a:avLst/>
              <a:gdLst/>
              <a:ahLst/>
              <a:cxnLst/>
              <a:rect l="l" t="t" r="r" b="b"/>
              <a:pathLst>
                <a:path w="1031" h="542" extrusionOk="0">
                  <a:moveTo>
                    <a:pt x="203" y="455"/>
                  </a:moveTo>
                  <a:cubicBezTo>
                    <a:pt x="791" y="541"/>
                    <a:pt x="1030" y="10"/>
                    <a:pt x="781" y="1"/>
                  </a:cubicBezTo>
                  <a:cubicBezTo>
                    <a:pt x="609" y="161"/>
                    <a:pt x="0" y="117"/>
                    <a:pt x="203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23" name="Google Shape;29623;p13"/>
            <p:cNvSpPr/>
            <p:nvPr/>
          </p:nvSpPr>
          <p:spPr>
            <a:xfrm>
              <a:off x="780616" y="4419510"/>
              <a:ext cx="35264" cy="10117"/>
            </a:xfrm>
            <a:custGeom>
              <a:avLst/>
              <a:gdLst/>
              <a:ahLst/>
              <a:cxnLst/>
              <a:rect l="l" t="t" r="r" b="b"/>
              <a:pathLst>
                <a:path w="988" h="336" extrusionOk="0">
                  <a:moveTo>
                    <a:pt x="409" y="316"/>
                  </a:moveTo>
                  <a:cubicBezTo>
                    <a:pt x="487" y="162"/>
                    <a:pt x="658" y="336"/>
                    <a:pt x="987" y="316"/>
                  </a:cubicBezTo>
                  <a:lnTo>
                    <a:pt x="987" y="45"/>
                  </a:lnTo>
                  <a:cubicBezTo>
                    <a:pt x="613" y="0"/>
                    <a:pt x="1" y="289"/>
                    <a:pt x="409" y="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24" name="Google Shape;29624;p13"/>
            <p:cNvSpPr/>
            <p:nvPr/>
          </p:nvSpPr>
          <p:spPr>
            <a:xfrm>
              <a:off x="754097" y="4355921"/>
              <a:ext cx="37656" cy="11111"/>
            </a:xfrm>
            <a:custGeom>
              <a:avLst/>
              <a:gdLst/>
              <a:ahLst/>
              <a:cxnLst/>
              <a:rect l="l" t="t" r="r" b="b"/>
              <a:pathLst>
                <a:path w="1055" h="369" extrusionOk="0">
                  <a:moveTo>
                    <a:pt x="960" y="248"/>
                  </a:moveTo>
                  <a:cubicBezTo>
                    <a:pt x="574" y="248"/>
                    <a:pt x="715" y="0"/>
                    <a:pt x="188" y="68"/>
                  </a:cubicBezTo>
                  <a:cubicBezTo>
                    <a:pt x="1" y="290"/>
                    <a:pt x="1054" y="368"/>
                    <a:pt x="960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9625" name="Google Shape;29625;p13"/>
          <p:cNvSpPr txBox="1">
            <a:spLocks noGrp="1"/>
          </p:cNvSpPr>
          <p:nvPr>
            <p:ph type="title"/>
          </p:nvPr>
        </p:nvSpPr>
        <p:spPr>
          <a:xfrm>
            <a:off x="817233" y="3971867"/>
            <a:ext cx="6614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626" name="Google Shape;29626;p13"/>
          <p:cNvSpPr txBox="1">
            <a:spLocks noGrp="1"/>
          </p:cNvSpPr>
          <p:nvPr>
            <p:ph type="title" idx="2" hasCustomPrompt="1"/>
          </p:nvPr>
        </p:nvSpPr>
        <p:spPr>
          <a:xfrm>
            <a:off x="960471" y="1938267"/>
            <a:ext cx="4201200" cy="21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627" name="Google Shape;29627;p13"/>
          <p:cNvSpPr txBox="1">
            <a:spLocks noGrp="1"/>
          </p:cNvSpPr>
          <p:nvPr>
            <p:ph type="subTitle" idx="1"/>
          </p:nvPr>
        </p:nvSpPr>
        <p:spPr>
          <a:xfrm>
            <a:off x="960476" y="5546800"/>
            <a:ext cx="5813601" cy="5912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099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4400" b="1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r>
              <a:rPr lang="en-US" sz="2800" b="1" dirty="0" smtClean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2800" b="1" dirty="0" smtClean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</a:br>
            <a:r>
              <a:rPr lang="en-US" sz="2800" b="1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2800" b="1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</a:br>
            <a:r>
              <a:rPr lang="en-US" sz="2800" b="1" dirty="0" err="1" smtClean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নুরুল</a:t>
            </a:r>
            <a:r>
              <a:rPr lang="en-US" sz="2800" b="1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ইসলাম</a:t>
            </a:r>
            <a:r>
              <a:rPr lang="en-US" sz="2800" b="1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2800" b="1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</a:br>
            <a:r>
              <a:rPr lang="en-US" sz="2800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এম.এস.সি</a:t>
            </a:r>
            <a:r>
              <a:rPr lang="en-US" sz="2800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800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গণিত</a:t>
            </a:r>
            <a:r>
              <a:rPr lang="en-US" sz="2800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রাবি</a:t>
            </a:r>
            <a:r>
              <a:rPr lang="en-US" sz="2800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এম.এড</a:t>
            </a:r>
            <a:r>
              <a:rPr lang="en-US" sz="2800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800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টি.টি.এস</a:t>
            </a:r>
            <a:r>
              <a:rPr lang="en-US" sz="2800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রাজশাহী</a:t>
            </a:r>
            <a:r>
              <a:rPr lang="en-US" sz="2800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)</a:t>
            </a:r>
            <a:br>
              <a:rPr lang="en-US" sz="2800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</a:br>
            <a:r>
              <a:rPr lang="en-US" sz="2800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2800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2800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2800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</a:br>
            <a:r>
              <a:rPr lang="en-US" sz="2800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ঝিনুক</a:t>
            </a:r>
            <a:r>
              <a:rPr lang="en-US" sz="2800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sz="2800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বালিকা</a:t>
            </a:r>
            <a:r>
              <a:rPr lang="en-US" sz="2800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বিদ্যালয়</a:t>
            </a:r>
            <a:r>
              <a:rPr lang="en-US" sz="2800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চুয়াডাঙ্গা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Nikosh" pitchFamily="2" charset="0"/>
                <a:cs typeface="Nikosh" pitchFamily="2" charset="0"/>
              </a:rPr>
              <a:t>জানুয়ারি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মাসের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গড়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তাপমাত্রাঃ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-</a:t>
            </a:r>
            <a:br>
              <a:rPr lang="en-US" sz="2400" dirty="0">
                <a:latin typeface="Nikosh" pitchFamily="2" charset="0"/>
                <a:cs typeface="Nikosh" pitchFamily="2" charset="0"/>
              </a:rPr>
            </a:br>
            <a:r>
              <a:rPr lang="en-US" sz="2400" dirty="0">
                <a:latin typeface="Nikosh" pitchFamily="2" charset="0"/>
                <a:cs typeface="Nikosh" pitchFamily="2" charset="0"/>
              </a:rPr>
              <a:t>২০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১৭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১৮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১৯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১৫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১৬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১৪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১১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২২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২৬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১৮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১৭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১৭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১৪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 ১৫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১৬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১৯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২০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১৪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১০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১৭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১৪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১৫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২০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১১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১৯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২১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১৯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২২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২৩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C, ২১</a:t>
            </a:r>
            <a:r>
              <a:rPr lang="en-US" dirty="0"/>
              <a:t>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C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br>
              <a:rPr lang="en-US" sz="2400" dirty="0" smtClean="0">
                <a:latin typeface="Nikosh" pitchFamily="2" charset="0"/>
                <a:cs typeface="Nikosh" pitchFamily="2" charset="0"/>
              </a:rPr>
            </a:br>
            <a:r>
              <a:rPr lang="en-US" sz="2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2400" dirty="0" smtClean="0">
                <a:latin typeface="Nikosh" pitchFamily="2" charset="0"/>
                <a:cs typeface="Nikosh" pitchFamily="2" charset="0"/>
              </a:rPr>
            </a:b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সংক্ষিপ্ত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গড়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33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32096" y="1109472"/>
            <a:ext cx="1054728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bn-IN" sz="2000" b="1" dirty="0">
                <a:solidFill>
                  <a:srgbClr val="E36C0A"/>
                </a:solidFill>
                <a:latin typeface="Nikosh" pitchFamily="2" charset="0"/>
                <a:cs typeface="Nikosh" pitchFamily="2" charset="0"/>
              </a:rPr>
              <a:t>নিচে তোমাদের শ্রেণির ৪০ জন শিক্ষার্থীর গণিতে প্রাপ্ত নম্বরের গণসংখ্যা নিবেশন সারণি দেওয়া হলোঃ</a:t>
            </a:r>
            <a:endParaRPr lang="en-US" sz="2000" b="1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0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এই সারণির আলোকে </a:t>
            </a:r>
            <a:r>
              <a:rPr lang="en-US" sz="20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bn-IN" sz="20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৬</a:t>
            </a:r>
            <a:r>
              <a:rPr lang="en-US" sz="20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bn-IN" sz="20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৮</a:t>
            </a:r>
            <a:r>
              <a:rPr lang="en-US" sz="20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bn-IN" sz="20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নম্বর প্রশ্নের উত্তর দাওঃ</a:t>
            </a:r>
            <a:endParaRPr lang="en-US" sz="2000" b="1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E36C0A"/>
              </a:solidFill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E36C0A"/>
              </a:solidFill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E36C0A"/>
              </a:solidFill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E36C0A"/>
              </a:solidFill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E36C0A"/>
              </a:solidFill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E36C0A"/>
              </a:solidFill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E36C0A"/>
              </a:solidFill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000" b="1" dirty="0">
                <a:solidFill>
                  <a:srgbClr val="E36C0A"/>
                </a:solidFill>
                <a:latin typeface="Nikosh" pitchFamily="2" charset="0"/>
                <a:cs typeface="Nikosh" pitchFamily="2" charset="0"/>
              </a:rPr>
              <a:t>৬</a:t>
            </a:r>
            <a:r>
              <a:rPr lang="en-US" sz="2000" b="1" dirty="0">
                <a:solidFill>
                  <a:srgbClr val="E36C0A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bn-IN" sz="2000" b="1" dirty="0">
                <a:solidFill>
                  <a:srgbClr val="E36C0A"/>
                </a:solidFill>
                <a:latin typeface="Nikosh" pitchFamily="2" charset="0"/>
                <a:cs typeface="Nikosh" pitchFamily="2" charset="0"/>
              </a:rPr>
              <a:t>উপাত্তগুলোর শ্রেণিব্যাপ্তি কোনটি</a:t>
            </a:r>
            <a:r>
              <a:rPr lang="en-US" sz="2000" b="1" dirty="0">
                <a:solidFill>
                  <a:srgbClr val="E36C0A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৫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		(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খ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১০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গ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১২ 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		(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১৫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উত্তরঃ ঘ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000" b="1" dirty="0">
                <a:solidFill>
                  <a:srgbClr val="E36C0A"/>
                </a:solidFill>
                <a:latin typeface="Nikosh" pitchFamily="2" charset="0"/>
                <a:cs typeface="Nikosh" pitchFamily="2" charset="0"/>
              </a:rPr>
              <a:t>৭</a:t>
            </a:r>
            <a:r>
              <a:rPr lang="en-US" sz="2000" b="1" dirty="0">
                <a:solidFill>
                  <a:srgbClr val="E36C0A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bn-IN" sz="2000" b="1" dirty="0">
                <a:solidFill>
                  <a:srgbClr val="E36C0A"/>
                </a:solidFill>
                <a:latin typeface="Nikosh" pitchFamily="2" charset="0"/>
                <a:cs typeface="Nikosh" pitchFamily="2" charset="0"/>
              </a:rPr>
              <a:t>দ্বিতীয় শ্রেণির শ্রেণিমধ্যমান কোনটি</a:t>
            </a:r>
            <a:r>
              <a:rPr lang="en-US" sz="2000" b="1" dirty="0">
                <a:solidFill>
                  <a:srgbClr val="E36C0A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৪৮ 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	(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খ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৬৩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গ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৭৮ 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		(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৯৩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উত্তরঃ </a:t>
            </a:r>
            <a:r>
              <a:rPr lang="bn-IN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3208020" y="2071427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শ্রেণিব্যাপ্তি </a:t>
                      </a:r>
                      <a:endParaRPr lang="as-IN" sz="2000" dirty="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গণসংখ্যা</a:t>
                      </a:r>
                      <a:endParaRPr lang="as-IN" sz="200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৪১-৫৫</a:t>
                      </a:r>
                      <a:endParaRPr lang="as-IN" sz="2000" dirty="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৬</a:t>
                      </a:r>
                      <a:endParaRPr lang="as-IN" sz="200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৫৬-৭০</a:t>
                      </a:r>
                      <a:endParaRPr lang="as-IN" sz="2000" dirty="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১০</a:t>
                      </a:r>
                      <a:endParaRPr lang="as-IN" sz="2000" dirty="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৭১-৮৫</a:t>
                      </a:r>
                      <a:endParaRPr lang="as-IN" sz="2000" dirty="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২০</a:t>
                      </a:r>
                      <a:endParaRPr lang="as-IN" sz="200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৮৬-১০০</a:t>
                      </a:r>
                      <a:endParaRPr lang="as-IN" sz="2000" dirty="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</a:t>
                      </a:r>
                      <a:endParaRPr lang="as-IN" sz="2000" dirty="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84320" y="118873"/>
            <a:ext cx="4343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কাজঃ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3751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2400" dirty="0">
                <a:latin typeface="Nikosh" pitchFamily="2" charset="0"/>
                <a:cs typeface="Nikosh" pitchFamily="2" charset="0"/>
              </a:rPr>
              <a:t>২৫ জন শিক্ষার্থীর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ছাত্র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ছাত্রীর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)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বার্ষিক পরীক্ষায় প্রাপ্ত নম্বর নিচে দেওয়া হলোঃ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/>
            </a:r>
            <a:br>
              <a:rPr lang="en-US" sz="2400" dirty="0">
                <a:latin typeface="Nikosh" pitchFamily="2" charset="0"/>
                <a:cs typeface="Nikosh" pitchFamily="2" charset="0"/>
              </a:rPr>
            </a:br>
            <a:r>
              <a:rPr lang="bn-IN" sz="2400" dirty="0">
                <a:latin typeface="Nikosh" pitchFamily="2" charset="0"/>
                <a:cs typeface="Nikosh" pitchFamily="2" charset="0"/>
              </a:rPr>
              <a:t>৭২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৮৫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৭৮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৮৪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৭৮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৭৫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৬৯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৬৭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৮৮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৮০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৭৪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৭৭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৭৯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৬৯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৭৪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৭৩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৮৩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৬৫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৭৫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৬৯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৬৩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৭৫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৮৬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৬৬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৭১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endParaRPr lang="en-US" sz="2400" dirty="0">
              <a:latin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s-IN" sz="2400" b="1" dirty="0" smtClean="0">
                <a:latin typeface="Nikosh" pitchFamily="2" charset="0"/>
                <a:cs typeface="Nikosh" pitchFamily="2" charset="0"/>
              </a:rPr>
              <a:t>(ক) প্রাপ্ত নম্বরের সরাসরি গড় নির্ণয় কর।</a:t>
            </a:r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s-IN" sz="2400" b="1" dirty="0" smtClean="0">
                <a:latin typeface="Nikosh" pitchFamily="2" charset="0"/>
                <a:cs typeface="Nikosh" pitchFamily="2" charset="0"/>
              </a:rPr>
              <a:t>(খ) শ্রেণিব্যাপ্তি ৫ ধরে গণসংখ্যা নিবেশন সারণি তৈরি কর এবং সারণি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থেকে গড় নির্ণয় কর।</a:t>
            </a:r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r>
              <a:rPr lang="as-IN" sz="2400" b="1" dirty="0" smtClean="0">
                <a:latin typeface="Nikosh" pitchFamily="2" charset="0"/>
                <a:cs typeface="Nikosh" pitchFamily="2" charset="0"/>
              </a:rPr>
              <a:t>(গ)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সংক্ষিপ্ত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5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960471" y="1938267"/>
            <a:ext cx="9586816" cy="2186000"/>
          </a:xfrm>
        </p:spPr>
        <p:txBody>
          <a:bodyPr/>
          <a:lstStyle/>
          <a:p>
            <a:r>
              <a:rPr lang="en-US" sz="9600" dirty="0" err="1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9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9600" dirty="0" err="1">
                <a:latin typeface="Nikosh" pitchFamily="2" charset="0"/>
                <a:cs typeface="Nikosh" pitchFamily="2" charset="0"/>
              </a:rPr>
              <a:t>সবাইকে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37014" y="4351743"/>
            <a:ext cx="5813601" cy="591200"/>
          </a:xfrm>
        </p:spPr>
        <p:txBody>
          <a:bodyPr/>
          <a:lstStyle/>
          <a:p>
            <a:pPr algn="ctr"/>
            <a:r>
              <a:rPr lang="as-IN" dirty="0"/>
              <a:t>মোঃ নুরুল </a:t>
            </a:r>
            <a:r>
              <a:rPr lang="as-IN" dirty="0" smtClean="0"/>
              <a:t>ইসলাম</a:t>
            </a:r>
            <a:r>
              <a:rPr lang="en-US" dirty="0" smtClean="0"/>
              <a:t>, </a:t>
            </a:r>
            <a:r>
              <a:rPr lang="as-IN" dirty="0"/>
              <a:t>চুয়াডাঙ্গা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শিখনফল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গাণিতিক গড় ব্যাখ্যা করতে পারবে;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গাণিতিক গড়ের সূত্র বর্ণনা করতে 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গাণিতিক সূত্রের সাহায্যে গড় নির্ণয় করতে পারবে;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গড় নির্ণয় করে সমস্যা সমাধান করতে পারবে।</a:t>
            </a:r>
          </a:p>
          <a:p>
            <a:pPr marL="285750" indent="-285750">
              <a:buFont typeface="Wingdings" pitchFamily="2" charset="2"/>
              <a:buChar char="v"/>
            </a:pP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wnload Mango Picture HQ PNG Image | FreePNG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7" y="2438401"/>
            <a:ext cx="986971" cy="71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ngo PNG images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80" y="4345357"/>
            <a:ext cx="1508386" cy="138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ownload Mango PNG Image for F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22" y="2332162"/>
            <a:ext cx="998780" cy="9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Green Mango PNG by Bunny-with-Camera on Deviant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2787">
            <a:off x="6122073" y="4404613"/>
            <a:ext cx="1692279" cy="126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533444" y="2457169"/>
            <a:ext cx="2336400" cy="703600"/>
          </a:xfrm>
        </p:spPr>
        <p:txBody>
          <a:bodyPr/>
          <a:lstStyle/>
          <a:p>
            <a:r>
              <a:rPr lang="en-US" dirty="0" smtClean="0">
                <a:latin typeface="NikoshBAN"/>
              </a:rPr>
              <a:t>৪০০ </a:t>
            </a:r>
            <a:r>
              <a:rPr lang="en-US" dirty="0" err="1" smtClean="0">
                <a:latin typeface="NikoshBAN"/>
              </a:rPr>
              <a:t>গ্রাম</a:t>
            </a:r>
            <a:endParaRPr lang="en-US" dirty="0">
              <a:latin typeface="NikoshBAN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idx="3"/>
          </p:nvPr>
        </p:nvSpPr>
        <p:spPr>
          <a:xfrm>
            <a:off x="7620003" y="2514600"/>
            <a:ext cx="2336400" cy="703600"/>
          </a:xfrm>
        </p:spPr>
        <p:txBody>
          <a:bodyPr/>
          <a:lstStyle/>
          <a:p>
            <a:r>
              <a:rPr lang="en-US" dirty="0" smtClean="0">
                <a:latin typeface="NikoshBAN"/>
              </a:rPr>
              <a:t>৫০০ </a:t>
            </a:r>
            <a:r>
              <a:rPr lang="en-US" dirty="0" err="1" smtClean="0">
                <a:latin typeface="NikoshBAN"/>
              </a:rPr>
              <a:t>গ্রাম</a:t>
            </a:r>
            <a:endParaRPr lang="en-US" dirty="0">
              <a:latin typeface="NikoshBAN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 idx="6"/>
          </p:nvPr>
        </p:nvSpPr>
        <p:spPr>
          <a:xfrm>
            <a:off x="3525821" y="4737083"/>
            <a:ext cx="2336400" cy="703600"/>
          </a:xfrm>
        </p:spPr>
        <p:txBody>
          <a:bodyPr/>
          <a:lstStyle/>
          <a:p>
            <a:r>
              <a:rPr lang="en-US" dirty="0" smtClean="0">
                <a:latin typeface="NikoshBAN"/>
              </a:rPr>
              <a:t>৮০০ </a:t>
            </a:r>
            <a:r>
              <a:rPr lang="en-US" dirty="0" err="1" smtClean="0">
                <a:latin typeface="NikoshBAN"/>
              </a:rPr>
              <a:t>গ্রাম</a:t>
            </a:r>
            <a:endParaRPr lang="en-US" dirty="0">
              <a:latin typeface="NikoshBAN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 idx="9"/>
          </p:nvPr>
        </p:nvSpPr>
        <p:spPr>
          <a:xfrm>
            <a:off x="7620003" y="4687412"/>
            <a:ext cx="2336400" cy="703600"/>
          </a:xfrm>
        </p:spPr>
        <p:txBody>
          <a:bodyPr/>
          <a:lstStyle/>
          <a:p>
            <a:r>
              <a:rPr lang="en-US" dirty="0" smtClean="0">
                <a:latin typeface="NikoshBAN"/>
              </a:rPr>
              <a:t>৭০০ </a:t>
            </a:r>
            <a:r>
              <a:rPr lang="en-US" dirty="0" err="1" smtClean="0">
                <a:latin typeface="NikoshBAN"/>
              </a:rPr>
              <a:t>গ্রাম</a:t>
            </a:r>
            <a:endParaRPr lang="en-US" dirty="0">
              <a:latin typeface="NikoshBAN"/>
            </a:endParaRPr>
          </a:p>
        </p:txBody>
      </p:sp>
      <p:sp>
        <p:nvSpPr>
          <p:cNvPr id="2048" name="Title 2047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 sz="2400" b="1" dirty="0" err="1">
                <a:latin typeface="NikoshBAN"/>
              </a:rPr>
              <a:t>আম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গুলোর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গড়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ওজন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কীভাবে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নির্ণয়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করা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সম্ভব</a:t>
            </a:r>
            <a:r>
              <a:rPr lang="en-US" sz="2400" b="1" dirty="0">
                <a:latin typeface="NikoshBAN"/>
              </a:rPr>
              <a:t>?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4011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6" grpId="0"/>
      <p:bldP spid="29" grpId="0"/>
      <p:bldP spid="20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31683" y="4800601"/>
            <a:ext cx="9524245" cy="5667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as-IN" sz="2800" dirty="0" smtClean="0"/>
              <a:t>বর্ষাকালে আমাদের দেশে প্রচুর বৃষ্টিপাত হয়!</a:t>
            </a:r>
            <a:endParaRPr lang="as-IN" sz="2800" dirty="0"/>
          </a:p>
        </p:txBody>
      </p:sp>
      <p:pic>
        <p:nvPicPr>
          <p:cNvPr id="3" name="Picture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r="12548"/>
          <a:stretch>
            <a:fillRect/>
          </a:stretch>
        </p:blipFill>
        <p:spPr>
          <a:xfrm>
            <a:off x="3204626" y="612775"/>
            <a:ext cx="5486400" cy="4114800"/>
          </a:xfrm>
          <a:prstGeom prst="rect">
            <a:avLst/>
          </a:prstGeom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3204626" y="5367342"/>
            <a:ext cx="5486400" cy="80486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তোমরা কি জান কিভাবে গড় বৃষ্টিপাত নির্ণয় করা যায়?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982569"/>
              </p:ext>
            </p:extLst>
          </p:nvPr>
        </p:nvGraphicFramePr>
        <p:xfrm>
          <a:off x="2057401" y="1447801"/>
          <a:ext cx="9096468" cy="82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926"/>
                <a:gridCol w="693064"/>
                <a:gridCol w="1126230"/>
                <a:gridCol w="866330"/>
                <a:gridCol w="779698"/>
                <a:gridCol w="952964"/>
                <a:gridCol w="866330"/>
                <a:gridCol w="866330"/>
                <a:gridCol w="1039596"/>
              </a:tblGrid>
              <a:tr h="475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b="1" dirty="0" smtClean="0">
                          <a:latin typeface="Nikosh" pitchFamily="2" charset="0"/>
                          <a:cs typeface="Nikosh" pitchFamily="2" charset="0"/>
                        </a:rPr>
                        <a:t>শিক্ষা</a:t>
                      </a:r>
                      <a:r>
                        <a:rPr lang="bn-IN" sz="1400" b="1" baseline="0" dirty="0" smtClean="0">
                          <a:latin typeface="Nikosh" pitchFamily="2" charset="0"/>
                          <a:cs typeface="Nikosh" pitchFamily="2" charset="0"/>
                        </a:rPr>
                        <a:t> বোর্ডের নাম</a:t>
                      </a:r>
                      <a:endParaRPr lang="en-US" sz="1400" b="1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b="1" dirty="0" smtClean="0">
                          <a:latin typeface="Nikosh" pitchFamily="2" charset="0"/>
                          <a:cs typeface="Nikosh" pitchFamily="2" charset="0"/>
                        </a:rPr>
                        <a:t>ঢাকা</a:t>
                      </a:r>
                      <a:endParaRPr lang="en-US" sz="1400" b="1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Nikosh" pitchFamily="2" charset="0"/>
                          <a:cs typeface="Nikosh" pitchFamily="2" charset="0"/>
                        </a:rPr>
                        <a:t>দিনাজপুর</a:t>
                      </a:r>
                      <a:endParaRPr lang="en-US" sz="14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Nikosh" pitchFamily="2" charset="0"/>
                          <a:cs typeface="Nikosh" pitchFamily="2" charset="0"/>
                        </a:rPr>
                        <a:t>চট্টগ্রাম</a:t>
                      </a:r>
                      <a:endParaRPr lang="en-US" sz="14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Nikosh" pitchFamily="2" charset="0"/>
                          <a:cs typeface="Nikosh" pitchFamily="2" charset="0"/>
                        </a:rPr>
                        <a:t>যশোর</a:t>
                      </a:r>
                      <a:endParaRPr lang="en-US" sz="14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Nikosh" pitchFamily="2" charset="0"/>
                          <a:cs typeface="Nikosh" pitchFamily="2" charset="0"/>
                        </a:rPr>
                        <a:t>বরিশাল</a:t>
                      </a:r>
                      <a:endParaRPr lang="en-US" sz="14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Nikosh" pitchFamily="2" charset="0"/>
                          <a:cs typeface="Nikosh" pitchFamily="2" charset="0"/>
                        </a:rPr>
                        <a:t>কুমিল্লা</a:t>
                      </a:r>
                      <a:endParaRPr lang="en-US" sz="14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Nikosh" pitchFamily="2" charset="0"/>
                          <a:cs typeface="Nikosh" pitchFamily="2" charset="0"/>
                        </a:rPr>
                        <a:t>সিলেট</a:t>
                      </a:r>
                      <a:endParaRPr lang="en-US" sz="14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Nikosh" pitchFamily="2" charset="0"/>
                          <a:cs typeface="Nikosh" pitchFamily="2" charset="0"/>
                        </a:rPr>
                        <a:t>রাজশাহী</a:t>
                      </a:r>
                      <a:endParaRPr lang="en-US" sz="14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349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b="0" dirty="0" smtClean="0">
                          <a:latin typeface="Nikosh" pitchFamily="2" charset="0"/>
                          <a:cs typeface="Nikosh" pitchFamily="2" charset="0"/>
                        </a:rPr>
                        <a:t>পাশের</a:t>
                      </a:r>
                      <a:r>
                        <a:rPr lang="bn-IN" sz="1400" b="0" baseline="0" dirty="0" smtClean="0">
                          <a:latin typeface="Nikosh" pitchFamily="2" charset="0"/>
                          <a:cs typeface="Nikosh" pitchFamily="2" charset="0"/>
                        </a:rPr>
                        <a:t> হার</a:t>
                      </a:r>
                      <a:r>
                        <a:rPr lang="en-US" sz="1400" b="0" baseline="0" dirty="0" smtClean="0">
                          <a:latin typeface="Nikosh" pitchFamily="2" charset="0"/>
                          <a:cs typeface="Nikosh" pitchFamily="2" charset="0"/>
                        </a:rPr>
                        <a:t>(</a:t>
                      </a:r>
                      <a:r>
                        <a:rPr lang="en-US" sz="1400" b="0" baseline="0" dirty="0" err="1" smtClean="0">
                          <a:latin typeface="Nikosh" pitchFamily="2" charset="0"/>
                          <a:cs typeface="Nikosh" pitchFamily="2" charset="0"/>
                        </a:rPr>
                        <a:t>শতাংশ</a:t>
                      </a:r>
                      <a:r>
                        <a:rPr lang="en-US" sz="1400" b="0" baseline="0" dirty="0" smtClean="0"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1400" b="0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Nikosh" pitchFamily="2" charset="0"/>
                          <a:cs typeface="Nikosh" pitchFamily="2" charset="0"/>
                        </a:rPr>
                        <a:t>৯৩</a:t>
                      </a:r>
                      <a:endParaRPr lang="en-US" sz="11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Nikosh" pitchFamily="2" charset="0"/>
                          <a:cs typeface="Nikosh" pitchFamily="2" charset="0"/>
                        </a:rPr>
                        <a:t>৯১</a:t>
                      </a:r>
                      <a:endParaRPr lang="en-US" sz="11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Nikosh" pitchFamily="2" charset="0"/>
                          <a:cs typeface="Nikosh" pitchFamily="2" charset="0"/>
                        </a:rPr>
                        <a:t>৯২</a:t>
                      </a:r>
                      <a:endParaRPr lang="en-US" sz="11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Nikosh" pitchFamily="2" charset="0"/>
                          <a:cs typeface="Nikosh" pitchFamily="2" charset="0"/>
                        </a:rPr>
                        <a:t>৯০</a:t>
                      </a:r>
                      <a:endParaRPr lang="en-US" sz="11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Nikosh" pitchFamily="2" charset="0"/>
                          <a:cs typeface="Nikosh" pitchFamily="2" charset="0"/>
                        </a:rPr>
                        <a:t>৯৪</a:t>
                      </a:r>
                      <a:endParaRPr lang="en-US" sz="11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Nikosh" pitchFamily="2" charset="0"/>
                          <a:cs typeface="Nikosh" pitchFamily="2" charset="0"/>
                        </a:rPr>
                        <a:t>৮৯</a:t>
                      </a:r>
                      <a:endParaRPr lang="en-US" sz="11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Nikosh" pitchFamily="2" charset="0"/>
                          <a:cs typeface="Nikosh" pitchFamily="2" charset="0"/>
                        </a:rPr>
                        <a:t>৪৮</a:t>
                      </a:r>
                      <a:endParaRPr lang="en-US" sz="11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Nikosh" pitchFamily="2" charset="0"/>
                          <a:cs typeface="Nikosh" pitchFamily="2" charset="0"/>
                        </a:rPr>
                        <a:t>৯৫</a:t>
                      </a:r>
                      <a:endParaRPr lang="en-US" sz="11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27535"/>
              </p:ext>
            </p:extLst>
          </p:nvPr>
        </p:nvGraphicFramePr>
        <p:xfrm>
          <a:off x="2057401" y="685800"/>
          <a:ext cx="9024041" cy="761997"/>
        </p:xfrm>
        <a:graphic>
          <a:graphicData uri="http://schemas.openxmlformats.org/drawingml/2006/table">
            <a:tbl>
              <a:tblPr/>
              <a:tblGrid>
                <a:gridCol w="9024041"/>
              </a:tblGrid>
              <a:tr h="761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২০১৪</a:t>
                      </a:r>
                      <a:r>
                        <a:rPr lang="en-US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সালের</a:t>
                      </a:r>
                      <a:r>
                        <a:rPr lang="en-US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জে.এস.সি পরীক্ষা</a:t>
                      </a:r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র্থীদের</a:t>
                      </a:r>
                      <a:r>
                        <a:rPr lang="en-US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পাশের</a:t>
                      </a:r>
                      <a:r>
                        <a:rPr lang="en-US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হার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057400" y="2514600"/>
                <a:ext cx="8534400" cy="4136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Nikosh" pitchFamily="2" charset="0"/>
                    <a:cs typeface="Nikosh" pitchFamily="2" charset="0"/>
                  </a:rPr>
                  <a:t>এখানে</a:t>
                </a:r>
                <a:r>
                  <a:rPr lang="en-US" dirty="0">
                    <a:latin typeface="Nikosh" pitchFamily="2" charset="0"/>
                    <a:cs typeface="Nikosh" pitchFamily="2" charset="0"/>
                  </a:rPr>
                  <a:t>,</a:t>
                </a:r>
              </a:p>
              <a:p>
                <a:pPr lvl="1"/>
                <a:r>
                  <a:rPr lang="en-US" dirty="0" err="1">
                    <a:latin typeface="Nikosh" pitchFamily="2" charset="0"/>
                    <a:cs typeface="Nikosh" pitchFamily="2" charset="0"/>
                  </a:rPr>
                  <a:t>শিক্ষাবোর্ডের</a:t>
                </a:r>
                <a:r>
                  <a:rPr lang="en-US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>
                    <a:latin typeface="Nikosh" pitchFamily="2" charset="0"/>
                    <a:cs typeface="Nikosh" pitchFamily="2" charset="0"/>
                  </a:rPr>
                  <a:t>নাম</a:t>
                </a:r>
                <a:r>
                  <a:rPr lang="en-US" dirty="0">
                    <a:latin typeface="Nikosh" pitchFamily="2" charset="0"/>
                    <a:cs typeface="Nikosh" pitchFamily="2" charset="0"/>
                  </a:rPr>
                  <a:t> = </a:t>
                </a:r>
                <a:r>
                  <a:rPr lang="en-US" dirty="0" err="1">
                    <a:latin typeface="Nikosh" pitchFamily="2" charset="0"/>
                    <a:cs typeface="Nikosh" pitchFamily="2" charset="0"/>
                  </a:rPr>
                  <a:t>উপাত্ত</a:t>
                </a:r>
                <a:r>
                  <a:rPr lang="en-US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>
                    <a:latin typeface="Nikosh" pitchFamily="2" charset="0"/>
                    <a:cs typeface="Nikosh" pitchFamily="2" charset="0"/>
                  </a:rPr>
                  <a:t>সংখ্যা</a:t>
                </a:r>
                <a:endParaRPr lang="en-US" dirty="0">
                  <a:latin typeface="Nikosh" pitchFamily="2" charset="0"/>
                  <a:cs typeface="Nikosh" pitchFamily="2" charset="0"/>
                </a:endParaRPr>
              </a:p>
              <a:p>
                <a:pPr lvl="1"/>
                <a:r>
                  <a:rPr lang="bn-IN" dirty="0">
                    <a:latin typeface="Nikosh" pitchFamily="2" charset="0"/>
                    <a:cs typeface="Nikosh" pitchFamily="2" charset="0"/>
                    <a:sym typeface="Symbol"/>
                  </a:rPr>
                  <a:t>পাশের হার</a:t>
                </a:r>
                <a:r>
                  <a:rPr lang="en-US" dirty="0">
                    <a:latin typeface="Nikosh" pitchFamily="2" charset="0"/>
                    <a:cs typeface="Nikosh" pitchFamily="2" charset="0"/>
                    <a:sym typeface="Symbol"/>
                  </a:rPr>
                  <a:t>(</a:t>
                </a:r>
                <a:r>
                  <a:rPr lang="en-US" dirty="0" err="1">
                    <a:latin typeface="Nikosh" pitchFamily="2" charset="0"/>
                    <a:cs typeface="Nikosh" pitchFamily="2" charset="0"/>
                    <a:sym typeface="Symbol"/>
                  </a:rPr>
                  <a:t>শতাংশ</a:t>
                </a:r>
                <a:r>
                  <a:rPr lang="en-US" dirty="0">
                    <a:latin typeface="Nikosh" pitchFamily="2" charset="0"/>
                    <a:cs typeface="Nikosh" pitchFamily="2" charset="0"/>
                    <a:sym typeface="Symbol"/>
                  </a:rPr>
                  <a:t>) = </a:t>
                </a:r>
                <a:r>
                  <a:rPr lang="bn-IN" dirty="0">
                    <a:latin typeface="Nikosh" pitchFamily="2" charset="0"/>
                    <a:cs typeface="Nikosh" pitchFamily="2" charset="0"/>
                  </a:rPr>
                  <a:t>উপাত্ত </a:t>
                </a:r>
                <a:r>
                  <a:rPr lang="bn-IN" dirty="0">
                    <a:latin typeface="Nikosh" pitchFamily="2" charset="0"/>
                    <a:cs typeface="Nikosh" pitchFamily="2" charset="0"/>
                  </a:rPr>
                  <a:t>সংখ্যা </a:t>
                </a:r>
                <a:r>
                  <a:rPr lang="bn-IN" dirty="0">
                    <a:latin typeface="Nikosh" pitchFamily="2" charset="0"/>
                    <a:cs typeface="Nikosh" pitchFamily="2" charset="0"/>
                  </a:rPr>
                  <a:t>সূচক</a:t>
                </a:r>
                <a:endParaRPr lang="en-US" dirty="0">
                  <a:latin typeface="Nikosh" pitchFamily="2" charset="0"/>
                  <a:cs typeface="Nikosh" pitchFamily="2" charset="0"/>
                </a:endParaRPr>
              </a:p>
              <a:p>
                <a:endParaRPr lang="en-US" i="1" dirty="0">
                  <a:latin typeface="Nikosh" pitchFamily="2" charset="0"/>
                  <a:ea typeface="Cambria Math"/>
                  <a:cs typeface="Nikosh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i="1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dirty="0">
                    <a:latin typeface="Nikosh" pitchFamily="2" charset="0"/>
                    <a:cs typeface="Nikosh" pitchFamily="2" charset="0"/>
                    <a:sym typeface="Symbol"/>
                  </a:rPr>
                  <a:t>গড়</a:t>
                </a:r>
                <a:r>
                  <a:rPr lang="bn-IN" sz="1400" dirty="0">
                    <a:latin typeface="Nikosh" pitchFamily="2" charset="0"/>
                    <a:cs typeface="Nikosh" pitchFamily="2" charset="0"/>
                    <a:sym typeface="Symbol"/>
                  </a:rPr>
                  <a:t>=</a:t>
                </a:r>
                <a:r>
                  <a:rPr lang="en-US" sz="1400" dirty="0">
                    <a:latin typeface="Nikosh" pitchFamily="2" charset="0"/>
                    <a:cs typeface="Nikosh" pitchFamily="2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1400" i="1">
                            <a:latin typeface="Cambria Math" panose="02040503050406030204" pitchFamily="18" charset="0"/>
                            <a:cs typeface="NikoshBAN" pitchFamily="2" charset="0"/>
                            <a:sym typeface="Symbol"/>
                          </a:rPr>
                        </m:ctrlPr>
                      </m:fPr>
                      <m:num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৯৩</m:t>
                        </m:r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৯১</m:t>
                        </m:r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৯২</m:t>
                        </m:r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৯০</m:t>
                        </m:r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৯৪</m:t>
                        </m:r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৮৯</m:t>
                        </m:r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৮৮</m:t>
                        </m:r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৯৫</m:t>
                        </m:r>
                      </m:num>
                      <m:den>
                        <m:r>
                          <a:rPr lang="bn-IN" sz="1400">
                            <a:latin typeface="Cambria Math"/>
                            <a:cs typeface="NikoshBAN" pitchFamily="2" charset="0"/>
                            <a:sym typeface="Symbol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bn-IN" dirty="0">
                    <a:latin typeface="Nikosh" pitchFamily="2" charset="0"/>
                    <a:cs typeface="Nikosh" pitchFamily="2" charset="0"/>
                  </a:rPr>
                  <a:t>= </a:t>
                </a:r>
                <a:r>
                  <a:rPr lang="bn-IN" dirty="0">
                    <a:latin typeface="Nikosh" pitchFamily="2" charset="0"/>
                    <a:cs typeface="Nikosh" pitchFamily="2" charset="0"/>
                  </a:rPr>
                  <a:t>৯১.৩৭৫</a:t>
                </a:r>
                <a:endParaRPr lang="en-US" dirty="0">
                  <a:latin typeface="Nikosh" pitchFamily="2" charset="0"/>
                  <a:cs typeface="Nikosh" pitchFamily="2" charset="0"/>
                </a:endParaRPr>
              </a:p>
              <a:p>
                <a:endParaRPr lang="en-US" dirty="0">
                  <a:latin typeface="Nikosh" pitchFamily="2" charset="0"/>
                  <a:cs typeface="Nikosh" pitchFamily="2" charset="0"/>
                </a:endParaRPr>
              </a:p>
              <a:p>
                <a:r>
                  <a:rPr lang="en-US" dirty="0" err="1">
                    <a:latin typeface="Nikosh" pitchFamily="2" charset="0"/>
                    <a:cs typeface="Nikosh" pitchFamily="2" charset="0"/>
                  </a:rPr>
                  <a:t>এখন</a:t>
                </a:r>
                <a:r>
                  <a:rPr lang="en-US" dirty="0">
                    <a:latin typeface="Nikosh" pitchFamily="2" charset="0"/>
                    <a:cs typeface="Nikosh" pitchFamily="2" charset="0"/>
                  </a:rPr>
                  <a:t>,</a:t>
                </a:r>
                <a:r>
                  <a:rPr lang="en-US" sz="1400" dirty="0">
                    <a:latin typeface="Nikosh" pitchFamily="2" charset="0"/>
                    <a:cs typeface="Nikosh" pitchFamily="2" charset="0"/>
                  </a:rPr>
                  <a:t>	</a:t>
                </a:r>
              </a:p>
              <a:p>
                <a:pPr lvl="1"/>
                <a:r>
                  <a:rPr lang="en-US" dirty="0" err="1">
                    <a:latin typeface="Nikosh" pitchFamily="2" charset="0"/>
                    <a:cs typeface="Nikosh" pitchFamily="2" charset="0"/>
                  </a:rPr>
                  <a:t>ধরি</a:t>
                </a:r>
                <a:r>
                  <a:rPr lang="en-US" dirty="0">
                    <a:latin typeface="Nikosh" pitchFamily="2" charset="0"/>
                    <a:cs typeface="Nikosh" pitchFamily="2" charset="0"/>
                  </a:rPr>
                  <a:t>,</a:t>
                </a:r>
              </a:p>
              <a:p>
                <a:pPr lvl="2"/>
                <a:r>
                  <a:rPr lang="bn-IN" dirty="0">
                    <a:latin typeface="Nikosh" pitchFamily="2" charset="0"/>
                    <a:cs typeface="Nikosh" pitchFamily="2" charset="0"/>
                  </a:rPr>
                  <a:t>উপাত্তের  </a:t>
                </a:r>
                <a:r>
                  <a:rPr lang="bn-IN" dirty="0">
                    <a:latin typeface="Nikosh" pitchFamily="2" charset="0"/>
                    <a:cs typeface="Nikosh" pitchFamily="2" charset="0"/>
                  </a:rPr>
                  <a:t>সংখ্যা = </a:t>
                </a:r>
                <a:r>
                  <a:rPr lang="en-US" dirty="0">
                    <a:latin typeface="Nikosh" pitchFamily="2" charset="0"/>
                    <a:cs typeface="Nikosh" pitchFamily="2" charset="0"/>
                  </a:rPr>
                  <a:t>n</a:t>
                </a:r>
              </a:p>
              <a:p>
                <a:pPr lvl="2"/>
                <a:r>
                  <a:rPr lang="bn-IN" dirty="0">
                    <a:latin typeface="Nikosh" pitchFamily="2" charset="0"/>
                    <a:cs typeface="Nikosh" pitchFamily="2" charset="0"/>
                  </a:rPr>
                  <a:t>উপাত্তের </a:t>
                </a:r>
                <a:r>
                  <a:rPr lang="bn-IN" dirty="0">
                    <a:latin typeface="Nikosh" pitchFamily="2" charset="0"/>
                    <a:cs typeface="Nikosh" pitchFamily="2" charset="0"/>
                  </a:rPr>
                  <a:t>সংখ্যা সূচক মান </a:t>
                </a:r>
                <a:r>
                  <a:rPr lang="bn-IN" dirty="0">
                    <a:latin typeface="Nikosh" pitchFamily="2" charset="0"/>
                    <a:cs typeface="Nikosh" pitchFamily="2" charset="0"/>
                  </a:rPr>
                  <a:t>= </a:t>
                </a:r>
                <a:r>
                  <a:rPr lang="en-US" dirty="0">
                    <a:latin typeface="Nikosh" pitchFamily="2" charset="0"/>
                    <a:cs typeface="Nikosh" pitchFamily="2" charset="0"/>
                  </a:rPr>
                  <a:t>x</a:t>
                </a:r>
                <a:r>
                  <a:rPr lang="en-US" baseline="-25000" dirty="0">
                    <a:latin typeface="Nikosh" pitchFamily="2" charset="0"/>
                    <a:cs typeface="Nikosh" pitchFamily="2" charset="0"/>
                  </a:rPr>
                  <a:t>1,</a:t>
                </a:r>
                <a:r>
                  <a:rPr lang="bn-IN" baseline="-25000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>
                    <a:latin typeface="Nikosh" pitchFamily="2" charset="0"/>
                    <a:cs typeface="Nikosh" pitchFamily="2" charset="0"/>
                  </a:rPr>
                  <a:t>x</a:t>
                </a:r>
                <a:r>
                  <a:rPr lang="en-US" baseline="-25000" dirty="0">
                    <a:latin typeface="Nikosh" pitchFamily="2" charset="0"/>
                    <a:cs typeface="Nikosh" pitchFamily="2" charset="0"/>
                  </a:rPr>
                  <a:t>2,</a:t>
                </a:r>
                <a:r>
                  <a:rPr lang="bn-IN" baseline="-25000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>
                    <a:latin typeface="Nikosh" pitchFamily="2" charset="0"/>
                    <a:cs typeface="Nikosh" pitchFamily="2" charset="0"/>
                  </a:rPr>
                  <a:t>x</a:t>
                </a:r>
                <a:r>
                  <a:rPr lang="en-US" baseline="-25000" dirty="0">
                    <a:latin typeface="Nikosh" pitchFamily="2" charset="0"/>
                    <a:cs typeface="Nikosh" pitchFamily="2" charset="0"/>
                  </a:rPr>
                  <a:t>3,</a:t>
                </a:r>
                <a:r>
                  <a:rPr lang="bn-IN" baseline="-25000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>
                    <a:latin typeface="Nikosh" pitchFamily="2" charset="0"/>
                    <a:cs typeface="Nikosh" pitchFamily="2" charset="0"/>
                  </a:rPr>
                  <a:t>x</a:t>
                </a:r>
                <a:r>
                  <a:rPr lang="en-US" baseline="-25000" dirty="0">
                    <a:latin typeface="Nikosh" pitchFamily="2" charset="0"/>
                    <a:cs typeface="Nikosh" pitchFamily="2" charset="0"/>
                  </a:rPr>
                  <a:t>4</a:t>
                </a:r>
                <a:r>
                  <a:rPr lang="en-US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>
                    <a:latin typeface="Nikosh" pitchFamily="2" charset="0"/>
                    <a:cs typeface="Nikosh" pitchFamily="2" charset="0"/>
                  </a:rPr>
                  <a:t>… … … </a:t>
                </a:r>
                <a:r>
                  <a:rPr lang="en-US" dirty="0" err="1">
                    <a:latin typeface="Nikosh" pitchFamily="2" charset="0"/>
                    <a:cs typeface="Nikosh" pitchFamily="2" charset="0"/>
                  </a:rPr>
                  <a:t>x</a:t>
                </a:r>
                <a:r>
                  <a:rPr lang="en-US" baseline="-25000" dirty="0" err="1">
                    <a:latin typeface="Nikosh" pitchFamily="2" charset="0"/>
                    <a:cs typeface="Nikosh" pitchFamily="2" charset="0"/>
                  </a:rPr>
                  <a:t>n</a:t>
                </a:r>
                <a:endParaRPr lang="en-US" dirty="0">
                  <a:latin typeface="Nikosh" pitchFamily="2" charset="0"/>
                  <a:cs typeface="Nikosh" pitchFamily="2" charset="0"/>
                </a:endParaRPr>
              </a:p>
              <a:p>
                <a:pPr lvl="2"/>
                <a:r>
                  <a:rPr lang="bn-IN" dirty="0">
                    <a:latin typeface="Nikosh" pitchFamily="2" charset="0"/>
                    <a:cs typeface="Nikosh" pitchFamily="2" charset="0"/>
                  </a:rPr>
                  <a:t>উপাত্তসমূহের </a:t>
                </a:r>
                <a:r>
                  <a:rPr lang="bn-IN" dirty="0">
                    <a:latin typeface="Nikosh" pitchFamily="2" charset="0"/>
                    <a:cs typeface="Nikosh" pitchFamily="2" charset="0"/>
                  </a:rPr>
                  <a:t>গাণিতিক গড়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IN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NikoshBAN" pitchFamily="2" charset="0"/>
                          </a:rPr>
                          <m:t>x</m:t>
                        </m:r>
                      </m:e>
                    </m:acc>
                  </m:oMath>
                </a14:m>
                <a:endParaRPr lang="en-US" baseline="-25000" dirty="0">
                  <a:latin typeface="Nikosh" pitchFamily="2" charset="0"/>
                  <a:cs typeface="Nikosh" pitchFamily="2" charset="0"/>
                </a:endParaRPr>
              </a:p>
              <a:p>
                <a:endParaRPr lang="en-US" sz="1600" i="1" dirty="0">
                  <a:latin typeface="Cambria Math"/>
                  <a:ea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1600" i="1"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acc>
                        <m:accPr>
                          <m:chr m:val="̅"/>
                          <m:ctrlPr>
                            <a:rPr lang="bn-IN" sz="16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  <a:cs typeface="NikoshBAN" pitchFamily="2" charset="0"/>
                            </a:rPr>
                            <m:t>x</m:t>
                          </m:r>
                        </m:e>
                      </m:acc>
                      <m:r>
                        <a:rPr lang="en-US" sz="160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  <a:cs typeface="NikoshBAN" pitchFamily="2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cs typeface="NikoshBAN" pitchFamily="2" charset="0"/>
                                </a:rPr>
                                <m:t>………</m:t>
                              </m:r>
                              <m:r>
                                <a:rPr lang="en-US" sz="1600" i="1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cs typeface="NikoshBAN" pitchFamily="2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den>
                      </m:f>
                      <m:r>
                        <a:rPr lang="en-US" sz="1600" i="1">
                          <a:latin typeface="Cambria Math"/>
                          <a:cs typeface="NikoshBAN" pitchFamily="2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1600">
                              <a:latin typeface="Cambria Math"/>
                            </a:rPr>
                            <m:t>i</m:t>
                          </m:r>
                          <m:r>
                            <a:rPr lang="en-US" sz="160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6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60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=</m:t>
                          </m:r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  <m:r>
                            <a:rPr lang="en-US" sz="1600" i="1">
                              <a:latin typeface="Cambria Math"/>
                            </a:rPr>
                            <m:t>, </m:t>
                          </m:r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</a:rPr>
                            <m:t>, </m:t>
                          </m:r>
                          <m:r>
                            <a:rPr lang="en-US" sz="1600" i="1">
                              <a:latin typeface="Cambria Math"/>
                            </a:rPr>
                            <m:t>3</m:t>
                          </m:r>
                          <m:r>
                            <a:rPr lang="en-US" sz="1600" i="1">
                              <a:latin typeface="Cambria Math"/>
                            </a:rPr>
                            <m:t>,….</m:t>
                          </m:r>
                          <m:r>
                            <a:rPr lang="en-US" sz="1600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Nikosh" pitchFamily="2" charset="0"/>
                  <a:cs typeface="Nikosh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514600"/>
                <a:ext cx="8534400" cy="4136966"/>
              </a:xfrm>
              <a:prstGeom prst="rect">
                <a:avLst/>
              </a:prstGeom>
              <a:blipFill rotWithShape="0">
                <a:blip r:embed="rId3"/>
                <a:stretch>
                  <a:fillRect l="-643"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26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dirty="0" smtClean="0"/>
              <a:t>মূল্যায়ন</a:t>
            </a:r>
            <a:endParaRPr lang="en-US" dirty="0"/>
          </a:p>
        </p:txBody>
      </p:sp>
      <p:pic>
        <p:nvPicPr>
          <p:cNvPr id="4" name="Picture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r="734"/>
          <a:stretch>
            <a:fillRect/>
          </a:stretch>
        </p:blipFill>
        <p:spPr>
          <a:xfrm>
            <a:off x="866867" y="2781679"/>
            <a:ext cx="4628586" cy="34718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6867" y="2196904"/>
            <a:ext cx="4611831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সাকিব-আল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হাসানের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রান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7303887" y="2486079"/>
            <a:ext cx="4131600" cy="5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79891" y="3562670"/>
            <a:ext cx="5345309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err="1"/>
              <a:t>প্রশ্নঃ</a:t>
            </a:r>
            <a:r>
              <a:rPr lang="en-US" sz="3200" dirty="0"/>
              <a:t> </a:t>
            </a:r>
            <a:r>
              <a:rPr lang="en-US" sz="3200" dirty="0" err="1"/>
              <a:t>সাকিবের</a:t>
            </a:r>
            <a:r>
              <a:rPr lang="en-US" sz="3200" dirty="0"/>
              <a:t> </a:t>
            </a:r>
            <a:r>
              <a:rPr lang="en-US" sz="3200" dirty="0" err="1"/>
              <a:t>গড়</a:t>
            </a:r>
            <a:r>
              <a:rPr lang="en-US" sz="3200" dirty="0"/>
              <a:t> </a:t>
            </a:r>
            <a:r>
              <a:rPr lang="en-US" sz="3200" dirty="0" err="1"/>
              <a:t>রান</a:t>
            </a:r>
            <a:r>
              <a:rPr lang="en-US" sz="3200" dirty="0"/>
              <a:t> </a:t>
            </a:r>
            <a:r>
              <a:rPr lang="en-US" sz="3200" dirty="0" err="1"/>
              <a:t>কত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60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রাশিবিজ্ঞান : কষে দেখি - 26.1 | Learning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89" y="2514602"/>
            <a:ext cx="7191374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13189" y="5181600"/>
                <a:ext cx="5410200" cy="60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000" i="1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000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000" dirty="0" err="1">
                    <a:latin typeface="Nikosh" pitchFamily="2" charset="0"/>
                    <a:cs typeface="Nikosh" pitchFamily="2" charset="0"/>
                  </a:rPr>
                  <a:t>গড়</a:t>
                </a:r>
                <a:r>
                  <a:rPr lang="en-US" sz="2000" dirty="0">
                    <a:latin typeface="Nikosh" pitchFamily="2" charset="0"/>
                    <a:cs typeface="Nikosh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sz="2000" dirty="0">
                    <a:latin typeface="Nikosh" pitchFamily="2" charset="0"/>
                    <a:cs typeface="Nikosh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</a:rPr>
                          <m:t>২০৫৫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</a:rPr>
                          <m:t>৫০</m:t>
                        </m:r>
                      </m:den>
                    </m:f>
                  </m:oMath>
                </a14:m>
                <a:r>
                  <a:rPr lang="en-US" sz="2000" dirty="0">
                    <a:latin typeface="Nikosh" pitchFamily="2" charset="0"/>
                    <a:cs typeface="Nikosh" pitchFamily="2" charset="0"/>
                  </a:rPr>
                  <a:t>=৪১১</a:t>
                </a:r>
                <a:endParaRPr lang="en-US" sz="2000" dirty="0">
                  <a:latin typeface="Nikosh" pitchFamily="2" charset="0"/>
                  <a:cs typeface="Nikosh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189" y="5181600"/>
                <a:ext cx="5410200" cy="603178"/>
              </a:xfrm>
              <a:prstGeom prst="rect">
                <a:avLst/>
              </a:prstGeom>
              <a:blipFill rotWithShape="0">
                <a:blip r:embed="rId3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76616" y="1676400"/>
            <a:ext cx="4360201" cy="591200"/>
          </a:xfrm>
        </p:spPr>
        <p:txBody>
          <a:bodyPr/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নির্ণয়ঃ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1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6635" r="4166" b="40"/>
          <a:stretch/>
        </p:blipFill>
        <p:spPr>
          <a:xfrm>
            <a:off x="2133600" y="990601"/>
            <a:ext cx="7464552" cy="52598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1" y="228600"/>
            <a:ext cx="4360201" cy="591200"/>
          </a:xfrm>
        </p:spPr>
        <p:txBody>
          <a:bodyPr/>
          <a:lstStyle/>
          <a:p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সংক্ষিপ্ত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নির্ণয়ঃ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6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s-IN" sz="2400" dirty="0">
                <a:latin typeface="Nikosh" pitchFamily="2" charset="0"/>
                <a:cs typeface="Nikosh" pitchFamily="2" charset="0"/>
              </a:rPr>
              <a:t>কো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নো</a:t>
            </a:r>
            <a:r>
              <a:rPr lang="as-IN" sz="2400" dirty="0">
                <a:latin typeface="Nikosh" pitchFamily="2" charset="0"/>
                <a:cs typeface="Nikosh" pitchFamily="2" charset="0"/>
              </a:rPr>
              <a:t> শ্রেণির 45 জন শিক্ষার্থীর মধ্যে 30 জন বালকের গড় ওজন 52 কেজি এবং 15 জন 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বালিকার </a:t>
            </a:r>
            <a:r>
              <a:rPr lang="as-IN" sz="2400" dirty="0">
                <a:latin typeface="Nikosh" pitchFamily="2" charset="0"/>
                <a:cs typeface="Nikosh" pitchFamily="2" charset="0"/>
              </a:rPr>
              <a:t>গড় ওজন 40 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কেজি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endParaRPr lang="en-US" sz="2400" dirty="0">
              <a:latin typeface="Nikosh" pitchFamily="2" charset="0"/>
            </a:endParaRPr>
          </a:p>
          <a:p>
            <a:r>
              <a:rPr lang="as-IN" sz="2400" b="1" dirty="0">
                <a:latin typeface="Nikosh" pitchFamily="2" charset="0"/>
                <a:cs typeface="Nikosh" pitchFamily="2" charset="0"/>
              </a:rPr>
              <a:t>শিক্ষার্থীদের গড় ওজন কত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?</a:t>
            </a:r>
            <a:endParaRPr lang="as-IN" sz="2400" b="1" dirty="0">
              <a:latin typeface="Nikosh" pitchFamily="2" charset="0"/>
              <a:cs typeface="Nikosh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4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12</TotalTime>
  <Words>287</Words>
  <Application>Microsoft Office PowerPoint</Application>
  <PresentationFormat>Widescreen</PresentationFormat>
  <Paragraphs>99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Cambria Math</vt:lpstr>
      <vt:lpstr>Century Gothic</vt:lpstr>
      <vt:lpstr>Garamond</vt:lpstr>
      <vt:lpstr>Nikosh</vt:lpstr>
      <vt:lpstr>NikoshBAN</vt:lpstr>
      <vt:lpstr>Symbol</vt:lpstr>
      <vt:lpstr>Vrinda</vt:lpstr>
      <vt:lpstr>Wingdings</vt:lpstr>
      <vt:lpstr>Savon</vt:lpstr>
      <vt:lpstr>সবাইকে স্বাগতম  মোঃ নুরুল ইসলাম এম.এস.সি(গণিত রাবি), এম.এড(টি.টি.এস, রাজশাহী) সহকারী প্রধান শিক্ষক ঝিনুক মাধ্যমিক বালিকা বিদ্যালয়, চুয়াডাঙ্গা</vt:lpstr>
      <vt:lpstr>শিখনফল</vt:lpstr>
      <vt:lpstr>৪০০ গ্রাম</vt:lpstr>
      <vt:lpstr>PowerPoint Presentation</vt:lpstr>
      <vt:lpstr>PowerPoint Presentation</vt:lpstr>
      <vt:lpstr>মূল্যায়ন</vt:lpstr>
      <vt:lpstr>PowerPoint Presentation</vt:lpstr>
      <vt:lpstr>PowerPoint Presentation</vt:lpstr>
      <vt:lpstr>একক কাজ</vt:lpstr>
      <vt:lpstr>দলীয় কাজ</vt:lpstr>
      <vt:lpstr>PowerPoint Presentation</vt:lpstr>
      <vt:lpstr>বাড়ির কাজ</vt:lpstr>
      <vt:lpstr>ধন্যবাদ সবাইকে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  মোঃ নুরুল ইসলাম এম.এস.সি(গণিত রাবি), এম.এড(টি.টি.এস, রাজশাহী) সহকারী প্রধান শিক্ষক ঝিনুক মাধ্যমিক বালিকা বিদ্যালয়, চুয়াডাঙ্গা</dc:title>
  <dc:creator>Saeed Siddik</dc:creator>
  <cp:lastModifiedBy>Saeed Siddik</cp:lastModifiedBy>
  <cp:revision>3</cp:revision>
  <dcterms:created xsi:type="dcterms:W3CDTF">2021-07-28T02:33:47Z</dcterms:created>
  <dcterms:modified xsi:type="dcterms:W3CDTF">2021-07-28T02:46:41Z</dcterms:modified>
</cp:coreProperties>
</file>