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5" r:id="rId5"/>
    <p:sldId id="266" r:id="rId6"/>
    <p:sldId id="267" r:id="rId7"/>
    <p:sldId id="261" r:id="rId8"/>
    <p:sldId id="262" r:id="rId9"/>
    <p:sldId id="264" r:id="rId10"/>
    <p:sldId id="263" r:id="rId11"/>
    <p:sldId id="274" r:id="rId12"/>
    <p:sldId id="268" r:id="rId13"/>
    <p:sldId id="27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B35F-E571-4254-A621-E8070F8C8ECA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82D2-B5EE-47A1-AD71-F4105B99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8382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অনলাইন রসায়ন ক্লাসে সবাইকে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প্রীতি ও শুভেচ্ছা</a:t>
            </a:r>
            <a:endParaRPr lang="en-US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8" y="3017183"/>
            <a:ext cx="4083052" cy="2850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3231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উর্ধ্বপাতন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প্রক্রিয়ায় কঠিন পদার্থকে তাপ দিলে তা সরাসরি গ্যাসে পরিণত হয় এবং ঠান্ডা করলে সরাসরি কঠিনে রূপান্তরিত হয়, তাকে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উর্ধ্বপাতন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বলে। এই প্রক্রিয়ায় একটি অনুদ্বায়ী ও উদ্বায়ী পদার্থের মিশ্রণ আলাদা করা যায়। এই প্রক্রিয়ায় মিশ্রণকে তাপ দিলে উদ্বায়ী বস্তুটি সহজে বাষ্পায়িত হয় এবং পাত্রের উপরে ঘনীভূত হয়। ফলে উদ্বায়ী বস্তুটি অনুদ্বায়ী বস্তু হতে আলাদা হয়ে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Akter\Downloads\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7772400" cy="252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9175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19400"/>
            <a:ext cx="541020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পাতন ও উর্ধ্বপাতনের মধ্যে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৩টি করে পার্থক্য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838200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সময়-৫ মিনিট।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44958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উর্ধ্বপাতিত পদার্থ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নিশাদল(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কর্পূর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ন্যাপথলিন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আয়োডিন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কঠিন কার্বন-ডাই-অক্সাইড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এই পদার্থগুলোকে তাপ প্রদান করা হলে সেগুলো তরলে পরিনত না হয়ে সরাসরি বাষ্পে পরিনত হয়। এই পদার্থগুলোকে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উর্ধ্বপাতিত পদার্থ বলে। 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Sublimation | Class 9, Matter in our surroun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85800"/>
            <a:ext cx="3371260" cy="44455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5715000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নিশাদলের উর্ধ্বপাতন এর 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220925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8001000" cy="1938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নিশাদল বা</a:t>
            </a:r>
            <a:r>
              <a:rPr lang="bn-BD" sz="3600" b="1" spc="50" dirty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অ্যালুমিনিয়াম ক্লোরাইডের সাথে খাদ্য লবণ মিশ্রিত থাকলে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উর্ধ্বপাতন প্রক্রিয়ার মাধ্যমে কিভাবে নিশাদলকে পৃথক করা যায় তা  বর্ণনা কর।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762000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সময়-১০ মিনিট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152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3152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পাতন কাকে বলে?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উদ্বায়ী ও অনুদ্বায়ী পদার্থের উদাহরন দাও।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নিশাদলের রাসায়নিক সংকেত লিখ।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কঠিন কার্বন ডাই অক্সাইডকে তাপ দিলে অবস্থার কেমন পরিবর্তন হবে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05800" cy="5693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spc="50" dirty="0" smtClean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spc="50" dirty="0" smtClean="0">
              <a:ln w="11430"/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spc="50" dirty="0" smtClean="0">
              <a:ln w="11430"/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50" dirty="0" smtClean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দুটি পাত্রে পাশাপাশি কর্পূর ও বরফ রেখে নাড়াতে থাক। কী পরিবর্তন লক্ষ্য করছ এবং কেন বিশ্লেষণ কর।</a:t>
            </a:r>
          </a:p>
          <a:p>
            <a:endParaRPr lang="bn-BD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spc="50" dirty="0" smtClean="0">
              <a:ln w="11430"/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200" spc="50" dirty="0" smtClean="0">
              <a:ln w="11430"/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spc="5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pc="50" dirty="0" smtClean="0">
                <a:ln w="11430"/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905000"/>
            <a:ext cx="441960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pPr algn="ctr"/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15359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3849329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বিলাস কান্তি দাস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উরকিরচর উচ্চ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রাউজান, চট্টগ্রাম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bilashm1967@gmail.com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667000"/>
            <a:ext cx="373380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শ্রেণি-৯ম ও ১০ম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বিষয়- রসায়ন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অধ্যায়-২য়, পাতন ও উর্ধ্বপাতন।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সংখ্যা-৭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সময়-৪৫ মিনিট।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01230_17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1120140" cy="13716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er\Downloads\disti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035800" cy="5276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15240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 কিসের চিত্র ?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019800"/>
            <a:ext cx="27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 একটি পাতন যন্ত্র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kter\Downloads\distill - 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609600"/>
            <a:ext cx="7416800" cy="5562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429000" y="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এটি কিসের চিত্র ?</a:t>
            </a:r>
            <a:endParaRPr lang="en-US" sz="28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273225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এটিও একটি পাতন যন্ত্র</a:t>
            </a:r>
            <a:endParaRPr lang="en-US" sz="32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ter\Download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7546"/>
            <a:ext cx="8001000" cy="600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ter\Downloads\Subl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781800" cy="506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200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4400" spc="50" dirty="0" smtClean="0">
                <a:ln w="11430"/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4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667000"/>
            <a:ext cx="43434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পাতন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ও     উর্ধ্বপাতন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066800"/>
            <a:ext cx="7010400" cy="569386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পাতন কী তা ব্যাখ্যা করতে পারবে। 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উর্ধ্বপাতন</a:t>
            </a:r>
            <a:r>
              <a:rPr lang="bn-BD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</a:t>
            </a:r>
            <a:b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উর্ধ্বপাতিত পদার্থ ব্যাখ্যা করতে পারবে।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উর্ধ্বপাতন প্রক্রিয়ার ব্যবহার উল্লেখ করতে পারবে।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530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শিক্ষার্থীরা-----------------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81000"/>
            <a:ext cx="16225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পাতন </a:t>
            </a:r>
          </a:p>
          <a:p>
            <a:r>
              <a:rPr lang="bn-BD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কোন মিশ্রণের একটি তরল উপাদানকে তাপ প্রয়োগে বাষ্প পরিণত করে বাষ্পকে শীতল ও ঘণীভূত করে আবার তরলে পরিণত করে মিশ্রণ থেকে পৃথক করা হয় তাকে পাতন বলে।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kter\Downloads\dist.gif -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543800" cy="397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329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Akter</dc:creator>
  <cp:lastModifiedBy>Azam corporation</cp:lastModifiedBy>
  <cp:revision>63</cp:revision>
  <dcterms:created xsi:type="dcterms:W3CDTF">2020-09-12T14:44:43Z</dcterms:created>
  <dcterms:modified xsi:type="dcterms:W3CDTF">2021-07-27T15:51:44Z</dcterms:modified>
</cp:coreProperties>
</file>