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71" r:id="rId4"/>
    <p:sldId id="259" r:id="rId5"/>
    <p:sldId id="260" r:id="rId6"/>
    <p:sldId id="261" r:id="rId7"/>
    <p:sldId id="262" r:id="rId8"/>
    <p:sldId id="272" r:id="rId9"/>
    <p:sldId id="273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97" autoAdjust="0"/>
    <p:restoredTop sz="94660"/>
  </p:normalViewPr>
  <p:slideViewPr>
    <p:cSldViewPr>
      <p:cViewPr>
        <p:scale>
          <a:sx n="57" d="100"/>
          <a:sy n="57" d="100"/>
        </p:scale>
        <p:origin x="-171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B242-7581-44EF-8831-A06E344F0649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E2926-2CBF-4740-B52B-78EC5763B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926-2CBF-4740-B52B-78EC5763B3B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7000" y="-304800"/>
            <a:ext cx="10210800" cy="25146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11500" b="1" i="1" dirty="0" smtClean="0">
                <a:solidFill>
                  <a:srgbClr val="FF0000"/>
                </a:solidFill>
              </a:rPr>
              <a:t>WELCOME</a:t>
            </a:r>
            <a:endParaRPr lang="en-US" sz="11500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88" y="1896035"/>
            <a:ext cx="9067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12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64939"/>
            <a:ext cx="2693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Self - check</a:t>
            </a:r>
            <a:endParaRPr lang="en-US" sz="40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676400"/>
            <a:ext cx="8915400" cy="297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1.Does each sentence have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subject ?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Box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it.</a:t>
            </a:r>
          </a:p>
          <a:p>
            <a:pPr>
              <a:lnSpc>
                <a:spcPts val="32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2.Does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sentence have a finite verb? 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Underline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verb.</a:t>
            </a:r>
          </a:p>
          <a:p>
            <a:pPr>
              <a:lnSpc>
                <a:spcPts val="32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3.Does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sentence start with 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capital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letter?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Does each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sentence end with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punctuation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5410200"/>
            <a:ext cx="2683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Good job!</a:t>
            </a:r>
            <a:endParaRPr lang="en-US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50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0"/>
            <a:ext cx="2805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Group works</a:t>
            </a:r>
            <a:endParaRPr lang="en-US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892619"/>
            <a:ext cx="2133600" cy="2133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35718" y="3352800"/>
            <a:ext cx="3356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computer on the desk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41" y="794639"/>
            <a:ext cx="3106081" cy="23295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1919" y="764871"/>
            <a:ext cx="2345881" cy="23458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3200400"/>
            <a:ext cx="2530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brothers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27376" y="3352800"/>
            <a:ext cx="1511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teacher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026" y="4952999"/>
            <a:ext cx="8897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 the above pictures and make 5 sentences that are essential in our real life situation.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58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5" grpId="0" build="allAtOnce"/>
      <p:bldP spid="21" grpId="0" build="allAtOnce"/>
      <p:bldP spid="22" grpId="0" build="allAtOnce"/>
      <p:bldP spid="2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5678269"/>
            <a:ext cx="225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Well-done!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4541" y="533400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en-US" sz="4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910372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Hasan and karim are two brothers .they have a computer. The computer is on the desk. They are very happy. A teacher teaches them computer.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0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457200"/>
            <a:ext cx="4925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EVALUATION (Orally)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288" y="2133600"/>
            <a:ext cx="891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1.Sabina works in a factory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2.The place where he works is a large building.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3.She learnt a  good lesson 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4.Mina is a worker but she earns little.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5.Do or die.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6.Eating rice the boy went to school.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0" y="1371600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Find out simple sentence.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2133600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simple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407" y="3795593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simple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3172" y="5457587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simple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86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2215" y="762000"/>
            <a:ext cx="2621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Home 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2787552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Make 10 sentences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using one subject and one finite verb. 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7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88" y="1162050"/>
            <a:ext cx="9067800" cy="5543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0874" y="95071"/>
            <a:ext cx="60837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bn-BD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endParaRPr lang="en-US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6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2059269"/>
            <a:ext cx="3718586" cy="46463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07" y="1728549"/>
            <a:ext cx="553570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Md . Lalmia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	M.A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English)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HEADTEACHER (ACTING)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MATIDALI HIGH SCHOOL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BOGRA SADAR ,BOGRA.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C.ph:01716852454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lalmiya33@gmail.com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28600"/>
            <a:ext cx="444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>
                <a:solidFill>
                  <a:srgbClr val="002060"/>
                </a:solidFill>
              </a:rPr>
              <a:t>Teacher identity</a:t>
            </a:r>
            <a:endParaRPr lang="en-US" sz="48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9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50" y="1628741"/>
            <a:ext cx="8820150" cy="3049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 Class </a:t>
            </a:r>
            <a:r>
              <a:rPr lang="en-US" sz="4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Eight 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lnSpc>
                <a:spcPts val="4500"/>
              </a:lnSpc>
            </a:pP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Subject- English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Unit-2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Lesson-8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0" y="5257800"/>
            <a:ext cx="8724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Time:45 					Date:2/4/2014  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88392" y="2286000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triped Right Arrow 5"/>
          <p:cNvSpPr/>
          <p:nvPr/>
        </p:nvSpPr>
        <p:spPr>
          <a:xfrm>
            <a:off x="88392" y="1676400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triped Right Arrow 6"/>
          <p:cNvSpPr/>
          <p:nvPr/>
        </p:nvSpPr>
        <p:spPr>
          <a:xfrm>
            <a:off x="88392" y="3401568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riped Right Arrow 7"/>
          <p:cNvSpPr/>
          <p:nvPr/>
        </p:nvSpPr>
        <p:spPr>
          <a:xfrm>
            <a:off x="88392" y="4087368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381000"/>
            <a:ext cx="4988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Lesson introduction</a:t>
            </a:r>
            <a:endParaRPr lang="en-US" sz="44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5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1717" y="40341"/>
            <a:ext cx="9311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VERIFICATION OF PRIMARY KNOWLEDGE</a:t>
            </a:r>
            <a:endParaRPr lang="en-US" sz="36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1219200"/>
            <a:ext cx="19812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280160"/>
            <a:ext cx="2819400" cy="169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9196" y="3902333"/>
            <a:ext cx="3221147" cy="1736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3745375"/>
            <a:ext cx="1828800" cy="2122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6142" y="564777"/>
            <a:ext cx="7833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Look into the following pictures and tell about them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4129" y="6514470"/>
            <a:ext cx="344966" cy="448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6471" y="2990418"/>
            <a:ext cx="2018501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1.playing girls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1941" y="3212068"/>
            <a:ext cx="2687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bird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about to fly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42946" y="5916706"/>
            <a:ext cx="340990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thinking and looking 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53000" y="5766255"/>
            <a:ext cx="3276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attractive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costly cell phone.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510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18852"/>
            <a:ext cx="863120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4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Our today’s lesson</a:t>
            </a:r>
          </a:p>
          <a:p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construction or formation of sentence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9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1741" y="160928"/>
            <a:ext cx="5596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 OUTCOMES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99" y="2590800"/>
            <a:ext cx="8915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.Defination of the formation of simple sentence.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.Making simple sentence.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.Using in real life situation.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1430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By the end of the lesson the students will have learnt about -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9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401" y="6332640"/>
            <a:ext cx="820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simple sentence=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has one sub and one f. verb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5422" y="-50178"/>
            <a:ext cx="6756978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construction of simple sentence 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131" y="3092824"/>
            <a:ext cx="3260940" cy="2445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059" y="648608"/>
            <a:ext cx="3243012" cy="21707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3838" y="5602069"/>
            <a:ext cx="448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baby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laughing.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0501" y="60825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6055676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f.verb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732457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1.Laughing baby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486401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2.Dog in the pond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560294"/>
            <a:ext cx="3664355" cy="21986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57800" y="2667001"/>
            <a:ext cx="184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3.Doing exercise.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034553"/>
            <a:ext cx="2329631" cy="23296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34000" y="5311590"/>
            <a:ext cx="209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4.A ball on the box.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834452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7" grpId="0" build="allAtOnce"/>
      <p:bldP spid="1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228600"/>
            <a:ext cx="3427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990600"/>
            <a:ext cx="5740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1.What is called simple sentence?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83903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Ans: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30234"/>
            <a:ext cx="6840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2.What do you mean by finite verb?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265" y="2876565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Ans: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99" y="3809999"/>
            <a:ext cx="900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3.How many subjects has a simple sentence?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442" y="4549606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Ans: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1666200"/>
            <a:ext cx="7659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sentence that has one sub and one f. verb is called ss.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8142" y="3011472"/>
            <a:ext cx="624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verb that completes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sentence is called fv.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8142" y="4734272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has one sub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54733" y="5715000"/>
            <a:ext cx="2339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Well-done!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52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2" grpId="0"/>
      <p:bldP spid="11" grpId="0"/>
      <p:bldP spid="1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8107" y="342944"/>
            <a:ext cx="3448694" cy="2476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1" y="281056"/>
            <a:ext cx="3581400" cy="2309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772" y="2971800"/>
            <a:ext cx="2590800" cy="2894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9821" y="3352800"/>
            <a:ext cx="4603751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1" y="2514600"/>
            <a:ext cx="3923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horse with a man jumping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2814935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Playing football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772" y="5867400"/>
            <a:ext cx="244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girl in the rain.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5715000"/>
            <a:ext cx="2161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running dog.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248400"/>
            <a:ext cx="782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Look into the above pictures and make 5 s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0572" y="19446"/>
            <a:ext cx="1723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2800" b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62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1297</TotalTime>
  <Words>391</Words>
  <Application>Microsoft Office PowerPoint</Application>
  <PresentationFormat>On-screen Show (4:3)</PresentationFormat>
  <Paragraphs>87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WELCOME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TSS</dc:creator>
  <cp:lastModifiedBy>Lalmia</cp:lastModifiedBy>
  <cp:revision>224</cp:revision>
  <dcterms:created xsi:type="dcterms:W3CDTF">2006-08-16T00:00:00Z</dcterms:created>
  <dcterms:modified xsi:type="dcterms:W3CDTF">2018-03-31T07:02:05Z</dcterms:modified>
</cp:coreProperties>
</file>