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9" r:id="rId3"/>
    <p:sldId id="267" r:id="rId4"/>
    <p:sldId id="260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D999-1433-46B2-AAF5-D368E3AFCD6F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9FB8-DCE6-41F8-B46C-76C974329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433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D999-1433-46B2-AAF5-D368E3AFCD6F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9FB8-DCE6-41F8-B46C-76C974329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84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D999-1433-46B2-AAF5-D368E3AFCD6F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9FB8-DCE6-41F8-B46C-76C974329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770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D999-1433-46B2-AAF5-D368E3AFCD6F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9FB8-DCE6-41F8-B46C-76C974329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476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D999-1433-46B2-AAF5-D368E3AFCD6F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9FB8-DCE6-41F8-B46C-76C974329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801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D999-1433-46B2-AAF5-D368E3AFCD6F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9FB8-DCE6-41F8-B46C-76C974329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39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D999-1433-46B2-AAF5-D368E3AFCD6F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9FB8-DCE6-41F8-B46C-76C974329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86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D999-1433-46B2-AAF5-D368E3AFCD6F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9FB8-DCE6-41F8-B46C-76C974329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26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D999-1433-46B2-AAF5-D368E3AFCD6F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9FB8-DCE6-41F8-B46C-76C974329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095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D999-1433-46B2-AAF5-D368E3AFCD6F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9FB8-DCE6-41F8-B46C-76C974329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079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D999-1433-46B2-AAF5-D368E3AFCD6F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9FB8-DCE6-41F8-B46C-76C974329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86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5D999-1433-46B2-AAF5-D368E3AFCD6F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19FB8-DCE6-41F8-B46C-76C974329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9901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859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771" y="867401"/>
            <a:ext cx="10515600" cy="1325563"/>
          </a:xfrm>
        </p:spPr>
        <p:txBody>
          <a:bodyPr/>
          <a:lstStyle/>
          <a:p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কোষ বিভাজন কাকে বলে?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২.কোষ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বিভাজন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৩.সমীকরণিক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বিভাজন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317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 প্রকার কোষ বিভাজনের সংজ্ঞা</a:t>
            </a: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অ্যামাইটোসিস কোষ বিভাজনের চিত্রসহ বর্ণনা শিখে আসতে হবে।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395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524000"/>
            <a:ext cx="6096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540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371475"/>
            <a:ext cx="11001375" cy="2292037"/>
          </a:xfrm>
          <a:solidFill>
            <a:schemeClr val="accent4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16600" i="1" dirty="0"/>
              <a:t>Biology</a:t>
            </a:r>
            <a:r>
              <a:rPr lang="en-US" sz="16600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60104"/>
            <a:ext cx="11487150" cy="3883584"/>
          </a:xfr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5400" b="1" dirty="0" err="1"/>
              <a:t>Md</a:t>
            </a:r>
            <a:r>
              <a:rPr lang="en-US" sz="5400" b="1" dirty="0"/>
              <a:t> </a:t>
            </a:r>
            <a:r>
              <a:rPr lang="en-US" sz="5400" b="1" dirty="0" err="1"/>
              <a:t>Mizanur</a:t>
            </a:r>
            <a:r>
              <a:rPr lang="en-US" sz="5400" b="1" dirty="0"/>
              <a:t> Rahman </a:t>
            </a:r>
            <a:r>
              <a:rPr lang="en-US" sz="5400" b="1" dirty="0" err="1"/>
              <a:t>Bhuiyan</a:t>
            </a:r>
            <a:endParaRPr lang="en-US" sz="5400" b="1" dirty="0"/>
          </a:p>
          <a:p>
            <a:r>
              <a:rPr lang="en-US" sz="4000" dirty="0" smtClean="0"/>
              <a:t>(Lecturer Of Biology.)</a:t>
            </a:r>
          </a:p>
          <a:p>
            <a:r>
              <a:rPr lang="en-US" sz="3600" b="1" dirty="0"/>
              <a:t>SHOHAGI UNION HIGHER SECONDARY SCHOOL</a:t>
            </a:r>
            <a:r>
              <a:rPr lang="en-US" sz="4000" dirty="0" smtClean="0"/>
              <a:t>.</a:t>
            </a:r>
          </a:p>
          <a:p>
            <a:r>
              <a:rPr lang="en-US" sz="4000" dirty="0" err="1" smtClean="0"/>
              <a:t>ISHWARGANJ,Mymensingh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940352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05175" y="2867322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একাদশ</a:t>
            </a:r>
          </a:p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অধ্যায়ঃ ২য়</a:t>
            </a:r>
          </a:p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অধ্যায়ের নামঃ কোষ বিভাজন</a:t>
            </a:r>
          </a:p>
        </p:txBody>
      </p:sp>
      <p:sp>
        <p:nvSpPr>
          <p:cNvPr id="3" name="Rectangle 2"/>
          <p:cNvSpPr/>
          <p:nvPr/>
        </p:nvSpPr>
        <p:spPr>
          <a:xfrm>
            <a:off x="2671763" y="1343025"/>
            <a:ext cx="6100762" cy="15242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/>
              <a:t>পাঠ</a:t>
            </a:r>
            <a:r>
              <a:rPr lang="en-US" sz="7200" dirty="0" smtClean="0"/>
              <a:t> </a:t>
            </a:r>
            <a:r>
              <a:rPr lang="en-US" sz="7200" dirty="0" err="1" smtClean="0"/>
              <a:t>পরিচিতি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469028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4525"/>
            <a:ext cx="10883900" cy="1325563"/>
          </a:xfrm>
        </p:spPr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 শেষে শিক্ষার্থীরা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841500"/>
            <a:ext cx="8242300" cy="4200526"/>
          </a:xfrm>
        </p:spPr>
        <p:txBody>
          <a:bodyPr/>
          <a:lstStyle/>
          <a:p>
            <a:pPr marL="0" indent="0">
              <a:buNone/>
            </a:pPr>
            <a:r>
              <a:rPr lang="bn-IN" dirty="0" smtClean="0"/>
              <a:t>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কোষ বিভাজন এর ধারণা লাভ করতে পারবে।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অ্যামাইটোসিস কোষ বিভাজনের ব্যাখ্যা করতে পারবে।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535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ছবিটি দেখ এবং কিছু বল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325" y="1920081"/>
            <a:ext cx="10039350" cy="4162425"/>
          </a:xfrm>
        </p:spPr>
      </p:pic>
    </p:spTree>
    <p:extLst>
      <p:ext uri="{BB962C8B-B14F-4D97-AF65-F5344CB8AC3E}">
        <p14:creationId xmlns:p14="http://schemas.microsoft.com/office/powerpoint/2010/main" val="996228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অ্যামাইটোসিস কোষ বিভাজন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225" y="1690688"/>
            <a:ext cx="6606146" cy="1773729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123" y="3584082"/>
            <a:ext cx="6980350" cy="2971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698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উপস্থাপন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 প্রক্রিয়ায় জীবের বৃদ্ধি ও জননের উদ্দেশ্যে কোষের সংখ্যা বৃদ্ধি ঘটে তাকে কোষ বিভাজন বলে।</a:t>
            </a: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ওয়াল্টার ফ্লেমিং (১৮৮২) প্রথম সামুদ্রিক স্যালাম্যান্ডার এর কোষে,কোষ বিভাজন লক্ষ্য করেন।</a:t>
            </a: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মাতৃকোষঃযে কোষ বিভাজিত হয়ে নতুন কোষ সৃষ্টি হয় তাকে মাতৃকোষ বলে।</a:t>
            </a: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অপত্য কোষঃকোষ বিভাজনের ফলে সৃষ্ট নতুন কোষ কে অপত্য কোষ বলে।</a:t>
            </a: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প্রকারভেদঃকোষ বিভাজন তিন প্রকার যথাঃ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১.অ্যামাইটোসিস বা প্রত্যক্ষ বিভাজন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২.মাইটোসিস বা সমীকরণিক বিভাজন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৩.মিয়োসিস বা হ্রাসমূলক বিভাজন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785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এখন আমরা অ্যামাইটোসিস কোষ বিভাজন নিয়ে আলোচনা করব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30775"/>
          </a:xfrm>
        </p:spPr>
        <p:txBody>
          <a:bodyPr>
            <a:norm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কাদের ঘটেঃসাধারণত এককোষী জীবে অ্যামাইটোসিস বিভাজন ঘটে।বিশেষ করে আদিকোষে (ব্যাক্টেরিয়া,সায়ানোব্যাক্টেরিয়া)এ প্রকার বিভাজন ঘটে।</a:t>
            </a: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ঈস্ট,অ্যামিবা ইত্যাদি তেও অ্যামাইটোসিস ঘটে।</a:t>
            </a: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অ্যামাইটোসিসের প্রক্রিয়াঃচিত্রের মাধ্যমে বর্ণনা </a:t>
            </a:r>
          </a:p>
          <a:p>
            <a:pPr marL="0" indent="0">
              <a:buNone/>
            </a:pPr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100" y="4602956"/>
            <a:ext cx="6235700" cy="1937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719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একক,দলীয় কাজ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অ্যামাইটোসিস কোষ বিভাজনের চিত্র অংকন কর।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909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</TotalTime>
  <Words>208</Words>
  <Application>Microsoft Office PowerPoint</Application>
  <PresentationFormat>Widescreen</PresentationFormat>
  <Paragraphs>38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Biology </vt:lpstr>
      <vt:lpstr>PowerPoint Presentation</vt:lpstr>
      <vt:lpstr>আজকের পাঠ শেষে শিক্ষার্থীরা</vt:lpstr>
      <vt:lpstr>নিচের ছবিটি দেখ এবং কিছু বল</vt:lpstr>
      <vt:lpstr>                 অ্যামাইটোসিস কোষ বিভাজন</vt:lpstr>
      <vt:lpstr>পাঠ উপস্থাপন</vt:lpstr>
      <vt:lpstr>এখন আমরা অ্যামাইটোসিস কোষ বিভাজন নিয়ে আলোচনা করব</vt:lpstr>
      <vt:lpstr>একক,দলীয় কাজ</vt:lpstr>
      <vt:lpstr>মূল্যায়ন</vt:lpstr>
      <vt:lpstr>বাড়ির কাজ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aaaa</dc:title>
  <dc:creator>Hewlett-Packard Company</dc:creator>
  <cp:lastModifiedBy>Windows User</cp:lastModifiedBy>
  <cp:revision>39</cp:revision>
  <dcterms:created xsi:type="dcterms:W3CDTF">2019-12-24T06:06:50Z</dcterms:created>
  <dcterms:modified xsi:type="dcterms:W3CDTF">2021-07-28T05:17:03Z</dcterms:modified>
</cp:coreProperties>
</file>