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57" r:id="rId5"/>
    <p:sldId id="29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5ADE-0ECE-459D-A749-E8C96AA94F0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AB31-897A-4A07-B2E5-9D922766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4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5ADE-0ECE-459D-A749-E8C96AA94F0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AB31-897A-4A07-B2E5-9D922766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5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5ADE-0ECE-459D-A749-E8C96AA94F0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AB31-897A-4A07-B2E5-9D922766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5ADE-0ECE-459D-A749-E8C96AA94F0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AB31-897A-4A07-B2E5-9D922766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2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5ADE-0ECE-459D-A749-E8C96AA94F0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AB31-897A-4A07-B2E5-9D922766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5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5ADE-0ECE-459D-A749-E8C96AA94F0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AB31-897A-4A07-B2E5-9D922766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8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5ADE-0ECE-459D-A749-E8C96AA94F0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AB31-897A-4A07-B2E5-9D922766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2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5ADE-0ECE-459D-A749-E8C96AA94F0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AB31-897A-4A07-B2E5-9D922766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7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5ADE-0ECE-459D-A749-E8C96AA94F0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AB31-897A-4A07-B2E5-9D922766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9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5ADE-0ECE-459D-A749-E8C96AA94F0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AB31-897A-4A07-B2E5-9D922766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8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5ADE-0ECE-459D-A749-E8C96AA94F0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AB31-897A-4A07-B2E5-9D922766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4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5ADE-0ECE-459D-A749-E8C96AA94F0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4AB31-897A-4A07-B2E5-9D922766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14300"/>
            <a:ext cx="9786937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3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4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7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03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15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4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98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88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1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96663"/>
            <a:ext cx="11487150" cy="2292037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6600" i="1" dirty="0"/>
              <a:t>Biology</a:t>
            </a:r>
            <a:r>
              <a:rPr lang="en-US" sz="166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88700"/>
            <a:ext cx="11487150" cy="4154988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5400" b="1" dirty="0" err="1"/>
              <a:t>Md</a:t>
            </a:r>
            <a:r>
              <a:rPr lang="en-US" sz="5400" b="1" dirty="0"/>
              <a:t> </a:t>
            </a:r>
            <a:r>
              <a:rPr lang="en-US" sz="5400" b="1" dirty="0" err="1"/>
              <a:t>Mizanur</a:t>
            </a:r>
            <a:r>
              <a:rPr lang="en-US" sz="5400" b="1" dirty="0"/>
              <a:t> Rahman </a:t>
            </a:r>
            <a:r>
              <a:rPr lang="en-US" sz="5400" b="1" dirty="0" err="1"/>
              <a:t>Bhuiyan</a:t>
            </a:r>
            <a:endParaRPr lang="en-US" sz="5400" b="1" dirty="0"/>
          </a:p>
          <a:p>
            <a:r>
              <a:rPr lang="en-US" sz="4000" dirty="0" smtClean="0"/>
              <a:t>(Lecturer Of Biology.)</a:t>
            </a:r>
          </a:p>
          <a:p>
            <a:r>
              <a:rPr lang="en-US" sz="3600" b="1" dirty="0"/>
              <a:t>SHOHAGI UNION HIGHER SECONDARY SCHOOL</a:t>
            </a:r>
            <a:r>
              <a:rPr lang="en-US" sz="4000" dirty="0" smtClean="0"/>
              <a:t>.</a:t>
            </a:r>
          </a:p>
          <a:p>
            <a:r>
              <a:rPr lang="en-US" sz="4000" dirty="0" err="1" smtClean="0"/>
              <a:t>ISHWARGANJ,Mymensingh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5332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2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05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78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40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3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79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2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42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0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580" y="182880"/>
            <a:ext cx="8062422" cy="174752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</a:rPr>
              <a:t>পাঠ </a:t>
            </a:r>
            <a:r>
              <a:rPr lang="en-US" sz="9600" b="1" dirty="0" err="1" smtClean="0">
                <a:solidFill>
                  <a:srgbClr val="00B050"/>
                </a:solidFill>
              </a:rPr>
              <a:t>পরিচিতি</a:t>
            </a:r>
            <a:endParaRPr lang="en-US" sz="9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08718"/>
            <a:ext cx="5779450" cy="4749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0070C0"/>
                </a:solidFill>
              </a:rPr>
              <a:t>অধ্যায়</a:t>
            </a:r>
            <a:r>
              <a:rPr lang="en-US" sz="9600" dirty="0" smtClean="0"/>
              <a:t>-</a:t>
            </a:r>
            <a:r>
              <a:rPr lang="en-US" sz="11500" b="1" dirty="0" smtClean="0">
                <a:solidFill>
                  <a:srgbClr val="FF0000"/>
                </a:solidFill>
              </a:rPr>
              <a:t>৫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</a:rPr>
              <a:t>শৈবাল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</a:rPr>
              <a:t> ও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</a:rPr>
              <a:t>ছত্রাক</a:t>
            </a:r>
            <a:endParaRPr lang="en-US" sz="9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84" y="2556588"/>
            <a:ext cx="3359020" cy="33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74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9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84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05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6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3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274320"/>
            <a:ext cx="9388302" cy="144018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   </a:t>
            </a:r>
            <a:r>
              <a:rPr lang="en-US" sz="9600" b="1" dirty="0" err="1" smtClean="0">
                <a:solidFill>
                  <a:srgbClr val="002060"/>
                </a:solidFill>
              </a:rPr>
              <a:t>শিখনফল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75" y="2612570"/>
            <a:ext cx="9069355" cy="3881535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Agaricus</a:t>
            </a:r>
            <a:r>
              <a:rPr lang="en-US" sz="5400" b="1" dirty="0" smtClean="0"/>
              <a:t> </a:t>
            </a:r>
            <a:r>
              <a:rPr lang="en-US" sz="5400" dirty="0" err="1" smtClean="0"/>
              <a:t>এর</a:t>
            </a:r>
            <a:r>
              <a:rPr lang="en-US" sz="5400" dirty="0" smtClean="0"/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শ্রেণিবিন্যাস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dirty="0" smtClean="0"/>
              <a:t>                                                                                     </a:t>
            </a:r>
          </a:p>
          <a:p>
            <a:r>
              <a:rPr lang="en-US" sz="5400" b="1" dirty="0" err="1" smtClean="0">
                <a:solidFill>
                  <a:srgbClr val="00B0F0"/>
                </a:solidFill>
              </a:rPr>
              <a:t>Agaricus</a:t>
            </a:r>
            <a:r>
              <a:rPr lang="en-US" sz="5400" dirty="0" smtClean="0"/>
              <a:t>   </a:t>
            </a:r>
            <a:r>
              <a:rPr lang="en-US" sz="5400" dirty="0" err="1" smtClean="0"/>
              <a:t>এর</a:t>
            </a:r>
            <a:r>
              <a:rPr lang="en-US" sz="5400" dirty="0" smtClean="0"/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পরিচিতি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dirty="0" smtClean="0"/>
              <a:t>                                                                              </a:t>
            </a:r>
          </a:p>
          <a:p>
            <a:r>
              <a:rPr lang="en-US" sz="5400" b="1" dirty="0" err="1" smtClean="0">
                <a:solidFill>
                  <a:srgbClr val="00B0F0"/>
                </a:solidFill>
              </a:rPr>
              <a:t>Agaricus</a:t>
            </a:r>
            <a:r>
              <a:rPr lang="en-US" sz="5400" dirty="0" smtClean="0"/>
              <a:t> </a:t>
            </a:r>
            <a:r>
              <a:rPr lang="en-US" sz="5400" dirty="0" err="1" smtClean="0"/>
              <a:t>এর</a:t>
            </a:r>
            <a:r>
              <a:rPr lang="en-US" sz="5400" dirty="0" smtClean="0"/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দৈহিক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গঠন</a:t>
            </a:r>
            <a:r>
              <a:rPr lang="en-US" sz="5400" dirty="0" smtClean="0"/>
              <a:t>                                                                                           </a:t>
            </a:r>
          </a:p>
          <a:p>
            <a:r>
              <a:rPr lang="en-US" sz="5400" b="1" dirty="0" err="1" smtClean="0">
                <a:solidFill>
                  <a:srgbClr val="00B0F0"/>
                </a:solidFill>
              </a:rPr>
              <a:t>Agaricus</a:t>
            </a:r>
            <a:r>
              <a:rPr lang="en-US" sz="5400" b="1" dirty="0" smtClean="0"/>
              <a:t> </a:t>
            </a:r>
            <a:r>
              <a:rPr lang="en-US" sz="5400" dirty="0" smtClean="0"/>
              <a:t> </a:t>
            </a:r>
            <a:r>
              <a:rPr lang="en-US" sz="5400" dirty="0" err="1" smtClean="0"/>
              <a:t>এর</a:t>
            </a:r>
            <a:r>
              <a:rPr lang="en-US" sz="5400" dirty="0" smtClean="0"/>
              <a:t> 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গুরুত্ব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লাইকেনের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পরিচিতি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 ও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গুরুত্ব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9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1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8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3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2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44</Words>
  <Application>Microsoft Office PowerPoint</Application>
  <PresentationFormat>Widescreen</PresentationFormat>
  <Paragraphs>13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Biology </vt:lpstr>
      <vt:lpstr>পাঠ পরিচিতি</vt:lpstr>
      <vt:lpstr>PowerPoint Presentation</vt:lpstr>
      <vt:lpstr>   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2021-07-28T08:09:28Z</dcterms:created>
  <dcterms:modified xsi:type="dcterms:W3CDTF">2021-07-28T08:28:57Z</dcterms:modified>
</cp:coreProperties>
</file>