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6" r:id="rId2"/>
    <p:sldId id="287" r:id="rId3"/>
    <p:sldId id="290" r:id="rId4"/>
    <p:sldId id="289" r:id="rId5"/>
    <p:sldId id="276" r:id="rId6"/>
    <p:sldId id="267" r:id="rId7"/>
    <p:sldId id="263" r:id="rId8"/>
    <p:sldId id="271" r:id="rId9"/>
    <p:sldId id="258" r:id="rId10"/>
    <p:sldId id="282" r:id="rId11"/>
    <p:sldId id="273" r:id="rId12"/>
    <p:sldId id="278" r:id="rId13"/>
    <p:sldId id="260" r:id="rId14"/>
    <p:sldId id="277" r:id="rId15"/>
    <p:sldId id="280" r:id="rId16"/>
    <p:sldId id="265" r:id="rId17"/>
    <p:sldId id="284" r:id="rId18"/>
    <p:sldId id="261" r:id="rId19"/>
    <p:sldId id="266" r:id="rId20"/>
    <p:sldId id="268" r:id="rId21"/>
    <p:sldId id="269" r:id="rId22"/>
    <p:sldId id="283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2" autoAdjust="0"/>
  </p:normalViewPr>
  <p:slideViewPr>
    <p:cSldViewPr>
      <p:cViewPr varScale="1">
        <p:scale>
          <a:sx n="65" d="100"/>
          <a:sy n="65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BD7C3-0606-4B98-9B44-F885386A2828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1EAB-2BFA-489C-94E5-23708EF1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1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919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3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6" y="942976"/>
            <a:ext cx="7340203" cy="49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১।বাংলাদেশে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রিকসিয়া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২।কোথায়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৩।পানিতে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রিকসিয়া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105400"/>
            <a:ext cx="8229600" cy="150723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59"/>
            <a:ext cx="9220200" cy="539075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914400" y="-18144"/>
            <a:ext cx="11049000" cy="7180944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5181600"/>
            <a:ext cx="1436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শল্ক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29934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রাইজয়েড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492" y="892629"/>
            <a:ext cx="34515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দ্বাগ্র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9144"/>
            <a:ext cx="4267200" cy="454729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352800" y="1565463"/>
            <a:ext cx="23622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rot="21333937">
            <a:off x="1752600" y="2676008"/>
            <a:ext cx="3962400" cy="381000"/>
          </a:xfrm>
          <a:prstGeom prst="leftArrow">
            <a:avLst>
              <a:gd name="adj1" fmla="val 6411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659954" y="4114800"/>
            <a:ext cx="3055046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086100" y="3328262"/>
            <a:ext cx="26289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2398" y="2362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দ্ব্যাগ্র শাখা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5051" y="140202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অগ্রস্থ খাঁজ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8951" y="317884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থ্যালাস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3151" y="395356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bn-BD" sz="48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8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57199" y="5731764"/>
            <a:ext cx="8265351" cy="103327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9107"/>
            <a:ext cx="3124200" cy="348049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590800" y="1106776"/>
            <a:ext cx="1395117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447800" y="2112144"/>
            <a:ext cx="24765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676400" y="3276599"/>
            <a:ext cx="22860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55079" y="2656978"/>
            <a:ext cx="2169221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5917" y="100488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অগ্রস্থ খাঁজ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2227" y="256425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থ্যালাস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17471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55" y="916731"/>
            <a:ext cx="2826540" cy="3480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8716" y="1989302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দ্ব্যাগ্র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0019697">
            <a:off x="5691356" y="1801531"/>
            <a:ext cx="1485612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0212902">
            <a:off x="5498652" y="2488854"/>
            <a:ext cx="1890571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0800000">
            <a:off x="5372100" y="3199364"/>
            <a:ext cx="3009900" cy="364447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1006365">
            <a:off x="5796677" y="1046394"/>
            <a:ext cx="1395117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257800"/>
            <a:ext cx="8439000" cy="103327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5" grpId="0" animBg="1"/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0561"/>
            <a:ext cx="4267200" cy="394438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Left Arrow 5"/>
          <p:cNvSpPr/>
          <p:nvPr/>
        </p:nvSpPr>
        <p:spPr>
          <a:xfrm>
            <a:off x="3962400" y="3945290"/>
            <a:ext cx="1959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23518" y="2501247"/>
            <a:ext cx="2520082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076700" y="4419600"/>
            <a:ext cx="18455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209799" y="3333747"/>
            <a:ext cx="3712401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33780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দ্ব্যাগ্র শাখা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78184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অগ্রস্থ খাঁজ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20913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থ্যালাস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21199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bn-BD" sz="60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60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বাহ্যিক গঠন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6200" y="762000"/>
            <a:ext cx="8991600" cy="57912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১।Riccia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গ্যামেটোফাইট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(n)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লিঙ্গধর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প্রকিতির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২।এর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৩।এর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বিষমপৃষ্ঠ,ফিতার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মত,দ্ব্যাগ্র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শাখাবিশিষ্ট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৪।দেহের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দ্ব্যাগ্র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সন্নিবিষ্ট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পাপড়ির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দেখায়,এই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রোজেট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rossette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৫।থ্যালাসের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লম্বালম্বিভাবে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মধ্যশিরা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৬।থ্যালাসের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অগ্রভাগে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(apical notch)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আছে,এই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শ্বল্ক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(scale)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৮।এককোষী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(rhizoid)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করে।রাইজয়েড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মসৃন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273"/>
            <a:ext cx="8229600" cy="45259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১।রিকসিয়ার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ধরনের?ও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২।রোজেট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৩।Apical notch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৪।রাইজয়েড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৫।স্কেল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কোষী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029200"/>
            <a:ext cx="8229600" cy="156667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74" y="17796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অভ্যন্তরীন গঠন</a:t>
            </a:r>
            <a:endParaRPr lang="en-US" sz="3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pture118.png"/>
          <p:cNvPicPr>
            <a:picLocks noChangeAspect="1"/>
          </p:cNvPicPr>
          <p:nvPr/>
        </p:nvPicPr>
        <p:blipFill>
          <a:blip r:embed="rId3"/>
          <a:srcRect t="18155" r="10596" b="19915"/>
          <a:stretch>
            <a:fillRect/>
          </a:stretch>
        </p:blipFill>
        <p:spPr>
          <a:xfrm>
            <a:off x="312688" y="1536700"/>
            <a:ext cx="6240511" cy="38481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Rectangle 3"/>
          <p:cNvSpPr/>
          <p:nvPr/>
        </p:nvSpPr>
        <p:spPr>
          <a:xfrm>
            <a:off x="6172200" y="40386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953000" y="2362200"/>
            <a:ext cx="1600200" cy="3048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514600" y="3238500"/>
            <a:ext cx="4034969" cy="2286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209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আত্বীকরণ অঞ্চল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0998" y="30223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জনন অংগ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1558" y="5638800"/>
            <a:ext cx="225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b="1" i="1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u="sng" dirty="0">
              <a:solidFill>
                <a:srgbClr val="008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676900" y="4610100"/>
            <a:ext cx="1076478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9900" y="43561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50292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871082" y="5292416"/>
            <a:ext cx="2948818" cy="254287"/>
          </a:xfrm>
          <a:prstGeom prst="leftArrow">
            <a:avLst>
              <a:gd name="adj1" fmla="val 4238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6918" y="51531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মসৃন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রাইজয়েড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5181600" y="3724151"/>
            <a:ext cx="1589918" cy="228600"/>
          </a:xfrm>
          <a:prstGeom prst="leftArrow">
            <a:avLst>
              <a:gd name="adj1" fmla="val 7285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715000" y="1536700"/>
            <a:ext cx="1038378" cy="27968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105400" y="1373188"/>
            <a:ext cx="1447800" cy="12541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76800" y="1004094"/>
            <a:ext cx="1752600" cy="51990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7000" y="68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 ছিদ্র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200" y="106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প্রকোষ্ঠ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152400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আত্বীকরণ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সূত্র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5676900" y="4076412"/>
            <a:ext cx="11430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1895" y="3498315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সঞ্চয়ী অঞ্চল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74" y="3875038"/>
            <a:ext cx="12442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>
            <a:off x="4648200" y="4906400"/>
            <a:ext cx="2209800" cy="246750"/>
          </a:xfrm>
          <a:prstGeom prst="leftArrow">
            <a:avLst>
              <a:gd name="adj1" fmla="val 4238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1895" y="472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রাইজয়েড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4702" y="788638"/>
            <a:ext cx="8664498" cy="48997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প্রস্থচ্ছেদে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বিভক্তঃ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১।উপরের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ফটোসিন্থেটিক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অত্তীকরণ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২।নিচের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4702" y="947409"/>
            <a:ext cx="8786697" cy="527616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(assimilatory zone):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ক্লোরপ্লাস্টপূর্ণ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ক্লোরপ্লাস্টপূর্ণ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(assimilatory filament)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নালীর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বলে।প্রতি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ছিদ্রপথে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থাকে,এই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airpore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বলে।আত্তীকরণের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ক্লোরপ্লাস্টবিহীন।এই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বর্নহীন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থ্যলাসের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অসম্পূর্ণ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ঊধ্বত্বক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4702" y="1044388"/>
            <a:ext cx="8884594" cy="550881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২।সঞ্চয়ী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(storage zone):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নিম্নাংশে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অবস্থিত।এ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আন্তঃকোষীয়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বিহীন।এ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থাকে।নিম্নত্বক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সুগঠিত।এ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শল্ক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(scale)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হয়।রাইজয়েড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ধরনের,যথাঃ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অমসৃণ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0" grpId="0"/>
      <p:bldP spid="11" grpId="0"/>
      <p:bldP spid="15" grpId="0"/>
      <p:bldP spid="16" grpId="0" animBg="1"/>
      <p:bldP spid="17" grpId="0"/>
      <p:bldP spid="19" grpId="0" animBg="1"/>
      <p:bldP spid="20" grpId="0"/>
      <p:bldP spid="22" grpId="0" animBg="1"/>
      <p:bldP spid="35" grpId="0"/>
      <p:bldP spid="36" grpId="0"/>
      <p:bldP spid="37" grpId="0"/>
      <p:bldP spid="23" grpId="0" animBg="1"/>
      <p:bldP spid="8" grpId="0"/>
      <p:bldP spid="13" grpId="0"/>
      <p:bldP spid="28" grpId="0" animBg="1"/>
      <p:bldP spid="29" grpId="0"/>
      <p:bldP spid="34" grpId="0" animBg="1"/>
      <p:bldP spid="38" grpId="0" animBg="1"/>
      <p:bldP spid="38" grpId="1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১।থ্যালাসের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২।সঞ্চয়ী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খাদ্যকনা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৩।থ্যলাসের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ক্লোরপ্লাস্ট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৪।Airpore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৫।আত্তীকরণ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cia_fluitans-Q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190"/>
            <a:ext cx="9144000" cy="3817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54864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u="sng" dirty="0" err="1" smtClean="0">
                <a:latin typeface="NikoshBAN" pitchFamily="2" charset="0"/>
                <a:cs typeface="NikoshBAN" pitchFamily="2" charset="0"/>
              </a:rPr>
              <a:t>fluitance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গঠন নিম্নরূপ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এর জনন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১।অঙ্গজ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73116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 জননঃ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১।থ্যালাসের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পিছনের অংশ মরে/পঁচে 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অগ্রভাগের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রাইজয়েডের অগ্রভাগে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gemma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দ্বারা।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থ্যালাসের উপর টিউবার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(tuber)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জাত্বীয়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সৃষ্টি 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রিকসিয়ার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8965" y="0"/>
            <a:ext cx="913503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জননঃ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পুংজননাঙ্গকে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অ্যান্থেরিডিয়াম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স্ত্রীজননাঙ্গকে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আর্কিগোনিয়াম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বলে।নাশপাতি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অ্যান্থেরিডিয়াম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দ্বিফ্লাজেলাযুক্ত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শুক্রানু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আর্কিগোনিয়াম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ডিম্বানু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হয়।নিষিক্ত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পরিস্ফুটিত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স্পোরোফাইট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স্পোরোফাইট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ক্যাপসুলে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হয়।স্পোরগুলো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আকার-আকৃতি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হোমোস্পোরাস।অনুকূল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004748"/>
            <a:ext cx="8615363" cy="1719028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2450" i="1" dirty="0"/>
              <a:t>Biology</a:t>
            </a:r>
            <a:r>
              <a:rPr lang="en-US" sz="1245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23775"/>
            <a:ext cx="8615363" cy="3116241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50" b="1" dirty="0" err="1"/>
              <a:t>Md</a:t>
            </a:r>
            <a:r>
              <a:rPr lang="en-US" sz="4050" b="1" dirty="0"/>
              <a:t> </a:t>
            </a:r>
            <a:r>
              <a:rPr lang="en-US" sz="4050" b="1" dirty="0" err="1"/>
              <a:t>Mizanur</a:t>
            </a:r>
            <a:r>
              <a:rPr lang="en-US" sz="4050" b="1" dirty="0"/>
              <a:t> Rahman </a:t>
            </a:r>
            <a:r>
              <a:rPr lang="en-US" sz="4050" b="1" dirty="0" err="1"/>
              <a:t>Bhuiyan</a:t>
            </a:r>
            <a:endParaRPr lang="en-US" sz="4050" b="1" dirty="0"/>
          </a:p>
          <a:p>
            <a:r>
              <a:rPr lang="en-US" sz="3000" dirty="0"/>
              <a:t>(Lecturer Of Biology.)</a:t>
            </a:r>
          </a:p>
          <a:p>
            <a:r>
              <a:rPr lang="en-US" sz="2700" b="1" dirty="0"/>
              <a:t>SHOHAGI UNION HIGHER SECONDARY SCHOOL</a:t>
            </a:r>
            <a:r>
              <a:rPr lang="en-US" sz="3000" dirty="0"/>
              <a:t>.</a:t>
            </a:r>
          </a:p>
          <a:p>
            <a:r>
              <a:rPr lang="en-US" sz="3000" dirty="0" err="1"/>
              <a:t>ISHWARGANJ,Mymensingh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46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যৌন জননঃ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6027"/>
            <a:ext cx="1828800" cy="167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24" y="304800"/>
            <a:ext cx="987552" cy="1219200"/>
          </a:xfrm>
          <a:prstGeom prst="rect">
            <a:avLst/>
          </a:prstGeom>
        </p:spPr>
      </p:pic>
      <p:pic>
        <p:nvPicPr>
          <p:cNvPr id="6" name="Picture 5" descr="Capture118.png"/>
          <p:cNvPicPr>
            <a:picLocks noChangeAspect="1"/>
          </p:cNvPicPr>
          <p:nvPr/>
        </p:nvPicPr>
        <p:blipFill>
          <a:blip r:embed="rId4"/>
          <a:srcRect r="58980" b="10692"/>
          <a:stretch>
            <a:fillRect/>
          </a:stretch>
        </p:blipFill>
        <p:spPr>
          <a:xfrm>
            <a:off x="4343400" y="3886200"/>
            <a:ext cx="13716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2" y="1066800"/>
            <a:ext cx="1978035" cy="1905000"/>
          </a:xfrm>
          <a:prstGeom prst="rect">
            <a:avLst/>
          </a:prstGeom>
        </p:spPr>
      </p:pic>
      <p:sp>
        <p:nvSpPr>
          <p:cNvPr id="18" name="12-Point Star 17"/>
          <p:cNvSpPr/>
          <p:nvPr/>
        </p:nvSpPr>
        <p:spPr>
          <a:xfrm>
            <a:off x="2971800" y="4800600"/>
            <a:ext cx="609600" cy="533400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90600" y="4267200"/>
            <a:ext cx="650265" cy="954690"/>
            <a:chOff x="1559535" y="4531710"/>
            <a:chExt cx="650265" cy="954690"/>
          </a:xfrm>
          <a:solidFill>
            <a:srgbClr val="92D050"/>
          </a:solidFill>
        </p:grpSpPr>
        <p:sp>
          <p:nvSpPr>
            <p:cNvPr id="19" name="8-Point Star 18"/>
            <p:cNvSpPr/>
            <p:nvPr/>
          </p:nvSpPr>
          <p:spPr>
            <a:xfrm>
              <a:off x="1752600" y="5029200"/>
              <a:ext cx="457200" cy="457200"/>
            </a:xfrm>
            <a:prstGeom prst="star8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59535" y="4531710"/>
              <a:ext cx="399894" cy="620861"/>
            </a:xfrm>
            <a:custGeom>
              <a:avLst/>
              <a:gdLst>
                <a:gd name="connsiteX0" fmla="*/ 341836 w 399894"/>
                <a:gd name="connsiteY0" fmla="*/ 620861 h 620861"/>
                <a:gd name="connsiteX1" fmla="*/ 370865 w 399894"/>
                <a:gd name="connsiteY1" fmla="*/ 577319 h 620861"/>
                <a:gd name="connsiteX2" fmla="*/ 283779 w 399894"/>
                <a:gd name="connsiteY2" fmla="*/ 533776 h 620861"/>
                <a:gd name="connsiteX3" fmla="*/ 240236 w 399894"/>
                <a:gd name="connsiteY3" fmla="*/ 490233 h 620861"/>
                <a:gd name="connsiteX4" fmla="*/ 182179 w 399894"/>
                <a:gd name="connsiteY4" fmla="*/ 461204 h 620861"/>
                <a:gd name="connsiteX5" fmla="*/ 138636 w 399894"/>
                <a:gd name="connsiteY5" fmla="*/ 432176 h 620861"/>
                <a:gd name="connsiteX6" fmla="*/ 109608 w 399894"/>
                <a:gd name="connsiteY6" fmla="*/ 388633 h 620861"/>
                <a:gd name="connsiteX7" fmla="*/ 66065 w 399894"/>
                <a:gd name="connsiteY7" fmla="*/ 359604 h 620861"/>
                <a:gd name="connsiteX8" fmla="*/ 37036 w 399894"/>
                <a:gd name="connsiteY8" fmla="*/ 272519 h 620861"/>
                <a:gd name="connsiteX9" fmla="*/ 22522 w 399894"/>
                <a:gd name="connsiteY9" fmla="*/ 228976 h 620861"/>
                <a:gd name="connsiteX10" fmla="*/ 8008 w 399894"/>
                <a:gd name="connsiteY10" fmla="*/ 185433 h 620861"/>
                <a:gd name="connsiteX11" fmla="*/ 196694 w 399894"/>
                <a:gd name="connsiteY11" fmla="*/ 98347 h 620861"/>
                <a:gd name="connsiteX12" fmla="*/ 240236 w 399894"/>
                <a:gd name="connsiteY12" fmla="*/ 228976 h 620861"/>
                <a:gd name="connsiteX13" fmla="*/ 298294 w 399894"/>
                <a:gd name="connsiteY13" fmla="*/ 316061 h 620861"/>
                <a:gd name="connsiteX14" fmla="*/ 327322 w 399894"/>
                <a:gd name="connsiteY14" fmla="*/ 403147 h 620861"/>
                <a:gd name="connsiteX15" fmla="*/ 341836 w 399894"/>
                <a:gd name="connsiteY15" fmla="*/ 475719 h 620861"/>
                <a:gd name="connsiteX16" fmla="*/ 370865 w 399894"/>
                <a:gd name="connsiteY16" fmla="*/ 533776 h 620861"/>
                <a:gd name="connsiteX17" fmla="*/ 399894 w 399894"/>
                <a:gd name="connsiteY17" fmla="*/ 591833 h 6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9894" h="620861">
                  <a:moveTo>
                    <a:pt x="341836" y="620861"/>
                  </a:moveTo>
                  <a:cubicBezTo>
                    <a:pt x="351512" y="606347"/>
                    <a:pt x="374286" y="594424"/>
                    <a:pt x="370865" y="577319"/>
                  </a:cubicBezTo>
                  <a:cubicBezTo>
                    <a:pt x="366845" y="557221"/>
                    <a:pt x="298042" y="538530"/>
                    <a:pt x="283779" y="533776"/>
                  </a:cubicBezTo>
                  <a:cubicBezTo>
                    <a:pt x="269265" y="519262"/>
                    <a:pt x="256939" y="502164"/>
                    <a:pt x="240236" y="490233"/>
                  </a:cubicBezTo>
                  <a:cubicBezTo>
                    <a:pt x="222630" y="477657"/>
                    <a:pt x="200965" y="471939"/>
                    <a:pt x="182179" y="461204"/>
                  </a:cubicBezTo>
                  <a:cubicBezTo>
                    <a:pt x="167033" y="452549"/>
                    <a:pt x="153150" y="441852"/>
                    <a:pt x="138636" y="432176"/>
                  </a:cubicBezTo>
                  <a:cubicBezTo>
                    <a:pt x="128960" y="417662"/>
                    <a:pt x="121943" y="400968"/>
                    <a:pt x="109608" y="388633"/>
                  </a:cubicBezTo>
                  <a:cubicBezTo>
                    <a:pt x="97273" y="376298"/>
                    <a:pt x="75310" y="374397"/>
                    <a:pt x="66065" y="359604"/>
                  </a:cubicBezTo>
                  <a:cubicBezTo>
                    <a:pt x="49848" y="333656"/>
                    <a:pt x="46712" y="301547"/>
                    <a:pt x="37036" y="272519"/>
                  </a:cubicBezTo>
                  <a:lnTo>
                    <a:pt x="22522" y="228976"/>
                  </a:lnTo>
                  <a:lnTo>
                    <a:pt x="8008" y="185433"/>
                  </a:lnTo>
                  <a:cubicBezTo>
                    <a:pt x="23967" y="73720"/>
                    <a:pt x="0" y="0"/>
                    <a:pt x="196694" y="98347"/>
                  </a:cubicBezTo>
                  <a:cubicBezTo>
                    <a:pt x="218467" y="109234"/>
                    <a:pt x="222092" y="201761"/>
                    <a:pt x="240236" y="228976"/>
                  </a:cubicBezTo>
                  <a:lnTo>
                    <a:pt x="298294" y="316061"/>
                  </a:lnTo>
                  <a:cubicBezTo>
                    <a:pt x="307970" y="345090"/>
                    <a:pt x="319271" y="373626"/>
                    <a:pt x="327322" y="403147"/>
                  </a:cubicBezTo>
                  <a:cubicBezTo>
                    <a:pt x="333813" y="426947"/>
                    <a:pt x="334035" y="452315"/>
                    <a:pt x="341836" y="475719"/>
                  </a:cubicBezTo>
                  <a:cubicBezTo>
                    <a:pt x="348678" y="496245"/>
                    <a:pt x="362342" y="513889"/>
                    <a:pt x="370865" y="533776"/>
                  </a:cubicBezTo>
                  <a:cubicBezTo>
                    <a:pt x="395882" y="592149"/>
                    <a:pt x="370831" y="562772"/>
                    <a:pt x="399894" y="591833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>
            <a:off x="6809477" y="2467429"/>
            <a:ext cx="418637" cy="1036429"/>
          </a:xfrm>
          <a:custGeom>
            <a:avLst/>
            <a:gdLst>
              <a:gd name="connsiteX0" fmla="*/ 273494 w 418637"/>
              <a:gd name="connsiteY0" fmla="*/ 0 h 1036429"/>
              <a:gd name="connsiteX1" fmla="*/ 244466 w 418637"/>
              <a:gd name="connsiteY1" fmla="*/ 101600 h 1036429"/>
              <a:gd name="connsiteX2" fmla="*/ 215437 w 418637"/>
              <a:gd name="connsiteY2" fmla="*/ 232228 h 1036429"/>
              <a:gd name="connsiteX3" fmla="*/ 171894 w 418637"/>
              <a:gd name="connsiteY3" fmla="*/ 362857 h 1036429"/>
              <a:gd name="connsiteX4" fmla="*/ 157380 w 418637"/>
              <a:gd name="connsiteY4" fmla="*/ 406400 h 1036429"/>
              <a:gd name="connsiteX5" fmla="*/ 113837 w 418637"/>
              <a:gd name="connsiteY5" fmla="*/ 537028 h 1036429"/>
              <a:gd name="connsiteX6" fmla="*/ 99323 w 418637"/>
              <a:gd name="connsiteY6" fmla="*/ 595085 h 1036429"/>
              <a:gd name="connsiteX7" fmla="*/ 70294 w 418637"/>
              <a:gd name="connsiteY7" fmla="*/ 638628 h 1036429"/>
              <a:gd name="connsiteX8" fmla="*/ 55780 w 418637"/>
              <a:gd name="connsiteY8" fmla="*/ 711200 h 1036429"/>
              <a:gd name="connsiteX9" fmla="*/ 113837 w 418637"/>
              <a:gd name="connsiteY9" fmla="*/ 943428 h 1036429"/>
              <a:gd name="connsiteX10" fmla="*/ 157380 w 418637"/>
              <a:gd name="connsiteY10" fmla="*/ 972457 h 1036429"/>
              <a:gd name="connsiteX11" fmla="*/ 258980 w 418637"/>
              <a:gd name="connsiteY11" fmla="*/ 957942 h 1036429"/>
              <a:gd name="connsiteX12" fmla="*/ 288009 w 418637"/>
              <a:gd name="connsiteY12" fmla="*/ 899885 h 1036429"/>
              <a:gd name="connsiteX13" fmla="*/ 317037 w 418637"/>
              <a:gd name="connsiteY13" fmla="*/ 798285 h 1036429"/>
              <a:gd name="connsiteX14" fmla="*/ 331552 w 418637"/>
              <a:gd name="connsiteY14" fmla="*/ 493485 h 1036429"/>
              <a:gd name="connsiteX15" fmla="*/ 360580 w 418637"/>
              <a:gd name="connsiteY15" fmla="*/ 406400 h 1036429"/>
              <a:gd name="connsiteX16" fmla="*/ 404123 w 418637"/>
              <a:gd name="connsiteY16" fmla="*/ 145142 h 1036429"/>
              <a:gd name="connsiteX17" fmla="*/ 404123 w 418637"/>
              <a:gd name="connsiteY17" fmla="*/ 145142 h 1036429"/>
              <a:gd name="connsiteX18" fmla="*/ 418637 w 418637"/>
              <a:gd name="connsiteY18" fmla="*/ 58057 h 103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8637" h="1036429">
                <a:moveTo>
                  <a:pt x="273494" y="0"/>
                </a:moveTo>
                <a:cubicBezTo>
                  <a:pt x="257330" y="48491"/>
                  <a:pt x="256616" y="46922"/>
                  <a:pt x="244466" y="101600"/>
                </a:cubicBezTo>
                <a:cubicBezTo>
                  <a:pt x="232624" y="154888"/>
                  <a:pt x="230611" y="181648"/>
                  <a:pt x="215437" y="232228"/>
                </a:cubicBezTo>
                <a:cubicBezTo>
                  <a:pt x="215412" y="232313"/>
                  <a:pt x="179165" y="341044"/>
                  <a:pt x="171894" y="362857"/>
                </a:cubicBezTo>
                <a:cubicBezTo>
                  <a:pt x="167056" y="377371"/>
                  <a:pt x="160380" y="391398"/>
                  <a:pt x="157380" y="406400"/>
                </a:cubicBezTo>
                <a:cubicBezTo>
                  <a:pt x="138623" y="500187"/>
                  <a:pt x="153899" y="456906"/>
                  <a:pt x="113837" y="537028"/>
                </a:cubicBezTo>
                <a:cubicBezTo>
                  <a:pt x="108999" y="556380"/>
                  <a:pt x="107181" y="576750"/>
                  <a:pt x="99323" y="595085"/>
                </a:cubicBezTo>
                <a:cubicBezTo>
                  <a:pt x="92451" y="611119"/>
                  <a:pt x="76419" y="622295"/>
                  <a:pt x="70294" y="638628"/>
                </a:cubicBezTo>
                <a:cubicBezTo>
                  <a:pt x="61632" y="661727"/>
                  <a:pt x="60618" y="687009"/>
                  <a:pt x="55780" y="711200"/>
                </a:cubicBezTo>
                <a:cubicBezTo>
                  <a:pt x="77462" y="1036429"/>
                  <a:pt x="0" y="886510"/>
                  <a:pt x="113837" y="943428"/>
                </a:cubicBezTo>
                <a:cubicBezTo>
                  <a:pt x="129439" y="951229"/>
                  <a:pt x="142866" y="962781"/>
                  <a:pt x="157380" y="972457"/>
                </a:cubicBezTo>
                <a:cubicBezTo>
                  <a:pt x="191247" y="967619"/>
                  <a:pt x="229075" y="974556"/>
                  <a:pt x="258980" y="957942"/>
                </a:cubicBezTo>
                <a:cubicBezTo>
                  <a:pt x="277894" y="947434"/>
                  <a:pt x="279486" y="919772"/>
                  <a:pt x="288009" y="899885"/>
                </a:cubicBezTo>
                <a:cubicBezTo>
                  <a:pt x="300502" y="870736"/>
                  <a:pt x="309673" y="827743"/>
                  <a:pt x="317037" y="798285"/>
                </a:cubicBezTo>
                <a:cubicBezTo>
                  <a:pt x="321875" y="696685"/>
                  <a:pt x="320319" y="594578"/>
                  <a:pt x="331552" y="493485"/>
                </a:cubicBezTo>
                <a:cubicBezTo>
                  <a:pt x="334931" y="463074"/>
                  <a:pt x="360580" y="406400"/>
                  <a:pt x="360580" y="406400"/>
                </a:cubicBezTo>
                <a:cubicBezTo>
                  <a:pt x="377635" y="201735"/>
                  <a:pt x="356671" y="287497"/>
                  <a:pt x="404123" y="145142"/>
                </a:cubicBezTo>
                <a:lnTo>
                  <a:pt x="404123" y="145142"/>
                </a:lnTo>
                <a:lnTo>
                  <a:pt x="418637" y="58057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934200" y="3200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48600" y="2819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ডিম্বানু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5334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118.png"/>
          <p:cNvPicPr>
            <a:picLocks noChangeAspect="1"/>
          </p:cNvPicPr>
          <p:nvPr/>
        </p:nvPicPr>
        <p:blipFill>
          <a:blip r:embed="rId4"/>
          <a:srcRect r="58980" b="10692"/>
          <a:stretch>
            <a:fillRect/>
          </a:stretch>
        </p:blipFill>
        <p:spPr>
          <a:xfrm>
            <a:off x="6019800" y="3657600"/>
            <a:ext cx="1371600" cy="1752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96200" y="4419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ক্যাপস্যুল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5486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541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পরিনত স্পোর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" y="5562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স্পোরের অংকুরোদগম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3124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থ্যালাস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922248" y="25112"/>
            <a:ext cx="1981200" cy="889288"/>
            <a:chOff x="3731748" y="235347"/>
            <a:chExt cx="1981200" cy="889288"/>
          </a:xfrm>
          <a:solidFill>
            <a:srgbClr val="92D050"/>
          </a:solidFill>
        </p:grpSpPr>
        <p:sp>
          <p:nvSpPr>
            <p:cNvPr id="26" name="TextBox 25"/>
            <p:cNvSpPr txBox="1"/>
            <p:nvPr/>
          </p:nvSpPr>
          <p:spPr>
            <a:xfrm>
              <a:off x="3731748" y="235347"/>
              <a:ext cx="19812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অন্থেরিডিয়াম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3788229" y="762000"/>
              <a:ext cx="631371" cy="362635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809477" y="139125"/>
            <a:ext cx="2286000" cy="1308675"/>
            <a:chOff x="6809477" y="139125"/>
            <a:chExt cx="2286000" cy="1308675"/>
          </a:xfrm>
        </p:grpSpPr>
        <p:sp>
          <p:nvSpPr>
            <p:cNvPr id="27" name="TextBox 26"/>
            <p:cNvSpPr txBox="1"/>
            <p:nvPr/>
          </p:nvSpPr>
          <p:spPr>
            <a:xfrm>
              <a:off x="6809477" y="139125"/>
              <a:ext cx="2286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আর্কিগোনিয়াম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7162800" y="685800"/>
              <a:ext cx="8382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>
            <a:stCxn id="29" idx="1"/>
          </p:cNvCxnSpPr>
          <p:nvPr/>
        </p:nvCxnSpPr>
        <p:spPr>
          <a:xfrm rot="10800000" flipV="1">
            <a:off x="7162800" y="3111788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038600" y="1600200"/>
            <a:ext cx="2209800" cy="1575375"/>
            <a:chOff x="4038600" y="1600200"/>
            <a:chExt cx="2209800" cy="1575375"/>
          </a:xfrm>
        </p:grpSpPr>
        <p:grpSp>
          <p:nvGrpSpPr>
            <p:cNvPr id="17" name="Group 16"/>
            <p:cNvGrpSpPr/>
            <p:nvPr/>
          </p:nvGrpSpPr>
          <p:grpSpPr>
            <a:xfrm>
              <a:off x="4267200" y="1600200"/>
              <a:ext cx="685800" cy="304800"/>
              <a:chOff x="3909917" y="1633039"/>
              <a:chExt cx="1474102" cy="1080300"/>
            </a:xfrm>
          </p:grpSpPr>
          <p:sp>
            <p:nvSpPr>
              <p:cNvPr id="12" name="Freeform 11"/>
              <p:cNvSpPr/>
              <p:nvPr/>
            </p:nvSpPr>
            <p:spPr>
              <a:xfrm rot="21444193">
                <a:off x="3909917" y="1633039"/>
                <a:ext cx="1474102" cy="1080300"/>
              </a:xfrm>
              <a:custGeom>
                <a:avLst/>
                <a:gdLst>
                  <a:gd name="connsiteX0" fmla="*/ 435428 w 435428"/>
                  <a:gd name="connsiteY0" fmla="*/ 314 h 569192"/>
                  <a:gd name="connsiteX1" fmla="*/ 348343 w 435428"/>
                  <a:gd name="connsiteY1" fmla="*/ 14828 h 569192"/>
                  <a:gd name="connsiteX2" fmla="*/ 261257 w 435428"/>
                  <a:gd name="connsiteY2" fmla="*/ 101914 h 569192"/>
                  <a:gd name="connsiteX3" fmla="*/ 203200 w 435428"/>
                  <a:gd name="connsiteY3" fmla="*/ 189000 h 569192"/>
                  <a:gd name="connsiteX4" fmla="*/ 159657 w 435428"/>
                  <a:gd name="connsiteY4" fmla="*/ 319628 h 569192"/>
                  <a:gd name="connsiteX5" fmla="*/ 145143 w 435428"/>
                  <a:gd name="connsiteY5" fmla="*/ 363171 h 569192"/>
                  <a:gd name="connsiteX6" fmla="*/ 130628 w 435428"/>
                  <a:gd name="connsiteY6" fmla="*/ 421228 h 569192"/>
                  <a:gd name="connsiteX7" fmla="*/ 72571 w 435428"/>
                  <a:gd name="connsiteY7" fmla="*/ 566371 h 569192"/>
                  <a:gd name="connsiteX8" fmla="*/ 14514 w 435428"/>
                  <a:gd name="connsiteY8" fmla="*/ 551857 h 569192"/>
                  <a:gd name="connsiteX9" fmla="*/ 0 w 435428"/>
                  <a:gd name="connsiteY9" fmla="*/ 508314 h 569192"/>
                  <a:gd name="connsiteX10" fmla="*/ 58057 w 435428"/>
                  <a:gd name="connsiteY10" fmla="*/ 392200 h 569192"/>
                  <a:gd name="connsiteX11" fmla="*/ 116114 w 435428"/>
                  <a:gd name="connsiteY11" fmla="*/ 392200 h 56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428" h="569192">
                    <a:moveTo>
                      <a:pt x="435428" y="314"/>
                    </a:moveTo>
                    <a:cubicBezTo>
                      <a:pt x="406400" y="5152"/>
                      <a:pt x="373763" y="0"/>
                      <a:pt x="348343" y="14828"/>
                    </a:cubicBezTo>
                    <a:cubicBezTo>
                      <a:pt x="312883" y="35513"/>
                      <a:pt x="284029" y="67756"/>
                      <a:pt x="261257" y="101914"/>
                    </a:cubicBezTo>
                    <a:cubicBezTo>
                      <a:pt x="241905" y="130943"/>
                      <a:pt x="214233" y="155902"/>
                      <a:pt x="203200" y="189000"/>
                    </a:cubicBezTo>
                    <a:lnTo>
                      <a:pt x="159657" y="319628"/>
                    </a:lnTo>
                    <a:cubicBezTo>
                      <a:pt x="154819" y="334142"/>
                      <a:pt x="148854" y="348328"/>
                      <a:pt x="145143" y="363171"/>
                    </a:cubicBezTo>
                    <a:lnTo>
                      <a:pt x="130628" y="421228"/>
                    </a:lnTo>
                    <a:cubicBezTo>
                      <a:pt x="125279" y="464020"/>
                      <a:pt x="143503" y="556238"/>
                      <a:pt x="72571" y="566371"/>
                    </a:cubicBezTo>
                    <a:cubicBezTo>
                      <a:pt x="52824" y="569192"/>
                      <a:pt x="33866" y="556695"/>
                      <a:pt x="14514" y="551857"/>
                    </a:cubicBezTo>
                    <a:cubicBezTo>
                      <a:pt x="9676" y="537343"/>
                      <a:pt x="0" y="523613"/>
                      <a:pt x="0" y="508314"/>
                    </a:cubicBezTo>
                    <a:cubicBezTo>
                      <a:pt x="0" y="452708"/>
                      <a:pt x="330" y="408693"/>
                      <a:pt x="58057" y="392200"/>
                    </a:cubicBezTo>
                    <a:cubicBezTo>
                      <a:pt x="76665" y="386884"/>
                      <a:pt x="96762" y="392200"/>
                      <a:pt x="116114" y="3922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538894" y="1942875"/>
                <a:ext cx="758820" cy="143106"/>
              </a:xfrm>
              <a:custGeom>
                <a:avLst/>
                <a:gdLst>
                  <a:gd name="connsiteX0" fmla="*/ 33106 w 758820"/>
                  <a:gd name="connsiteY0" fmla="*/ 16554 h 143106"/>
                  <a:gd name="connsiteX1" fmla="*/ 120192 w 758820"/>
                  <a:gd name="connsiteY1" fmla="*/ 60096 h 143106"/>
                  <a:gd name="connsiteX2" fmla="*/ 163735 w 758820"/>
                  <a:gd name="connsiteY2" fmla="*/ 89125 h 143106"/>
                  <a:gd name="connsiteX3" fmla="*/ 207277 w 758820"/>
                  <a:gd name="connsiteY3" fmla="*/ 103639 h 143106"/>
                  <a:gd name="connsiteX4" fmla="*/ 352420 w 758820"/>
                  <a:gd name="connsiteY4" fmla="*/ 132668 h 143106"/>
                  <a:gd name="connsiteX5" fmla="*/ 657220 w 758820"/>
                  <a:gd name="connsiteY5" fmla="*/ 103639 h 143106"/>
                  <a:gd name="connsiteX6" fmla="*/ 700763 w 758820"/>
                  <a:gd name="connsiteY6" fmla="*/ 74611 h 143106"/>
                  <a:gd name="connsiteX7" fmla="*/ 758820 w 758820"/>
                  <a:gd name="connsiteY7" fmla="*/ 16554 h 1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8820" h="143106">
                    <a:moveTo>
                      <a:pt x="33106" y="16554"/>
                    </a:moveTo>
                    <a:cubicBezTo>
                      <a:pt x="157903" y="99750"/>
                      <a:pt x="0" y="0"/>
                      <a:pt x="120192" y="60096"/>
                    </a:cubicBezTo>
                    <a:cubicBezTo>
                      <a:pt x="135794" y="67897"/>
                      <a:pt x="148133" y="81324"/>
                      <a:pt x="163735" y="89125"/>
                    </a:cubicBezTo>
                    <a:cubicBezTo>
                      <a:pt x="177419" y="95967"/>
                      <a:pt x="192567" y="99436"/>
                      <a:pt x="207277" y="103639"/>
                    </a:cubicBezTo>
                    <a:cubicBezTo>
                      <a:pt x="267907" y="120962"/>
                      <a:pt x="283982" y="121262"/>
                      <a:pt x="352420" y="132668"/>
                    </a:cubicBezTo>
                    <a:cubicBezTo>
                      <a:pt x="359001" y="132302"/>
                      <a:pt x="578286" y="143106"/>
                      <a:pt x="657220" y="103639"/>
                    </a:cubicBezTo>
                    <a:cubicBezTo>
                      <a:pt x="672822" y="95838"/>
                      <a:pt x="687362" y="85778"/>
                      <a:pt x="700763" y="74611"/>
                    </a:cubicBezTo>
                    <a:lnTo>
                      <a:pt x="758820" y="1655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181600" y="25908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শুক্রানু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038600" y="2590800"/>
              <a:ext cx="685800" cy="304800"/>
              <a:chOff x="3909917" y="1633039"/>
              <a:chExt cx="1474102" cy="1080300"/>
            </a:xfrm>
          </p:grpSpPr>
          <p:sp>
            <p:nvSpPr>
              <p:cNvPr id="50" name="Freeform 49"/>
              <p:cNvSpPr/>
              <p:nvPr/>
            </p:nvSpPr>
            <p:spPr>
              <a:xfrm rot="21444193">
                <a:off x="3909917" y="1633039"/>
                <a:ext cx="1474102" cy="1080300"/>
              </a:xfrm>
              <a:custGeom>
                <a:avLst/>
                <a:gdLst>
                  <a:gd name="connsiteX0" fmla="*/ 435428 w 435428"/>
                  <a:gd name="connsiteY0" fmla="*/ 314 h 569192"/>
                  <a:gd name="connsiteX1" fmla="*/ 348343 w 435428"/>
                  <a:gd name="connsiteY1" fmla="*/ 14828 h 569192"/>
                  <a:gd name="connsiteX2" fmla="*/ 261257 w 435428"/>
                  <a:gd name="connsiteY2" fmla="*/ 101914 h 569192"/>
                  <a:gd name="connsiteX3" fmla="*/ 203200 w 435428"/>
                  <a:gd name="connsiteY3" fmla="*/ 189000 h 569192"/>
                  <a:gd name="connsiteX4" fmla="*/ 159657 w 435428"/>
                  <a:gd name="connsiteY4" fmla="*/ 319628 h 569192"/>
                  <a:gd name="connsiteX5" fmla="*/ 145143 w 435428"/>
                  <a:gd name="connsiteY5" fmla="*/ 363171 h 569192"/>
                  <a:gd name="connsiteX6" fmla="*/ 130628 w 435428"/>
                  <a:gd name="connsiteY6" fmla="*/ 421228 h 569192"/>
                  <a:gd name="connsiteX7" fmla="*/ 72571 w 435428"/>
                  <a:gd name="connsiteY7" fmla="*/ 566371 h 569192"/>
                  <a:gd name="connsiteX8" fmla="*/ 14514 w 435428"/>
                  <a:gd name="connsiteY8" fmla="*/ 551857 h 569192"/>
                  <a:gd name="connsiteX9" fmla="*/ 0 w 435428"/>
                  <a:gd name="connsiteY9" fmla="*/ 508314 h 569192"/>
                  <a:gd name="connsiteX10" fmla="*/ 58057 w 435428"/>
                  <a:gd name="connsiteY10" fmla="*/ 392200 h 569192"/>
                  <a:gd name="connsiteX11" fmla="*/ 116114 w 435428"/>
                  <a:gd name="connsiteY11" fmla="*/ 392200 h 56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428" h="569192">
                    <a:moveTo>
                      <a:pt x="435428" y="314"/>
                    </a:moveTo>
                    <a:cubicBezTo>
                      <a:pt x="406400" y="5152"/>
                      <a:pt x="373763" y="0"/>
                      <a:pt x="348343" y="14828"/>
                    </a:cubicBezTo>
                    <a:cubicBezTo>
                      <a:pt x="312883" y="35513"/>
                      <a:pt x="284029" y="67756"/>
                      <a:pt x="261257" y="101914"/>
                    </a:cubicBezTo>
                    <a:cubicBezTo>
                      <a:pt x="241905" y="130943"/>
                      <a:pt x="214233" y="155902"/>
                      <a:pt x="203200" y="189000"/>
                    </a:cubicBezTo>
                    <a:lnTo>
                      <a:pt x="159657" y="319628"/>
                    </a:lnTo>
                    <a:cubicBezTo>
                      <a:pt x="154819" y="334142"/>
                      <a:pt x="148854" y="348328"/>
                      <a:pt x="145143" y="363171"/>
                    </a:cubicBezTo>
                    <a:lnTo>
                      <a:pt x="130628" y="421228"/>
                    </a:lnTo>
                    <a:cubicBezTo>
                      <a:pt x="125279" y="464020"/>
                      <a:pt x="143503" y="556238"/>
                      <a:pt x="72571" y="566371"/>
                    </a:cubicBezTo>
                    <a:cubicBezTo>
                      <a:pt x="52824" y="569192"/>
                      <a:pt x="33866" y="556695"/>
                      <a:pt x="14514" y="551857"/>
                    </a:cubicBezTo>
                    <a:cubicBezTo>
                      <a:pt x="9676" y="537343"/>
                      <a:pt x="0" y="523613"/>
                      <a:pt x="0" y="508314"/>
                    </a:cubicBezTo>
                    <a:cubicBezTo>
                      <a:pt x="0" y="452708"/>
                      <a:pt x="330" y="408693"/>
                      <a:pt x="58057" y="392200"/>
                    </a:cubicBezTo>
                    <a:cubicBezTo>
                      <a:pt x="76665" y="386884"/>
                      <a:pt x="96762" y="392200"/>
                      <a:pt x="116114" y="3922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538894" y="1942875"/>
                <a:ext cx="758820" cy="143106"/>
              </a:xfrm>
              <a:custGeom>
                <a:avLst/>
                <a:gdLst>
                  <a:gd name="connsiteX0" fmla="*/ 33106 w 758820"/>
                  <a:gd name="connsiteY0" fmla="*/ 16554 h 143106"/>
                  <a:gd name="connsiteX1" fmla="*/ 120192 w 758820"/>
                  <a:gd name="connsiteY1" fmla="*/ 60096 h 143106"/>
                  <a:gd name="connsiteX2" fmla="*/ 163735 w 758820"/>
                  <a:gd name="connsiteY2" fmla="*/ 89125 h 143106"/>
                  <a:gd name="connsiteX3" fmla="*/ 207277 w 758820"/>
                  <a:gd name="connsiteY3" fmla="*/ 103639 h 143106"/>
                  <a:gd name="connsiteX4" fmla="*/ 352420 w 758820"/>
                  <a:gd name="connsiteY4" fmla="*/ 132668 h 143106"/>
                  <a:gd name="connsiteX5" fmla="*/ 657220 w 758820"/>
                  <a:gd name="connsiteY5" fmla="*/ 103639 h 143106"/>
                  <a:gd name="connsiteX6" fmla="*/ 700763 w 758820"/>
                  <a:gd name="connsiteY6" fmla="*/ 74611 h 143106"/>
                  <a:gd name="connsiteX7" fmla="*/ 758820 w 758820"/>
                  <a:gd name="connsiteY7" fmla="*/ 16554 h 1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8820" h="143106">
                    <a:moveTo>
                      <a:pt x="33106" y="16554"/>
                    </a:moveTo>
                    <a:cubicBezTo>
                      <a:pt x="157903" y="99750"/>
                      <a:pt x="0" y="0"/>
                      <a:pt x="120192" y="60096"/>
                    </a:cubicBezTo>
                    <a:cubicBezTo>
                      <a:pt x="135794" y="67897"/>
                      <a:pt x="148133" y="81324"/>
                      <a:pt x="163735" y="89125"/>
                    </a:cubicBezTo>
                    <a:cubicBezTo>
                      <a:pt x="177419" y="95967"/>
                      <a:pt x="192567" y="99436"/>
                      <a:pt x="207277" y="103639"/>
                    </a:cubicBezTo>
                    <a:cubicBezTo>
                      <a:pt x="267907" y="120962"/>
                      <a:pt x="283982" y="121262"/>
                      <a:pt x="352420" y="132668"/>
                    </a:cubicBezTo>
                    <a:cubicBezTo>
                      <a:pt x="359001" y="132302"/>
                      <a:pt x="578286" y="143106"/>
                      <a:pt x="657220" y="103639"/>
                    </a:cubicBezTo>
                    <a:cubicBezTo>
                      <a:pt x="672822" y="95838"/>
                      <a:pt x="687362" y="85778"/>
                      <a:pt x="700763" y="74611"/>
                    </a:cubicBezTo>
                    <a:lnTo>
                      <a:pt x="758820" y="1655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</p:grpSp>
      <p:cxnSp>
        <p:nvCxnSpPr>
          <p:cNvPr id="55" name="Straight Arrow Connector 54"/>
          <p:cNvCxnSpPr/>
          <p:nvPr/>
        </p:nvCxnSpPr>
        <p:spPr>
          <a:xfrm rot="10800000" flipV="1">
            <a:off x="7086600" y="4648200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H="1" flipV="1">
            <a:off x="4191000" y="2971800"/>
            <a:ext cx="2590800" cy="14602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1"/>
          </p:cNvCxnSpPr>
          <p:nvPr/>
        </p:nvCxnSpPr>
        <p:spPr>
          <a:xfrm rot="10800000" flipV="1">
            <a:off x="4343400" y="2883188"/>
            <a:ext cx="838200" cy="24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4" idx="10"/>
          </p:cNvCxnSpPr>
          <p:nvPr/>
        </p:nvCxnSpPr>
        <p:spPr>
          <a:xfrm flipH="1">
            <a:off x="6934200" y="3439886"/>
            <a:ext cx="32657" cy="1055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78729" y="1028700"/>
            <a:ext cx="212270" cy="16898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676900" y="4736813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3892753" y="4904678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1640865" y="4993290"/>
            <a:ext cx="1254735" cy="7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390494" y="3503858"/>
            <a:ext cx="247806" cy="1073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9" grpId="0"/>
      <p:bldP spid="30" grpId="0"/>
      <p:bldP spid="32" grpId="0"/>
      <p:bldP spid="34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800" y="34493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0" y="1752600"/>
            <a:ext cx="8147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১।Riccia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২।পুংজননাঙ্গ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স্ত্রীজননাঙ্গ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রাইজয়েড কত প্রকার ও কি কি?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স্কেল কোথায় থাকে?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৫।Riccia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অংগজ জনন কি কি দ্বারা হয়?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শুক্রানু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ওডিম্বানু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৭।বাংলাদেশে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66750" y="232493"/>
            <a:ext cx="8191500" cy="124053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622300" y="5486400"/>
            <a:ext cx="8191500" cy="1240536"/>
          </a:xfrm>
          <a:prstGeom prst="horizontalScroll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প্রস্থচ্ছেদ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00250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25709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85877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228600"/>
            <a:ext cx="3406405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3277166" cy="2647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048000"/>
            <a:ext cx="42068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6200" y="5778500"/>
            <a:ext cx="8991600" cy="1033272"/>
          </a:xfrm>
          <a:prstGeom prst="horizontalScroll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6" y="3359150"/>
            <a:ext cx="1885950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8" y="257175"/>
            <a:ext cx="1996603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3048000"/>
            <a:ext cx="26098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7946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1"/>
            <a:ext cx="7696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তা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গঠন বলতে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অংশগুলো চিহ্নিত 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জনন ব্যাখ্যা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04800" y="-304800"/>
            <a:ext cx="9906000" cy="73152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911" y="93848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রিকসিয়া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84" y="1600201"/>
            <a:ext cx="5198233" cy="434339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8100" y="0"/>
            <a:ext cx="9144000" cy="685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53670" y="1600201"/>
            <a:ext cx="6205817" cy="4343399"/>
          </a:xfrm>
          <a:prstGeom prst="flowChartAlternateProcess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Bryophyta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অপূষ্পক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উদ্ভিদ।যার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গ্যামেটোফাইট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থ্যালয়েড।থ্যলাস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সবুজ,শায়িত,বিষমপৃষ্ঠ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দ্ব্যাগ্র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শাখাযুক্ত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-9394"/>
            <a:ext cx="9144000" cy="6836079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en-US" sz="5400" b="1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প্রজাতির ছবি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8" y="838200"/>
            <a:ext cx="37306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838200"/>
            <a:ext cx="3734594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8" y="3252788"/>
            <a:ext cx="3711689" cy="269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3252788"/>
            <a:ext cx="3730625" cy="269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4495800" cy="2590799"/>
          </a:xfrm>
          <a:prstGeom prst="rect">
            <a:avLst/>
          </a:prstGeom>
        </p:spPr>
      </p:pic>
      <p:pic>
        <p:nvPicPr>
          <p:cNvPr id="13" name="Picture 12" descr="361_Riccia_glauca_2010_08_20_img_7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6712"/>
            <a:ext cx="4343400" cy="3615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4557"/>
            <a:ext cx="4038601" cy="3607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0077" y="5474611"/>
            <a:ext cx="3055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endParaRPr lang="en-US" sz="7200" b="1" i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14300" y="304798"/>
            <a:ext cx="8801100" cy="5029201"/>
          </a:xfrm>
          <a:prstGeom prst="wedgeRoundRectCallou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ব্রায়োফাইটার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অপূষ্পক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2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Kingdom:Plantae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Division:Bryophyta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Class:Hepaticae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Order:Marchantiales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Family: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Ricciaceae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Genus: </a:t>
            </a:r>
            <a:r>
              <a:rPr lang="en-US" sz="28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endParaRPr lang="en-US" sz="2800" i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28599" y="381000"/>
            <a:ext cx="8839201" cy="6096000"/>
          </a:xfrm>
          <a:prstGeom prst="borderCallout1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আবাসস্থলঃ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আছে,এরা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liverwort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ব্রায়োফাইটের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সদস্য।এদের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গায়ে,স্যাঁতসেতে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মাটিতে,নদীর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কিনারে,বস্‌ত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সবজ়্বী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বাগানে,নার্সারীর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টবে,নতুন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ঊঠা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যায়।বর্ষা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জন্মে।শুধুমাত্র</a:t>
            </a:r>
            <a:r>
              <a:rPr lang="en-US" sz="2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fluitans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ব্যপকভাবে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বিস্তৃত।বাংলাদেশে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হয়েছে।নতুন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bengalensis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dhakensis,Riccia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chittagonensis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	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amelli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gangeticus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		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R.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perssonii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R.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discolor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1206</TotalTime>
  <Words>897</Words>
  <Application>Microsoft Office PowerPoint</Application>
  <PresentationFormat>On-screen Show (4:3)</PresentationFormat>
  <Paragraphs>126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NikoshBAN</vt:lpstr>
      <vt:lpstr>Retrospect</vt:lpstr>
      <vt:lpstr>PowerPoint Presentation</vt:lpstr>
      <vt:lpstr>Biology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189</cp:revision>
  <dcterms:created xsi:type="dcterms:W3CDTF">2006-08-16T00:00:00Z</dcterms:created>
  <dcterms:modified xsi:type="dcterms:W3CDTF">2021-07-28T14:42:25Z</dcterms:modified>
</cp:coreProperties>
</file>