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281" r:id="rId3"/>
    <p:sldId id="258" r:id="rId4"/>
    <p:sldId id="260" r:id="rId5"/>
    <p:sldId id="279" r:id="rId6"/>
    <p:sldId id="275" r:id="rId7"/>
    <p:sldId id="276" r:id="rId8"/>
    <p:sldId id="261" r:id="rId9"/>
    <p:sldId id="262" r:id="rId10"/>
    <p:sldId id="263" r:id="rId11"/>
    <p:sldId id="282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1" autoAdjust="0"/>
    <p:restoredTop sz="94660"/>
  </p:normalViewPr>
  <p:slideViewPr>
    <p:cSldViewPr>
      <p:cViewPr varScale="1">
        <p:scale>
          <a:sx n="70" d="100"/>
          <a:sy n="70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E3B0F-FCCA-43C9-9D74-3A778E7C2798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35449-ADAD-4647-806B-AE8F10CBA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6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1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1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ন্টি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DA148-711F-4D4E-B304-C55E74E123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9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35449-ADAD-4647-806B-AE8F10CBA7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47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35449-ADAD-4647-806B-AE8F10CBA7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1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ক</a:t>
            </a:r>
            <a:r>
              <a:rPr lang="as-IN" dirty="0"/>
              <a:t>ন</a:t>
            </a:r>
            <a:r>
              <a:rPr lang="en-US" dirty="0"/>
              <a:t>ট</a:t>
            </a:r>
            <a:r>
              <a:rPr lang="as-IN" dirty="0"/>
              <a:t>ে</a:t>
            </a:r>
            <a:r>
              <a:rPr lang="en-US" dirty="0" err="1"/>
              <a:t>ন্টি</a:t>
            </a:r>
            <a:r>
              <a:rPr lang="en-US" dirty="0"/>
              <a:t> </a:t>
            </a:r>
            <a:r>
              <a:rPr lang="en-US" dirty="0" err="1"/>
              <a:t>সম্পাদিত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35449-ADAD-4647-806B-AE8F10CBA7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0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2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812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8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17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1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5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5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7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5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9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1"/>
            <a:ext cx="9164410" cy="513206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593" y="1251465"/>
            <a:ext cx="6214403" cy="1656471"/>
          </a:xfrm>
        </p:spPr>
        <p:txBody>
          <a:bodyPr>
            <a:noAutofit/>
          </a:bodyPr>
          <a:lstStyle/>
          <a:p>
            <a:r>
              <a:rPr lang="bn-BD" sz="215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152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4593" y="1903603"/>
            <a:ext cx="5673437" cy="28276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17925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7925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982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1"/>
            <a:ext cx="9144000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উপরের চিত্র থেকে আমরা বিভিন্ন প্রকার কম্পিউটার টপলোজি সম্পর্কে ধারনা লাভ করতে পারি...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০১।ষ্টার টপলোজি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০২।রিং টপলোজি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০৩।বাস  টপলোজি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০৪।ট্রি টপলোজি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০৫।মেশ/পরস্পর সংযুক্ত নেটওয়ার্ক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০৬।শাখা-প্রশাখা যুক্ত</a:t>
            </a:r>
          </a:p>
        </p:txBody>
      </p:sp>
      <p:pic>
        <p:nvPicPr>
          <p:cNvPr id="4" name="Picture 3" descr="computer topology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9067800" cy="2971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8229600" y="602291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960C10E-08CB-4303-8DD1-D75319705E8C}"/>
              </a:ext>
            </a:extLst>
          </p:cNvPr>
          <p:cNvSpPr txBox="1"/>
          <p:nvPr/>
        </p:nvSpPr>
        <p:spPr>
          <a:xfrm>
            <a:off x="533400" y="31242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 এর প্রকারভেদ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গুল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ো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C13B02-AE23-4047-A281-A199BBDE1D06}"/>
              </a:ext>
            </a:extLst>
          </p:cNvPr>
          <p:cNvSpPr txBox="1"/>
          <p:nvPr/>
        </p:nvSpPr>
        <p:spPr>
          <a:xfrm>
            <a:off x="533400" y="1143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				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:০৭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9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87682"/>
            <a:ext cx="9144000" cy="3970318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কম্পিটার নেটওয়ার্ক এর সুবিধাগুলো কি কিঃ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০১।সময় বাঁচে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০২।অর্থ বাঁচে।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০৩।দ্রুত কাজ সম্পাদন করা যায়।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০৪।সারা পৃথিবীর তথ্য আমরা এক মুহূর্তে জানতে পারি।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০৫।দ্রুত সিদ্ধান্ত গ্রহন করা যায়।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ctor ric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95600" cy="2133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 descr="dat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0"/>
            <a:ext cx="2568147" cy="213359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Picture 5" descr="hgfgy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1" y="0"/>
            <a:ext cx="3505199" cy="2133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0" y="2133600"/>
            <a:ext cx="28956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>
                <a:latin typeface="NikoshBAN" pitchFamily="2" charset="0"/>
                <a:cs typeface="NikoshBAN" pitchFamily="2" charset="0"/>
              </a:rPr>
              <a:t>একজন চিকিৎসক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2281535"/>
            <a:ext cx="2590800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একজন পরিবার কর্তা </a:t>
            </a:r>
            <a:endParaRPr lang="en-US" sz="2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2205335"/>
            <a:ext cx="3505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একজন গবেষণাকারী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Action Button: Home 12">
            <a:hlinkClick r:id="rId5" action="ppaction://hlinksldjump" highlightClick="1"/>
          </p:cNvPr>
          <p:cNvSpPr/>
          <p:nvPr/>
        </p:nvSpPr>
        <p:spPr>
          <a:xfrm>
            <a:off x="8153400" y="59436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0"/>
            <a:ext cx="3581400" cy="461665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             সময়:০৮মিনিট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886200"/>
            <a:ext cx="9144000" cy="28623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০১।কম্পিউটার নেটওয়ার্ক এর ধারনা সংজ্ঞায়িত কর?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০২।একটি শিক্ষা প্রতিষ্ঠানের মধ্যে কোন ধরনের নেটওয়ার্ক ব্যবহার করতে হয়?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০৩।ব্যক্তি জীবনে কিভাবে তুমি নেটওয়ার্ক  ব্যবহার করবে?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Special\Desktop\download picter\j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1"/>
            <a:ext cx="9144000" cy="272020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305800" y="62484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কম্পিউটার নেটওয়ার্ক ব্যবহারের মাধ্যমে  তোমার এলাকার মানুষ কি ভাবে উপকৃত হবে।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jf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4792"/>
            <a:ext cx="9144000" cy="506320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534399" y="6248400"/>
            <a:ext cx="576943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thib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037" y="609600"/>
            <a:ext cx="6550925" cy="3657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Action Button: Home 7">
            <a:hlinkClick r:id="rId4" action="ppaction://hlinksldjump" highlightClick="1"/>
          </p:cNvPr>
          <p:cNvSpPr/>
          <p:nvPr/>
        </p:nvSpPr>
        <p:spPr>
          <a:xfrm rot="10800000" flipV="1">
            <a:off x="7772400" y="6096000"/>
            <a:ext cx="13716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6E2BDF0-1709-4C29-A608-9A7FD03F4B99}"/>
              </a:ext>
            </a:extLst>
          </p:cNvPr>
          <p:cNvSpPr/>
          <p:nvPr/>
        </p:nvSpPr>
        <p:spPr>
          <a:xfrm>
            <a:off x="914400" y="4800600"/>
            <a:ext cx="54102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51" y="1657351"/>
            <a:ext cx="2388053" cy="68290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err="1">
                <a:ln w="13462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n w="13462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3050" y="2628901"/>
            <a:ext cx="3714750" cy="209288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7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মোরশেদ</a:t>
            </a:r>
            <a:endParaRPr lang="en-US" sz="30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7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কোকদন্ডী</a:t>
            </a:r>
            <a:r>
              <a:rPr lang="en-US" sz="27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গুনাগরী</a:t>
            </a:r>
            <a:r>
              <a:rPr lang="en-US" sz="27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7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IN" sz="27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7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বাঁশখালী,চট্টগ্রাম</a:t>
            </a:r>
            <a:r>
              <a:rPr lang="en-US" sz="27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7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517696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0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769441"/>
          </a:xfrm>
          <a:prstGeom prst="rect">
            <a:avLst/>
          </a:prstGeom>
          <a:solidFill>
            <a:srgbClr val="00B050"/>
          </a:solidFill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পাঠ পরিচিতিঃ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92858"/>
            <a:ext cx="9144000" cy="2862322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শ্রেণীঃদশ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ম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8229600" y="5943600"/>
            <a:ext cx="8382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7257" y="582151"/>
            <a:ext cx="2057400" cy="64633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772400" y="5943600"/>
            <a:ext cx="1371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FA8EFF1-A60F-475C-941F-049FB326F992}"/>
              </a:ext>
            </a:extLst>
          </p:cNvPr>
          <p:cNvSpPr/>
          <p:nvPr/>
        </p:nvSpPr>
        <p:spPr>
          <a:xfrm>
            <a:off x="228600" y="17526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 পাঠশেষে শিক্ষার্থীরা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bn-IN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০১।কম্পিউটার নেটওয়ার্ক  সম্পর্কে ধারনা লাভ করতে পারবে?</a:t>
            </a:r>
          </a:p>
          <a:p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০২।কম্পিউটার নেটওয়ার্ক এর প্রকারভেদ সম্পর্কে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পারবে?</a:t>
            </a:r>
          </a:p>
          <a:p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০৩।কম্পিউটার নেটওয়ার্ক এর লোকাল এরিয়ার বিভিন্ন টপলোজি সম্পর্কে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করতে পারবে?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0"/>
            <a:ext cx="4572000" cy="243840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Picture 4" descr="img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4419600" cy="2971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9" name="Picture 8" descr="image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00400"/>
            <a:ext cx="4495800" cy="2971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0" name="Picture 9" descr="image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76200"/>
            <a:ext cx="4419600" cy="2362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2514600"/>
            <a:ext cx="44196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পৃথিবী ও তথ্য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11669"/>
            <a:ext cx="44958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পৃথিবী ওকম্পিউটার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2438400"/>
            <a:ext cx="4648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পরস্পর সংযুক্ত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সংগঠন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4495800" y="6273225"/>
            <a:ext cx="4572000" cy="58477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নেটওয়ার্ক এর কাল্পনিক দৃশ্য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Action Button: Home 13">
            <a:hlinkClick r:id="rId6" action="ppaction://hlinksldjump" highlightClick="1"/>
          </p:cNvPr>
          <p:cNvSpPr/>
          <p:nvPr/>
        </p:nvSpPr>
        <p:spPr>
          <a:xfrm>
            <a:off x="8610600" y="6324600"/>
            <a:ext cx="5334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276600"/>
            <a:ext cx="6495689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আজকের পাঠ -কম্পিউটার নেটওয়ার্ক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143000"/>
            <a:ext cx="29718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পাঠ ঘোষনাঃ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772400" y="5943600"/>
            <a:ext cx="1371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us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1265"/>
            <a:ext cx="3124200" cy="367093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house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362200"/>
            <a:ext cx="3429000" cy="369628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pic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219200"/>
            <a:ext cx="2286000" cy="1981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4800" y="6248400"/>
            <a:ext cx="2590800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বাড়ী -০১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6211669"/>
            <a:ext cx="2895600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বাড়ী-০২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3276600"/>
            <a:ext cx="2362200" cy="400110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/>
              <a:t>কম্পিউটার</a:t>
            </a:r>
            <a:endParaRPr lang="en-US" sz="2000" dirty="0"/>
          </a:p>
        </p:txBody>
      </p:sp>
      <p:cxnSp>
        <p:nvCxnSpPr>
          <p:cNvPr id="10" name="Straight Arrow Connector 9"/>
          <p:cNvCxnSpPr>
            <a:endCxn id="3" idx="0"/>
          </p:cNvCxnSpPr>
          <p:nvPr/>
        </p:nvCxnSpPr>
        <p:spPr>
          <a:xfrm rot="16200000" flipV="1">
            <a:off x="7372350" y="241935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1753394" y="1447006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5487194" y="1370806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3200" y="4572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353594" y="1066006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4800600" y="4572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343400" y="990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pic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0"/>
            <a:ext cx="1600200" cy="1600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7" name="Picture 16" descr="pic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600200" cy="1600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cxnSp>
        <p:nvCxnSpPr>
          <p:cNvPr id="19" name="Straight Connector 18"/>
          <p:cNvCxnSpPr/>
          <p:nvPr/>
        </p:nvCxnSpPr>
        <p:spPr>
          <a:xfrm flipV="1">
            <a:off x="609600" y="457200"/>
            <a:ext cx="2209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400800" y="304800"/>
            <a:ext cx="1676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-380206" y="1904206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7239794" y="2132806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962400" y="838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ction Button: Home 22">
            <a:hlinkClick r:id="rId5" action="ppaction://hlinksldjump" highlightClick="1"/>
          </p:cNvPr>
          <p:cNvSpPr/>
          <p:nvPr/>
        </p:nvSpPr>
        <p:spPr>
          <a:xfrm>
            <a:off x="8610600" y="6324600"/>
            <a:ext cx="5334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কম্পিউটার নেটওয়ার্ক সম্পর্কে ধারনা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6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4572000" cy="2362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 descr="imf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87468"/>
            <a:ext cx="4343400" cy="247513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 descr="imag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76200"/>
            <a:ext cx="4343400" cy="2286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Picture 6" descr="without network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124200"/>
            <a:ext cx="4724400" cy="2362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2590800"/>
            <a:ext cx="4800600" cy="45720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চিত্র-০১। ২ হাতের  তালুর মাঝে পৃথিবী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2549604"/>
            <a:ext cx="4343400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কম্পিউটার ও মানুষ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62600"/>
            <a:ext cx="4724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নেটওয়ার্ক না থাকার ফলে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638800"/>
            <a:ext cx="4343400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কম্পিউটার ও পৃথিবীর চিত্র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Action Button: Home 12">
            <a:hlinkClick r:id="rId6" action="ppaction://hlinksldjump" highlightClick="1"/>
          </p:cNvPr>
          <p:cNvSpPr/>
          <p:nvPr/>
        </p:nvSpPr>
        <p:spPr>
          <a:xfrm>
            <a:off x="8305800" y="6287868"/>
            <a:ext cx="838200" cy="5701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0"/>
            <a:ext cx="9144000" cy="2308324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চিত্র থেকে আমরা কম্পিউটার নেটওয়ার্ক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এর শ্রেণী বিভাগ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করতে পারি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০১।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লোকাল এরিয়া নেটওয়ার্ক  </a:t>
            </a:r>
          </a:p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০২।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ওয়াইড এরিয়া নেটওয়ার্ক</a:t>
            </a:r>
          </a:p>
        </p:txBody>
      </p:sp>
      <p:pic>
        <p:nvPicPr>
          <p:cNvPr id="4" name="Picture 3" descr="home network group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43400" cy="3733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 descr="ing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0"/>
            <a:ext cx="4724400" cy="3810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3886200"/>
            <a:ext cx="4114800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লোকাল এরিয়া নেটওয়ার্ক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886200"/>
            <a:ext cx="39624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ওয়াইড এরিয়া নেটওয়ার্ক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Action Button: Home 8">
            <a:hlinkClick r:id="rId4" action="ppaction://hlinksldjump" highlightClick="1"/>
          </p:cNvPr>
          <p:cNvSpPr/>
          <p:nvPr/>
        </p:nvSpPr>
        <p:spPr>
          <a:xfrm>
            <a:off x="8305800" y="59436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989</TotalTime>
  <Words>307</Words>
  <Application>Microsoft Office PowerPoint</Application>
  <PresentationFormat>On-screen Show (4:3)</PresentationFormat>
  <Paragraphs>67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 Amin</dc:creator>
  <cp:lastModifiedBy>user</cp:lastModifiedBy>
  <cp:revision>149</cp:revision>
  <dcterms:created xsi:type="dcterms:W3CDTF">2006-08-16T00:00:00Z</dcterms:created>
  <dcterms:modified xsi:type="dcterms:W3CDTF">2019-07-08T06:49:31Z</dcterms:modified>
</cp:coreProperties>
</file>