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38" r:id="rId2"/>
    <p:sldId id="441" r:id="rId3"/>
    <p:sldId id="442" r:id="rId4"/>
    <p:sldId id="407" r:id="rId5"/>
    <p:sldId id="443" r:id="rId6"/>
    <p:sldId id="444" r:id="rId7"/>
    <p:sldId id="406" r:id="rId8"/>
    <p:sldId id="433" r:id="rId9"/>
    <p:sldId id="417" r:id="rId10"/>
    <p:sldId id="430" r:id="rId11"/>
    <p:sldId id="432" r:id="rId12"/>
    <p:sldId id="416" r:id="rId13"/>
    <p:sldId id="400" r:id="rId14"/>
    <p:sldId id="422" r:id="rId15"/>
    <p:sldId id="402" r:id="rId16"/>
    <p:sldId id="403" r:id="rId17"/>
    <p:sldId id="44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CC00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04" autoAdjust="0"/>
    <p:restoredTop sz="94607" autoAdjust="0"/>
  </p:normalViewPr>
  <p:slideViewPr>
    <p:cSldViewPr snapToGrid="0">
      <p:cViewPr>
        <p:scale>
          <a:sx n="66" d="100"/>
          <a:sy n="66" d="100"/>
        </p:scale>
        <p:origin x="-456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444C61-0EC9-4997-A3F1-DA003DEEB3DE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C7841E-430E-472F-98DB-C00FBAD6F1F7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F37D5DD1-DB80-4D5D-857E-3452BF77E0C8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481055-4B32-41D0-B073-B47FD5064563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8F831FE-D3D5-49F9-B5E6-A59D93710E57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4B0240-6FEF-4108-B190-842596504402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B3C3B0-4F9F-4760-90EB-7264BA530CC5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265DE4-B46B-4AAF-AF74-4C38C2B26BC4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15B36E-C6DB-4562-9121-14D15AABA54A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467F2B-D8F4-4C1D-A882-F1F8568FE3A6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317453-1836-4066-80BA-345294880C1B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397F31D-49AB-4A6D-8F63-D6131C19C17C}" type="datetime5">
              <a:rPr lang="en-US" smtClean="0"/>
              <a:pPr/>
              <a:t>28-Jul-21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 err="1" smtClean="0"/>
              <a:t>Sukesh</a:t>
            </a:r>
            <a:r>
              <a:rPr lang="en-US" dirty="0" smtClean="0"/>
              <a:t> </a:t>
            </a:r>
            <a:r>
              <a:rPr lang="en-US" dirty="0" err="1" smtClean="0"/>
              <a:t>Sutradhar</a:t>
            </a:r>
            <a:r>
              <a:rPr lang="en-US" dirty="0" smtClean="0"/>
              <a:t>, </a:t>
            </a:r>
            <a:r>
              <a:rPr lang="en-US" dirty="0" err="1" smtClean="0"/>
              <a:t>Nasirnagar,Brahmanbaria</a:t>
            </a:r>
            <a:r>
              <a:rPr lang="en-US" dirty="0" smtClean="0"/>
              <a:t>. Mob: 01722 269461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.jpeg"/><Relationship Id="rId10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0" Type="http://schemas.openxmlformats.org/officeDocument/2006/relationships/image" Target="../media/image1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microsoft.com/office/2007/relationships/hdphoto" Target="../media/hdphoto4.wdp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1761076" cy="6858000"/>
            <a:chOff x="253217" y="-211015"/>
            <a:chExt cx="11507373" cy="6625886"/>
          </a:xfrm>
        </p:grpSpPr>
        <p:pic>
          <p:nvPicPr>
            <p:cNvPr id="4" name="Picture 3" descr="0[90][-0=-.jpg"/>
            <p:cNvPicPr>
              <a:picLocks noChangeAspect="1"/>
            </p:cNvPicPr>
            <p:nvPr/>
          </p:nvPicPr>
          <p:blipFill>
            <a:blip r:embed="rId2"/>
            <a:srcRect l="5366" t="7521" r="4595" b="18539"/>
            <a:stretch>
              <a:fillRect/>
            </a:stretch>
          </p:blipFill>
          <p:spPr>
            <a:xfrm>
              <a:off x="253217" y="-211015"/>
              <a:ext cx="11507373" cy="6625886"/>
            </a:xfrm>
            <a:prstGeom prst="rect">
              <a:avLst/>
            </a:prstGeom>
          </p:spPr>
        </p:pic>
        <p:pic>
          <p:nvPicPr>
            <p:cNvPr id="5" name="Picture 4" descr="ERYRUI7TO9.jpg"/>
            <p:cNvPicPr>
              <a:picLocks noChangeAspect="1"/>
            </p:cNvPicPr>
            <p:nvPr/>
          </p:nvPicPr>
          <p:blipFill>
            <a:blip r:embed="rId3"/>
            <a:srcRect t="8130" r="3704"/>
            <a:stretch>
              <a:fillRect/>
            </a:stretch>
          </p:blipFill>
          <p:spPr>
            <a:xfrm>
              <a:off x="5703784" y="387392"/>
              <a:ext cx="4006008" cy="287608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45033" y="1200912"/>
              <a:ext cx="2609852" cy="618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0000"/>
                  </a:solidFill>
                  <a:latin typeface="NikoshLightBAN" pitchFamily="2" charset="0"/>
                  <a:cs typeface="NikoshLightBAN" pitchFamily="2" charset="0"/>
                </a:rPr>
                <a:t>স্বাগতম</a:t>
              </a:r>
              <a:endParaRPr lang="en-US" sz="3600" dirty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endParaRPr>
            </a:p>
          </p:txBody>
        </p:sp>
      </p:grpSp>
      <p:pic>
        <p:nvPicPr>
          <p:cNvPr id="7" name="Picture 6" descr="GIFBM.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25171">
            <a:off x="768747" y="455405"/>
            <a:ext cx="3347854" cy="2358808"/>
          </a:xfrm>
          <a:prstGeom prst="rect">
            <a:avLst/>
          </a:prstGeom>
        </p:spPr>
      </p:pic>
      <p:pic>
        <p:nvPicPr>
          <p:cNvPr id="8" name="Picture 7" descr="56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611" y="3481753"/>
            <a:ext cx="9161943" cy="2390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18412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28-Jul-21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96" y="1636868"/>
            <a:ext cx="2775214" cy="2580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1732515"/>
            <a:ext cx="2799915" cy="2497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1813034" y="5123793"/>
            <a:ext cx="7898524" cy="59908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চিত্রে কী কী দেখা যাচ্ছে?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66389" y="4405063"/>
            <a:ext cx="3857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থেকে জেলি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5329" y="4285024"/>
            <a:ext cx="3281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আচার তৈরি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701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28-Jul-21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679053" y="2877936"/>
            <a:ext cx="1855871" cy="1721359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</a:t>
            </a:r>
            <a:r>
              <a:rPr lang="bn-IN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9848" y="312487"/>
            <a:ext cx="7048050" cy="59181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চিত্রটি ভালভাবে লক্ষ কর-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5946" y="1829033"/>
            <a:ext cx="1773214" cy="1719383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পচন রোধ</a:t>
            </a:r>
            <a:r>
              <a:rPr lang="bn-BD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7033812">
            <a:off x="7796806" y="3646194"/>
            <a:ext cx="560312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481016" y="4351284"/>
            <a:ext cx="3803462" cy="1514430"/>
            <a:chOff x="5481016" y="4351284"/>
            <a:chExt cx="3803462" cy="1514430"/>
          </a:xfrm>
        </p:grpSpPr>
        <p:sp>
          <p:nvSpPr>
            <p:cNvPr id="19" name="Oval 18"/>
            <p:cNvSpPr/>
            <p:nvPr/>
          </p:nvSpPr>
          <p:spPr>
            <a:xfrm>
              <a:off x="6888500" y="4351284"/>
              <a:ext cx="2395978" cy="151443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 জন্মাতে দেয়না</a:t>
              </a:r>
              <a:endParaRPr 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10800000">
              <a:off x="5481016" y="5205502"/>
              <a:ext cx="873952" cy="55205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565545" y="3814876"/>
            <a:ext cx="2142698" cy="2067309"/>
            <a:chOff x="2565545" y="3814876"/>
            <a:chExt cx="2142698" cy="2067309"/>
          </a:xfrm>
        </p:grpSpPr>
        <p:sp>
          <p:nvSpPr>
            <p:cNvPr id="20" name="Oval 19"/>
            <p:cNvSpPr/>
            <p:nvPr/>
          </p:nvSpPr>
          <p:spPr>
            <a:xfrm>
              <a:off x="2565545" y="4419393"/>
              <a:ext cx="2142698" cy="1462792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মৌসুমি ফল সংরক্ষণ</a:t>
              </a:r>
              <a:endParaRPr 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 rot="15609155">
              <a:off x="2628071" y="3788241"/>
              <a:ext cx="498780" cy="55205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103461" y="1148058"/>
            <a:ext cx="4861623" cy="2577545"/>
            <a:chOff x="2103461" y="1148058"/>
            <a:chExt cx="4861623" cy="2577545"/>
          </a:xfrm>
        </p:grpSpPr>
        <p:sp>
          <p:nvSpPr>
            <p:cNvPr id="16" name="Oval 15"/>
            <p:cNvSpPr/>
            <p:nvPr/>
          </p:nvSpPr>
          <p:spPr>
            <a:xfrm>
              <a:off x="4271307" y="1148058"/>
              <a:ext cx="1704296" cy="1430192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অপচয় রোধ</a:t>
              </a:r>
              <a:endParaRPr lang="en-US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 rot="2152456">
              <a:off x="6466304" y="1750143"/>
              <a:ext cx="498780" cy="55205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103461" y="1958483"/>
              <a:ext cx="2133409" cy="1767120"/>
              <a:chOff x="2103461" y="1958483"/>
              <a:chExt cx="2133409" cy="176712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103461" y="2229330"/>
                <a:ext cx="1702617" cy="1496273"/>
              </a:xfrm>
              <a:prstGeom prst="ellipse">
                <a:avLst/>
              </a:prstGeom>
              <a:blipFill>
                <a:blip r:embed="rId7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240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সহজে পরিবহন</a:t>
                </a:r>
                <a:endParaRPr lang="en-US" sz="2400" dirty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Right Arrow 23"/>
              <p:cNvSpPr/>
              <p:nvPr/>
            </p:nvSpPr>
            <p:spPr>
              <a:xfrm rot="19327006">
                <a:off x="3738090" y="1958483"/>
                <a:ext cx="498780" cy="55205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428077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28-Jul-21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4632654" y="707030"/>
            <a:ext cx="5440110" cy="646331"/>
          </a:xfrm>
          <a:prstGeom prst="rect">
            <a:avLst/>
          </a:prstGeom>
          <a:solidFill>
            <a:srgbClr val="92D050"/>
          </a:solidFill>
          <a:scene3d>
            <a:camera prst="perspectiveRelaxed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4453041" y="3298154"/>
            <a:ext cx="6251745" cy="1384995"/>
          </a:xfrm>
          <a:prstGeom prst="rect">
            <a:avLst/>
          </a:prstGeom>
          <a:solidFill>
            <a:srgbClr val="92D050"/>
          </a:solidFill>
          <a:scene3d>
            <a:camera prst="perspectiveRelaxedModerately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৪৩ নং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endParaRPr lang="en-US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 সহকারে পড়।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10" y="689723"/>
            <a:ext cx="3647044" cy="521759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28-Jul-21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2858" y="507693"/>
            <a:ext cx="5936342" cy="52322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8544" y="4731089"/>
            <a:ext cx="8578326" cy="105485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প্রদর্শিত খাদ্য সংরক্ষণ পদ্ধতি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দুইটি করে</a:t>
            </a:r>
            <a:r>
              <a:rPr lang="bn-IN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বল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09" y="1618594"/>
            <a:ext cx="4169739" cy="25067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 descr="4TYREYRTUY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637" y="1769311"/>
            <a:ext cx="2162832" cy="2291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28-Jul-21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4457" y="445439"/>
            <a:ext cx="5021943" cy="52701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0" cap="none" spc="0" normalizeH="0" baseline="0" noProof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2800" b="1" i="0" u="none" strike="noStrike" kern="0" cap="none" spc="0" normalizeH="0" baseline="0" noProof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2800" b="1" i="0" u="none" strike="noStrike" kern="0" cap="none" spc="0" normalizeH="0" baseline="0" noProof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9" t="15262" r="1125" b="3259"/>
          <a:stretch/>
        </p:blipFill>
        <p:spPr>
          <a:xfrm>
            <a:off x="6218173" y="1611086"/>
            <a:ext cx="4014147" cy="3830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948072" y="1601076"/>
            <a:ext cx="3972272" cy="3943381"/>
            <a:chOff x="3808138" y="1436995"/>
            <a:chExt cx="4043090" cy="4601198"/>
          </a:xfrm>
        </p:grpSpPr>
        <p:pic>
          <p:nvPicPr>
            <p:cNvPr id="16" name="Picture 15" descr="ILPIO[P][[]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8138" y="1436995"/>
              <a:ext cx="4043090" cy="4601198"/>
            </a:xfrm>
            <a:prstGeom prst="rect">
              <a:avLst/>
            </a:prstGeom>
          </p:spPr>
        </p:pic>
        <p:pic>
          <p:nvPicPr>
            <p:cNvPr id="14" name="Picture 13" descr="7I7OI8P09[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9953" y="2354534"/>
              <a:ext cx="2597625" cy="2517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28-Jul-21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3002564" y="629011"/>
            <a:ext cx="5621173" cy="963306"/>
          </a:xfrm>
          <a:prstGeom prst="horizontalScroll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সংক্ষিপ্ত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58532" y="2785109"/>
            <a:ext cx="8529145" cy="255454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রোদে শুকিয়ে সংরক্ষণ করা যায়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742950" indent="-742950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এমন ২ টি শস্যের নাম লিখ।</a:t>
            </a:r>
            <a:endParaRPr lang="en-US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endParaRPr lang="bn-IN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খাদ্য সংরক্ষণের ২ টি 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প্রয়োজনীয়তা লিখ।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2026719" y="4516214"/>
            <a:ext cx="472965" cy="40990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1844162" y="3170891"/>
            <a:ext cx="472965" cy="40990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6" grpId="0" animBg="1"/>
      <p:bldP spid="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28-Jul-21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80782" y="4256643"/>
            <a:ext cx="8860221" cy="170342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কাঁচা আম কীভাবে সংরক্ষণ করা যায়</a:t>
            </a:r>
            <a:r>
              <a:rPr lang="bn-BD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IN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তার উপায় লিখে আনবে</a:t>
            </a:r>
            <a:r>
              <a:rPr lang="bn-IN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4" name="Picture 13" descr="6Y547U568.jpg"/>
          <p:cNvPicPr>
            <a:picLocks noChangeAspect="1"/>
          </p:cNvPicPr>
          <p:nvPr/>
        </p:nvPicPr>
        <p:blipFill>
          <a:blip r:embed="rId3"/>
          <a:srcRect l="3757" t="5369" r="7744" b="10690"/>
          <a:stretch>
            <a:fillRect/>
          </a:stretch>
        </p:blipFill>
        <p:spPr>
          <a:xfrm>
            <a:off x="636267" y="639090"/>
            <a:ext cx="3419073" cy="2624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5508756" y="3210658"/>
            <a:ext cx="3862552" cy="57844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0" name="Donut 19"/>
          <p:cNvSpPr/>
          <p:nvPr/>
        </p:nvSpPr>
        <p:spPr>
          <a:xfrm>
            <a:off x="1760561" y="4490113"/>
            <a:ext cx="423081" cy="382137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" name="Picture 21" descr="IUOIUPIO[OP].jpg"/>
          <p:cNvPicPr>
            <a:picLocks noChangeAspect="1"/>
          </p:cNvPicPr>
          <p:nvPr/>
        </p:nvPicPr>
        <p:blipFill>
          <a:blip r:embed="rId5" cstate="print"/>
          <a:srcRect r="11380" b="7101"/>
          <a:stretch>
            <a:fillRect/>
          </a:stretch>
        </p:blipFill>
        <p:spPr>
          <a:xfrm>
            <a:off x="5868537" y="154740"/>
            <a:ext cx="3322760" cy="3026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8P09[PIO';KL'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96131" cy="6858000"/>
          </a:xfrm>
          <a:prstGeom prst="rect">
            <a:avLst/>
          </a:prstGeom>
        </p:spPr>
      </p:pic>
      <p:pic>
        <p:nvPicPr>
          <p:cNvPr id="8" name="Picture 7" descr="VJNFGJK;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475" y="1083931"/>
            <a:ext cx="6107371" cy="23589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3768" y="2429302"/>
            <a:ext cx="90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</a:rPr>
              <a:t>ধ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3009" y="2361065"/>
            <a:ext cx="88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</a:rPr>
              <a:t>ন্য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0741" y="2320121"/>
            <a:ext cx="80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50"/>
                </a:solidFill>
              </a:rPr>
              <a:t>বা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7403" y="2320121"/>
            <a:ext cx="818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C000"/>
                </a:solidFill>
              </a:rPr>
              <a:t>দ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15" name="Picture 14" descr="GIFVCN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228" y="3484813"/>
            <a:ext cx="5921829" cy="2514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62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28-Jul-21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Sukesh</a:t>
            </a:r>
            <a:r>
              <a:rPr lang="en-US" smtClean="0"/>
              <a:t> Sutradhar, Nasirnagar,Brahmanbaria. Mob: 01722 269461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2998876" y="289394"/>
            <a:ext cx="5162843" cy="1252024"/>
          </a:xfrm>
          <a:prstGeom prst="horizontalScroll">
            <a:avLst/>
          </a:prstGeom>
          <a:solidFill>
            <a:srgbClr val="92D050"/>
          </a:solidFill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শিক্ষক পরিচিতি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171" y="2799837"/>
            <a:ext cx="5341257" cy="193899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   </a:t>
            </a:r>
            <a:r>
              <a:rPr lang="en-US" sz="2400" b="1" dirty="0" smtClean="0"/>
              <a:t>      সেলিনা </a:t>
            </a:r>
            <a:r>
              <a:rPr lang="en-US" sz="2400" b="1" dirty="0" smtClean="0"/>
              <a:t>আখতার</a:t>
            </a:r>
          </a:p>
          <a:p>
            <a:r>
              <a:rPr lang="bn-BD" sz="2400" b="1" dirty="0" smtClean="0"/>
              <a:t>  </a:t>
            </a:r>
            <a:r>
              <a:rPr lang="en-US" sz="2400" b="1" dirty="0" smtClean="0"/>
              <a:t>      সহকারী </a:t>
            </a:r>
            <a:r>
              <a:rPr lang="en-US" sz="2400" b="1" dirty="0" smtClean="0"/>
              <a:t>শিক্ষক</a:t>
            </a:r>
          </a:p>
          <a:p>
            <a:r>
              <a:rPr lang="bn-BD" sz="2400" b="1" dirty="0" smtClean="0"/>
              <a:t> </a:t>
            </a:r>
            <a:r>
              <a:rPr lang="en-US" sz="2400" b="1" dirty="0" smtClean="0"/>
              <a:t>     </a:t>
            </a:r>
            <a:r>
              <a:rPr lang="bn-BD" sz="2400" b="1" dirty="0" smtClean="0"/>
              <a:t> </a:t>
            </a:r>
            <a:r>
              <a:rPr lang="en-US" sz="2400" b="1" dirty="0" smtClean="0"/>
              <a:t>বেড়বাড়ী সরকারি </a:t>
            </a:r>
            <a:endParaRPr lang="bn-BD" sz="2400" b="1" dirty="0" smtClean="0"/>
          </a:p>
          <a:p>
            <a:r>
              <a:rPr lang="en-US" sz="2400" b="1" dirty="0" smtClean="0"/>
              <a:t>      </a:t>
            </a:r>
            <a:r>
              <a:rPr lang="bn-BD" sz="2400" b="1" dirty="0" smtClean="0"/>
              <a:t> </a:t>
            </a:r>
            <a:r>
              <a:rPr lang="en-US" sz="2400" b="1" dirty="0" smtClean="0"/>
              <a:t>প্রাথঃবিদ্যালয়।</a:t>
            </a:r>
          </a:p>
          <a:p>
            <a:r>
              <a:rPr lang="bn-BD" sz="2400" b="1" dirty="0" smtClean="0"/>
              <a:t>  </a:t>
            </a:r>
            <a:r>
              <a:rPr lang="en-US" sz="2400" b="1" dirty="0" smtClean="0"/>
              <a:t>     সদর,ঝিনাইদহ</a:t>
            </a:r>
            <a:r>
              <a:rPr lang="en-US" sz="2400" b="1" dirty="0" smtClean="0"/>
              <a:t>।</a:t>
            </a:r>
            <a:endParaRPr lang="en-US" sz="2400" b="1" dirty="0"/>
          </a:p>
        </p:txBody>
      </p:sp>
      <p:pic>
        <p:nvPicPr>
          <p:cNvPr id="9" name="Picture 8" descr="FY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378" y="2235201"/>
            <a:ext cx="4048679" cy="357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25853" y="482321"/>
            <a:ext cx="6227747" cy="66430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/>
              <a:t>    </a:t>
            </a:r>
            <a:r>
              <a:rPr lang="en-US" sz="3600" b="1" dirty="0" smtClean="0"/>
              <a:t>   পাঠ </a:t>
            </a:r>
            <a:r>
              <a:rPr lang="en-US" sz="3600" b="1" dirty="0" smtClean="0"/>
              <a:t>পরিচিতি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3545" y="3151160"/>
            <a:ext cx="3727938" cy="160043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/>
              <a:t>শ্রেণি—৫ম</a:t>
            </a:r>
          </a:p>
          <a:p>
            <a:pPr algn="ctr"/>
            <a:r>
              <a:rPr lang="bn-BD" sz="2000" b="1" dirty="0" smtClean="0"/>
              <a:t>বিষয়—প্রাথমিক বিজ্ঞান</a:t>
            </a:r>
          </a:p>
          <a:p>
            <a:pPr algn="ctr"/>
            <a:r>
              <a:rPr lang="bn-BD" sz="2000" b="1" dirty="0" smtClean="0"/>
              <a:t>অধ্যায়—০৬স</a:t>
            </a:r>
          </a:p>
          <a:p>
            <a:pPr algn="ctr"/>
            <a:r>
              <a:rPr lang="bn-BD" sz="2000" b="1" dirty="0" smtClean="0"/>
              <a:t>পৃষ্ঠা  ---৪৩</a:t>
            </a:r>
          </a:p>
          <a:p>
            <a:pPr algn="ctr"/>
            <a:endParaRPr lang="en-US" dirty="0"/>
          </a:p>
        </p:txBody>
      </p:sp>
      <p:pic>
        <p:nvPicPr>
          <p:cNvPr id="8" name="Picture 7" descr="5m bigg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10" y="2413340"/>
            <a:ext cx="3403136" cy="3059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28-Jul-21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0571" y="546996"/>
            <a:ext cx="6023429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1659990" y="2546253"/>
            <a:ext cx="8046718" cy="2827606"/>
          </a:xfrm>
          <a:prstGeom prst="round2DiagRect">
            <a:avLst>
              <a:gd name="adj1" fmla="val 16667"/>
              <a:gd name="adj2" fmla="val 529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8"/>
            <a:endParaRPr lang="bn-IN" sz="320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lvl="8"/>
            <a:endParaRPr lang="bn-IN" sz="3200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৮.২.২ খাদ্য সংরক্ষণের গুরুত্ব</a:t>
            </a:r>
            <a:endParaRPr lang="bn-BD" sz="28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বর্ণনা কর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9311" y="2489982"/>
            <a:ext cx="8679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        ৮.২.১ বরফ দিয়ে ,রেফ্রিজারেটরে,</a:t>
            </a:r>
          </a:p>
          <a:p>
            <a:r>
              <a:rPr lang="bn-BD" sz="2800" b="1" dirty="0" smtClean="0"/>
              <a:t>        হিমাগারে বিভিন্ন খাদ্যবস্ত রাখার</a:t>
            </a:r>
          </a:p>
          <a:p>
            <a:r>
              <a:rPr lang="bn-BD" sz="2800" b="1" dirty="0" smtClean="0"/>
              <a:t>       সুবিধা বলতে পারবে।</a:t>
            </a:r>
          </a:p>
        </p:txBody>
      </p:sp>
      <p:sp>
        <p:nvSpPr>
          <p:cNvPr id="21" name="Bevel 20"/>
          <p:cNvSpPr/>
          <p:nvPr/>
        </p:nvSpPr>
        <p:spPr>
          <a:xfrm>
            <a:off x="1800667" y="2630658"/>
            <a:ext cx="365759" cy="3657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97311" y="488127"/>
            <a:ext cx="6443004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         এসো কিছু ছবি দেখি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80669" l="462" r="95692">
                        <a14:foregroundMark x1="14000" y1="35528" x2="14000" y2="35528"/>
                        <a14:foregroundMark x1="12615" y1="35528" x2="12615" y2="35528"/>
                        <a14:foregroundMark x1="10846" y1="35528" x2="10846" y2="35528"/>
                        <a14:foregroundMark x1="17846" y1="40752" x2="17846" y2="40752"/>
                        <a14:foregroundMark x1="11923" y1="63532" x2="11923" y2="63532"/>
                        <a14:foregroundMark x1="11923" y1="65935" x2="11923" y2="65935"/>
                        <a14:foregroundMark x1="80077" y1="71578" x2="80077" y2="71578"/>
                        <a14:foregroundMark x1="80077" y1="71578" x2="80077" y2="71578"/>
                        <a14:foregroundMark x1="87077" y1="63114" x2="87077" y2="63114"/>
                        <a14:foregroundMark x1="70615" y1="27482" x2="70615" y2="27482"/>
                        <a14:backgroundMark x1="4923" y1="59770" x2="4923" y2="59770"/>
                        <a14:backgroundMark x1="12923" y1="35005" x2="12923" y2="35005"/>
                        <a14:backgroundMark x1="69615" y1="6061" x2="69615" y2="6061"/>
                        <a14:backgroundMark x1="15000" y1="42215" x2="15000" y2="42215"/>
                        <a14:backgroundMark x1="21308" y1="35005" x2="21308" y2="35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3" y="2278931"/>
            <a:ext cx="2868802" cy="2962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0000" l="0" r="99506">
                        <a14:foregroundMark x1="76790" y1="57800" x2="76790" y2="57800"/>
                        <a14:foregroundMark x1="81728" y1="48600" x2="81728" y2="48600"/>
                        <a14:foregroundMark x1="82222" y1="48400" x2="82222" y2="48400"/>
                        <a14:foregroundMark x1="82222" y1="48400" x2="82222" y2="48400"/>
                        <a14:foregroundMark x1="87654" y1="44600" x2="87654" y2="44600"/>
                        <a14:foregroundMark x1="85185" y1="43400" x2="85185" y2="43400"/>
                        <a14:foregroundMark x1="80741" y1="45800" x2="80741" y2="45800"/>
                        <a14:foregroundMark x1="74815" y1="44600" x2="74815" y2="44600"/>
                        <a14:foregroundMark x1="71605" y1="45800" x2="71605" y2="45800"/>
                        <a14:foregroundMark x1="68395" y1="51200" x2="68395" y2="51200"/>
                        <a14:foregroundMark x1="65185" y1="51400" x2="65185" y2="51400"/>
                        <a14:foregroundMark x1="57284" y1="53400" x2="57284" y2="53400"/>
                        <a14:foregroundMark x1="54568" y1="54000" x2="54568" y2="54000"/>
                        <a14:foregroundMark x1="54815" y1="55000" x2="55309" y2="56000"/>
                        <a14:foregroundMark x1="61481" y1="60400" x2="61481" y2="60400"/>
                        <a14:foregroundMark x1="60494" y1="60600" x2="60494" y2="60600"/>
                        <a14:foregroundMark x1="56790" y1="61000" x2="55309" y2="61200"/>
                        <a14:foregroundMark x1="53086" y1="62800" x2="52099" y2="65200"/>
                        <a14:foregroundMark x1="47901" y1="66600" x2="47901" y2="66600"/>
                        <a14:foregroundMark x1="48395" y1="66600" x2="48395" y2="66600"/>
                        <a14:foregroundMark x1="53580" y1="68800" x2="53580" y2="68800"/>
                        <a14:foregroundMark x1="55062" y1="69000" x2="55062" y2="69000"/>
                        <a14:foregroundMark x1="57778" y1="68800" x2="57778" y2="68800"/>
                        <a14:foregroundMark x1="63210" y1="68400" x2="63951" y2="68600"/>
                        <a14:foregroundMark x1="66173" y1="69000" x2="66173" y2="69000"/>
                        <a14:foregroundMark x1="69630" y1="68200" x2="69630" y2="68200"/>
                        <a14:foregroundMark x1="75802" y1="67000" x2="75802" y2="67000"/>
                        <a14:foregroundMark x1="77778" y1="66600" x2="77778" y2="66600"/>
                        <a14:foregroundMark x1="78519" y1="65400" x2="78519" y2="65400"/>
                        <a14:foregroundMark x1="80494" y1="64000" x2="80494" y2="64000"/>
                        <a14:foregroundMark x1="79012" y1="61400" x2="79012" y2="61400"/>
                        <a14:foregroundMark x1="77284" y1="60600" x2="77284" y2="60600"/>
                        <a14:foregroundMark x1="75309" y1="59800" x2="75309" y2="59800"/>
                        <a14:foregroundMark x1="75309" y1="59000" x2="75309" y2="59000"/>
                        <a14:foregroundMark x1="73333" y1="58400" x2="73333" y2="58400"/>
                        <a14:foregroundMark x1="71852" y1="57400" x2="71852" y2="57400"/>
                        <a14:foregroundMark x1="71358" y1="54200" x2="71358" y2="54200"/>
                        <a14:foregroundMark x1="89136" y1="53200" x2="89136" y2="53200"/>
                        <a14:foregroundMark x1="89383" y1="56200" x2="89383" y2="56200"/>
                        <a14:foregroundMark x1="88889" y1="56600" x2="88148" y2="57400"/>
                        <a14:foregroundMark x1="87654" y1="59200" x2="87654" y2="60600"/>
                        <a14:foregroundMark x1="88642" y1="65400" x2="88642" y2="65400"/>
                        <a14:foregroundMark x1="88642" y1="66200" x2="89136" y2="67200"/>
                        <a14:foregroundMark x1="88889" y1="69800" x2="88889" y2="69800"/>
                        <a14:foregroundMark x1="87901" y1="70600" x2="87901" y2="71200"/>
                        <a14:foregroundMark x1="87407" y1="73600" x2="86420" y2="75000"/>
                        <a14:foregroundMark x1="83704" y1="76800" x2="83704" y2="76800"/>
                        <a14:foregroundMark x1="84938" y1="80400" x2="84938" y2="80400"/>
                        <a14:foregroundMark x1="85185" y1="82200" x2="85926" y2="82800"/>
                        <a14:foregroundMark x1="85679" y1="83400" x2="85679" y2="83400"/>
                        <a14:foregroundMark x1="84691" y1="85400" x2="82222" y2="85800"/>
                        <a14:foregroundMark x1="74321" y1="87200" x2="74321" y2="87200"/>
                        <a14:foregroundMark x1="71852" y1="87000" x2="71852" y2="87000"/>
                        <a14:foregroundMark x1="71358" y1="86200" x2="71358" y2="86200"/>
                        <a14:foregroundMark x1="60988" y1="84000" x2="60988" y2="84000"/>
                        <a14:foregroundMark x1="60741" y1="83400" x2="60741" y2="83400"/>
                        <a14:foregroundMark x1="56543" y1="79200" x2="56543" y2="79200"/>
                        <a14:foregroundMark x1="53086" y1="75600" x2="53086" y2="75600"/>
                        <a14:foregroundMark x1="52593" y1="74600" x2="52593" y2="74600"/>
                        <a14:foregroundMark x1="50370" y1="75200" x2="50370" y2="75200"/>
                        <a14:foregroundMark x1="50617" y1="78400" x2="50617" y2="78400"/>
                        <a14:foregroundMark x1="51605" y1="79600" x2="51605" y2="79600"/>
                        <a14:foregroundMark x1="52099" y1="80000" x2="52099" y2="80000"/>
                        <a14:foregroundMark x1="57531" y1="80000" x2="57531" y2="80000"/>
                        <a14:foregroundMark x1="62963" y1="84800" x2="62963" y2="84800"/>
                        <a14:foregroundMark x1="62222" y1="79000" x2="62222" y2="79000"/>
                        <a14:foregroundMark x1="62469" y1="79000" x2="62469" y2="79000"/>
                        <a14:foregroundMark x1="61235" y1="79000" x2="61235" y2="79000"/>
                        <a14:backgroundMark x1="58025" y1="60600" x2="58025" y2="60600"/>
                        <a14:backgroundMark x1="90123" y1="39200" x2="90123" y2="39200"/>
                        <a14:backgroundMark x1="6420" y1="44200" x2="6420" y2="44200"/>
                        <a14:backgroundMark x1="10617" y1="59800" x2="10864" y2="60600"/>
                        <a14:backgroundMark x1="16296" y1="23200" x2="16296" y2="23200"/>
                        <a14:backgroundMark x1="16543" y1="10200" x2="16543" y2="10200"/>
                        <a14:backgroundMark x1="24198" y1="4800" x2="24198" y2="4800"/>
                        <a14:backgroundMark x1="19506" y1="16800" x2="19506" y2="16800"/>
                        <a14:backgroundMark x1="89630" y1="3800" x2="89630" y2="3800"/>
                        <a14:backgroundMark x1="4938" y1="58600" x2="4938" y2="58600"/>
                        <a14:backgroundMark x1="21481" y1="58800" x2="21481" y2="58800"/>
                        <a14:backgroundMark x1="10123" y1="49400" x2="10123" y2="49400"/>
                        <a14:backgroundMark x1="56543" y1="82800" x2="56543" y2="82800"/>
                        <a14:backgroundMark x1="54074" y1="75000" x2="54074" y2="75000"/>
                        <a14:backgroundMark x1="63951" y1="77400" x2="63951" y2="77400"/>
                        <a14:backgroundMark x1="55556" y1="73200" x2="55556" y2="73200"/>
                        <a14:backgroundMark x1="97531" y1="48200" x2="97531" y2="48200"/>
                        <a14:backgroundMark x1="88889" y1="48400" x2="88889" y2="48400"/>
                        <a14:backgroundMark x1="8642" y1="27800" x2="8642" y2="27800"/>
                        <a14:backgroundMark x1="85185" y1="61600" x2="85185" y2="61600"/>
                        <a14:backgroundMark x1="92840" y1="64600" x2="92840" y2="64600"/>
                        <a14:backgroundMark x1="77778" y1="48600" x2="77778" y2="48600"/>
                        <a14:backgroundMark x1="70123" y1="52200" x2="70123" y2="52200"/>
                        <a14:backgroundMark x1="52346" y1="47800" x2="52346" y2="47800"/>
                        <a14:backgroundMark x1="32593" y1="49000" x2="32593" y2="49000"/>
                        <a14:backgroundMark x1="34815" y1="49000" x2="34815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109"/>
          <a:stretch/>
        </p:blipFill>
        <p:spPr>
          <a:xfrm>
            <a:off x="4187992" y="2291027"/>
            <a:ext cx="2834640" cy="2956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309" y="2327070"/>
            <a:ext cx="2955827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659988" y="5359791"/>
            <a:ext cx="2658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চাল ও ধান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5292847" y="5438894"/>
            <a:ext cx="1051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IN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58123" y="5354487"/>
            <a:ext cx="1098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b="1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20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28-Jul-21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9256" y="477629"/>
            <a:ext cx="6935372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            আরো কিছু ছবি দেখি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4" y="2164638"/>
            <a:ext cx="2182009" cy="3292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78" t="5868" r="9492" b="7973"/>
          <a:stretch>
            <a:fillRect/>
          </a:stretch>
        </p:blipFill>
        <p:spPr>
          <a:xfrm>
            <a:off x="7783898" y="2801256"/>
            <a:ext cx="2825595" cy="219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dyRIOGY.jpg"/>
          <p:cNvPicPr>
            <a:picLocks noChangeAspect="1"/>
          </p:cNvPicPr>
          <p:nvPr/>
        </p:nvPicPr>
        <p:blipFill>
          <a:blip r:embed="rId12"/>
          <a:srcRect l="2832" t="-7021" r="3128"/>
          <a:stretch>
            <a:fillRect/>
          </a:stretch>
        </p:blipFill>
        <p:spPr>
          <a:xfrm>
            <a:off x="3391430" y="2886333"/>
            <a:ext cx="3981827" cy="16638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25843" y="4862119"/>
            <a:ext cx="1517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মাছ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9428" y="5036235"/>
            <a:ext cx="1336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মাংস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09710" y="5658561"/>
            <a:ext cx="2377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রেফ্রিজারেটর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28-Jul-21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2463857" y="661406"/>
            <a:ext cx="6497264" cy="1063785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আজকের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IN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পাঠ </a:t>
            </a:r>
            <a:endParaRPr lang="en-US" sz="4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1252726" y="2737242"/>
            <a:ext cx="8920348" cy="2307517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সংরক্ষণ</a:t>
            </a:r>
            <a:endParaRPr lang="en-US" sz="48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28-Jul-21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80669" l="462" r="95692">
                        <a14:foregroundMark x1="14000" y1="35528" x2="14000" y2="35528"/>
                        <a14:foregroundMark x1="12615" y1="35528" x2="12615" y2="35528"/>
                        <a14:foregroundMark x1="10846" y1="35528" x2="10846" y2="35528"/>
                        <a14:foregroundMark x1="17846" y1="40752" x2="17846" y2="40752"/>
                        <a14:foregroundMark x1="11923" y1="63532" x2="11923" y2="63532"/>
                        <a14:foregroundMark x1="11923" y1="65935" x2="11923" y2="65935"/>
                        <a14:foregroundMark x1="80077" y1="71578" x2="80077" y2="71578"/>
                        <a14:foregroundMark x1="80077" y1="71578" x2="80077" y2="71578"/>
                        <a14:foregroundMark x1="87077" y1="63114" x2="87077" y2="63114"/>
                        <a14:foregroundMark x1="70615" y1="27482" x2="70615" y2="27482"/>
                        <a14:backgroundMark x1="4923" y1="59770" x2="4923" y2="59770"/>
                        <a14:backgroundMark x1="12923" y1="35005" x2="12923" y2="35005"/>
                        <a14:backgroundMark x1="69615" y1="6061" x2="69615" y2="6061"/>
                        <a14:backgroundMark x1="15000" y1="42215" x2="15000" y2="42215"/>
                        <a14:backgroundMark x1="21308" y1="35005" x2="21308" y2="350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85" y="2559013"/>
            <a:ext cx="2588088" cy="256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0000" l="0" r="99506">
                        <a14:foregroundMark x1="76790" y1="57800" x2="76790" y2="57800"/>
                        <a14:foregroundMark x1="81728" y1="48600" x2="81728" y2="48600"/>
                        <a14:foregroundMark x1="82222" y1="48400" x2="82222" y2="48400"/>
                        <a14:foregroundMark x1="82222" y1="48400" x2="82222" y2="48400"/>
                        <a14:foregroundMark x1="87654" y1="44600" x2="87654" y2="44600"/>
                        <a14:foregroundMark x1="85185" y1="43400" x2="85185" y2="43400"/>
                        <a14:foregroundMark x1="80741" y1="45800" x2="80741" y2="45800"/>
                        <a14:foregroundMark x1="74815" y1="44600" x2="74815" y2="44600"/>
                        <a14:foregroundMark x1="71605" y1="45800" x2="71605" y2="45800"/>
                        <a14:foregroundMark x1="68395" y1="51200" x2="68395" y2="51200"/>
                        <a14:foregroundMark x1="65185" y1="51400" x2="65185" y2="51400"/>
                        <a14:foregroundMark x1="57284" y1="53400" x2="57284" y2="53400"/>
                        <a14:foregroundMark x1="54568" y1="54000" x2="54568" y2="54000"/>
                        <a14:foregroundMark x1="54815" y1="55000" x2="55309" y2="56000"/>
                        <a14:foregroundMark x1="61481" y1="60400" x2="61481" y2="60400"/>
                        <a14:foregroundMark x1="60494" y1="60600" x2="60494" y2="60600"/>
                        <a14:foregroundMark x1="56790" y1="61000" x2="55309" y2="61200"/>
                        <a14:foregroundMark x1="53086" y1="62800" x2="52099" y2="65200"/>
                        <a14:foregroundMark x1="47901" y1="66600" x2="47901" y2="66600"/>
                        <a14:foregroundMark x1="48395" y1="66600" x2="48395" y2="66600"/>
                        <a14:foregroundMark x1="53580" y1="68800" x2="53580" y2="68800"/>
                        <a14:foregroundMark x1="55062" y1="69000" x2="55062" y2="69000"/>
                        <a14:foregroundMark x1="57778" y1="68800" x2="57778" y2="68800"/>
                        <a14:foregroundMark x1="63210" y1="68400" x2="63951" y2="68600"/>
                        <a14:foregroundMark x1="66173" y1="69000" x2="66173" y2="69000"/>
                        <a14:foregroundMark x1="69630" y1="68200" x2="69630" y2="68200"/>
                        <a14:foregroundMark x1="75802" y1="67000" x2="75802" y2="67000"/>
                        <a14:foregroundMark x1="77778" y1="66600" x2="77778" y2="66600"/>
                        <a14:foregroundMark x1="78519" y1="65400" x2="78519" y2="65400"/>
                        <a14:foregroundMark x1="80494" y1="64000" x2="80494" y2="64000"/>
                        <a14:foregroundMark x1="79012" y1="61400" x2="79012" y2="61400"/>
                        <a14:foregroundMark x1="77284" y1="60600" x2="77284" y2="60600"/>
                        <a14:foregroundMark x1="75309" y1="59800" x2="75309" y2="59800"/>
                        <a14:foregroundMark x1="75309" y1="59000" x2="75309" y2="59000"/>
                        <a14:foregroundMark x1="73333" y1="58400" x2="73333" y2="58400"/>
                        <a14:foregroundMark x1="71852" y1="57400" x2="71852" y2="57400"/>
                        <a14:foregroundMark x1="71358" y1="54200" x2="71358" y2="54200"/>
                        <a14:foregroundMark x1="89136" y1="53200" x2="89136" y2="53200"/>
                        <a14:foregroundMark x1="89383" y1="56200" x2="89383" y2="56200"/>
                        <a14:foregroundMark x1="88889" y1="56600" x2="88148" y2="57400"/>
                        <a14:foregroundMark x1="87654" y1="59200" x2="87654" y2="60600"/>
                        <a14:foregroundMark x1="88642" y1="65400" x2="88642" y2="65400"/>
                        <a14:foregroundMark x1="88642" y1="66200" x2="89136" y2="67200"/>
                        <a14:foregroundMark x1="88889" y1="69800" x2="88889" y2="69800"/>
                        <a14:foregroundMark x1="87901" y1="70600" x2="87901" y2="71200"/>
                        <a14:foregroundMark x1="87407" y1="73600" x2="86420" y2="75000"/>
                        <a14:foregroundMark x1="83704" y1="76800" x2="83704" y2="76800"/>
                        <a14:foregroundMark x1="84938" y1="80400" x2="84938" y2="80400"/>
                        <a14:foregroundMark x1="85185" y1="82200" x2="85926" y2="82800"/>
                        <a14:foregroundMark x1="85679" y1="83400" x2="85679" y2="83400"/>
                        <a14:foregroundMark x1="84691" y1="85400" x2="82222" y2="85800"/>
                        <a14:foregroundMark x1="74321" y1="87200" x2="74321" y2="87200"/>
                        <a14:foregroundMark x1="71852" y1="87000" x2="71852" y2="87000"/>
                        <a14:foregroundMark x1="71358" y1="86200" x2="71358" y2="86200"/>
                        <a14:foregroundMark x1="60988" y1="84000" x2="60988" y2="84000"/>
                        <a14:foregroundMark x1="60741" y1="83400" x2="60741" y2="83400"/>
                        <a14:foregroundMark x1="56543" y1="79200" x2="56543" y2="79200"/>
                        <a14:foregroundMark x1="53086" y1="75600" x2="53086" y2="75600"/>
                        <a14:foregroundMark x1="52593" y1="74600" x2="52593" y2="74600"/>
                        <a14:foregroundMark x1="50370" y1="75200" x2="50370" y2="75200"/>
                        <a14:foregroundMark x1="50617" y1="78400" x2="50617" y2="78400"/>
                        <a14:foregroundMark x1="51605" y1="79600" x2="51605" y2="79600"/>
                        <a14:foregroundMark x1="52099" y1="80000" x2="52099" y2="80000"/>
                        <a14:foregroundMark x1="57531" y1="80000" x2="57531" y2="80000"/>
                        <a14:foregroundMark x1="62963" y1="84800" x2="62963" y2="84800"/>
                        <a14:foregroundMark x1="62222" y1="79000" x2="62222" y2="79000"/>
                        <a14:foregroundMark x1="62469" y1="79000" x2="62469" y2="79000"/>
                        <a14:foregroundMark x1="61235" y1="79000" x2="61235" y2="79000"/>
                        <a14:backgroundMark x1="58025" y1="60600" x2="58025" y2="60600"/>
                        <a14:backgroundMark x1="90123" y1="39200" x2="90123" y2="39200"/>
                        <a14:backgroundMark x1="6420" y1="44200" x2="6420" y2="44200"/>
                        <a14:backgroundMark x1="10617" y1="59800" x2="10864" y2="60600"/>
                        <a14:backgroundMark x1="16296" y1="23200" x2="16296" y2="23200"/>
                        <a14:backgroundMark x1="16543" y1="10200" x2="16543" y2="10200"/>
                        <a14:backgroundMark x1="24198" y1="4800" x2="24198" y2="4800"/>
                        <a14:backgroundMark x1="19506" y1="16800" x2="19506" y2="16800"/>
                        <a14:backgroundMark x1="89630" y1="3800" x2="89630" y2="3800"/>
                        <a14:backgroundMark x1="4938" y1="58600" x2="4938" y2="58600"/>
                        <a14:backgroundMark x1="21481" y1="58800" x2="21481" y2="58800"/>
                        <a14:backgroundMark x1="10123" y1="49400" x2="10123" y2="49400"/>
                        <a14:backgroundMark x1="56543" y1="82800" x2="56543" y2="82800"/>
                        <a14:backgroundMark x1="54074" y1="75000" x2="54074" y2="75000"/>
                        <a14:backgroundMark x1="63951" y1="77400" x2="63951" y2="77400"/>
                        <a14:backgroundMark x1="55556" y1="73200" x2="55556" y2="73200"/>
                        <a14:backgroundMark x1="97531" y1="48200" x2="97531" y2="48200"/>
                        <a14:backgroundMark x1="88889" y1="48400" x2="88889" y2="48400"/>
                        <a14:backgroundMark x1="8642" y1="27800" x2="8642" y2="27800"/>
                        <a14:backgroundMark x1="85185" y1="61600" x2="85185" y2="61600"/>
                        <a14:backgroundMark x1="92840" y1="64600" x2="92840" y2="64600"/>
                        <a14:backgroundMark x1="77778" y1="48600" x2="77778" y2="48600"/>
                        <a14:backgroundMark x1="70123" y1="52200" x2="70123" y2="52200"/>
                        <a14:backgroundMark x1="52346" y1="47800" x2="52346" y2="47800"/>
                        <a14:backgroundMark x1="32593" y1="49000" x2="32593" y2="49000"/>
                        <a14:backgroundMark x1="34815" y1="49000" x2="34815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109"/>
          <a:stretch/>
        </p:blipFill>
        <p:spPr>
          <a:xfrm>
            <a:off x="4209143" y="2588941"/>
            <a:ext cx="2560320" cy="2608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65" y="2564710"/>
            <a:ext cx="2584619" cy="25586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40" y="875878"/>
            <a:ext cx="1215068" cy="12150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28800" y="360428"/>
            <a:ext cx="8563428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চিত্রের শস্যগুলোকে কীভাবে সংরক্ষণ করা যায়?</a:t>
            </a:r>
            <a:endParaRPr lang="en-US" sz="2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8647" y="1153501"/>
            <a:ext cx="3472425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রোদে শুকিয়ে।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4451" y="5508326"/>
            <a:ext cx="3555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চাল ও ধান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5164" y="5566381"/>
            <a:ext cx="2362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81103" y="5522837"/>
            <a:ext cx="2362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812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28-Jul-21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857" b="97361" l="4481" r="9772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73" y="2466263"/>
            <a:ext cx="2177338" cy="17162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6000" l="0" r="99306">
                        <a14:backgroundMark x1="20139" y1="90286" x2="20139" y2="90286"/>
                        <a14:backgroundMark x1="69097" y1="85714" x2="69097" y2="85714"/>
                        <a14:backgroundMark x1="11458" y1="85143" x2="11458" y2="85143"/>
                        <a14:backgroundMark x1="73958" y1="83429" x2="73958" y2="83429"/>
                        <a14:backgroundMark x1="30556" y1="30857" x2="30556" y2="30857"/>
                        <a14:backgroundMark x1="32292" y1="36571" x2="32292" y2="36571"/>
                        <a14:backgroundMark x1="5903" y1="47429" x2="5903" y2="47429"/>
                        <a14:backgroundMark x1="7292" y1="41143" x2="7292" y2="41143"/>
                        <a14:backgroundMark x1="9028" y1="37714" x2="9028" y2="37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65" y="2384838"/>
            <a:ext cx="2513747" cy="17772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3880" y="494310"/>
            <a:ext cx="9874066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খাদ্যগুলোকে কীভাবে সংরক্ষণ করা যায়?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8117" y="1672574"/>
            <a:ext cx="8575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ফ্রিজে/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হিমাগারে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 </a:t>
            </a:r>
            <a:r>
              <a:rPr lang="bn-IN" sz="2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সংরক্ষণ করা যায়।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3462" b="95385" l="1731" r="9673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1" y="1468195"/>
            <a:ext cx="2681745" cy="504184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696394" y="4213068"/>
            <a:ext cx="1737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  <a:sym typeface="Wingdings" pitchFamily="2" charset="2"/>
              </a:rPr>
              <a:t>সবজি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71989" y="4362820"/>
            <a:ext cx="1480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AdyRIOGY.jpg"/>
          <p:cNvPicPr>
            <a:picLocks noChangeAspect="1"/>
          </p:cNvPicPr>
          <p:nvPr/>
        </p:nvPicPr>
        <p:blipFill>
          <a:blip r:embed="rId12"/>
          <a:srcRect l="2832" t="-7021" r="3128"/>
          <a:stretch>
            <a:fillRect/>
          </a:stretch>
        </p:blipFill>
        <p:spPr>
          <a:xfrm>
            <a:off x="5142511" y="4713023"/>
            <a:ext cx="2912917" cy="10266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85596" y="5913069"/>
            <a:ext cx="220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মাছ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464985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4803</TotalTime>
  <Words>297</Words>
  <Application>Microsoft Office PowerPoint</Application>
  <PresentationFormat>Custom</PresentationFormat>
  <Paragraphs>101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1582</cp:revision>
  <dcterms:created xsi:type="dcterms:W3CDTF">2017-07-12T02:49:00Z</dcterms:created>
  <dcterms:modified xsi:type="dcterms:W3CDTF">2021-07-28T11:03:23Z</dcterms:modified>
</cp:coreProperties>
</file>