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4019-4158-420C-81A8-F32369D73F4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14BA3-C617-46E1-B046-41A77A36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7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14BA3-C617-46E1-B046-41A77A36AB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1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2F32-E2E8-4FCB-9A8F-6A2C184FF1B5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1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FE7-D9A0-4C9A-8691-34F6DA71691E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6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3D57-B0F9-49FA-8001-D2D7FA97B577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6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06B6-3BE2-4B5F-BEBB-29DEEAE2ADEA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6617-D6F2-4EE2-839C-B3A695469881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6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CE6C-E70D-4122-B579-0F56243ACC23}" type="datetime1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2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5966-626A-439C-ABB9-C64046F4AE18}" type="datetime1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4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8F32-E8DF-4B51-A47E-2F7D7DDE5D48}" type="datetime1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3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3B97-0542-4175-B1CF-DCB457466C11}" type="datetime1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8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8D80-8E7A-4F5B-A807-B1E0AB069031}" type="datetime1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2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0852-201C-4EF4-96B8-E2F8F0FC736B}" type="datetime1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4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D9CCF-7B69-4E6E-B947-1AB59A4DF0B3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4DFFC-5085-42EB-94CE-8DCC7991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9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irclePour">
              <a:avLst/>
            </a:prstTxWarp>
          </a:bodyPr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ধন্যবাদ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994" y="2033789"/>
            <a:ext cx="4752305" cy="28333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914BD-4A79-4B32-B64A-5CB90A7AFC8C}" type="datetime1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214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2146" y="193183"/>
            <a:ext cx="3837905" cy="8628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290292"/>
            <a:ext cx="12192000" cy="404611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সমাজে অধিকার সম্পর্কে বর্ননা করতে পারবে;  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শিশু হিসাবে তাদের দায়িত্ব সম্পর্কে বলতে পারবে; 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7B25-C8AE-4114-98AB-DFC2C047B306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6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8462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/>
              <a:t>সমাজে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অধিকারঃ সমাজে সবার বেঁচে থাকার অধিকার আছে।জীবনকে ভালোভাবে গড়ার জন্য খাদ্য,বস্ত্র,বাসস্থান,শিক্ষা,চিকিৎসা ও নিরাপত্তা।এই ছয়টি আমাদের মৌলিক অধিকার।  </a:t>
            </a:r>
            <a:r>
              <a:rPr lang="bn-IN" dirty="0" smtClean="0"/>
              <a:t>বে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7" y="2962141"/>
            <a:ext cx="5063973" cy="3670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295" y="2962140"/>
            <a:ext cx="4299867" cy="36704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795B-6507-487D-966B-A4EA860B09EC}" type="datetime1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34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12192000" cy="695459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n w="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শিশু হিসাবে আমাদের কতগুলো বিশেষ অধিকার রয়েছে।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জন্ম নিবন্ধনের অধিকার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 নাম পাওয়ার অধিকার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স্নেহ ও ভালবাসা পাওয়ার অধিকার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খেলাধুলা ও বিশ্রামের অধিকার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 অধিকার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মেয়ে ও ছেলে শিশুর সমান সুযোগ-সুবিধা পাওয়ার অধিকার  </a:t>
            </a:r>
          </a:p>
          <a:p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E196-8FEA-40F1-A652-B45824986C58}" type="datetime1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77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35288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পরিবারের প্রতি আমাদের দায়িত্ব 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n-IN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পরিবারের নিয়ম কানুন মেনে চলা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n-IN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মা-বাবা এবং বড়দের শ্রদ্ধা করা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n-IN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পরিবারের কেউ অসুস্থ হলে সেবাযত্ন করা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n-IN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পরিবারের বিভিন্ন কাজে মা-বাবা ও অন্যদের সাহায্য করা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n-IN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বড় ভাই-বোনকে সম্মান করা এবং ছোটদের স্নেহ ও আদর করা 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855" y="3625249"/>
            <a:ext cx="5454471" cy="31168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4257-E8B3-4DA0-83D5-A49018A31969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68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3662" y="309093"/>
            <a:ext cx="3734873" cy="7727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ln>
                <a:solidFill>
                  <a:srgbClr val="00B0F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625143"/>
            <a:ext cx="12192000" cy="423285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মৌলিক অধিকারগুলো কিসের মাধ্যমে পূরন করি তা উদাহরন দাও।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খাদ্যঃ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বস্ত্রঃ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বাসস্থানঃ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শিক্ষাঃ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চিকিৎসাঃ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নিরাপত্তাঃ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327" y="309093"/>
            <a:ext cx="2343150" cy="2176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EBDDB1AD-9E34-48F4-8AF1-B57BBFB6D80C}" type="datetime1">
              <a:rPr lang="en-US" smtClean="0"/>
              <a:pPr algn="ctr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89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75786" y="244699"/>
            <a:ext cx="3374265" cy="7984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599385"/>
            <a:ext cx="12192000" cy="31445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পরিবার তোমাকে কীভাবে প্রতিটি অধিকার প্রদান করছে তা উদাহরন দিয়ে লিখ। </a:t>
            </a:r>
            <a:endParaRPr lang="en-US" sz="5400" dirty="0">
              <a:ln>
                <a:solidFill>
                  <a:srgbClr val="00206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690" y="244699"/>
            <a:ext cx="3593474" cy="22574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8D25-C6D0-4335-A041-0D71DE5C099C}" type="datetime1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7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2603" y="270456"/>
            <a:ext cx="3361386" cy="7598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dirty="0">
              <a:ln>
                <a:solidFill>
                  <a:srgbClr val="00206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393323"/>
            <a:ext cx="12192000" cy="382717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জীবনকে ভালোভাবে গড়ার জন্য কী দরকার?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কয়টি মৌলিক অধিকার রয়েছে 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 অর্জন করা কেন প্রয়োজন 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তূমি পরিবারে কী কি দায়িত্ব পালন কর?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068" y="270457"/>
            <a:ext cx="2143125" cy="19189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9781-DEA3-4B3D-A9F1-C936B3B600C8}" type="datetime1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86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1087" y="218941"/>
            <a:ext cx="3400023" cy="8628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5048518"/>
            <a:ext cx="12192000" cy="18094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 মাদ্রাসায় বিশ্ব শিশু দিবস পালন কর সে সম্পর্কে ৪টি বাক্য লিখ।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697" y="218941"/>
            <a:ext cx="2677866" cy="2524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952" y="1414150"/>
            <a:ext cx="5529598" cy="34462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13F4-959B-4D0B-930A-98D7B84B2C50}" type="datetime1">
              <a:rPr lang="en-US" smtClean="0"/>
              <a:t>7/27/2021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7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730" y="3843271"/>
            <a:ext cx="2768958" cy="27689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A077-0598-4621-ACD4-73705C33CA90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097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20473"/>
            <a:ext cx="6001555" cy="403752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০১৭৮৬৪৯৮৯২২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1555" y="2820472"/>
            <a:ext cx="6001555" cy="403752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শ্রেনিঃ তৃতীয় </a:t>
            </a:r>
          </a:p>
          <a:p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বিষয়ঃবাংলাদেশ ও বিশ্বপরিচয় </a:t>
            </a:r>
          </a:p>
          <a:p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৩   </a:t>
            </a:r>
          </a:p>
          <a:p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০৭</a:t>
            </a: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/২০২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ইং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881" y="126776"/>
            <a:ext cx="2182701" cy="2457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072" y="124555"/>
            <a:ext cx="2316651" cy="25828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23B9-7E3D-40E8-89F3-64587D53A070}" type="datetime1">
              <a:rPr lang="en-US" smtClean="0"/>
              <a:t>7/27/2021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019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03" y="151289"/>
            <a:ext cx="9388698" cy="654327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6449-E2B4-421D-9B6B-BC51D6B8FB9D}" type="datetime1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410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9" y="1275009"/>
            <a:ext cx="5821249" cy="46536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300766" y="154546"/>
            <a:ext cx="8641724" cy="746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কী দেখতে পাচ্ছ? 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48" y="1275009"/>
            <a:ext cx="5718220" cy="46536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6697014" y="6130344"/>
            <a:ext cx="4494727" cy="62430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খেলাধুলার অধিকার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FE06F-E82A-4517-BCDC-8E1B9B0C670F}" type="datetime1">
              <a:rPr lang="en-US" smtClean="0"/>
              <a:t>7/27/2021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760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652" y="1532250"/>
            <a:ext cx="5153694" cy="40940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192" y="1532250"/>
            <a:ext cx="5075483" cy="40940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880315" y="489397"/>
            <a:ext cx="7482626" cy="81136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4991" y="5857741"/>
            <a:ext cx="7482626" cy="81136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 লাভের অধিকার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6088-7F70-4743-B6D0-732398076706}" type="datetime1">
              <a:rPr lang="en-US" smtClean="0"/>
              <a:t>7/27/2021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136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7" y="910364"/>
            <a:ext cx="10509161" cy="51298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2356834" y="0"/>
            <a:ext cx="6645498" cy="7212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ভাল করে দেখ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6834" y="6229339"/>
            <a:ext cx="6645498" cy="5815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 অধিকার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31A5-42F4-4B26-BD47-B944B96CBC0E}" type="datetime1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dirty="0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238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586" y="1210613"/>
            <a:ext cx="4559121" cy="46444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532586" y="154546"/>
            <a:ext cx="8512935" cy="77273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ভাল করে দেখি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558" y="1210613"/>
            <a:ext cx="5621321" cy="46444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4108361" y="6040192"/>
            <a:ext cx="4881093" cy="69545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খেলাধুলার অধিকার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16F-200B-4902-8A4A-DE60B10177E0}" type="datetime1">
              <a:rPr lang="en-US" smtClean="0"/>
              <a:t>7/27/2021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483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224" y="1322232"/>
            <a:ext cx="4812538" cy="41920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59" y="1322233"/>
            <a:ext cx="4913558" cy="41920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236371" y="334851"/>
            <a:ext cx="9427335" cy="75985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</a:t>
            </a:r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শিশুরা কী করছে? 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186" y="5741832"/>
            <a:ext cx="10444766" cy="99381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শিশুরা পরিবারের বিভিন্ন কাজে সাহায্য করছে 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7FC6-8218-41EA-B6A6-CCD2BCEC5C9F}" type="datetime1">
              <a:rPr lang="en-US" smtClean="0"/>
              <a:t>7/27/2021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543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167425"/>
            <a:ext cx="11900078" cy="653109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5C8D-0C46-40F3-A267-921CA28A8F3B}" type="datetime1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FFC-5085-42EB-94CE-8DCC79917D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14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487</Words>
  <Application>Microsoft Office PowerPoint</Application>
  <PresentationFormat>Widescreen</PresentationFormat>
  <Paragraphs>112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17</cp:revision>
  <dcterms:created xsi:type="dcterms:W3CDTF">2020-12-21T14:13:00Z</dcterms:created>
  <dcterms:modified xsi:type="dcterms:W3CDTF">2021-07-28T02:30:20Z</dcterms:modified>
</cp:coreProperties>
</file>