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2" r:id="rId2"/>
    <p:sldId id="273" r:id="rId3"/>
    <p:sldId id="257" r:id="rId4"/>
    <p:sldId id="270" r:id="rId5"/>
    <p:sldId id="258" r:id="rId6"/>
    <p:sldId id="259" r:id="rId7"/>
    <p:sldId id="260" r:id="rId8"/>
    <p:sldId id="261" r:id="rId9"/>
    <p:sldId id="262" r:id="rId10"/>
    <p:sldId id="267" r:id="rId11"/>
    <p:sldId id="268" r:id="rId12"/>
    <p:sldId id="274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7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02710-3187-4A73-A90E-A1F6EF30D9BD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C9BE4-FE83-49AF-AD24-63A18DD96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1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A276E-3137-4124-A117-FA14C1F16F0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100BF-7847-473C-967F-15DC0EA84C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4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067E-B48E-4855-89A5-57069B9EE6B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D752-FB49-4599-ABBD-E6243C694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0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067E-B48E-4855-89A5-57069B9EE6B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D752-FB49-4599-ABBD-E6243C694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6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067E-B48E-4855-89A5-57069B9EE6B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D752-FB49-4599-ABBD-E6243C694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067E-B48E-4855-89A5-57069B9EE6B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D752-FB49-4599-ABBD-E6243C694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6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067E-B48E-4855-89A5-57069B9EE6B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D752-FB49-4599-ABBD-E6243C694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067E-B48E-4855-89A5-57069B9EE6B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D752-FB49-4599-ABBD-E6243C694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8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067E-B48E-4855-89A5-57069B9EE6B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D752-FB49-4599-ABBD-E6243C694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8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067E-B48E-4855-89A5-57069B9EE6B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D752-FB49-4599-ABBD-E6243C694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7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067E-B48E-4855-89A5-57069B9EE6B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D752-FB49-4599-ABBD-E6243C694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5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067E-B48E-4855-89A5-57069B9EE6B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D752-FB49-4599-ABBD-E6243C694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067E-B48E-4855-89A5-57069B9EE6B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D752-FB49-4599-ABBD-E6243C694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0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1067E-B48E-4855-89A5-57069B9EE6B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D752-FB49-4599-ABBD-E6243C694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52600"/>
            <a:ext cx="7162800" cy="4343400"/>
          </a:xfrm>
        </p:spPr>
      </p:pic>
      <p:sp>
        <p:nvSpPr>
          <p:cNvPr id="5" name="Rectangle 4"/>
          <p:cNvSpPr/>
          <p:nvPr/>
        </p:nvSpPr>
        <p:spPr>
          <a:xfrm>
            <a:off x="1066800" y="609600"/>
            <a:ext cx="69342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933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00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 descr="fish-catla-cat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52601"/>
            <a:ext cx="6705600" cy="4038600"/>
          </a:xfrm>
        </p:spPr>
      </p:pic>
      <p:sp>
        <p:nvSpPr>
          <p:cNvPr id="8" name="TextBox 7"/>
          <p:cNvSpPr txBox="1"/>
          <p:nvPr/>
        </p:nvSpPr>
        <p:spPr>
          <a:xfrm>
            <a:off x="2667000" y="6096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কাতলা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bcc\Desktop\small katl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2256"/>
            <a:ext cx="3276600" cy="3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big kat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358048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733800" y="3886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809672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572415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D\Downloads\ANAND-India-Pi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63656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4572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 আদর্শ পুকুর-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482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199"/>
            <a:ext cx="8229600" cy="1295401"/>
          </a:xfrm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কাতলা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3434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7620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BD\Pictures\FishFarm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752599"/>
            <a:ext cx="722947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71625" y="635000"/>
            <a:ext cx="4267200" cy="144780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DELL\Documents\photo0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24624" y="381000"/>
            <a:ext cx="2162175" cy="228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6104" y="2853559"/>
            <a:ext cx="6700344" cy="3074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cs typeface="NikoshBAN" panose="02000000000000000000" pitchFamily="2" charset="0"/>
              </a:rPr>
              <a:t>এ. কে. এম. নুরুল ইসলাম</a:t>
            </a: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বি.এস-সি;বি.এড;এম.এ.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শ্রেনী)</a:t>
            </a:r>
            <a:endParaRPr lang="en-AU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বকশিশাহ্‌ উচ্চ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বিদালয় ফুলগাজী,ফেনী।</a:t>
            </a:r>
            <a:endParaRPr lang="en-AU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36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4102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90800"/>
            <a:ext cx="5257800" cy="3429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87" y="794817"/>
            <a:ext cx="6858000" cy="5605983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                                                              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9" y="609600"/>
            <a:ext cx="3269673" cy="23410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4" y="3276601"/>
            <a:ext cx="3666188" cy="228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11" y="457200"/>
            <a:ext cx="3552889" cy="259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26" y="3427157"/>
            <a:ext cx="3639173" cy="21354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Up Arrow Callout 14"/>
          <p:cNvSpPr/>
          <p:nvPr/>
        </p:nvSpPr>
        <p:spPr>
          <a:xfrm>
            <a:off x="304800" y="5715001"/>
            <a:ext cx="8305799" cy="990600"/>
          </a:xfrm>
          <a:prstGeom prst="upArrowCallout">
            <a:avLst>
              <a:gd name="adj1" fmla="val 25000"/>
              <a:gd name="adj2" fmla="val 25000"/>
              <a:gd name="adj3" fmla="val 21221"/>
              <a:gd name="adj4" fmla="val 64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প্রদর্শিত ছবিগুলোর নামঃ ইলিশ,কাতলা,কই,ফলি।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ch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38200"/>
            <a:ext cx="8458200" cy="563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33800"/>
            <a:ext cx="4255199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/>
              </a:rPr>
              <a:t>শিখন</a:t>
            </a:r>
            <a:r>
              <a:rPr lang="en-US" dirty="0" smtClean="0">
                <a:latin typeface="Nikosh"/>
              </a:rPr>
              <a:t> </a:t>
            </a:r>
            <a:r>
              <a:rPr lang="en-US" dirty="0" err="1" smtClean="0">
                <a:latin typeface="Nikosh"/>
              </a:rPr>
              <a:t>ফল</a:t>
            </a:r>
            <a:endParaRPr lang="en-US" dirty="0">
              <a:latin typeface="Nikosh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12-Rre fi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00200"/>
            <a:ext cx="6400799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 descr="bag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51769"/>
            <a:ext cx="6781800" cy="4750996"/>
          </a:xfrm>
        </p:spPr>
      </p:pic>
      <p:sp>
        <p:nvSpPr>
          <p:cNvPr id="7" name="TextBox 6"/>
          <p:cNvSpPr txBox="1"/>
          <p:nvPr/>
        </p:nvSpPr>
        <p:spPr>
          <a:xfrm>
            <a:off x="3352800" y="6096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লোনা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151</Words>
  <Application>Microsoft Office PowerPoint</Application>
  <PresentationFormat>On-screen Show (4:3)</PresentationFormat>
  <Paragraphs>39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পাঠ পরিচিতি</vt:lpstr>
      <vt:lpstr>                                                               </vt:lpstr>
      <vt:lpstr>PowerPoint Presentation</vt:lpstr>
      <vt:lpstr>PowerPoint Presentation</vt:lpstr>
      <vt:lpstr>শিখন ফল</vt:lpstr>
      <vt:lpstr> মাছ পরিচিতি</vt:lpstr>
      <vt:lpstr>মাছের প্রকার ভেদ</vt:lpstr>
      <vt:lpstr>স্বাদু পানির মাছ</vt:lpstr>
      <vt:lpstr>চাষ যোগ্য মাছ</vt:lpstr>
      <vt:lpstr>PowerPoint Presentation</vt:lpstr>
      <vt:lpstr>দলীয় কাজ</vt:lpstr>
      <vt:lpstr>মূল্যায়ন</vt:lpstr>
      <vt:lpstr>বাড়ীর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LAB3</dc:creator>
  <cp:lastModifiedBy>BD</cp:lastModifiedBy>
  <cp:revision>133</cp:revision>
  <dcterms:created xsi:type="dcterms:W3CDTF">2012-10-21T05:50:56Z</dcterms:created>
  <dcterms:modified xsi:type="dcterms:W3CDTF">2021-07-28T02:19:46Z</dcterms:modified>
</cp:coreProperties>
</file>