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57" r:id="rId4"/>
    <p:sldId id="259" r:id="rId5"/>
    <p:sldId id="261" r:id="rId6"/>
    <p:sldId id="263" r:id="rId7"/>
    <p:sldId id="262" r:id="rId8"/>
    <p:sldId id="269" r:id="rId9"/>
    <p:sldId id="264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12192000" cy="684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5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5905" r="2392" b="31238"/>
          <a:stretch/>
        </p:blipFill>
        <p:spPr>
          <a:xfrm>
            <a:off x="1763486" y="731520"/>
            <a:ext cx="9000309" cy="43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8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3428" r="1854" b="3620"/>
          <a:stretch/>
        </p:blipFill>
        <p:spPr>
          <a:xfrm>
            <a:off x="1515291" y="0"/>
            <a:ext cx="9798104" cy="675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282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11" y="0"/>
            <a:ext cx="9694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15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15048" r="6958" b="31809"/>
          <a:stretch/>
        </p:blipFill>
        <p:spPr>
          <a:xfrm>
            <a:off x="2429692" y="1031966"/>
            <a:ext cx="7485018" cy="364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30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" t="5143" r="1511" b="6857"/>
          <a:stretch/>
        </p:blipFill>
        <p:spPr>
          <a:xfrm>
            <a:off x="1639588" y="91440"/>
            <a:ext cx="9637220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40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1" t="4952" r="2541" b="12762"/>
          <a:stretch/>
        </p:blipFill>
        <p:spPr>
          <a:xfrm>
            <a:off x="1806485" y="0"/>
            <a:ext cx="9555628" cy="643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3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6" t="10476" r="7694" b="39810"/>
          <a:stretch/>
        </p:blipFill>
        <p:spPr>
          <a:xfrm>
            <a:off x="2573383" y="718456"/>
            <a:ext cx="8363230" cy="391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7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" t="5524" r="1657" b="8572"/>
          <a:stretch/>
        </p:blipFill>
        <p:spPr>
          <a:xfrm>
            <a:off x="1631671" y="117566"/>
            <a:ext cx="9804268" cy="67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465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2" b="10095"/>
          <a:stretch/>
        </p:blipFill>
        <p:spPr>
          <a:xfrm>
            <a:off x="1656919" y="91441"/>
            <a:ext cx="10023260" cy="659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601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486" y="1319349"/>
            <a:ext cx="10215153" cy="1998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>
                <a:solidFill>
                  <a:srgbClr val="FFC000"/>
                </a:solidFill>
                <a:latin typeface="Nikoshban "/>
              </a:rPr>
              <a:t>২০২১ </a:t>
            </a:r>
            <a:r>
              <a:rPr lang="en-US" sz="4400" dirty="0" err="1" smtClean="0">
                <a:solidFill>
                  <a:srgbClr val="FFC000"/>
                </a:solidFill>
                <a:latin typeface="Nikoshban "/>
              </a:rPr>
              <a:t>সালের</a:t>
            </a:r>
            <a:r>
              <a:rPr lang="en-US" sz="4400" dirty="0" smtClean="0">
                <a:solidFill>
                  <a:srgbClr val="FFC000"/>
                </a:solidFill>
                <a:latin typeface="Nikoshban 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 "/>
              </a:rPr>
              <a:t>এস</a:t>
            </a:r>
            <a:r>
              <a:rPr lang="en-US" sz="4400" dirty="0" smtClean="0">
                <a:solidFill>
                  <a:srgbClr val="FFC000"/>
                </a:solidFill>
                <a:latin typeface="Nikoshban 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 "/>
              </a:rPr>
              <a:t>এস</a:t>
            </a:r>
            <a:r>
              <a:rPr lang="en-US" sz="4400" dirty="0" smtClean="0">
                <a:solidFill>
                  <a:srgbClr val="FFC000"/>
                </a:solidFill>
                <a:latin typeface="Nikoshban 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 "/>
              </a:rPr>
              <a:t>সি</a:t>
            </a:r>
            <a:r>
              <a:rPr lang="en-US" sz="4400" dirty="0" smtClean="0">
                <a:solidFill>
                  <a:srgbClr val="FFC000"/>
                </a:solidFill>
                <a:latin typeface="Nikoshban 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 "/>
              </a:rPr>
              <a:t>পরীক্ষার্থীদের</a:t>
            </a:r>
            <a:r>
              <a:rPr lang="en-US" sz="4400" dirty="0" smtClean="0">
                <a:solidFill>
                  <a:srgbClr val="FFC000"/>
                </a:solidFill>
                <a:latin typeface="Nikoshban 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 "/>
              </a:rPr>
              <a:t>জন্য</a:t>
            </a:r>
            <a:r>
              <a:rPr lang="en-US" sz="4400" dirty="0" smtClean="0">
                <a:solidFill>
                  <a:srgbClr val="FFC000"/>
                </a:solidFill>
                <a:latin typeface="Nikoshban "/>
              </a:rPr>
              <a:t> এ</a:t>
            </a:r>
            <a:r>
              <a:rPr lang="bn-IN" sz="4400" dirty="0" smtClean="0">
                <a:solidFill>
                  <a:srgbClr val="FFC000"/>
                </a:solidFill>
                <a:latin typeface="Nikoshban "/>
              </a:rPr>
              <a:t>্যাসাইনমেন্ট </a:t>
            </a:r>
            <a:r>
              <a:rPr lang="en-US" sz="4400" dirty="0" smtClean="0">
                <a:solidFill>
                  <a:srgbClr val="FFC000"/>
                </a:solidFill>
                <a:latin typeface="Nikoshban "/>
              </a:rPr>
              <a:t> ও </a:t>
            </a:r>
            <a:r>
              <a:rPr lang="en-US" sz="4400" dirty="0" err="1" smtClean="0">
                <a:solidFill>
                  <a:srgbClr val="FFC000"/>
                </a:solidFill>
                <a:latin typeface="Nikoshban "/>
              </a:rPr>
              <a:t>মূল্যায়ন</a:t>
            </a:r>
            <a:r>
              <a:rPr lang="en-US" sz="4400" dirty="0" smtClean="0">
                <a:solidFill>
                  <a:srgbClr val="FFC000"/>
                </a:solidFill>
                <a:latin typeface="Nikoshban "/>
              </a:rPr>
              <a:t> </a:t>
            </a:r>
            <a:r>
              <a:rPr lang="en-US" sz="4400" dirty="0" err="1" smtClean="0">
                <a:solidFill>
                  <a:srgbClr val="FFC000"/>
                </a:solidFill>
                <a:latin typeface="Nikoshban "/>
              </a:rPr>
              <a:t>নির্দেশনা</a:t>
            </a:r>
            <a:r>
              <a:rPr lang="en-US" sz="4400" dirty="0" smtClean="0">
                <a:solidFill>
                  <a:srgbClr val="FFC000"/>
                </a:solidFill>
                <a:latin typeface="Nikoshban "/>
              </a:rPr>
              <a:t>  </a:t>
            </a:r>
            <a:endParaRPr lang="en-US" sz="4400" dirty="0">
              <a:solidFill>
                <a:srgbClr val="FFC000"/>
              </a:solidFill>
              <a:latin typeface="Nikoshban "/>
            </a:endParaRPr>
          </a:p>
        </p:txBody>
      </p:sp>
    </p:spTree>
    <p:extLst>
      <p:ext uri="{BB962C8B-B14F-4D97-AF65-F5344CB8AC3E}">
        <p14:creationId xmlns:p14="http://schemas.microsoft.com/office/powerpoint/2010/main" val="1326541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8" r="15752" b="45905"/>
          <a:stretch/>
        </p:blipFill>
        <p:spPr>
          <a:xfrm>
            <a:off x="3252651" y="143308"/>
            <a:ext cx="7258489" cy="671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89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8" t="54668" r="17837" b="4571"/>
          <a:stretch/>
        </p:blipFill>
        <p:spPr>
          <a:xfrm>
            <a:off x="1945999" y="125404"/>
            <a:ext cx="8608790" cy="673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73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7" r="16793" b="64381"/>
          <a:stretch/>
        </p:blipFill>
        <p:spPr>
          <a:xfrm>
            <a:off x="1693699" y="-1"/>
            <a:ext cx="9788552" cy="683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9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6" t="3594" r="16846" b="62413"/>
          <a:stretch/>
        </p:blipFill>
        <p:spPr>
          <a:xfrm>
            <a:off x="1640439" y="313508"/>
            <a:ext cx="10151943" cy="623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58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3" t="37903" r="12882" b="14477"/>
          <a:stretch/>
        </p:blipFill>
        <p:spPr>
          <a:xfrm>
            <a:off x="2314424" y="1"/>
            <a:ext cx="7512501" cy="685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6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" t="3048" r="5317" b="5524"/>
          <a:stretch/>
        </p:blipFill>
        <p:spPr>
          <a:xfrm>
            <a:off x="3500847" y="50492"/>
            <a:ext cx="5290456" cy="685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990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r="6435" b="34667"/>
          <a:stretch/>
        </p:blipFill>
        <p:spPr>
          <a:xfrm>
            <a:off x="290671" y="326571"/>
            <a:ext cx="11901329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811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91</TotalTime>
  <Words>12</Words>
  <Application>Microsoft Office PowerPoint</Application>
  <PresentationFormat>Widescreen</PresentationFormat>
  <Paragraphs>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Nikoshban </vt:lpstr>
      <vt:lpstr>Vrinda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11</cp:revision>
  <dcterms:created xsi:type="dcterms:W3CDTF">2021-07-19T20:46:51Z</dcterms:created>
  <dcterms:modified xsi:type="dcterms:W3CDTF">2021-07-19T22:19:47Z</dcterms:modified>
</cp:coreProperties>
</file>