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7" r:id="rId8"/>
    <p:sldId id="273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66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873E-B30D-4FFA-B51D-A8AA990669A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33CC-7D4D-48CC-8C93-FC6EBCCC1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873E-B30D-4FFA-B51D-A8AA990669A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33CC-7D4D-48CC-8C93-FC6EBCCC1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8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873E-B30D-4FFA-B51D-A8AA990669A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33CC-7D4D-48CC-8C93-FC6EBCCC1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1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873E-B30D-4FFA-B51D-A8AA990669A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33CC-7D4D-48CC-8C93-FC6EBCCC1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9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873E-B30D-4FFA-B51D-A8AA990669A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33CC-7D4D-48CC-8C93-FC6EBCCC1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0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873E-B30D-4FFA-B51D-A8AA990669A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33CC-7D4D-48CC-8C93-FC6EBCCC1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58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873E-B30D-4FFA-B51D-A8AA990669A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33CC-7D4D-48CC-8C93-FC6EBCCC1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1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873E-B30D-4FFA-B51D-A8AA990669A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33CC-7D4D-48CC-8C93-FC6EBCCC1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873E-B30D-4FFA-B51D-A8AA990669A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33CC-7D4D-48CC-8C93-FC6EBCCC1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0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873E-B30D-4FFA-B51D-A8AA990669A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33CC-7D4D-48CC-8C93-FC6EBCCC1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2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873E-B30D-4FFA-B51D-A8AA990669A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33CC-7D4D-48CC-8C93-FC6EBCCC1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0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3873E-B30D-4FFA-B51D-A8AA990669A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933CC-7D4D-48CC-8C93-FC6EBCCC1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4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6.jpe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9255" y="133612"/>
            <a:ext cx="9453489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99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স্বাগতম</a:t>
            </a:r>
            <a:endParaRPr lang="en-US" sz="199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8794"/>
            <a:ext cx="12192000" cy="419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5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88464" y="1214247"/>
            <a:ext cx="79146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অনিবাসী</a:t>
            </a:r>
            <a:r>
              <a:rPr lang="en-US" sz="3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bn-BD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ঃ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সংক্রমণ কর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 পরিশেষে মূল প্রোগ্রামের কাছে নিয়ন্ত্রণ দিয়ে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 নিষ্ক্রিয় হয়ে যায়, এদের বলা হয় অনিবাসী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Non-Resident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7286" y="3910262"/>
            <a:ext cx="7861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নিবাসী</a:t>
            </a:r>
            <a:r>
              <a:rPr lang="en-US" sz="3600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bn-BD" sz="3600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ঃ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নিবাসী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Resident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ভাইরাস হলো এমন ভাইরাস যা চালু হওয়ার পর মেমোরিতে স্থায়ী হয়ে বসে থাকে। যখনই অন্য কোনো প্রোগ্রাম চালু হয়, তখনই সেটি সেই প্রোগ্রামকে সংক্রমিত করে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3600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86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80113" y="4415535"/>
            <a:ext cx="78970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কম্পিউটার ভাইরাস কত প্রকার ও কি কি?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নিবাসী ভাইরাস কী?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4760" y="381090"/>
            <a:ext cx="4322619" cy="110799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600" b="1" dirty="0">
              <a:ln w="9525">
                <a:solidFill>
                  <a:srgbClr val="C000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17843" r="18625" b="13957"/>
          <a:stretch/>
        </p:blipFill>
        <p:spPr>
          <a:xfrm>
            <a:off x="3694870" y="1711805"/>
            <a:ext cx="3962400" cy="225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3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40381D-CBEC-45F9-AC15-E626461CE921}"/>
              </a:ext>
            </a:extLst>
          </p:cNvPr>
          <p:cNvSpPr txBox="1"/>
          <p:nvPr/>
        </p:nvSpPr>
        <p:spPr>
          <a:xfrm>
            <a:off x="5777253" y="1724937"/>
            <a:ext cx="4548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আক্রান্তের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ম্পিউটারের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94DDD9-0BB0-4557-8E09-DE8C7113C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599" y="1285549"/>
            <a:ext cx="3678610" cy="21758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88B90A1-E82C-4D48-A063-BB2448111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600" y="4078899"/>
            <a:ext cx="3678609" cy="22681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1E57CCA-CAC4-486B-96CA-35F6A59E565C}"/>
              </a:ext>
            </a:extLst>
          </p:cNvPr>
          <p:cNvSpPr txBox="1"/>
          <p:nvPr/>
        </p:nvSpPr>
        <p:spPr>
          <a:xfrm>
            <a:off x="6594671" y="4394635"/>
            <a:ext cx="3137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রিবুট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8275" y="446682"/>
            <a:ext cx="5317481" cy="64633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 আক্রান্তের লক্ষণ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665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84" y="1380095"/>
            <a:ext cx="3588327" cy="22311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461" y="1889741"/>
            <a:ext cx="3520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কাজ করে না।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27603" y="4461950"/>
            <a:ext cx="38079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ডকুমেন্ট ওপেন হতে চায় না।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84" y="4111419"/>
            <a:ext cx="3883457" cy="20900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68862" y="556762"/>
            <a:ext cx="5317481" cy="64633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 আক্রান্তের লক্ষণ 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568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r="2357"/>
          <a:stretch/>
        </p:blipFill>
        <p:spPr>
          <a:xfrm>
            <a:off x="2459858" y="1456957"/>
            <a:ext cx="3384467" cy="2168168"/>
          </a:xfrm>
          <a:prstGeom prst="rect">
            <a:avLst/>
          </a:prstGeom>
          <a:ln w="28575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6235685" y="1456957"/>
            <a:ext cx="43117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 কাজকে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ধীরগতি সম্পন্ন করে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2376205" y="3829734"/>
            <a:ext cx="3551774" cy="2488032"/>
            <a:chOff x="1295400" y="1676400"/>
            <a:chExt cx="6781800" cy="5291944"/>
          </a:xfrm>
        </p:grpSpPr>
        <p:pic>
          <p:nvPicPr>
            <p:cNvPr id="5" name="Picture 2" descr="http://www.widerinfo.com/wp-content/uploads/2013/04/FrozenComputer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5400" y="1676400"/>
              <a:ext cx="6781800" cy="403860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600201" y="5791200"/>
              <a:ext cx="5867400" cy="11771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endParaRPr lang="en-US" sz="40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6658575" y="4401353"/>
            <a:ext cx="3466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হ্যাং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যায়।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3859629" y="469548"/>
            <a:ext cx="5317481" cy="64633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 আক্রান্তের লক্ষণ 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383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84204" y="3976352"/>
            <a:ext cx="734207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 আক্রান্তের ৫টি লক্ষণ </a:t>
            </a:r>
          </a:p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করে উপস্থাপন কর।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5932" y="379694"/>
            <a:ext cx="3666945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06" y="1550837"/>
            <a:ext cx="3597890" cy="2023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462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ross 1"/>
          <p:cNvSpPr/>
          <p:nvPr/>
        </p:nvSpPr>
        <p:spPr>
          <a:xfrm>
            <a:off x="2785768" y="270712"/>
            <a:ext cx="7165952" cy="1146608"/>
          </a:xfrm>
          <a:prstGeom prst="plus">
            <a:avLst>
              <a:gd name="adj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8800" b="1" spc="-150" dirty="0" err="1">
                <a:ln>
                  <a:solidFill>
                    <a:srgbClr val="C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spc="-150" dirty="0">
              <a:ln>
                <a:solidFill>
                  <a:srgbClr val="C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61749" y="1742381"/>
            <a:ext cx="21932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742950" algn="l"/>
              </a:tabLst>
            </a:pPr>
            <a:r>
              <a:rPr lang="en-US" sz="32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ভাইরাস কি?</a:t>
            </a:r>
          </a:p>
        </p:txBody>
      </p:sp>
      <p:sp>
        <p:nvSpPr>
          <p:cNvPr id="6" name="Rectangle 5"/>
          <p:cNvSpPr/>
          <p:nvPr/>
        </p:nvSpPr>
        <p:spPr>
          <a:xfrm>
            <a:off x="2258697" y="2291639"/>
            <a:ext cx="1920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742950" algn="l"/>
              </a:tabLst>
            </a:pPr>
            <a:r>
              <a:rPr lang="en-US" sz="32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হার্ডওয়ার</a:t>
            </a:r>
          </a:p>
        </p:txBody>
      </p:sp>
      <p:sp>
        <p:nvSpPr>
          <p:cNvPr id="7" name="Rectangle 6"/>
          <p:cNvSpPr/>
          <p:nvPr/>
        </p:nvSpPr>
        <p:spPr>
          <a:xfrm>
            <a:off x="5015965" y="2291640"/>
            <a:ext cx="1494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742950" algn="l"/>
              </a:tabLst>
            </a:pPr>
            <a:r>
              <a:rPr lang="en-US" sz="32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জীবাণু</a:t>
            </a:r>
          </a:p>
        </p:txBody>
      </p:sp>
      <p:sp>
        <p:nvSpPr>
          <p:cNvPr id="8" name="Rectangle 7"/>
          <p:cNvSpPr/>
          <p:nvPr/>
        </p:nvSpPr>
        <p:spPr>
          <a:xfrm>
            <a:off x="2258697" y="3133284"/>
            <a:ext cx="1991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742950" algn="l"/>
              </a:tabLst>
            </a:pPr>
            <a:r>
              <a:rPr lang="en-US" sz="32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ম্যালওয়ার</a:t>
            </a:r>
          </a:p>
        </p:txBody>
      </p:sp>
      <p:sp>
        <p:nvSpPr>
          <p:cNvPr id="9" name="Rectangle 8"/>
          <p:cNvSpPr/>
          <p:nvPr/>
        </p:nvSpPr>
        <p:spPr>
          <a:xfrm>
            <a:off x="5015965" y="3132587"/>
            <a:ext cx="1689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742950" algn="l"/>
              </a:tabLst>
            </a:pPr>
            <a:r>
              <a:rPr lang="en-US" sz="32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ব্রাউজার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08278" y="4075098"/>
            <a:ext cx="8804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742950" algn="l"/>
              </a:tabLst>
            </a:pPr>
            <a:r>
              <a:rPr lang="en-US" sz="32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কম্পিউটারের মেমোরিতে স্স্থায়ীভাবে অবস্থান করে কোন ভাইরাস?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05226" y="4625054"/>
            <a:ext cx="21419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742950" algn="l"/>
              </a:tabLst>
            </a:pPr>
            <a:r>
              <a:rPr lang="en-US" sz="32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সিআইএইচ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62494" y="4624357"/>
            <a:ext cx="1771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742950" algn="l"/>
              </a:tabLst>
            </a:pPr>
            <a:r>
              <a:rPr lang="en-US" sz="32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ডায়ালার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05226" y="5441951"/>
            <a:ext cx="1542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742950" algn="l"/>
              </a:tabLst>
            </a:pPr>
            <a:r>
              <a:rPr lang="en-US" sz="32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নিবাসী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2494" y="5441254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742950" algn="l"/>
              </a:tabLst>
            </a:pPr>
            <a:r>
              <a:rPr lang="en-US" sz="32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অনিবাসী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32647" y="1592047"/>
            <a:ext cx="37309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42950" algn="l"/>
              </a:tabLst>
            </a:pP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হয়েছে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57085" y="2069771"/>
            <a:ext cx="37309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42950" algn="l"/>
              </a:tabLst>
            </a:pP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 </a:t>
            </a: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57085" y="2078835"/>
            <a:ext cx="37309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42950" algn="l"/>
              </a:tabLst>
            </a:pP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 </a:t>
            </a: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757084" y="2081056"/>
            <a:ext cx="37309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42950" algn="l"/>
              </a:tabLst>
            </a:pP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 </a:t>
            </a: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204122" y="4422486"/>
            <a:ext cx="37309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42950" algn="l"/>
              </a:tabLst>
            </a:pP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 </a:t>
            </a: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204122" y="4417517"/>
            <a:ext cx="37309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42950" algn="l"/>
              </a:tabLst>
            </a:pP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 </a:t>
            </a: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204122" y="5167975"/>
            <a:ext cx="37309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42950" algn="l"/>
              </a:tabLst>
            </a:pP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হয়েছে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204122" y="4439691"/>
            <a:ext cx="37309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42950" algn="l"/>
              </a:tabLst>
            </a:pP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 </a:t>
            </a: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</a:p>
        </p:txBody>
      </p:sp>
    </p:spTree>
    <p:extLst>
      <p:ext uri="{BB962C8B-B14F-4D97-AF65-F5344CB8AC3E}">
        <p14:creationId xmlns:p14="http://schemas.microsoft.com/office/powerpoint/2010/main" val="118456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5" grpId="0"/>
      <p:bldP spid="16" grpId="0"/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57273" y="257257"/>
            <a:ext cx="4965954" cy="2026860"/>
            <a:chOff x="1908371" y="0"/>
            <a:chExt cx="4965954" cy="2026860"/>
          </a:xfrm>
        </p:grpSpPr>
        <p:sp>
          <p:nvSpPr>
            <p:cNvPr id="5" name="Pentagon 4"/>
            <p:cNvSpPr/>
            <p:nvPr/>
          </p:nvSpPr>
          <p:spPr>
            <a:xfrm rot="10800000">
              <a:off x="1908371" y="0"/>
              <a:ext cx="4965954" cy="2026860"/>
            </a:xfrm>
            <a:prstGeom prst="homePlate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agon 4"/>
            <p:cNvSpPr/>
            <p:nvPr/>
          </p:nvSpPr>
          <p:spPr>
            <a:xfrm rot="21600000">
              <a:off x="2415086" y="0"/>
              <a:ext cx="4459239" cy="2026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93789" tIns="247650" rIns="462280" bIns="247650" numCol="1" spcCol="1270" anchor="ctr" anchorCtr="0">
              <a:noAutofit/>
            </a:bodyPr>
            <a:lstStyle/>
            <a:p>
              <a:pPr algn="ctr"/>
              <a:r>
                <a:rPr lang="bn-BD" sz="6600" b="1" spc="-150" dirty="0">
                  <a:ln>
                    <a:solidFill>
                      <a:srgbClr val="00B0F0"/>
                    </a:solidFill>
                  </a:ln>
                  <a:solidFill>
                    <a:srgbClr val="FF000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6600" b="1" spc="-150" dirty="0">
                  <a:ln>
                    <a:solidFill>
                      <a:srgbClr val="00B0F0"/>
                    </a:solidFill>
                  </a:ln>
                  <a:solidFill>
                    <a:srgbClr val="FF000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ড়ি</a:t>
              </a:r>
              <a:r>
                <a:rPr lang="bn-BD" sz="6600" b="1" spc="-150" dirty="0">
                  <a:ln>
                    <a:solidFill>
                      <a:srgbClr val="00B0F0"/>
                    </a:solidFill>
                  </a:ln>
                  <a:solidFill>
                    <a:srgbClr val="FF000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 কাজ</a:t>
              </a:r>
              <a:endParaRPr lang="en-US" sz="6600" b="1" spc="-150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2757573" y="257257"/>
            <a:ext cx="2630195" cy="202686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3011347" y="4444517"/>
            <a:ext cx="7018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উচি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ৎ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যুক্তি দাও।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779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6424" y="228337"/>
            <a:ext cx="10972454" cy="257621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1"/>
            </a:outerShdw>
          </a:effectLst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5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15" y="4676663"/>
            <a:ext cx="2618455" cy="16022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55" y="2804553"/>
            <a:ext cx="2567114" cy="1544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577" y="2804552"/>
            <a:ext cx="2708306" cy="1544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053" y="4676662"/>
            <a:ext cx="2708306" cy="1602218"/>
          </a:xfrm>
          <a:prstGeom prst="rect">
            <a:avLst/>
          </a:prstGeom>
        </p:spPr>
      </p:pic>
      <p:pic>
        <p:nvPicPr>
          <p:cNvPr id="16" name="Picture 6" descr="virus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8427" y="2764967"/>
            <a:ext cx="2407245" cy="1526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7" descr="virus 3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5309" y="4676662"/>
            <a:ext cx="2360953" cy="1587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9" descr="virus 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43883" y="2764967"/>
            <a:ext cx="2463597" cy="1583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8" descr="virus 3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419657" y="4713576"/>
            <a:ext cx="2406583" cy="156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447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7012744" y="516835"/>
            <a:ext cx="4389120" cy="5609645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n-BD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46760" y="516835"/>
            <a:ext cx="4770120" cy="5533445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/>
          <a:effectLst>
            <a:outerShdw blurRad="50800" dist="50800" dir="5400000" algn="ctr" rotWithShape="0">
              <a:srgbClr val="FF0000"/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bn-BD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আশরাফুজ্জামান হানিফ</a:t>
            </a:r>
            <a:endParaRPr lang="en-US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বড়গাংদিয়া মাধ্যমিক বিদ্যালয়</a:t>
            </a:r>
            <a:endParaRPr lang="en-US" sz="24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দৌলতপুর, কুষ্টিয়া।</a:t>
            </a:r>
            <a:endParaRPr lang="en-US" sz="36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Hanif.rabiul@gmail.com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Mobile: 01734219519</a:t>
            </a:r>
            <a:endParaRPr lang="bn-BD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192" y="1473299"/>
            <a:ext cx="2199896" cy="28876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42" y="1648720"/>
            <a:ext cx="2252855" cy="22528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102612" y="4501572"/>
            <a:ext cx="398615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 অষ্টম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তৃতীয়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03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1577" y="56998"/>
            <a:ext cx="7775863" cy="804062"/>
          </a:xfrm>
          <a:prstGeom prst="rect">
            <a:avLst/>
          </a:prstGeom>
          <a:solidFill>
            <a:schemeClr val="bg1"/>
          </a:solidFill>
        </p:spPr>
        <p:txBody>
          <a:bodyPr wrap="square" lIns="80006" tIns="40003" rIns="80006" bIns="40003" rtlCol="0">
            <a:spAutoFit/>
          </a:bodyPr>
          <a:lstStyle/>
          <a:p>
            <a:pPr algn="ctr"/>
            <a:r>
              <a:rPr lang="en-US" sz="47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7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7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7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7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endParaRPr lang="en-US" sz="47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20887" y="4850296"/>
            <a:ext cx="5943600" cy="7275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861" y="3801034"/>
            <a:ext cx="3657598" cy="28619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376" y="861060"/>
            <a:ext cx="3783106" cy="27584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376" y="3801034"/>
            <a:ext cx="3783106" cy="28619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77" y="1013457"/>
            <a:ext cx="3276600" cy="260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59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411480"/>
            <a:ext cx="56621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পাঠ...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6880" y="1615440"/>
            <a:ext cx="8672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কম্পিটার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ভাইরাস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0" y="2933700"/>
            <a:ext cx="6915150" cy="362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0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152403"/>
            <a:ext cx="3810000" cy="1323435"/>
          </a:xfrm>
          <a:prstGeom prst="rect">
            <a:avLst/>
          </a:prstGeom>
          <a:noFill/>
          <a:ln>
            <a:noFill/>
          </a:ln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8000" b="1" spc="-150" dirty="0" err="1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spc="-15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7340" y="2226368"/>
            <a:ext cx="983278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শিক্ষার্থীরা…</a:t>
            </a:r>
          </a:p>
          <a:p>
            <a:endParaRPr lang="en-US" sz="2800" b="1" dirty="0" smtClean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		1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.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 কী তা বলতে 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		2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.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ভাইরাস কত প্রকার ও কী কী তা বলতে 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		3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.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ভাইরাস আক্রান্ত কম্পিউটারের লক্ষণ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2446020" y="0"/>
            <a:ext cx="7299960" cy="16764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720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903716" y="1789495"/>
            <a:ext cx="69072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 একটি ক্ষতিক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ারক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 ম্যালওয়্যার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পুনরুৎপাদনে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সংক্রমিত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 descr="TE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6128" y="2264508"/>
            <a:ext cx="3075709" cy="263821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018965" y="487478"/>
            <a:ext cx="4458272" cy="923330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54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 </a:t>
            </a:r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57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854802" y="290733"/>
            <a:ext cx="8167256" cy="92333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অতি পরিচিত কিছু </a:t>
            </a:r>
            <a:r>
              <a:rPr lang="bn-BD" sz="36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ভাইরা</a:t>
            </a:r>
            <a:r>
              <a:rPr lang="en-US" sz="36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সের</a:t>
            </a:r>
            <a:r>
              <a:rPr lang="en-US" sz="36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নাম</a:t>
            </a:r>
            <a:endParaRPr lang="en-US" sz="54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86919" y="2084363"/>
            <a:ext cx="8319656" cy="378565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স্টোন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Stone)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‍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2.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ভিয়েনা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Vienna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3.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সিআই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এইচ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CIH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4.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ফোল্ডার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Folder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), 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 Trojan Horse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319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4164" y="4338752"/>
            <a:ext cx="46009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1.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ভাইরাস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কী?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4388845" y="351977"/>
            <a:ext cx="3047629" cy="11079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6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807" y="1541367"/>
            <a:ext cx="2019300" cy="2257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548" y="4248663"/>
            <a:ext cx="1238616" cy="88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76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87347" y="3876826"/>
            <a:ext cx="4263396" cy="107721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Non-Resident virus-</a:t>
            </a: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অনিবাসী ভাইরাস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6101" y="3876826"/>
            <a:ext cx="3859326" cy="107721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Resident Virus-</a:t>
            </a: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নিবাসী ভাইরাস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5722" y="159903"/>
            <a:ext cx="5980743" cy="70788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 ভাইরা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সের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প্র্রকারভেদ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896081" y="2951471"/>
            <a:ext cx="0" cy="8001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776107" y="2962462"/>
            <a:ext cx="0" cy="8001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896081" y="2068232"/>
            <a:ext cx="3880026" cy="930425"/>
            <a:chOff x="3896081" y="2068232"/>
            <a:chExt cx="3880026" cy="930425"/>
          </a:xfrm>
        </p:grpSpPr>
        <p:cxnSp>
          <p:nvCxnSpPr>
            <p:cNvPr id="18" name="Straight Arrow Connector 17"/>
            <p:cNvCxnSpPr>
              <a:cxnSpLocks/>
            </p:cNvCxnSpPr>
            <p:nvPr/>
          </p:nvCxnSpPr>
          <p:spPr>
            <a:xfrm>
              <a:off x="5836094" y="2068232"/>
              <a:ext cx="0" cy="930425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836094" y="2980901"/>
              <a:ext cx="194001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896081" y="2983417"/>
              <a:ext cx="194001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986398" y="1377091"/>
            <a:ext cx="5980743" cy="70788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 দুই প্রকার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828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lIns="91435" tIns="45718" rIns="91435" bIns="45718" rtlCol="0" anchor="ctr">
        <a:scene3d>
          <a:camera prst="orthographicFront"/>
          <a:lightRig rig="soft" dir="tl">
            <a:rot lat="0" lon="0" rev="0"/>
          </a:lightRig>
        </a:scene3d>
        <a:sp3d contourW="25400" prstMaterial="matte">
          <a:bevelT w="25400" h="55880" prst="artDeco"/>
          <a:contourClr>
            <a:schemeClr val="accent2">
              <a:tint val="20000"/>
            </a:schemeClr>
          </a:contourClr>
        </a:sp3d>
      </a:bodyPr>
      <a:lstStyle>
        <a:defPPr algn="ctr">
          <a:defRPr sz="7200" b="1" spc="50" dirty="0" err="1">
            <a:ln w="11430"/>
            <a:solidFill>
              <a:srgbClr val="C0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361</Words>
  <Application>Microsoft Office PowerPoint</Application>
  <PresentationFormat>Widescreen</PresentationFormat>
  <Paragraphs>83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Humayra</dc:creator>
  <cp:lastModifiedBy>Humayra</cp:lastModifiedBy>
  <cp:revision>53</cp:revision>
  <dcterms:created xsi:type="dcterms:W3CDTF">2021-02-12T16:33:14Z</dcterms:created>
  <dcterms:modified xsi:type="dcterms:W3CDTF">2021-07-28T17:37:11Z</dcterms:modified>
</cp:coreProperties>
</file>