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60" r:id="rId5"/>
    <p:sldId id="261" r:id="rId6"/>
    <p:sldId id="271" r:id="rId7"/>
    <p:sldId id="264" r:id="rId8"/>
    <p:sldId id="276" r:id="rId9"/>
    <p:sldId id="277" r:id="rId10"/>
    <p:sldId id="278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416" autoAdjust="0"/>
    <p:restoredTop sz="94660"/>
  </p:normalViewPr>
  <p:slideViewPr>
    <p:cSldViewPr>
      <p:cViewPr>
        <p:scale>
          <a:sx n="73" d="100"/>
          <a:sy n="73" d="100"/>
        </p:scale>
        <p:origin x="150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6781800" cy="1020762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en-US" sz="7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7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shutterstock_538116541_kw5qgz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1447800"/>
            <a:ext cx="8382000" cy="4876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629400" y="762000"/>
            <a:ext cx="20574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= ৭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19400" y="685800"/>
            <a:ext cx="28956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6800" y="1981200"/>
            <a:ext cx="6705600" cy="3810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পারিবারিক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খামারে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ফসল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চাষাবাদ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যেতে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743200" y="990600"/>
            <a:ext cx="3124200" cy="15240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71600" y="2971800"/>
            <a:ext cx="5943600" cy="27432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এলাকায়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পারিবারিক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খামার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বৃদ্ধিতে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তুমি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পদক্ষেপ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নিতে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পার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4780558">
            <a:off x="246981" y="115806"/>
            <a:ext cx="2152650" cy="229802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4933300">
            <a:off x="6671166" y="4738989"/>
            <a:ext cx="1946624" cy="20780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362200" y="762000"/>
            <a:ext cx="3733800" cy="13716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0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4780558">
            <a:off x="215546" y="153484"/>
            <a:ext cx="1878669" cy="200554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5094533">
            <a:off x="6941384" y="4631922"/>
            <a:ext cx="1891576" cy="2019323"/>
          </a:xfrm>
          <a:prstGeom prst="rect">
            <a:avLst/>
          </a:prstGeom>
        </p:spPr>
      </p:pic>
      <p:pic>
        <p:nvPicPr>
          <p:cNvPr id="6" name="Picture 5" descr="boishakhi_154936072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2209800"/>
            <a:ext cx="5638800" cy="434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981200"/>
            <a:ext cx="3505200" cy="4343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আতাউর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রহমান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বেতাগাঁও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ইসলামিয়া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আলিম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মাদ্রাসা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                                                      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লালমাই,কুমিল্লা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মোবাইলঃ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01853153538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7086600" y="1981200"/>
            <a:ext cx="1752600" cy="2133600"/>
          </a:xfrm>
          <a:prstGeom prst="ellips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1295400" y="990600"/>
            <a:ext cx="2438400" cy="6096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5800186">
            <a:off x="6801527" y="4244370"/>
            <a:ext cx="2152650" cy="229802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4662041">
            <a:off x="134819" y="153584"/>
            <a:ext cx="2243447" cy="2394958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rot="5400000">
            <a:off x="1524000" y="3733800"/>
            <a:ext cx="5182394" cy="794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5257800" y="838200"/>
            <a:ext cx="2438400" cy="609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="" xmlns:a16="http://schemas.microsoft.com/office/drawing/2014/main" id="{80B0DF32-5DCE-4226-B525-9D083B01C2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86400" y="2057400"/>
            <a:ext cx="1212609" cy="1639850"/>
          </a:xfrm>
          <a:prstGeom prst="rect">
            <a:avLst/>
          </a:prstGeom>
          <a:ln w="88900" cap="sq" cmpd="thickThin">
            <a:solidFill>
              <a:srgbClr val="92D05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7" name="Rectangle 16"/>
          <p:cNvSpPr/>
          <p:nvPr/>
        </p:nvSpPr>
        <p:spPr>
          <a:xfrm>
            <a:off x="3886200" y="4038600"/>
            <a:ext cx="457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শ্রেণীঃ</a:t>
            </a:r>
            <a:r>
              <a:rPr lang="en-US" sz="2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অষ্টম</a:t>
            </a:r>
            <a:endParaRPr lang="en-US" sz="2400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2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2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কৃষি</a:t>
            </a:r>
            <a:r>
              <a:rPr lang="en-US" sz="2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শিক্ষা</a:t>
            </a:r>
            <a:endParaRPr lang="en-US" sz="2400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2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৬ষ্ঠ</a:t>
            </a:r>
          </a:p>
          <a:p>
            <a:pPr algn="ctr"/>
            <a:r>
              <a:rPr lang="en-US" sz="2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পাঠঃ</a:t>
            </a:r>
            <a:r>
              <a:rPr lang="en-US" sz="2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বনায়ন</a:t>
            </a:r>
            <a:endParaRPr lang="bn-BD" sz="2400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সময়ঃ </a:t>
            </a:r>
            <a:r>
              <a:rPr lang="en-US" sz="2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40</a:t>
            </a:r>
            <a:r>
              <a:rPr lang="bn-BD" sz="2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মিনিট</a:t>
            </a:r>
            <a:endParaRPr lang="bn-BD" sz="24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2133600" y="0"/>
            <a:ext cx="3810000" cy="762000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04800" y="1066800"/>
            <a:ext cx="8686800" cy="5029200"/>
            <a:chOff x="304800" y="1066800"/>
            <a:chExt cx="8686800" cy="5029200"/>
          </a:xfrm>
        </p:grpSpPr>
        <p:pic>
          <p:nvPicPr>
            <p:cNvPr id="5" name="Picture 4" descr="download (4)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4800" y="1143000"/>
              <a:ext cx="4419600" cy="4953000"/>
            </a:xfrm>
            <a:prstGeom prst="rect">
              <a:avLst/>
            </a:prstGeom>
          </p:spPr>
        </p:pic>
        <p:pic>
          <p:nvPicPr>
            <p:cNvPr id="6" name="Picture 5" descr="images (8)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419600" y="1066800"/>
              <a:ext cx="4572000" cy="50292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62001"/>
            <a:ext cx="7543800" cy="914400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পাঠ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Subtitle 15">
            <a:extLst>
              <a:ext uri="{FF2B5EF4-FFF2-40B4-BE49-F238E27FC236}">
                <a16:creationId xmlns="" xmlns:a16="http://schemas.microsoft.com/office/drawing/2014/main" id="{5DC43ED9-C89E-4F06-B4CE-95036D51E7F8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457200" y="2133600"/>
            <a:ext cx="8153400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 smtClean="0">
                <a:ln w="6350">
                  <a:noFill/>
                </a:ln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পারিবারিক</a:t>
            </a:r>
            <a:r>
              <a:rPr lang="en-US" sz="9600" b="1" dirty="0" smtClean="0">
                <a:ln w="6350">
                  <a:noFill/>
                </a:ln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dirty="0" err="1" smtClean="0">
                <a:ln w="6350">
                  <a:noFill/>
                </a:ln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খামার</a:t>
            </a:r>
            <a:r>
              <a:rPr lang="bn-BD" sz="9600" b="1" dirty="0" smtClean="0">
                <a:ln w="6350">
                  <a:noFill/>
                </a:ln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9600" b="1" dirty="0">
              <a:ln w="6350">
                <a:noFill/>
              </a:ln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304800" y="228600"/>
            <a:ext cx="8610600" cy="381000"/>
            <a:chOff x="0" y="0"/>
            <a:chExt cx="9220200" cy="381000"/>
          </a:xfrm>
        </p:grpSpPr>
        <p:pic>
          <p:nvPicPr>
            <p:cNvPr id="5" name="Picture 4" descr="D:\Digital Content\ALPONA\floral_band_cartoon_thumb.jpg"/>
            <p:cNvPicPr>
              <a:picLocks noChangeAspect="1" noChangeArrowheads="1"/>
            </p:cNvPicPr>
            <p:nvPr/>
          </p:nvPicPr>
          <p:blipFill>
            <a:blip r:embed="rId2"/>
            <a:srcRect t="21477" b="19463"/>
            <a:stretch>
              <a:fillRect/>
            </a:stretch>
          </p:blipFill>
          <p:spPr bwMode="auto">
            <a:xfrm>
              <a:off x="0" y="0"/>
              <a:ext cx="1905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5" descr="D:\Digital Content\ALPONA\floral_band_cartoon_thumb.jpg"/>
            <p:cNvPicPr>
              <a:picLocks noChangeAspect="1" noChangeArrowheads="1"/>
            </p:cNvPicPr>
            <p:nvPr/>
          </p:nvPicPr>
          <p:blipFill>
            <a:blip r:embed="rId2"/>
            <a:srcRect t="21477" b="19463"/>
            <a:stretch>
              <a:fillRect/>
            </a:stretch>
          </p:blipFill>
          <p:spPr bwMode="auto">
            <a:xfrm>
              <a:off x="1828800" y="0"/>
              <a:ext cx="1905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6" descr="D:\Digital Content\ALPONA\floral_band_cartoon_thumb.jpg"/>
            <p:cNvPicPr>
              <a:picLocks noChangeAspect="1" noChangeArrowheads="1"/>
            </p:cNvPicPr>
            <p:nvPr/>
          </p:nvPicPr>
          <p:blipFill>
            <a:blip r:embed="rId2"/>
            <a:srcRect t="21477" b="19463"/>
            <a:stretch>
              <a:fillRect/>
            </a:stretch>
          </p:blipFill>
          <p:spPr bwMode="auto">
            <a:xfrm>
              <a:off x="3657600" y="0"/>
              <a:ext cx="1905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7" descr="D:\Digital Content\ALPONA\floral_band_cartoon_thumb.jpg"/>
            <p:cNvPicPr>
              <a:picLocks noChangeAspect="1" noChangeArrowheads="1"/>
            </p:cNvPicPr>
            <p:nvPr/>
          </p:nvPicPr>
          <p:blipFill>
            <a:blip r:embed="rId2"/>
            <a:srcRect t="21477" b="19463"/>
            <a:stretch>
              <a:fillRect/>
            </a:stretch>
          </p:blipFill>
          <p:spPr bwMode="auto">
            <a:xfrm>
              <a:off x="5486400" y="0"/>
              <a:ext cx="1905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8" descr="D:\Digital Content\ALPONA\floral_band_cartoon_thumb.jpg"/>
            <p:cNvPicPr>
              <a:picLocks noChangeAspect="1" noChangeArrowheads="1"/>
            </p:cNvPicPr>
            <p:nvPr/>
          </p:nvPicPr>
          <p:blipFill>
            <a:blip r:embed="rId2"/>
            <a:srcRect t="21477" b="19463"/>
            <a:stretch>
              <a:fillRect/>
            </a:stretch>
          </p:blipFill>
          <p:spPr bwMode="auto">
            <a:xfrm>
              <a:off x="7315200" y="0"/>
              <a:ext cx="1905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291737" y="6080760"/>
            <a:ext cx="8610600" cy="381000"/>
            <a:chOff x="0" y="0"/>
            <a:chExt cx="9220200" cy="381000"/>
          </a:xfrm>
        </p:grpSpPr>
        <p:pic>
          <p:nvPicPr>
            <p:cNvPr id="11" name="Picture 10" descr="D:\Digital Content\ALPONA\floral_band_cartoon_thumb.jpg"/>
            <p:cNvPicPr>
              <a:picLocks noChangeAspect="1" noChangeArrowheads="1"/>
            </p:cNvPicPr>
            <p:nvPr/>
          </p:nvPicPr>
          <p:blipFill>
            <a:blip r:embed="rId2"/>
            <a:srcRect t="21477" b="19463"/>
            <a:stretch>
              <a:fillRect/>
            </a:stretch>
          </p:blipFill>
          <p:spPr bwMode="auto">
            <a:xfrm>
              <a:off x="0" y="0"/>
              <a:ext cx="1905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11" descr="D:\Digital Content\ALPONA\floral_band_cartoon_thumb.jpg"/>
            <p:cNvPicPr>
              <a:picLocks noChangeAspect="1" noChangeArrowheads="1"/>
            </p:cNvPicPr>
            <p:nvPr/>
          </p:nvPicPr>
          <p:blipFill>
            <a:blip r:embed="rId2"/>
            <a:srcRect t="21477" b="19463"/>
            <a:stretch>
              <a:fillRect/>
            </a:stretch>
          </p:blipFill>
          <p:spPr bwMode="auto">
            <a:xfrm>
              <a:off x="1828800" y="0"/>
              <a:ext cx="1905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2" descr="D:\Digital Content\ALPONA\floral_band_cartoon_thumb.jpg"/>
            <p:cNvPicPr>
              <a:picLocks noChangeAspect="1" noChangeArrowheads="1"/>
            </p:cNvPicPr>
            <p:nvPr/>
          </p:nvPicPr>
          <p:blipFill>
            <a:blip r:embed="rId2"/>
            <a:srcRect t="21477" b="19463"/>
            <a:stretch>
              <a:fillRect/>
            </a:stretch>
          </p:blipFill>
          <p:spPr bwMode="auto">
            <a:xfrm>
              <a:off x="3657600" y="0"/>
              <a:ext cx="1905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13" descr="D:\Digital Content\ALPONA\floral_band_cartoon_thumb.jpg"/>
            <p:cNvPicPr>
              <a:picLocks noChangeAspect="1" noChangeArrowheads="1"/>
            </p:cNvPicPr>
            <p:nvPr/>
          </p:nvPicPr>
          <p:blipFill>
            <a:blip r:embed="rId2"/>
            <a:srcRect t="21477" b="19463"/>
            <a:stretch>
              <a:fillRect/>
            </a:stretch>
          </p:blipFill>
          <p:spPr bwMode="auto">
            <a:xfrm>
              <a:off x="5486400" y="0"/>
              <a:ext cx="1905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14" descr="D:\Digital Content\ALPONA\floral_band_cartoon_thumb.jpg"/>
            <p:cNvPicPr>
              <a:picLocks noChangeAspect="1" noChangeArrowheads="1"/>
            </p:cNvPicPr>
            <p:nvPr/>
          </p:nvPicPr>
          <p:blipFill>
            <a:blip r:embed="rId2"/>
            <a:srcRect t="21477" b="19463"/>
            <a:stretch>
              <a:fillRect/>
            </a:stretch>
          </p:blipFill>
          <p:spPr bwMode="auto">
            <a:xfrm>
              <a:off x="7315200" y="0"/>
              <a:ext cx="1905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362200" y="762000"/>
            <a:ext cx="4419600" cy="91440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Left-Right Arrow 2"/>
          <p:cNvSpPr/>
          <p:nvPr/>
        </p:nvSpPr>
        <p:spPr>
          <a:xfrm>
            <a:off x="1828800" y="1676400"/>
            <a:ext cx="5943600" cy="1066800"/>
          </a:xfrm>
          <a:prstGeom prst="left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28600" y="304800"/>
            <a:ext cx="8534400" cy="381000"/>
            <a:chOff x="0" y="0"/>
            <a:chExt cx="9220200" cy="381000"/>
          </a:xfrm>
        </p:grpSpPr>
        <p:pic>
          <p:nvPicPr>
            <p:cNvPr id="6" name="Picture 5" descr="D:\Digital Content\ALPONA\floral_band_cartoon_thumb.jpg"/>
            <p:cNvPicPr>
              <a:picLocks noChangeAspect="1" noChangeArrowheads="1"/>
            </p:cNvPicPr>
            <p:nvPr/>
          </p:nvPicPr>
          <p:blipFill>
            <a:blip r:embed="rId2"/>
            <a:srcRect t="21477" b="19463"/>
            <a:stretch>
              <a:fillRect/>
            </a:stretch>
          </p:blipFill>
          <p:spPr bwMode="auto">
            <a:xfrm>
              <a:off x="0" y="0"/>
              <a:ext cx="1905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6" descr="D:\Digital Content\ALPONA\floral_band_cartoon_thumb.jpg"/>
            <p:cNvPicPr>
              <a:picLocks noChangeAspect="1" noChangeArrowheads="1"/>
            </p:cNvPicPr>
            <p:nvPr/>
          </p:nvPicPr>
          <p:blipFill>
            <a:blip r:embed="rId2"/>
            <a:srcRect t="21477" b="19463"/>
            <a:stretch>
              <a:fillRect/>
            </a:stretch>
          </p:blipFill>
          <p:spPr bwMode="auto">
            <a:xfrm>
              <a:off x="1828800" y="0"/>
              <a:ext cx="1905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7" descr="D:\Digital Content\ALPONA\floral_band_cartoon_thumb.jpg"/>
            <p:cNvPicPr>
              <a:picLocks noChangeAspect="1" noChangeArrowheads="1"/>
            </p:cNvPicPr>
            <p:nvPr/>
          </p:nvPicPr>
          <p:blipFill>
            <a:blip r:embed="rId2"/>
            <a:srcRect t="21477" b="19463"/>
            <a:stretch>
              <a:fillRect/>
            </a:stretch>
          </p:blipFill>
          <p:spPr bwMode="auto">
            <a:xfrm>
              <a:off x="3657600" y="0"/>
              <a:ext cx="1905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8" descr="D:\Digital Content\ALPONA\floral_band_cartoon_thumb.jpg"/>
            <p:cNvPicPr>
              <a:picLocks noChangeAspect="1" noChangeArrowheads="1"/>
            </p:cNvPicPr>
            <p:nvPr/>
          </p:nvPicPr>
          <p:blipFill>
            <a:blip r:embed="rId2"/>
            <a:srcRect t="21477" b="19463"/>
            <a:stretch>
              <a:fillRect/>
            </a:stretch>
          </p:blipFill>
          <p:spPr bwMode="auto">
            <a:xfrm>
              <a:off x="5486400" y="0"/>
              <a:ext cx="1905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9" descr="D:\Digital Content\ALPONA\floral_band_cartoon_thumb.jpg"/>
            <p:cNvPicPr>
              <a:picLocks noChangeAspect="1" noChangeArrowheads="1"/>
            </p:cNvPicPr>
            <p:nvPr/>
          </p:nvPicPr>
          <p:blipFill>
            <a:blip r:embed="rId2"/>
            <a:srcRect t="21477" b="19463"/>
            <a:stretch>
              <a:fillRect/>
            </a:stretch>
          </p:blipFill>
          <p:spPr bwMode="auto">
            <a:xfrm>
              <a:off x="7315200" y="0"/>
              <a:ext cx="1905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28600" y="6324600"/>
            <a:ext cx="8686800" cy="304800"/>
            <a:chOff x="0" y="0"/>
            <a:chExt cx="9220200" cy="381000"/>
          </a:xfrm>
        </p:grpSpPr>
        <p:pic>
          <p:nvPicPr>
            <p:cNvPr id="12" name="Picture 11" descr="D:\Digital Content\ALPONA\floral_band_cartoon_thumb.jpg"/>
            <p:cNvPicPr>
              <a:picLocks noChangeAspect="1" noChangeArrowheads="1"/>
            </p:cNvPicPr>
            <p:nvPr/>
          </p:nvPicPr>
          <p:blipFill>
            <a:blip r:embed="rId2"/>
            <a:srcRect t="21477" b="19463"/>
            <a:stretch>
              <a:fillRect/>
            </a:stretch>
          </p:blipFill>
          <p:spPr bwMode="auto">
            <a:xfrm>
              <a:off x="0" y="0"/>
              <a:ext cx="1905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2" descr="D:\Digital Content\ALPONA\floral_band_cartoon_thumb.jpg"/>
            <p:cNvPicPr>
              <a:picLocks noChangeAspect="1" noChangeArrowheads="1"/>
            </p:cNvPicPr>
            <p:nvPr/>
          </p:nvPicPr>
          <p:blipFill>
            <a:blip r:embed="rId2"/>
            <a:srcRect t="21477" b="19463"/>
            <a:stretch>
              <a:fillRect/>
            </a:stretch>
          </p:blipFill>
          <p:spPr bwMode="auto">
            <a:xfrm>
              <a:off x="1828800" y="0"/>
              <a:ext cx="1905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13" descr="D:\Digital Content\ALPONA\floral_band_cartoon_thumb.jpg"/>
            <p:cNvPicPr>
              <a:picLocks noChangeAspect="1" noChangeArrowheads="1"/>
            </p:cNvPicPr>
            <p:nvPr/>
          </p:nvPicPr>
          <p:blipFill>
            <a:blip r:embed="rId2"/>
            <a:srcRect t="21477" b="19463"/>
            <a:stretch>
              <a:fillRect/>
            </a:stretch>
          </p:blipFill>
          <p:spPr bwMode="auto">
            <a:xfrm>
              <a:off x="3657600" y="0"/>
              <a:ext cx="1905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14" descr="D:\Digital Content\ALPONA\floral_band_cartoon_thumb.jpg"/>
            <p:cNvPicPr>
              <a:picLocks noChangeAspect="1" noChangeArrowheads="1"/>
            </p:cNvPicPr>
            <p:nvPr/>
          </p:nvPicPr>
          <p:blipFill>
            <a:blip r:embed="rId2"/>
            <a:srcRect t="21477" b="19463"/>
            <a:stretch>
              <a:fillRect/>
            </a:stretch>
          </p:blipFill>
          <p:spPr bwMode="auto">
            <a:xfrm>
              <a:off x="5486400" y="0"/>
              <a:ext cx="1905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15" descr="D:\Digital Content\ALPONA\floral_band_cartoon_thumb.jpg"/>
            <p:cNvPicPr>
              <a:picLocks noChangeAspect="1" noChangeArrowheads="1"/>
            </p:cNvPicPr>
            <p:nvPr/>
          </p:nvPicPr>
          <p:blipFill>
            <a:blip r:embed="rId2"/>
            <a:srcRect t="21477" b="19463"/>
            <a:stretch>
              <a:fillRect/>
            </a:stretch>
          </p:blipFill>
          <p:spPr bwMode="auto">
            <a:xfrm>
              <a:off x="7315200" y="0"/>
              <a:ext cx="1905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EBEBDFEB-37E0-4E11-8998-4CDC44AB6D82}"/>
              </a:ext>
            </a:extLst>
          </p:cNvPr>
          <p:cNvSpPr txBox="1"/>
          <p:nvPr/>
        </p:nvSpPr>
        <p:spPr>
          <a:xfrm>
            <a:off x="228600" y="2590800"/>
            <a:ext cx="8686799" cy="23083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bn-BD" sz="36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পারিবারিক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খামার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পারিবারক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খামারে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পারিবারিক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খামারের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সুবিধা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762000"/>
            <a:ext cx="7924800" cy="5410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পারিবারিক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খামারের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পরিবারের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সদস্য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পরিচালিত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খামারকে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পারিবারিক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খামার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এ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খামারের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সাধারণত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পরিবারের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সদস্যের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পরিচারিত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1600201"/>
            <a:ext cx="6096000" cy="762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en-US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048000"/>
            <a:ext cx="7086600" cy="1752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পারিবারিক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খামার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4780558">
            <a:off x="349675" y="176228"/>
            <a:ext cx="1923811" cy="205373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4628990">
            <a:off x="6708629" y="4328034"/>
            <a:ext cx="1923811" cy="20537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0"/>
            <a:ext cx="65" cy="564909"/>
          </a:xfrm>
          <a:prstGeom prst="rect">
            <a:avLst/>
          </a:prstGeom>
          <a:solidFill>
            <a:srgbClr val="F8F9FA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100" b="0" i="0" u="none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latin typeface="inherit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 descr="download (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276600"/>
            <a:ext cx="3886200" cy="2743200"/>
          </a:xfrm>
          <a:prstGeom prst="rect">
            <a:avLst/>
          </a:prstGeom>
        </p:spPr>
      </p:pic>
      <p:pic>
        <p:nvPicPr>
          <p:cNvPr id="8" name="Picture 7" descr="images (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3276600"/>
            <a:ext cx="3886200" cy="2743200"/>
          </a:xfrm>
          <a:prstGeom prst="rect">
            <a:avLst/>
          </a:prstGeom>
        </p:spPr>
      </p:pic>
      <p:pic>
        <p:nvPicPr>
          <p:cNvPr id="9" name="Picture 8" descr="images (8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7400" y="0"/>
            <a:ext cx="3962400" cy="1971675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971800" y="2057400"/>
            <a:ext cx="2362200" cy="609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সবজির</a:t>
            </a:r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খামার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66800" y="6096000"/>
            <a:ext cx="23622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পশুর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খামার</a:t>
            </a:r>
            <a:endParaRPr lang="en-US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91200" y="6096000"/>
            <a:ext cx="252984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মাছের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খামার</a:t>
            </a:r>
            <a:endParaRPr lang="en-US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399"/>
            <a:ext cx="7772400" cy="914401"/>
          </a:xfrm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পারিবারিক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খামারের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সুবিধা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143000"/>
            <a:ext cx="8305800" cy="5486400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পরিবারিক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খামার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পরিবারের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সদস্য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পরিচালিত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শ্রমিক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খরচ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লাগে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l"/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পরিবারের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পুষ্টির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চাহিদার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ঘারতি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l"/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কর্মসংস্থানের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সৃষ্টি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l"/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পতিত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জমির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সর্বদা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l"/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৫।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পরিবারের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সদস্যরা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সুবিধা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অনুযায়ী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খামারে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দিতে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l"/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৬।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পরিবারের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চাহিদা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মিটিয়ে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বাড়তি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উৎপাদিত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ফসল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বাজারে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বিক্রি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বাড়তি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আয়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410</TotalTime>
  <Words>221</Words>
  <Application>Microsoft Office PowerPoint</Application>
  <PresentationFormat>On-screen Show (4:3)</PresentationFormat>
  <Paragraphs>41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স্বাগতম</vt:lpstr>
      <vt:lpstr>Slide 2</vt:lpstr>
      <vt:lpstr>Slide 3</vt:lpstr>
      <vt:lpstr>আজকের পাঠ</vt:lpstr>
      <vt:lpstr>Slide 5</vt:lpstr>
      <vt:lpstr>Slide 6</vt:lpstr>
      <vt:lpstr>একক কাজ-</vt:lpstr>
      <vt:lpstr>Slide 8</vt:lpstr>
      <vt:lpstr>পারিবারিক খামারের সুবিধা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RELIANCE PC</dc:creator>
  <cp:lastModifiedBy>RELIANCE PC</cp:lastModifiedBy>
  <cp:revision>108</cp:revision>
  <dcterms:created xsi:type="dcterms:W3CDTF">2006-08-16T00:00:00Z</dcterms:created>
  <dcterms:modified xsi:type="dcterms:W3CDTF">2021-07-29T15:18:38Z</dcterms:modified>
</cp:coreProperties>
</file>