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6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0B80-F53E-4159-9278-F93B7232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1442A-A427-4A66-85AA-408E37AF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5AE1-B528-47AA-BD5E-786B646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395B-FC1E-45AC-AF2F-53205A73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173E-FE07-4344-99D0-0AE42270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83AE-80D5-4618-A614-5DE26D55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14E01-EF41-40FF-9EAB-4468226A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1D1F-352D-474B-BC3A-3B3763A5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B751-E62B-49FF-BB44-FED74DE9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B7CC-E4C0-4DC3-B3F4-A725EF95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320CD-38B5-4F9B-BEFD-77804E07B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CE577-EDAC-4DA9-BD1B-97A1ED344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21EF-97B8-465C-87F4-FA7910EB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E063-51A1-4EE9-9788-5CB04347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15AB0-7F43-46AA-B07C-85D371DB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3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1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1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4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1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7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2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5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E60D-8DC9-4007-B300-9B9B7A1C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B427-FD54-493F-ADDE-F07BAB4A1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9BDC-146F-4B80-A577-D881B0F4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0287-4980-4BFA-B1CC-5F19DB10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73D8-B74A-4A53-B69B-8DF9D204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7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7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87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8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13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34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65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6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4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1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89EE-7DA2-4F16-9749-BE3F206A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DDC5D-4C78-464B-B221-80698EC0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B923-F4A4-4836-A053-07104BCE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F2CF-B2A0-4276-8BC9-78B9EE6C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F9B16-6536-4FC6-9E2B-1711522E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53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01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1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59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43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1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0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1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585-0223-419C-9D48-6D7DCC9E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5F20-022B-48D5-87D2-5C002FB58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3B3C6-5D2F-41B2-B9FA-293DD43A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EA25F-D605-46D5-ABC7-10305AF1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7B05E-E7A1-4A98-BF28-0903C7C8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6F8F-B7E2-4129-A8C9-ECFBCC90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7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6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8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970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9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666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7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8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56AD-87B7-4D44-A692-5C6E5BEA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2A1B8-EFE0-4DA1-A2E4-0920C201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DA344-490D-462E-9BFB-7FF733A6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725B5-C612-4E83-9B13-026D76EC5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6621D-23FC-4D0B-BD1C-C099B7767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5464B-EB9A-49E8-A786-8CFDF77C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BA80C-7AC5-4091-BDC3-253FA31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4DFBD-53E6-433F-B615-042EC516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0F5E-A734-4FFC-B5D9-78583E33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91149-9CC4-4972-BA92-15621C8E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02C74-50BA-4465-8647-151E7023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01191-CF98-4945-9011-2F43495A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6D83B-A005-488E-89FC-EA61B23C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6D493-A86B-4651-9C04-4CF78A47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F53F4-B5F7-4FE9-A6BE-F2EC73CE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82F7-75B8-417E-813F-B8AC6257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EFE63-C411-4EEE-8625-42387A6B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C4D78-CD47-48FD-8A19-B77CB25D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39A0C-A8C3-48A7-8D39-0C6708A6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3546D-5D27-4E23-A42B-92C716A5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4EB1-B64D-4A6B-B02D-465BB5EA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BB91-7DC1-4232-ABA6-74DA77AD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D7E99-1846-4933-815F-78FB2C33E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6A7E2-609A-4A29-88ED-DE853E28E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32B4E-5C93-4B3D-A03A-C898B705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781B-54BC-4CB8-8389-F9B29C1A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07714-A850-4B05-BB6B-33F7D206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0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DF57B-0B0B-414A-863A-6D227609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05735-6099-4C2F-BCF0-E4C5D3210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FF89F-A50A-456C-AF99-3FE215276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EC01-932D-49BC-B573-62DF60D37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031D6-6D9C-4B3D-A399-93EDFF94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578F-0B83-4969-A62A-B7D62E1552E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3BDA44-2E18-429E-BFCB-D8899E06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53536-C801-4F3D-99B2-2146C6B1E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49" y="-1"/>
            <a:ext cx="127254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7F755-73FE-46AE-8AA3-E227570B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393"/>
            <a:ext cx="12058649" cy="6357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68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21D0-B79E-43E9-B592-8012C56BD5B7}"/>
              </a:ext>
            </a:extLst>
          </p:cNvPr>
          <p:cNvSpPr txBox="1">
            <a:spLocks/>
          </p:cNvSpPr>
          <p:nvPr/>
        </p:nvSpPr>
        <p:spPr>
          <a:xfrm>
            <a:off x="1381453" y="236483"/>
            <a:ext cx="10247586" cy="15732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বাড়ির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কাজঃনিম্নের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প্রশ্নগুলোর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উত্তর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খাতায়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লিখে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আনবে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147E9-E46C-4278-8044-830B7580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50"/>
            <a:ext cx="12192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E43BA-AB2D-4A30-8C79-F01BCD6D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1F77B-2FA9-48C5-8D0B-B37213B8330F}"/>
              </a:ext>
            </a:extLst>
          </p:cNvPr>
          <p:cNvSpPr txBox="1"/>
          <p:nvPr/>
        </p:nvSpPr>
        <p:spPr>
          <a:xfrm>
            <a:off x="0" y="4420256"/>
            <a:ext cx="12192000" cy="264687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شكرا لكم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102DB-55DF-445F-9650-09E32757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83C1F-AAE5-4104-BC33-23685A59748B}"/>
              </a:ext>
            </a:extLst>
          </p:cNvPr>
          <p:cNvSpPr txBox="1"/>
          <p:nvPr/>
        </p:nvSpPr>
        <p:spPr>
          <a:xfrm>
            <a:off x="909485" y="389020"/>
            <a:ext cx="112825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3800" b="1" dirty="0">
                <a:solidFill>
                  <a:srgbClr val="FFFF00"/>
                </a:solidFill>
              </a:rPr>
              <a:t>اهلاو سهلا بكم </a:t>
            </a:r>
          </a:p>
          <a:p>
            <a:r>
              <a:rPr lang="ar-BH" sz="13800" b="1" dirty="0">
                <a:solidFill>
                  <a:srgbClr val="FFFF00"/>
                </a:solidFill>
              </a:rPr>
              <a:t>يا ايها الطلاب  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2671"/>
            <a:ext cx="12288529" cy="68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52" y="1884536"/>
            <a:ext cx="6250759" cy="47668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274320" tIns="274320" rIns="0" bIns="0" rtlCol="0" anchor="ctr">
            <a:normAutofit/>
          </a:bodyPr>
          <a:lstStyle/>
          <a:p>
            <a:pPr algn="l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ছালেহাবাদ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br>
              <a:rPr lang="ar-BH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মোবাঃ01745571436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27510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DSC00290">
            <a:extLst>
              <a:ext uri="{FF2B5EF4-FFF2-40B4-BE49-F238E27FC236}">
                <a16:creationId xmlns:a16="http://schemas.microsoft.com/office/drawing/2014/main" id="{E3F35AE4-3CF8-40D5-A2F2-33B1F4218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" y="145638"/>
            <a:ext cx="1563695" cy="1625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A2F16-AFBD-4575-AB12-343EB3E8D582}"/>
              </a:ext>
            </a:extLst>
          </p:cNvPr>
          <p:cNvSpPr txBox="1"/>
          <p:nvPr/>
        </p:nvSpPr>
        <p:spPr>
          <a:xfrm>
            <a:off x="7203569" y="127509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117E5-5B11-4882-9173-BD4BA5083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976" y="1465711"/>
            <a:ext cx="5302024" cy="5392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C7AD0-E03B-4571-8B71-4C22F499E2CE}"/>
              </a:ext>
            </a:extLst>
          </p:cNvPr>
          <p:cNvSpPr txBox="1"/>
          <p:nvPr/>
        </p:nvSpPr>
        <p:spPr>
          <a:xfrm>
            <a:off x="7203568" y="4997479"/>
            <a:ext cx="4703479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৬ষ্ঠ অধ্যয় </a:t>
            </a:r>
          </a:p>
          <a:p>
            <a:pPr algn="ctr"/>
            <a:r>
              <a:rPr lang="bn-BD" sz="4400" b="1" dirty="0"/>
              <a:t>পরকাল 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1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BD4E947-509E-4551-AB79-154F5801339B}"/>
              </a:ext>
            </a:extLst>
          </p:cNvPr>
          <p:cNvSpPr/>
          <p:nvPr/>
        </p:nvSpPr>
        <p:spPr>
          <a:xfrm>
            <a:off x="0" y="0"/>
            <a:ext cx="12191999" cy="1387367"/>
          </a:xfrm>
          <a:prstGeom prst="downArrowCallout">
            <a:avLst>
              <a:gd name="adj1" fmla="val 18182"/>
              <a:gd name="adj2" fmla="val 23864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انظروا تحت الصوار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770F6A-147B-48B6-847A-06655E26A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9375"/>
            <a:ext cx="5105400" cy="407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36B42-FABA-4A2F-9D81-5265E0A76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1589375"/>
            <a:ext cx="5905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0B5D5-C0D7-4FAD-9AA0-ECBE70CF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7B31-2022-457D-9805-A2FF8228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CA765EA-4B14-402B-A2A2-4954FEB0FEF1}"/>
              </a:ext>
            </a:extLst>
          </p:cNvPr>
          <p:cNvSpPr/>
          <p:nvPr/>
        </p:nvSpPr>
        <p:spPr>
          <a:xfrm>
            <a:off x="0" y="409904"/>
            <a:ext cx="11871434" cy="1891862"/>
          </a:xfrm>
          <a:prstGeom prst="horizontalScroll">
            <a:avLst>
              <a:gd name="adj" fmla="val 10833"/>
            </a:avLst>
          </a:prstGeom>
          <a:solidFill>
            <a:srgbClr val="50F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পাঠ শিরোনাম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630E9FCC-A8F1-45E0-81BE-5BAB82523FD3}"/>
              </a:ext>
            </a:extLst>
          </p:cNvPr>
          <p:cNvSpPr/>
          <p:nvPr/>
        </p:nvSpPr>
        <p:spPr>
          <a:xfrm>
            <a:off x="740980" y="2301766"/>
            <a:ext cx="9853448" cy="2270234"/>
          </a:xfrm>
          <a:prstGeom prst="wave">
            <a:avLst>
              <a:gd name="adj1" fmla="val 9028"/>
              <a:gd name="adj2" fmla="val -2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জান্নাত ও উহার স্তরসমূহ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911E2-DD89-4D91-BCFA-F07C17E8F542}"/>
              </a:ext>
            </a:extLst>
          </p:cNvPr>
          <p:cNvSpPr txBox="1"/>
          <p:nvPr/>
        </p:nvSpPr>
        <p:spPr>
          <a:xfrm>
            <a:off x="273927" y="1269781"/>
            <a:ext cx="9593974" cy="406265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/>
              <a:t>শিখনফলঃ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/>
              <a:t>জান্নাতের পরিচয়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/>
              <a:t>জান্নাত সম্পর্কে দলিল মুখস্থ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/>
              <a:t>জান্নাতের প্রকার গুলো মুখস্থ বলতে পারবে।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48F48-5052-406C-86C6-E1092C55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59008"/>
            <a:ext cx="11849100" cy="5589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64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6.5|3.4|1.1|2.5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72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NikoshBAN</vt:lpstr>
      <vt:lpstr>Trebuchet MS</vt:lpstr>
      <vt:lpstr>Wingdings</vt:lpstr>
      <vt:lpstr>Wingdings 3</vt:lpstr>
      <vt:lpstr>Office Theme</vt:lpstr>
      <vt:lpstr>Gallery</vt:lpstr>
      <vt:lpstr>1_Gallery</vt:lpstr>
      <vt:lpstr>Facet</vt:lpstr>
      <vt:lpstr>PowerPoint Presentation</vt:lpstr>
      <vt:lpstr>PowerPoint Presentation</vt:lpstr>
      <vt:lpstr>মো: আবুল হাসান সহঃ মৌলভী ছালেহাবাদ এম এস দাখিল মাদ্রাসা মাধবপুর , হবিগঞ্জ। মোবাঃ01745571436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12</cp:revision>
  <dcterms:created xsi:type="dcterms:W3CDTF">2020-09-06T00:30:26Z</dcterms:created>
  <dcterms:modified xsi:type="dcterms:W3CDTF">2020-09-07T10:00:22Z</dcterms:modified>
</cp:coreProperties>
</file>