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17"/>
  </p:notesMasterIdLst>
  <p:sldIdLst>
    <p:sldId id="334" r:id="rId2"/>
    <p:sldId id="335" r:id="rId3"/>
    <p:sldId id="293" r:id="rId4"/>
    <p:sldId id="299" r:id="rId5"/>
    <p:sldId id="296" r:id="rId6"/>
    <p:sldId id="337" r:id="rId7"/>
    <p:sldId id="301" r:id="rId8"/>
    <p:sldId id="338" r:id="rId9"/>
    <p:sldId id="297" r:id="rId10"/>
    <p:sldId id="342" r:id="rId11"/>
    <p:sldId id="341" r:id="rId12"/>
    <p:sldId id="305" r:id="rId13"/>
    <p:sldId id="289" r:id="rId14"/>
    <p:sldId id="290" r:id="rId15"/>
    <p:sldId id="291"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atik" id="{6295E52C-01A3-4960-BF5A-3462E3639C54}">
          <p14:sldIdLst/>
        </p14:section>
        <p14:section name="Untitled Section" id="{183907D7-6FB7-436B-A028-43AF2F8D0531}">
          <p14:sldIdLst>
            <p14:sldId id="334"/>
            <p14:sldId id="335"/>
            <p14:sldId id="293"/>
            <p14:sldId id="299"/>
            <p14:sldId id="296"/>
            <p14:sldId id="337"/>
            <p14:sldId id="301"/>
            <p14:sldId id="338"/>
            <p14:sldId id="297"/>
            <p14:sldId id="342"/>
            <p14:sldId id="341"/>
            <p14:sldId id="305"/>
            <p14:sldId id="289"/>
            <p14:sldId id="290"/>
            <p14:sldId id="291"/>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74" autoAdjust="0"/>
    <p:restoredTop sz="94027" autoAdjust="0"/>
  </p:normalViewPr>
  <p:slideViewPr>
    <p:cSldViewPr snapToGrid="0">
      <p:cViewPr varScale="1">
        <p:scale>
          <a:sx n="64" d="100"/>
          <a:sy n="64" d="100"/>
        </p:scale>
        <p:origin x="1302" y="78"/>
      </p:cViewPr>
      <p:guideLst>
        <p:guide orient="horz" pos="2160"/>
        <p:guide pos="2880"/>
      </p:guideLst>
    </p:cSldViewPr>
  </p:slideViewPr>
  <p:outlineViewPr>
    <p:cViewPr>
      <p:scale>
        <a:sx n="66" d="100"/>
        <a:sy n="66" d="100"/>
      </p:scale>
      <p:origin x="0" y="0"/>
    </p:cViewPr>
  </p:outlineViewPr>
  <p:notesTextViewPr>
    <p:cViewPr>
      <p:scale>
        <a:sx n="1" d="1"/>
        <a:sy n="1" d="1"/>
      </p:scale>
      <p:origin x="0" y="0"/>
    </p:cViewPr>
  </p:notesTextViewPr>
  <p:sorterViewPr>
    <p:cViewPr>
      <p:scale>
        <a:sx n="100" d="100"/>
        <a:sy n="100" d="100"/>
      </p:scale>
      <p:origin x="0" y="-1530"/>
    </p:cViewPr>
  </p:sorterViewPr>
  <p:notesViewPr>
    <p:cSldViewPr snapToGrid="0">
      <p:cViewPr varScale="1">
        <p:scale>
          <a:sx n="58" d="100"/>
          <a:sy n="58" d="100"/>
        </p:scale>
        <p:origin x="178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C86BD2-F2ED-454B-A833-BC64C2B59D68}" type="datetimeFigureOut">
              <a:rPr lang="en-US" smtClean="0"/>
              <a:t>7/28/2021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7ABD70-AE35-4BF2-B357-6AC0870C4E29}" type="slidenum">
              <a:rPr lang="en-US" smtClean="0"/>
              <a:t>‹#›</a:t>
            </a:fld>
            <a:endParaRPr lang="en-US"/>
          </a:p>
        </p:txBody>
      </p:sp>
    </p:spTree>
    <p:extLst>
      <p:ext uri="{BB962C8B-B14F-4D97-AF65-F5344CB8AC3E}">
        <p14:creationId xmlns:p14="http://schemas.microsoft.com/office/powerpoint/2010/main" val="1037813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7ABD70-AE35-4BF2-B357-6AC0870C4E29}" type="slidenum">
              <a:rPr lang="en-US" smtClean="0"/>
              <a:t>2</a:t>
            </a:fld>
            <a:endParaRPr lang="en-US"/>
          </a:p>
        </p:txBody>
      </p:sp>
    </p:spTree>
    <p:extLst>
      <p:ext uri="{BB962C8B-B14F-4D97-AF65-F5344CB8AC3E}">
        <p14:creationId xmlns:p14="http://schemas.microsoft.com/office/powerpoint/2010/main" val="1135765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1">
        <a:schemeClr val="bg1"/>
      </p:bgRef>
    </p:bg>
    <p:spTree>
      <p:nvGrpSpPr>
        <p:cNvPr id="1" name=""/>
        <p:cNvGrpSpPr/>
        <p:nvPr/>
      </p:nvGrpSpPr>
      <p:grpSpPr>
        <a:xfrm>
          <a:off x="0" y="0"/>
          <a:ext cx="0" cy="0"/>
          <a:chOff x="0" y="0"/>
          <a:chExt cx="0" cy="0"/>
        </a:xfrm>
      </p:grpSpPr>
      <p:grpSp>
        <p:nvGrpSpPr>
          <p:cNvPr id="451" name="Group 450"/>
          <p:cNvGrpSpPr/>
          <p:nvPr/>
        </p:nvGrpSpPr>
        <p:grpSpPr>
          <a:xfrm>
            <a:off x="0" y="0"/>
            <a:ext cx="9555163" cy="6853238"/>
            <a:chOff x="1524000" y="0"/>
            <a:chExt cx="9555163" cy="6853238"/>
          </a:xfrm>
        </p:grpSpPr>
        <p:sp>
          <p:nvSpPr>
            <p:cNvPr id="452"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3"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4"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5"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6"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7"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8"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9"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0"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1"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62"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3"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4"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5"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6"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7"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1283114" y="1168329"/>
            <a:ext cx="6586124" cy="4537816"/>
            <a:chOff x="1283114" y="1168329"/>
            <a:chExt cx="6586124" cy="4537816"/>
          </a:xfrm>
        </p:grpSpPr>
        <p:sp>
          <p:nvSpPr>
            <p:cNvPr id="39" name="Rectangle 38"/>
            <p:cNvSpPr/>
            <p:nvPr/>
          </p:nvSpPr>
          <p:spPr>
            <a:xfrm>
              <a:off x="1283114" y="1168329"/>
              <a:ext cx="658612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283114" y="1973001"/>
              <a:ext cx="658612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1" name="Isosceles Triangle 39"/>
            <p:cNvSpPr/>
            <p:nvPr/>
          </p:nvSpPr>
          <p:spPr>
            <a:xfrm rot="10800000">
              <a:off x="4362524" y="5355082"/>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359091" y="2055278"/>
            <a:ext cx="6428445" cy="1810636"/>
          </a:xfrm>
        </p:spPr>
        <p:txBody>
          <a:bodyPr bIns="0" anchor="b">
            <a:normAutofit/>
          </a:bodyPr>
          <a:lstStyle>
            <a:lvl1pPr algn="ctr">
              <a:lnSpc>
                <a:spcPct val="80000"/>
              </a:lnSpc>
              <a:defRPr sz="4800" spc="-113">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359091" y="3941492"/>
            <a:ext cx="6428445"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640080" y="320040"/>
            <a:ext cx="2743200" cy="320040"/>
          </a:xfrm>
        </p:spPr>
        <p:txBody>
          <a:bodyPr vert="horz" lIns="91440" tIns="45720" rIns="91440" bIns="45720" rtlCol="0" anchor="ctr"/>
          <a:lstStyle>
            <a:lvl1pPr>
              <a:defRPr lang="en-US"/>
            </a:lvl1pPr>
          </a:lstStyle>
          <a:p>
            <a:fld id="{14A5D359-E127-4703-8C97-251C08E16D3D}" type="datetimeFigureOut">
              <a:rPr lang="en-US" smtClean="0"/>
              <a:t>7/28/2021</a:t>
            </a:fld>
            <a:endParaRPr lang="en-US"/>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08976" y="320040"/>
            <a:ext cx="685800" cy="320040"/>
          </a:xfrm>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306330678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85" name="Group 84"/>
          <p:cNvGrpSpPr/>
          <p:nvPr/>
        </p:nvGrpSpPr>
        <p:grpSpPr>
          <a:xfrm>
            <a:off x="-286226" y="0"/>
            <a:ext cx="9421759" cy="6858001"/>
            <a:chOff x="1243013" y="0"/>
            <a:chExt cx="9402763" cy="6858001"/>
          </a:xfrm>
        </p:grpSpPr>
        <p:sp>
          <p:nvSpPr>
            <p:cNvPr id="8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3"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2" name="Group 31"/>
          <p:cNvGrpSpPr/>
          <p:nvPr/>
        </p:nvGrpSpPr>
        <p:grpSpPr>
          <a:xfrm>
            <a:off x="640080" y="1699589"/>
            <a:ext cx="3286552" cy="3470421"/>
            <a:chOff x="640080" y="1699589"/>
            <a:chExt cx="3286552" cy="3470421"/>
          </a:xfrm>
        </p:grpSpPr>
        <p:sp>
          <p:nvSpPr>
            <p:cNvPr id="42" name="Rectangle 41"/>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Rectangle 43"/>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3786" y="2349926"/>
            <a:ext cx="3113815" cy="2472774"/>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415686" y="794719"/>
            <a:ext cx="4095643"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A5D359-E127-4703-8C97-251C08E16D3D}"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3103616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51" name="Group 50"/>
          <p:cNvGrpSpPr/>
          <p:nvPr/>
        </p:nvGrpSpPr>
        <p:grpSpPr>
          <a:xfrm flipH="1">
            <a:off x="0" y="0"/>
            <a:ext cx="9421759" cy="6858001"/>
            <a:chOff x="1243013" y="0"/>
            <a:chExt cx="9402763" cy="6858001"/>
          </a:xfrm>
        </p:grpSpPr>
        <p:sp>
          <p:nvSpPr>
            <p:cNvPr id="5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5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6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6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5" name="Group 84"/>
          <p:cNvGrpSpPr/>
          <p:nvPr/>
        </p:nvGrpSpPr>
        <p:grpSpPr>
          <a:xfrm>
            <a:off x="5228134" y="1699589"/>
            <a:ext cx="3286552" cy="3470421"/>
            <a:chOff x="640080" y="1699589"/>
            <a:chExt cx="3286552" cy="3470421"/>
          </a:xfrm>
        </p:grpSpPr>
        <p:sp>
          <p:nvSpPr>
            <p:cNvPr id="86" name="Rectangle 85"/>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7"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8" name="Rectangle 87"/>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5313609" y="2349924"/>
            <a:ext cx="3112047" cy="2464951"/>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643258" y="802808"/>
            <a:ext cx="4118291" cy="525480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0080" y="320040"/>
            <a:ext cx="2743200" cy="320040"/>
          </a:xfrm>
        </p:spPr>
        <p:txBody>
          <a:bodyPr/>
          <a:lstStyle/>
          <a:p>
            <a:fld id="{14A5D359-E127-4703-8C97-251C08E16D3D}" type="datetimeFigureOut">
              <a:rPr lang="en-US" smtClean="0"/>
              <a:t>7/28/2021</a:t>
            </a:fld>
            <a:endParaRPr lang="en-US"/>
          </a:p>
        </p:txBody>
      </p:sp>
      <p:sp>
        <p:nvSpPr>
          <p:cNvPr id="5" name="Footer Placeholder 4"/>
          <p:cNvSpPr>
            <a:spLocks noGrp="1"/>
          </p:cNvSpPr>
          <p:nvPr>
            <p:ph type="ftr" sz="quarter" idx="11"/>
          </p:nvPr>
        </p:nvSpPr>
        <p:spPr>
          <a:xfrm>
            <a:off x="640080" y="6227064"/>
            <a:ext cx="7854696" cy="320040"/>
          </a:xfrm>
        </p:spPr>
        <p:txBody>
          <a:bodyPr/>
          <a:lstStyle/>
          <a:p>
            <a:endParaRPr lang="en-US"/>
          </a:p>
        </p:txBody>
      </p:sp>
      <p:sp>
        <p:nvSpPr>
          <p:cNvPr id="6" name="Slide Number Placeholder 5"/>
          <p:cNvSpPr>
            <a:spLocks noGrp="1"/>
          </p:cNvSpPr>
          <p:nvPr>
            <p:ph type="sldNum" sz="quarter" idx="12"/>
          </p:nvPr>
        </p:nvSpPr>
        <p:spPr>
          <a:xfrm>
            <a:off x="7808976" y="320040"/>
            <a:ext cx="685800" cy="320040"/>
          </a:xfrm>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111819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65" name="Group 64"/>
          <p:cNvGrpSpPr/>
          <p:nvPr/>
        </p:nvGrpSpPr>
        <p:grpSpPr>
          <a:xfrm>
            <a:off x="-286226" y="0"/>
            <a:ext cx="9421759" cy="6858001"/>
            <a:chOff x="1243013" y="0"/>
            <a:chExt cx="9402763" cy="6858001"/>
          </a:xfrm>
        </p:grpSpPr>
        <p:sp>
          <p:nvSpPr>
            <p:cNvPr id="66"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0"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1"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0" name="Group 19"/>
          <p:cNvGrpSpPr/>
          <p:nvPr/>
        </p:nvGrpSpPr>
        <p:grpSpPr>
          <a:xfrm>
            <a:off x="640080" y="1699589"/>
            <a:ext cx="3286552" cy="3470421"/>
            <a:chOff x="640080" y="1699589"/>
            <a:chExt cx="3286552" cy="3470421"/>
          </a:xfrm>
        </p:grpSpPr>
        <p:sp>
          <p:nvSpPr>
            <p:cNvPr id="21" name="Rectangle 2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8" cy="246495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7" y="803186"/>
            <a:ext cx="4091410"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4A5D359-E127-4703-8C97-251C08E16D3D}" type="datetimeFigureOut">
              <a:rPr lang="en-US" smtClean="0"/>
              <a:t>7/28/2021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2739254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4" name="Group 773"/>
          <p:cNvGrpSpPr/>
          <p:nvPr/>
        </p:nvGrpSpPr>
        <p:grpSpPr>
          <a:xfrm>
            <a:off x="0" y="0"/>
            <a:ext cx="9555163" cy="6853238"/>
            <a:chOff x="1524000" y="0"/>
            <a:chExt cx="9555163" cy="6853238"/>
          </a:xfrm>
        </p:grpSpPr>
        <p:sp>
          <p:nvSpPr>
            <p:cNvPr id="775"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6"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7"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8"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79"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0"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1"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2"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3"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4"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85"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6"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7"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8"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9"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0"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 name="Group 6"/>
          <p:cNvGrpSpPr/>
          <p:nvPr/>
        </p:nvGrpSpPr>
        <p:grpSpPr>
          <a:xfrm>
            <a:off x="2403476" y="1158902"/>
            <a:ext cx="4317684" cy="4537816"/>
            <a:chOff x="2403476" y="1158902"/>
            <a:chExt cx="4317684" cy="4537816"/>
          </a:xfrm>
        </p:grpSpPr>
        <p:sp>
          <p:nvSpPr>
            <p:cNvPr id="28" name="Rectangle 27"/>
            <p:cNvSpPr/>
            <p:nvPr/>
          </p:nvSpPr>
          <p:spPr>
            <a:xfrm>
              <a:off x="2403476" y="1158902"/>
              <a:ext cx="4317684"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2403476" y="1963574"/>
              <a:ext cx="4317684" cy="33844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73" name="Isosceles Triangle 28"/>
            <p:cNvSpPr/>
            <p:nvPr/>
          </p:nvSpPr>
          <p:spPr>
            <a:xfrm rot="10800000">
              <a:off x="4358702" y="5345655"/>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2479148" y="2028827"/>
            <a:ext cx="4162952" cy="1732474"/>
          </a:xfrm>
        </p:spPr>
        <p:txBody>
          <a:bodyPr bIns="0" anchor="b">
            <a:normAutofit/>
          </a:bodyPr>
          <a:lstStyle>
            <a:lvl1pPr algn="ctr">
              <a:defRPr sz="36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79148" y="3843338"/>
            <a:ext cx="4162952"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640080" y="320040"/>
            <a:ext cx="2743200" cy="320040"/>
          </a:xfrm>
        </p:spPr>
        <p:txBody>
          <a:bodyPr/>
          <a:lstStyle/>
          <a:p>
            <a:fld id="{14A5D359-E127-4703-8C97-251C08E16D3D}" type="datetimeFigureOut">
              <a:rPr lang="en-US" smtClean="0"/>
              <a:t>7/28/2021</a:t>
            </a:fld>
            <a:endParaRPr lang="en-US"/>
          </a:p>
        </p:txBody>
      </p:sp>
      <p:sp>
        <p:nvSpPr>
          <p:cNvPr id="5" name="Footer Placeholder 4"/>
          <p:cNvSpPr>
            <a:spLocks noGrp="1"/>
          </p:cNvSpPr>
          <p:nvPr>
            <p:ph type="ftr" sz="quarter" idx="11"/>
          </p:nvPr>
        </p:nvSpPr>
        <p:spPr>
          <a:xfrm>
            <a:off x="640080" y="6227064"/>
            <a:ext cx="7854696"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7808976" y="320040"/>
            <a:ext cx="685800" cy="320040"/>
          </a:xfrm>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38132737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41" name="Group 40"/>
          <p:cNvGrpSpPr/>
          <p:nvPr/>
        </p:nvGrpSpPr>
        <p:grpSpPr>
          <a:xfrm>
            <a:off x="-286226" y="0"/>
            <a:ext cx="9421759" cy="6858001"/>
            <a:chOff x="1243013" y="0"/>
            <a:chExt cx="9402763" cy="6858001"/>
          </a:xfrm>
        </p:grpSpPr>
        <p:sp>
          <p:nvSpPr>
            <p:cNvPr id="42"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7"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8"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8"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9"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1"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2" name="Group 61"/>
          <p:cNvGrpSpPr/>
          <p:nvPr/>
        </p:nvGrpSpPr>
        <p:grpSpPr>
          <a:xfrm>
            <a:off x="640080" y="1699589"/>
            <a:ext cx="3286552" cy="3470421"/>
            <a:chOff x="640080" y="1699589"/>
            <a:chExt cx="3286552" cy="3470421"/>
          </a:xfrm>
        </p:grpSpPr>
        <p:sp>
          <p:nvSpPr>
            <p:cNvPr id="63" name="Rectangle 6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5" name="Rectangle 6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068"/>
            <a:ext cx="3122163" cy="245980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4423014" y="804029"/>
            <a:ext cx="4091674" cy="24593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20283" y="3585104"/>
            <a:ext cx="4094404" cy="247064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40080" y="320040"/>
            <a:ext cx="2743200" cy="320040"/>
          </a:xfrm>
        </p:spPr>
        <p:txBody>
          <a:bodyPr/>
          <a:lstStyle/>
          <a:p>
            <a:fld id="{14A5D359-E127-4703-8C97-251C08E16D3D}" type="datetimeFigureOut">
              <a:rPr lang="en-US" smtClean="0"/>
              <a:t>7/28/2021</a:t>
            </a:fld>
            <a:endParaRPr lang="en-US"/>
          </a:p>
        </p:txBody>
      </p:sp>
      <p:sp>
        <p:nvSpPr>
          <p:cNvPr id="6" name="Footer Placeholder 5"/>
          <p:cNvSpPr>
            <a:spLocks noGrp="1"/>
          </p:cNvSpPr>
          <p:nvPr>
            <p:ph type="ftr" sz="quarter" idx="11"/>
          </p:nvPr>
        </p:nvSpPr>
        <p:spPr>
          <a:xfrm>
            <a:off x="640080" y="6227064"/>
            <a:ext cx="7854696" cy="320040"/>
          </a:xfrm>
        </p:spPr>
        <p:txBody>
          <a:bodyPr/>
          <a:lstStyle/>
          <a:p>
            <a:endParaRPr lang="en-US"/>
          </a:p>
        </p:txBody>
      </p:sp>
      <p:sp>
        <p:nvSpPr>
          <p:cNvPr id="7" name="Slide Number Placeholder 6"/>
          <p:cNvSpPr>
            <a:spLocks noGrp="1"/>
          </p:cNvSpPr>
          <p:nvPr>
            <p:ph type="sldNum" sz="quarter" idx="12"/>
          </p:nvPr>
        </p:nvSpPr>
        <p:spPr>
          <a:xfrm>
            <a:off x="7808976" y="320040"/>
            <a:ext cx="685800" cy="320040"/>
          </a:xfrm>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109224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8" name="Group 37"/>
          <p:cNvGrpSpPr/>
          <p:nvPr/>
        </p:nvGrpSpPr>
        <p:grpSpPr>
          <a:xfrm>
            <a:off x="-286226" y="0"/>
            <a:ext cx="9421759" cy="6858001"/>
            <a:chOff x="1243013" y="0"/>
            <a:chExt cx="9402763" cy="6858001"/>
          </a:xfrm>
        </p:grpSpPr>
        <p:sp>
          <p:nvSpPr>
            <p:cNvPr id="39"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5"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6"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640080" y="1699589"/>
            <a:ext cx="3286552" cy="3470421"/>
            <a:chOff x="640080" y="1699589"/>
            <a:chExt cx="3286552" cy="3470421"/>
          </a:xfrm>
        </p:grpSpPr>
        <p:sp>
          <p:nvSpPr>
            <p:cNvPr id="60" name="Rectangle 59"/>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19952" y="2355848"/>
            <a:ext cx="3122163" cy="2459028"/>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4706612" y="802200"/>
            <a:ext cx="3805123"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706636" y="1487999"/>
            <a:ext cx="3804674" cy="1775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95010" y="3585518"/>
            <a:ext cx="3819675"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95010" y="4270332"/>
            <a:ext cx="3819675" cy="178541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40080" y="320040"/>
            <a:ext cx="2743200" cy="320040"/>
          </a:xfrm>
        </p:spPr>
        <p:txBody>
          <a:bodyPr/>
          <a:lstStyle/>
          <a:p>
            <a:fld id="{14A5D359-E127-4703-8C97-251C08E16D3D}" type="datetimeFigureOut">
              <a:rPr lang="en-US" smtClean="0"/>
              <a:t>7/28/2021</a:t>
            </a:fld>
            <a:endParaRPr lang="en-US"/>
          </a:p>
        </p:txBody>
      </p:sp>
      <p:sp>
        <p:nvSpPr>
          <p:cNvPr id="8" name="Footer Placeholder 7"/>
          <p:cNvSpPr>
            <a:spLocks noGrp="1"/>
          </p:cNvSpPr>
          <p:nvPr>
            <p:ph type="ftr" sz="quarter" idx="11"/>
          </p:nvPr>
        </p:nvSpPr>
        <p:spPr>
          <a:xfrm>
            <a:off x="640080" y="6227064"/>
            <a:ext cx="7854696" cy="320040"/>
          </a:xfrm>
        </p:spPr>
        <p:txBody>
          <a:bodyPr/>
          <a:lstStyle/>
          <a:p>
            <a:endParaRPr lang="en-US"/>
          </a:p>
        </p:txBody>
      </p:sp>
      <p:sp>
        <p:nvSpPr>
          <p:cNvPr id="9" name="Slide Number Placeholder 8"/>
          <p:cNvSpPr>
            <a:spLocks noGrp="1"/>
          </p:cNvSpPr>
          <p:nvPr>
            <p:ph type="sldNum" sz="quarter" idx="12"/>
          </p:nvPr>
        </p:nvSpPr>
        <p:spPr>
          <a:xfrm>
            <a:off x="7808976" y="320040"/>
            <a:ext cx="685800" cy="320040"/>
          </a:xfrm>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3914430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6" name="Group 75"/>
          <p:cNvGrpSpPr/>
          <p:nvPr/>
        </p:nvGrpSpPr>
        <p:grpSpPr>
          <a:xfrm>
            <a:off x="-286226" y="0"/>
            <a:ext cx="9421759" cy="6858001"/>
            <a:chOff x="1243013" y="0"/>
            <a:chExt cx="9402763" cy="6858001"/>
          </a:xfrm>
        </p:grpSpPr>
        <p:sp>
          <p:nvSpPr>
            <p:cNvPr id="77"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4"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0" name="Group 39"/>
          <p:cNvGrpSpPr/>
          <p:nvPr/>
        </p:nvGrpSpPr>
        <p:grpSpPr>
          <a:xfrm>
            <a:off x="640080" y="1699589"/>
            <a:ext cx="3286552" cy="3470421"/>
            <a:chOff x="640080" y="1699589"/>
            <a:chExt cx="3286552" cy="3470421"/>
          </a:xfrm>
        </p:grpSpPr>
        <p:sp>
          <p:nvSpPr>
            <p:cNvPr id="41" name="Rectangle 40"/>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3" name="Rectangle 42"/>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246495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4A5D359-E127-4703-8C97-251C08E16D3D}" type="datetimeFigureOut">
              <a:rPr lang="en-US" smtClean="0"/>
              <a:t>7/28/2021</a:t>
            </a:fld>
            <a:endParaRPr lang="en-US"/>
          </a:p>
        </p:txBody>
      </p:sp>
      <p:sp>
        <p:nvSpPr>
          <p:cNvPr id="4" name="Footer Placeholder 3"/>
          <p:cNvSpPr>
            <a:spLocks noGrp="1"/>
          </p:cNvSpPr>
          <p:nvPr>
            <p:ph type="ftr" sz="quarter" idx="11"/>
          </p:nvPr>
        </p:nvSpPr>
        <p:spPr>
          <a:xfrm>
            <a:off x="640080" y="6227064"/>
            <a:ext cx="7854696" cy="320040"/>
          </a:xfrm>
        </p:spPr>
        <p:txBody>
          <a:bodyPr/>
          <a:lstStyle/>
          <a:p>
            <a:endParaRPr lang="en-US"/>
          </a:p>
        </p:txBody>
      </p:sp>
      <p:sp>
        <p:nvSpPr>
          <p:cNvPr id="5" name="Slide Number Placeholder 4"/>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308834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40080" y="320040"/>
            <a:ext cx="2743200" cy="320040"/>
          </a:xfrm>
        </p:spPr>
        <p:txBody>
          <a:bodyPr/>
          <a:lstStyle/>
          <a:p>
            <a:fld id="{14A5D359-E127-4703-8C97-251C08E16D3D}" type="datetimeFigureOut">
              <a:rPr lang="en-US" smtClean="0"/>
              <a:t>7/28/2021</a:t>
            </a:fld>
            <a:endParaRPr lang="en-US"/>
          </a:p>
        </p:txBody>
      </p:sp>
      <p:sp>
        <p:nvSpPr>
          <p:cNvPr id="3" name="Footer Placeholder 2"/>
          <p:cNvSpPr>
            <a:spLocks noGrp="1"/>
          </p:cNvSpPr>
          <p:nvPr>
            <p:ph type="ftr" sz="quarter" idx="11"/>
          </p:nvPr>
        </p:nvSpPr>
        <p:spPr>
          <a:xfrm>
            <a:off x="640080" y="6227064"/>
            <a:ext cx="7854696" cy="320040"/>
          </a:xfrm>
        </p:spPr>
        <p:txBody>
          <a:bodyPr/>
          <a:lstStyle/>
          <a:p>
            <a:endParaRPr lang="en-US"/>
          </a:p>
        </p:txBody>
      </p:sp>
      <p:sp>
        <p:nvSpPr>
          <p:cNvPr id="4" name="Slide Number Placeholder 3"/>
          <p:cNvSpPr>
            <a:spLocks noGrp="1"/>
          </p:cNvSpPr>
          <p:nvPr>
            <p:ph type="sldNum" sz="quarter" idx="12"/>
          </p:nvPr>
        </p:nvSpPr>
        <p:spPr>
          <a:xfrm>
            <a:off x="7808976" y="320040"/>
            <a:ext cx="685800" cy="320040"/>
          </a:xfrm>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17735495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87" name="Group 86"/>
          <p:cNvGrpSpPr/>
          <p:nvPr/>
        </p:nvGrpSpPr>
        <p:grpSpPr>
          <a:xfrm>
            <a:off x="-286226" y="0"/>
            <a:ext cx="9421759" cy="6858001"/>
            <a:chOff x="1243013" y="0"/>
            <a:chExt cx="9402763" cy="6858001"/>
          </a:xfrm>
        </p:grpSpPr>
        <p:sp>
          <p:nvSpPr>
            <p:cNvPr id="88" name="Freeform 5"/>
            <p:cNvSpPr/>
            <p:nvPr/>
          </p:nvSpPr>
          <p:spPr bwMode="auto">
            <a:xfrm>
              <a:off x="2289175" y="0"/>
              <a:ext cx="3867150" cy="6848475"/>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6"/>
            <p:cNvSpPr/>
            <p:nvPr/>
          </p:nvSpPr>
          <p:spPr bwMode="auto">
            <a:xfrm>
              <a:off x="9604375" y="9525"/>
              <a:ext cx="1041400" cy="328613"/>
            </a:xfrm>
            <a:custGeom>
              <a:avLst/>
              <a:gdLst/>
              <a:ahLst/>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7"/>
            <p:cNvSpPr/>
            <p:nvPr/>
          </p:nvSpPr>
          <p:spPr bwMode="auto">
            <a:xfrm>
              <a:off x="9223375" y="5578475"/>
              <a:ext cx="1422400" cy="1270000"/>
            </a:xfrm>
            <a:custGeom>
              <a:avLst/>
              <a:gdLst/>
              <a:ahLst/>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8"/>
            <p:cNvSpPr/>
            <p:nvPr/>
          </p:nvSpPr>
          <p:spPr bwMode="auto">
            <a:xfrm>
              <a:off x="2103438" y="0"/>
              <a:ext cx="3681413" cy="6848475"/>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2" name="Freeform 9"/>
            <p:cNvSpPr/>
            <p:nvPr/>
          </p:nvSpPr>
          <p:spPr bwMode="auto">
            <a:xfrm>
              <a:off x="10179050" y="9525"/>
              <a:ext cx="466725" cy="157163"/>
            </a:xfrm>
            <a:custGeom>
              <a:avLst/>
              <a:gdLst/>
              <a:ahLst/>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10"/>
            <p:cNvSpPr/>
            <p:nvPr/>
          </p:nvSpPr>
          <p:spPr bwMode="auto">
            <a:xfrm>
              <a:off x="9471025" y="5811838"/>
              <a:ext cx="1174750" cy="1046163"/>
            </a:xfrm>
            <a:custGeom>
              <a:avLst/>
              <a:gdLst/>
              <a:ahLst/>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4" name="Freeform 11"/>
            <p:cNvSpPr/>
            <p:nvPr/>
          </p:nvSpPr>
          <p:spPr bwMode="auto">
            <a:xfrm>
              <a:off x="1985963" y="0"/>
              <a:ext cx="3622675" cy="6848475"/>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2"/>
            <p:cNvSpPr/>
            <p:nvPr/>
          </p:nvSpPr>
          <p:spPr bwMode="auto">
            <a:xfrm>
              <a:off x="10479088" y="9525"/>
              <a:ext cx="166688" cy="57150"/>
            </a:xfrm>
            <a:custGeom>
              <a:avLst/>
              <a:gdLst/>
              <a:ahLst/>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3"/>
            <p:cNvSpPr/>
            <p:nvPr/>
          </p:nvSpPr>
          <p:spPr bwMode="auto">
            <a:xfrm>
              <a:off x="9618663" y="5940425"/>
              <a:ext cx="1027113" cy="908050"/>
            </a:xfrm>
            <a:custGeom>
              <a:avLst/>
              <a:gdLst/>
              <a:ahLst/>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4"/>
            <p:cNvSpPr/>
            <p:nvPr/>
          </p:nvSpPr>
          <p:spPr bwMode="auto">
            <a:xfrm>
              <a:off x="1985963" y="0"/>
              <a:ext cx="3248025" cy="6848475"/>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5"/>
            <p:cNvSpPr/>
            <p:nvPr/>
          </p:nvSpPr>
          <p:spPr bwMode="auto">
            <a:xfrm>
              <a:off x="9780588" y="6054725"/>
              <a:ext cx="865188" cy="793750"/>
            </a:xfrm>
            <a:custGeom>
              <a:avLst/>
              <a:gdLst/>
              <a:ahLst/>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16"/>
            <p:cNvSpPr/>
            <p:nvPr/>
          </p:nvSpPr>
          <p:spPr bwMode="auto">
            <a:xfrm>
              <a:off x="1871663" y="0"/>
              <a:ext cx="3233738" cy="6848475"/>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17"/>
            <p:cNvSpPr/>
            <p:nvPr/>
          </p:nvSpPr>
          <p:spPr bwMode="auto">
            <a:xfrm>
              <a:off x="9956800" y="6216650"/>
              <a:ext cx="688975" cy="631825"/>
            </a:xfrm>
            <a:custGeom>
              <a:avLst/>
              <a:gdLst/>
              <a:ahLst/>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18"/>
            <p:cNvSpPr/>
            <p:nvPr/>
          </p:nvSpPr>
          <p:spPr bwMode="auto">
            <a:xfrm>
              <a:off x="1466850" y="0"/>
              <a:ext cx="3424238" cy="6848475"/>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2" name="Freeform 19"/>
            <p:cNvSpPr/>
            <p:nvPr/>
          </p:nvSpPr>
          <p:spPr bwMode="auto">
            <a:xfrm>
              <a:off x="10264775" y="6519863"/>
              <a:ext cx="381000" cy="328613"/>
            </a:xfrm>
            <a:custGeom>
              <a:avLst/>
              <a:gdLst/>
              <a:ahLst/>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20"/>
            <p:cNvSpPr/>
            <p:nvPr/>
          </p:nvSpPr>
          <p:spPr bwMode="auto">
            <a:xfrm>
              <a:off x="1581150" y="0"/>
              <a:ext cx="2720975" cy="6848475"/>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4" name="Freeform 21"/>
            <p:cNvSpPr/>
            <p:nvPr/>
          </p:nvSpPr>
          <p:spPr bwMode="auto">
            <a:xfrm>
              <a:off x="1243013" y="0"/>
              <a:ext cx="2949575" cy="6848475"/>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105" name="Freeform 22"/>
            <p:cNvSpPr/>
            <p:nvPr/>
          </p:nvSpPr>
          <p:spPr bwMode="auto">
            <a:xfrm>
              <a:off x="1524000" y="0"/>
              <a:ext cx="1446213" cy="2030413"/>
            </a:xfrm>
            <a:custGeom>
              <a:avLst/>
              <a:gdLst/>
              <a:ahLst/>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3"/>
            <p:cNvSpPr/>
            <p:nvPr/>
          </p:nvSpPr>
          <p:spPr bwMode="auto">
            <a:xfrm>
              <a:off x="1524000" y="9525"/>
              <a:ext cx="1246188" cy="1641475"/>
            </a:xfrm>
            <a:custGeom>
              <a:avLst/>
              <a:gdLst/>
              <a:ahLst/>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4"/>
            <p:cNvSpPr/>
            <p:nvPr/>
          </p:nvSpPr>
          <p:spPr bwMode="auto">
            <a:xfrm>
              <a:off x="1524000" y="0"/>
              <a:ext cx="1036638" cy="1212850"/>
            </a:xfrm>
            <a:custGeom>
              <a:avLst/>
              <a:gdLst/>
              <a:ahLst/>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2" name="Group 41"/>
          <p:cNvGrpSpPr/>
          <p:nvPr/>
        </p:nvGrpSpPr>
        <p:grpSpPr>
          <a:xfrm>
            <a:off x="640080" y="1699589"/>
            <a:ext cx="3286552" cy="3470421"/>
            <a:chOff x="640080" y="1699589"/>
            <a:chExt cx="3286552" cy="3470421"/>
          </a:xfrm>
        </p:grpSpPr>
        <p:sp>
          <p:nvSpPr>
            <p:cNvPr id="43" name="Rectangle 42"/>
            <p:cNvSpPr/>
            <p:nvPr/>
          </p:nvSpPr>
          <p:spPr>
            <a:xfrm>
              <a:off x="644453" y="1699589"/>
              <a:ext cx="327780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4" name="Isosceles Triangle 22"/>
            <p:cNvSpPr/>
            <p:nvPr/>
          </p:nvSpPr>
          <p:spPr>
            <a:xfrm rot="10800000">
              <a:off x="2125363" y="4897607"/>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p:cNvSpPr/>
            <p:nvPr/>
          </p:nvSpPr>
          <p:spPr>
            <a:xfrm>
              <a:off x="640080" y="2275661"/>
              <a:ext cx="32865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25554" y="2349924"/>
            <a:ext cx="3112047" cy="1225399"/>
          </a:xfrm>
        </p:spPr>
        <p:txBody>
          <a:bodyPr bIns="0" anchor="b">
            <a:noAutofit/>
          </a:bodyPr>
          <a:lstStyle>
            <a:lvl1pPr algn="ctr">
              <a:defRPr sz="28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4415686" y="801390"/>
            <a:ext cx="4095643" cy="524949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5554" y="3575324"/>
            <a:ext cx="3112047"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14A5D359-E127-4703-8C97-251C08E16D3D}" type="datetimeFigureOut">
              <a:rPr lang="en-US" smtClean="0"/>
              <a:t>7/28/2021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349056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429" name="Group 428"/>
          <p:cNvGrpSpPr/>
          <p:nvPr/>
        </p:nvGrpSpPr>
        <p:grpSpPr>
          <a:xfrm>
            <a:off x="0" y="0"/>
            <a:ext cx="9555163" cy="6853238"/>
            <a:chOff x="1524000" y="0"/>
            <a:chExt cx="9555163" cy="6853238"/>
          </a:xfrm>
        </p:grpSpPr>
        <p:sp>
          <p:nvSpPr>
            <p:cNvPr id="430" name="Freeform 6"/>
            <p:cNvSpPr/>
            <p:nvPr/>
          </p:nvSpPr>
          <p:spPr bwMode="auto">
            <a:xfrm>
              <a:off x="1524000" y="1331913"/>
              <a:ext cx="7837488" cy="5521325"/>
            </a:xfrm>
            <a:custGeom>
              <a:avLst/>
              <a:gdLst/>
              <a:ahLst/>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1" name="Freeform 7"/>
            <p:cNvSpPr/>
            <p:nvPr/>
          </p:nvSpPr>
          <p:spPr bwMode="auto">
            <a:xfrm>
              <a:off x="1524000" y="5564188"/>
              <a:ext cx="1412875" cy="1284288"/>
            </a:xfrm>
            <a:custGeom>
              <a:avLst/>
              <a:gdLst/>
              <a:ahLst/>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2" name="Freeform 8"/>
            <p:cNvSpPr/>
            <p:nvPr/>
          </p:nvSpPr>
          <p:spPr bwMode="auto">
            <a:xfrm>
              <a:off x="1524000" y="2030413"/>
              <a:ext cx="6510338" cy="4813300"/>
            </a:xfrm>
            <a:custGeom>
              <a:avLst/>
              <a:gdLst/>
              <a:ahLst/>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3" name="Freeform 9"/>
            <p:cNvSpPr/>
            <p:nvPr/>
          </p:nvSpPr>
          <p:spPr bwMode="auto">
            <a:xfrm>
              <a:off x="1528763" y="6207125"/>
              <a:ext cx="717550" cy="646113"/>
            </a:xfrm>
            <a:custGeom>
              <a:avLst/>
              <a:gdLst/>
              <a:ahLst/>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4" name="Freeform 10"/>
            <p:cNvSpPr/>
            <p:nvPr/>
          </p:nvSpPr>
          <p:spPr bwMode="auto">
            <a:xfrm>
              <a:off x="1524000" y="1806575"/>
              <a:ext cx="6753225" cy="5046663"/>
            </a:xfrm>
            <a:custGeom>
              <a:avLst/>
              <a:gdLst/>
              <a:ahLst/>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5" name="Freeform 11"/>
            <p:cNvSpPr/>
            <p:nvPr/>
          </p:nvSpPr>
          <p:spPr bwMode="auto">
            <a:xfrm>
              <a:off x="1524000" y="669925"/>
              <a:ext cx="8797925" cy="6183313"/>
            </a:xfrm>
            <a:custGeom>
              <a:avLst/>
              <a:gdLst/>
              <a:ahLst/>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6" name="Freeform 12"/>
            <p:cNvSpPr/>
            <p:nvPr/>
          </p:nvSpPr>
          <p:spPr bwMode="auto">
            <a:xfrm>
              <a:off x="1524000" y="119063"/>
              <a:ext cx="9555163" cy="6734175"/>
            </a:xfrm>
            <a:custGeom>
              <a:avLst/>
              <a:gdLst/>
              <a:ahLst/>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7" name="Freeform 13"/>
            <p:cNvSpPr/>
            <p:nvPr/>
          </p:nvSpPr>
          <p:spPr bwMode="auto">
            <a:xfrm>
              <a:off x="5419725" y="4763"/>
              <a:ext cx="5216525" cy="5368925"/>
            </a:xfrm>
            <a:custGeom>
              <a:avLst/>
              <a:gdLst/>
              <a:ahLst/>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8" name="Freeform 15"/>
            <p:cNvSpPr/>
            <p:nvPr/>
          </p:nvSpPr>
          <p:spPr bwMode="auto">
            <a:xfrm>
              <a:off x="5813425" y="4763"/>
              <a:ext cx="4832350" cy="4822825"/>
            </a:xfrm>
            <a:custGeom>
              <a:avLst/>
              <a:gdLst/>
              <a:ahLst/>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9" name="Freeform 16"/>
            <p:cNvSpPr/>
            <p:nvPr/>
          </p:nvSpPr>
          <p:spPr bwMode="auto">
            <a:xfrm>
              <a:off x="6003925" y="4763"/>
              <a:ext cx="4641850" cy="4598988"/>
            </a:xfrm>
            <a:custGeom>
              <a:avLst/>
              <a:gdLst/>
              <a:ahLst/>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440" name="Freeform 17"/>
            <p:cNvSpPr/>
            <p:nvPr/>
          </p:nvSpPr>
          <p:spPr bwMode="auto">
            <a:xfrm>
              <a:off x="6203950" y="0"/>
              <a:ext cx="4441825" cy="4237038"/>
            </a:xfrm>
            <a:custGeom>
              <a:avLst/>
              <a:gdLst/>
              <a:ahLst/>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1" name="Freeform 18"/>
            <p:cNvSpPr/>
            <p:nvPr/>
          </p:nvSpPr>
          <p:spPr bwMode="auto">
            <a:xfrm>
              <a:off x="6456363" y="4763"/>
              <a:ext cx="4179888" cy="3986213"/>
            </a:xfrm>
            <a:custGeom>
              <a:avLst/>
              <a:gdLst/>
              <a:ahLst/>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2" name="Freeform 19"/>
            <p:cNvSpPr/>
            <p:nvPr/>
          </p:nvSpPr>
          <p:spPr bwMode="auto">
            <a:xfrm>
              <a:off x="6869113" y="4763"/>
              <a:ext cx="3776663" cy="3838575"/>
            </a:xfrm>
            <a:custGeom>
              <a:avLst/>
              <a:gdLst/>
              <a:ahLst/>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3" name="Freeform 20"/>
            <p:cNvSpPr/>
            <p:nvPr/>
          </p:nvSpPr>
          <p:spPr bwMode="auto">
            <a:xfrm>
              <a:off x="8758238" y="4763"/>
              <a:ext cx="1887538" cy="1355725"/>
            </a:xfrm>
            <a:custGeom>
              <a:avLst/>
              <a:gdLst/>
              <a:ahLst/>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4" name="Freeform 21"/>
            <p:cNvSpPr/>
            <p:nvPr/>
          </p:nvSpPr>
          <p:spPr bwMode="auto">
            <a:xfrm>
              <a:off x="9223375" y="9525"/>
              <a:ext cx="1422400" cy="1108075"/>
            </a:xfrm>
            <a:custGeom>
              <a:avLst/>
              <a:gdLst/>
              <a:ahLst/>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45" name="Freeform 22"/>
            <p:cNvSpPr/>
            <p:nvPr/>
          </p:nvSpPr>
          <p:spPr bwMode="auto">
            <a:xfrm>
              <a:off x="10009188" y="4763"/>
              <a:ext cx="636588" cy="361950"/>
            </a:xfrm>
            <a:custGeom>
              <a:avLst/>
              <a:gdLst/>
              <a:ahLst/>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644463" y="1698332"/>
            <a:ext cx="4357752" cy="3470420"/>
            <a:chOff x="644463" y="1698332"/>
            <a:chExt cx="4357752" cy="3470420"/>
          </a:xfrm>
        </p:grpSpPr>
        <p:sp>
          <p:nvSpPr>
            <p:cNvPr id="77" name="Rectangle 76"/>
            <p:cNvSpPr/>
            <p:nvPr/>
          </p:nvSpPr>
          <p:spPr>
            <a:xfrm>
              <a:off x="644463" y="1698332"/>
              <a:ext cx="4357752"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644463" y="2274404"/>
              <a:ext cx="4357752"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7" name="Isosceles Triangle 9"/>
            <p:cNvSpPr/>
            <p:nvPr/>
          </p:nvSpPr>
          <p:spPr>
            <a:xfrm rot="10800000">
              <a:off x="2665346"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5654676" y="0"/>
            <a:ext cx="3489324" cy="6858000"/>
          </a:xfrm>
          <a:solidFill>
            <a:schemeClr val="bg1">
              <a:lumMod val="65000"/>
              <a:lumOff val="3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2" name="Title 1"/>
          <p:cNvSpPr>
            <a:spLocks noGrp="1"/>
          </p:cNvSpPr>
          <p:nvPr>
            <p:ph type="title"/>
          </p:nvPr>
        </p:nvSpPr>
        <p:spPr>
          <a:xfrm>
            <a:off x="723585" y="2336402"/>
            <a:ext cx="4197666" cy="1265539"/>
          </a:xfrm>
        </p:spPr>
        <p:txBody>
          <a:bodyPr bIns="0" anchor="b">
            <a:normAutofit/>
          </a:bodyPr>
          <a:lstStyle>
            <a:lvl1pPr>
              <a:defRPr sz="32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722314" y="3601941"/>
            <a:ext cx="4199254"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640080" y="320040"/>
            <a:ext cx="2743200" cy="320040"/>
          </a:xfrm>
        </p:spPr>
        <p:txBody>
          <a:bodyPr/>
          <a:lstStyle/>
          <a:p>
            <a:fld id="{14A5D359-E127-4703-8C97-251C08E16D3D}" type="datetimeFigureOut">
              <a:rPr lang="en-US" smtClean="0"/>
              <a:t>7/28/2021</a:t>
            </a:fld>
            <a:endParaRPr lang="en-US"/>
          </a:p>
        </p:txBody>
      </p:sp>
      <p:sp>
        <p:nvSpPr>
          <p:cNvPr id="6" name="Footer Placeholder 5"/>
          <p:cNvSpPr>
            <a:spLocks noGrp="1"/>
          </p:cNvSpPr>
          <p:nvPr>
            <p:ph type="ftr" sz="quarter" idx="11"/>
          </p:nvPr>
        </p:nvSpPr>
        <p:spPr>
          <a:xfrm>
            <a:off x="640080" y="6227064"/>
            <a:ext cx="4358641" cy="320040"/>
          </a:xfrm>
        </p:spPr>
        <p:txBody>
          <a:bodyPr/>
          <a:lstStyle/>
          <a:p>
            <a:endParaRPr lang="en-US"/>
          </a:p>
        </p:txBody>
      </p:sp>
      <p:sp>
        <p:nvSpPr>
          <p:cNvPr id="7" name="Slide Number Placeholder 6"/>
          <p:cNvSpPr>
            <a:spLocks noGrp="1"/>
          </p:cNvSpPr>
          <p:nvPr>
            <p:ph type="sldNum" sz="quarter" idx="12"/>
          </p:nvPr>
        </p:nvSpPr>
        <p:spPr>
          <a:xfrm>
            <a:off x="4315463" y="320040"/>
            <a:ext cx="685800" cy="320040"/>
          </a:xfrm>
        </p:spPr>
        <p:txBody>
          <a:bodyPr/>
          <a:lstStyle/>
          <a:p>
            <a:fld id="{9F44021C-2E8A-4780-83A8-DAE4EBB8DE51}" type="slidenum">
              <a:rPr lang="en-US" smtClean="0"/>
              <a:t>‹#›</a:t>
            </a:fld>
            <a:endParaRPr lang="en-US"/>
          </a:p>
        </p:txBody>
      </p:sp>
    </p:spTree>
    <p:extLst>
      <p:ext uri="{BB962C8B-B14F-4D97-AF65-F5344CB8AC3E}">
        <p14:creationId xmlns:p14="http://schemas.microsoft.com/office/powerpoint/2010/main" val="2980072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5554" y="2349925"/>
            <a:ext cx="3112047" cy="2464952"/>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415687" y="794719"/>
            <a:ext cx="4079089"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640080" y="320040"/>
            <a:ext cx="27432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14A5D359-E127-4703-8C97-251C08E16D3D}" type="datetimeFigureOut">
              <a:rPr lang="en-US" smtClean="0"/>
              <a:t>7/28/2021</a:t>
            </a:fld>
            <a:endParaRPr lang="en-US"/>
          </a:p>
        </p:txBody>
      </p:sp>
      <p:sp>
        <p:nvSpPr>
          <p:cNvPr id="5" name="Footer Placeholder 4"/>
          <p:cNvSpPr>
            <a:spLocks noGrp="1"/>
          </p:cNvSpPr>
          <p:nvPr>
            <p:ph type="ftr" sz="quarter" idx="3"/>
          </p:nvPr>
        </p:nvSpPr>
        <p:spPr>
          <a:xfrm>
            <a:off x="640080" y="6227064"/>
            <a:ext cx="7854696"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08976" y="320040"/>
            <a:ext cx="6858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9F44021C-2E8A-4780-83A8-DAE4EBB8DE51}" type="slidenum">
              <a:rPr lang="en-US" smtClean="0"/>
              <a:t>‹#›</a:t>
            </a:fld>
            <a:endParaRPr lang="en-US"/>
          </a:p>
        </p:txBody>
      </p:sp>
    </p:spTree>
    <p:extLst>
      <p:ext uri="{BB962C8B-B14F-4D97-AF65-F5344CB8AC3E}">
        <p14:creationId xmlns:p14="http://schemas.microsoft.com/office/powerpoint/2010/main" val="3500700085"/>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Lst>
  <p:txStyles>
    <p:titleStyle>
      <a:lvl1pPr algn="ctr" defTabSz="685800" rtl="0" eaLnBrk="1" latinLnBrk="0" hangingPunct="1">
        <a:lnSpc>
          <a:spcPct val="85000"/>
        </a:lnSpc>
        <a:spcBef>
          <a:spcPct val="0"/>
        </a:spcBef>
        <a:buNone/>
        <a:defRPr sz="3200" b="0" i="0" kern="1200" cap="none" spc="-113">
          <a:solidFill>
            <a:schemeClr val="tx1"/>
          </a:solidFill>
          <a:effectLst/>
          <a:latin typeface="+mj-lt"/>
          <a:ea typeface="+mj-ea"/>
          <a:cs typeface="+mj-cs"/>
        </a:defRPr>
      </a:lvl1pPr>
    </p:titleStyle>
    <p:bodyStyle>
      <a:lvl1pPr marL="171450" indent="-171450" algn="l" defTabSz="685800" rtl="0" eaLnBrk="1" latinLnBrk="0" hangingPunct="1">
        <a:lnSpc>
          <a:spcPct val="120000"/>
        </a:lnSpc>
        <a:spcBef>
          <a:spcPts val="75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1pPr>
      <a:lvl2pPr marL="5143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2pPr>
      <a:lvl3pPr marL="8572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3pPr>
      <a:lvl4pPr marL="12001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15430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11.jpg"/><Relationship Id="rId4" Type="http://schemas.openxmlformats.org/officeDocument/2006/relationships/image" Target="../media/image10.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257021D-E2E4-4AAE-BDEE-35EA0461500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3979"/>
            <a:ext cx="4167262" cy="5377098"/>
          </a:xfrm>
          <a:prstGeom prst="rect">
            <a:avLst/>
          </a:prstGeom>
        </p:spPr>
      </p:pic>
      <p:sp>
        <p:nvSpPr>
          <p:cNvPr id="4" name="Title 1">
            <a:extLst>
              <a:ext uri="{FF2B5EF4-FFF2-40B4-BE49-F238E27FC236}">
                <a16:creationId xmlns:a16="http://schemas.microsoft.com/office/drawing/2014/main" id="{17708C91-7FC4-422F-9570-FF6269E32A98}"/>
              </a:ext>
            </a:extLst>
          </p:cNvPr>
          <p:cNvSpPr txBox="1">
            <a:spLocks/>
          </p:cNvSpPr>
          <p:nvPr/>
        </p:nvSpPr>
        <p:spPr>
          <a:xfrm>
            <a:off x="4736892" y="964324"/>
            <a:ext cx="4407107" cy="3862509"/>
          </a:xfrm>
          <a:prstGeom prst="rect">
            <a:avLst/>
          </a:prstGeom>
        </p:spPr>
        <p:txBody>
          <a:bodyPr anchor="ct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sz="11500" b="1" dirty="0" err="1">
                <a:ln w="6600">
                  <a:solidFill>
                    <a:srgbClr val="FF0000"/>
                  </a:solidFill>
                  <a:prstDash val="solid"/>
                </a:ln>
                <a:solidFill>
                  <a:srgbClr val="0070C0"/>
                </a:solidFill>
                <a:effectLst>
                  <a:outerShdw dist="38100" dir="2700000" algn="tl" rotWithShape="0">
                    <a:schemeClr val="accent2"/>
                  </a:outerShdw>
                </a:effectLst>
                <a:latin typeface="NikoshBAN" panose="02000000000000000000" pitchFamily="2" charset="0"/>
                <a:cs typeface="NikoshBAN" panose="02000000000000000000" pitchFamily="2" charset="0"/>
              </a:rPr>
              <a:t>সবাইকে</a:t>
            </a:r>
            <a:br>
              <a:rPr lang="bn-BD" sz="11500" b="1" dirty="0">
                <a:ln w="6600">
                  <a:solidFill>
                    <a:srgbClr val="FF0000"/>
                  </a:solidFill>
                  <a:prstDash val="solid"/>
                </a:ln>
                <a:solidFill>
                  <a:srgbClr val="0070C0"/>
                </a:solidFill>
                <a:effectLst>
                  <a:outerShdw dist="38100" dir="2700000" algn="tl" rotWithShape="0">
                    <a:schemeClr val="accent2"/>
                  </a:outerShdw>
                </a:effectLst>
                <a:latin typeface="NikoshBAN" panose="02000000000000000000" pitchFamily="2" charset="0"/>
                <a:cs typeface="NikoshBAN" panose="02000000000000000000" pitchFamily="2" charset="0"/>
              </a:rPr>
            </a:br>
            <a:r>
              <a:rPr lang="en-US" sz="11500" b="1" dirty="0" err="1">
                <a:ln w="6600">
                  <a:solidFill>
                    <a:srgbClr val="FF0000"/>
                  </a:solidFill>
                  <a:prstDash val="solid"/>
                </a:ln>
                <a:solidFill>
                  <a:srgbClr val="0070C0"/>
                </a:solidFill>
                <a:effectLst>
                  <a:outerShdw dist="38100" dir="2700000" algn="tl" rotWithShape="0">
                    <a:schemeClr val="accent2"/>
                  </a:outerShdw>
                </a:effectLst>
                <a:latin typeface="NikoshBAN" panose="02000000000000000000" pitchFamily="2" charset="0"/>
                <a:cs typeface="NikoshBAN" panose="02000000000000000000" pitchFamily="2" charset="0"/>
              </a:rPr>
              <a:t>শুভেচ্ছা</a:t>
            </a:r>
            <a:endParaRPr lang="en-US" sz="11500" b="1" dirty="0">
              <a:ln w="6600">
                <a:solidFill>
                  <a:srgbClr val="FF0000"/>
                </a:solidFill>
                <a:prstDash val="solid"/>
              </a:ln>
              <a:solidFill>
                <a:srgbClr val="0070C0"/>
              </a:solidFill>
              <a:effectLst>
                <a:outerShdw dist="38100" dir="2700000" algn="tl" rotWithShape="0">
                  <a:schemeClr val="accent2"/>
                </a:outerShdw>
              </a:effectLst>
              <a:latin typeface="NikoshBAN" panose="02000000000000000000" pitchFamily="2" charset="0"/>
              <a:cs typeface="NikoshBAN" panose="02000000000000000000" pitchFamily="2" charset="0"/>
            </a:endParaRPr>
          </a:p>
        </p:txBody>
      </p:sp>
      <p:sp>
        <p:nvSpPr>
          <p:cNvPr id="5" name="Rectangle 4">
            <a:extLst>
              <a:ext uri="{FF2B5EF4-FFF2-40B4-BE49-F238E27FC236}">
                <a16:creationId xmlns:a16="http://schemas.microsoft.com/office/drawing/2014/main" id="{75CCAFCC-725E-4F23-8771-4334A2980DB7}"/>
              </a:ext>
            </a:extLst>
          </p:cNvPr>
          <p:cNvSpPr/>
          <p:nvPr/>
        </p:nvSpPr>
        <p:spPr>
          <a:xfrm>
            <a:off x="4032351" y="674554"/>
            <a:ext cx="149901" cy="50366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7D0F6C46-6745-4CC4-8F18-EC64BAFC8F4F}"/>
              </a:ext>
            </a:extLst>
          </p:cNvPr>
          <p:cNvSpPr/>
          <p:nvPr/>
        </p:nvSpPr>
        <p:spPr>
          <a:xfrm>
            <a:off x="4272195" y="1154244"/>
            <a:ext cx="149901" cy="397239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EC6EDA44-EF3C-41A2-A95F-82251E73F85E}"/>
              </a:ext>
            </a:extLst>
          </p:cNvPr>
          <p:cNvSpPr/>
          <p:nvPr/>
        </p:nvSpPr>
        <p:spPr>
          <a:xfrm>
            <a:off x="4512039" y="674554"/>
            <a:ext cx="149901" cy="50366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7">
            <a:extLst>
              <a:ext uri="{FF2B5EF4-FFF2-40B4-BE49-F238E27FC236}">
                <a16:creationId xmlns:a16="http://schemas.microsoft.com/office/drawing/2014/main" id="{164CD145-9C24-4441-8BE9-319CF62ED1B8}"/>
              </a:ext>
            </a:extLst>
          </p:cNvPr>
          <p:cNvSpPr>
            <a:spLocks noGrp="1"/>
          </p:cNvSpPr>
          <p:nvPr>
            <p:ph type="ftr" sz="quarter" idx="11"/>
          </p:nvPr>
        </p:nvSpPr>
        <p:spPr/>
        <p:txBody>
          <a:bodyPr/>
          <a:lstStyle/>
          <a:p>
            <a:r>
              <a:rPr lang="en-US"/>
              <a:t>FBI_I_Cost of Capital_AUC_10.01.2021</a:t>
            </a:r>
          </a:p>
        </p:txBody>
      </p:sp>
      <p:sp>
        <p:nvSpPr>
          <p:cNvPr id="9" name="Slide Number Placeholder 8">
            <a:extLst>
              <a:ext uri="{FF2B5EF4-FFF2-40B4-BE49-F238E27FC236}">
                <a16:creationId xmlns:a16="http://schemas.microsoft.com/office/drawing/2014/main" id="{054FEED3-462C-4D19-8CE3-F84FF540CE71}"/>
              </a:ext>
            </a:extLst>
          </p:cNvPr>
          <p:cNvSpPr>
            <a:spLocks noGrp="1"/>
          </p:cNvSpPr>
          <p:nvPr>
            <p:ph type="sldNum" sz="quarter" idx="12"/>
          </p:nvPr>
        </p:nvSpPr>
        <p:spPr/>
        <p:txBody>
          <a:bodyPr/>
          <a:lstStyle/>
          <a:p>
            <a:fld id="{9F44021C-2E8A-4780-83A8-DAE4EBB8DE51}" type="slidenum">
              <a:rPr lang="en-US" smtClean="0"/>
              <a:t>1</a:t>
            </a:fld>
            <a:endParaRPr lang="en-US"/>
          </a:p>
        </p:txBody>
      </p:sp>
    </p:spTree>
    <p:extLst>
      <p:ext uri="{BB962C8B-B14F-4D97-AF65-F5344CB8AC3E}">
        <p14:creationId xmlns:p14="http://schemas.microsoft.com/office/powerpoint/2010/main" val="1333491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Box 1">
                <a:extLst>
                  <a:ext uri="{FF2B5EF4-FFF2-40B4-BE49-F238E27FC236}">
                    <a16:creationId xmlns:a16="http://schemas.microsoft.com/office/drawing/2014/main" id="{8656D99E-71BA-4976-ABD2-305B4369D37F}"/>
                  </a:ext>
                </a:extLst>
              </p:cNvPr>
              <p:cNvSpPr txBox="1"/>
              <p:nvPr/>
            </p:nvSpPr>
            <p:spPr>
              <a:xfrm>
                <a:off x="779490" y="1334124"/>
                <a:ext cx="7794884" cy="922432"/>
              </a:xfrm>
              <a:prstGeom prst="rect">
                <a:avLst/>
              </a:prstGeom>
              <a:noFill/>
            </p:spPr>
            <p:txBody>
              <a:bodyPr wrap="square" rtlCol="0">
                <a:spAutoFit/>
              </a:bodyPr>
              <a:lstStyle/>
              <a:p>
                <a:r>
                  <a:rPr lang="bn-BD" sz="2400" b="1" dirty="0">
                    <a:latin typeface="NikoshBAN" panose="02000000000000000000" pitchFamily="2" charset="0"/>
                    <a:cs typeface="NikoshBAN" panose="02000000000000000000" pitchFamily="2" charset="0"/>
                  </a:rPr>
                  <a:t>BEP(U) </a:t>
                </a:r>
                <a14:m>
                  <m:oMath xmlns:m="http://schemas.openxmlformats.org/officeDocument/2006/math">
                    <m:r>
                      <a:rPr lang="en-US" sz="2400" b="1" i="1" smtClean="0">
                        <a:latin typeface="Cambria Math" panose="02040503050406030204" pitchFamily="18" charset="0"/>
                      </a:rPr>
                      <m:t>=</m:t>
                    </m:r>
                    <m:f>
                      <m:fPr>
                        <m:ctrlPr>
                          <a:rPr lang="en-US" sz="2400" b="1" i="1" smtClean="0">
                            <a:latin typeface="Cambria Math" panose="02040503050406030204" pitchFamily="18" charset="0"/>
                          </a:rPr>
                        </m:ctrlPr>
                      </m:fPr>
                      <m:num>
                        <m:r>
                          <a:rPr lang="bn-BD" sz="2400" b="1" i="1" smtClean="0">
                            <a:latin typeface="Cambria Math" panose="02040503050406030204" pitchFamily="18" charset="0"/>
                          </a:rPr>
                          <m:t>স্থির</m:t>
                        </m:r>
                        <m:r>
                          <a:rPr lang="bn-BD" sz="2400" b="1" i="1" smtClean="0">
                            <a:latin typeface="Cambria Math" panose="02040503050406030204" pitchFamily="18" charset="0"/>
                          </a:rPr>
                          <m:t> </m:t>
                        </m:r>
                        <m:r>
                          <a:rPr lang="bn-BD" sz="2400" b="1" i="1" smtClean="0">
                            <a:latin typeface="Cambria Math" panose="02040503050406030204" pitchFamily="18" charset="0"/>
                          </a:rPr>
                          <m:t>ব্যয়</m:t>
                        </m:r>
                      </m:num>
                      <m:den>
                        <m:r>
                          <a:rPr lang="bn-BD" sz="2400" b="1" i="1" smtClean="0">
                            <a:latin typeface="Cambria Math" panose="02040503050406030204" pitchFamily="18" charset="0"/>
                          </a:rPr>
                          <m:t>একক</m:t>
                        </m:r>
                        <m:r>
                          <a:rPr lang="bn-BD" sz="2400" b="1" i="1" smtClean="0">
                            <a:latin typeface="Cambria Math" panose="02040503050406030204" pitchFamily="18" charset="0"/>
                          </a:rPr>
                          <m:t> </m:t>
                        </m:r>
                        <m:r>
                          <a:rPr lang="bn-BD" sz="2400" b="1" i="1" smtClean="0">
                            <a:latin typeface="Cambria Math" panose="02040503050406030204" pitchFamily="18" charset="0"/>
                          </a:rPr>
                          <m:t>প্রতি</m:t>
                        </m:r>
                        <m:r>
                          <a:rPr lang="bn-BD" sz="2400" b="1" i="1" smtClean="0">
                            <a:latin typeface="Cambria Math" panose="02040503050406030204" pitchFamily="18" charset="0"/>
                          </a:rPr>
                          <m:t> </m:t>
                        </m:r>
                        <m:r>
                          <a:rPr lang="bn-BD" sz="2400" b="1" i="1" smtClean="0">
                            <a:latin typeface="Cambria Math" panose="02040503050406030204" pitchFamily="18" charset="0"/>
                          </a:rPr>
                          <m:t>বিক্রয়</m:t>
                        </m:r>
                        <m:r>
                          <a:rPr lang="bn-BD" sz="2400" b="1" i="1" smtClean="0">
                            <a:latin typeface="Cambria Math" panose="02040503050406030204" pitchFamily="18" charset="0"/>
                          </a:rPr>
                          <m:t> </m:t>
                        </m:r>
                        <m:r>
                          <a:rPr lang="bn-BD" sz="2400" b="1" i="1" smtClean="0">
                            <a:latin typeface="Cambria Math" panose="02040503050406030204" pitchFamily="18" charset="0"/>
                          </a:rPr>
                          <m:t>মূল্য</m:t>
                        </m:r>
                        <m:r>
                          <a:rPr lang="bn-BD" sz="2400" b="1" i="1" smtClean="0">
                            <a:latin typeface="Cambria Math" panose="02040503050406030204" pitchFamily="18" charset="0"/>
                          </a:rPr>
                          <m:t> −</m:t>
                        </m:r>
                        <m:r>
                          <a:rPr lang="bn-BD" sz="2400" b="1" i="1" smtClean="0">
                            <a:latin typeface="Cambria Math" panose="02040503050406030204" pitchFamily="18" charset="0"/>
                          </a:rPr>
                          <m:t>একক</m:t>
                        </m:r>
                        <m:r>
                          <a:rPr lang="bn-BD" sz="2400" b="1" i="1" smtClean="0">
                            <a:latin typeface="Cambria Math" panose="02040503050406030204" pitchFamily="18" charset="0"/>
                          </a:rPr>
                          <m:t> </m:t>
                        </m:r>
                        <m:r>
                          <a:rPr lang="bn-BD" sz="2400" b="1" i="1" smtClean="0">
                            <a:latin typeface="Cambria Math" panose="02040503050406030204" pitchFamily="18" charset="0"/>
                          </a:rPr>
                          <m:t>প্রতি</m:t>
                        </m:r>
                        <m:r>
                          <a:rPr lang="bn-BD" sz="2400" b="1" i="1" smtClean="0">
                            <a:latin typeface="Cambria Math" panose="02040503050406030204" pitchFamily="18" charset="0"/>
                          </a:rPr>
                          <m:t> </m:t>
                        </m:r>
                        <m:r>
                          <a:rPr lang="bn-BD" sz="2400" b="1" i="1" smtClean="0">
                            <a:latin typeface="Cambria Math" panose="02040503050406030204" pitchFamily="18" charset="0"/>
                          </a:rPr>
                          <m:t>পরিবর্তনশীল</m:t>
                        </m:r>
                        <m:r>
                          <a:rPr lang="bn-BD" sz="2400" b="1" i="1" smtClean="0">
                            <a:latin typeface="Cambria Math" panose="02040503050406030204" pitchFamily="18" charset="0"/>
                          </a:rPr>
                          <m:t> </m:t>
                        </m:r>
                        <m:r>
                          <a:rPr lang="bn-BD" sz="2400" b="1" i="1" smtClean="0">
                            <a:latin typeface="Cambria Math" panose="02040503050406030204" pitchFamily="18" charset="0"/>
                          </a:rPr>
                          <m:t>ব্যয়</m:t>
                        </m:r>
                      </m:den>
                    </m:f>
                  </m:oMath>
                </a14:m>
                <a:endParaRPr lang="en-US" sz="2400" b="1" dirty="0">
                  <a:latin typeface="NikoshBAN" panose="02000000000000000000" pitchFamily="2" charset="0"/>
                  <a:cs typeface="NikoshBAN" panose="02000000000000000000" pitchFamily="2" charset="0"/>
                </a:endParaRPr>
              </a:p>
            </p:txBody>
          </p:sp>
        </mc:Choice>
        <mc:Fallback xmlns="">
          <p:sp>
            <p:nvSpPr>
              <p:cNvPr id="2" name="TextBox 1">
                <a:extLst>
                  <a:ext uri="{FF2B5EF4-FFF2-40B4-BE49-F238E27FC236}">
                    <a16:creationId xmlns:a16="http://schemas.microsoft.com/office/drawing/2014/main" id="{8656D99E-71BA-4976-ABD2-305B4369D37F}"/>
                  </a:ext>
                </a:extLst>
              </p:cNvPr>
              <p:cNvSpPr txBox="1">
                <a:spLocks noRot="1" noChangeAspect="1" noMove="1" noResize="1" noEditPoints="1" noAdjustHandles="1" noChangeArrowheads="1" noChangeShapeType="1" noTextEdit="1"/>
              </p:cNvSpPr>
              <p:nvPr/>
            </p:nvSpPr>
            <p:spPr>
              <a:xfrm>
                <a:off x="779490" y="1334124"/>
                <a:ext cx="7794884" cy="922432"/>
              </a:xfrm>
              <a:prstGeom prst="rect">
                <a:avLst/>
              </a:prstGeom>
              <a:blipFill>
                <a:blip r:embed="rId2"/>
                <a:stretch>
                  <a:fillRect l="-1251"/>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TextBox 2">
                <a:extLst>
                  <a:ext uri="{FF2B5EF4-FFF2-40B4-BE49-F238E27FC236}">
                    <a16:creationId xmlns:a16="http://schemas.microsoft.com/office/drawing/2014/main" id="{485BF5EF-8AD1-4807-9591-BB8188753327}"/>
                  </a:ext>
                </a:extLst>
              </p:cNvPr>
              <p:cNvSpPr txBox="1"/>
              <p:nvPr/>
            </p:nvSpPr>
            <p:spPr>
              <a:xfrm>
                <a:off x="674558" y="3267855"/>
                <a:ext cx="7794884" cy="508729"/>
              </a:xfrm>
              <a:prstGeom prst="rect">
                <a:avLst/>
              </a:prstGeom>
              <a:noFill/>
            </p:spPr>
            <p:txBody>
              <a:bodyPr wrap="square" rtlCol="0">
                <a:spAutoFit/>
              </a:bodyPr>
              <a:lstStyle/>
              <a:p>
                <a:r>
                  <a:rPr lang="bn-BD" sz="2400" b="1" dirty="0">
                    <a:latin typeface="NikoshBAN" panose="02000000000000000000" pitchFamily="2" charset="0"/>
                    <a:cs typeface="NikoshBAN" panose="02000000000000000000" pitchFamily="2" charset="0"/>
                  </a:rPr>
                  <a:t>BEP(Tk) </a:t>
                </a:r>
                <a14:m>
                  <m:oMath xmlns:m="http://schemas.openxmlformats.org/officeDocument/2006/math">
                    <m:r>
                      <a:rPr lang="en-US" sz="2400" b="1" i="1" smtClean="0">
                        <a:latin typeface="Cambria Math" panose="02040503050406030204" pitchFamily="18" charset="0"/>
                      </a:rPr>
                      <m:t>=</m:t>
                    </m:r>
                    <m:r>
                      <a:rPr lang="bn-BD" sz="2400" b="1" i="0" smtClean="0">
                        <a:latin typeface="Cambria Math" panose="02040503050406030204" pitchFamily="18" charset="0"/>
                      </a:rPr>
                      <m:t>সমচ্ছেদ</m:t>
                    </m:r>
                    <m:r>
                      <a:rPr lang="bn-BD" sz="2400" b="1" i="0" smtClean="0">
                        <a:latin typeface="Cambria Math" panose="02040503050406030204" pitchFamily="18" charset="0"/>
                      </a:rPr>
                      <m:t> </m:t>
                    </m:r>
                    <m:r>
                      <a:rPr lang="bn-BD" sz="2400" b="1" i="0" smtClean="0">
                        <a:latin typeface="Cambria Math" panose="02040503050406030204" pitchFamily="18" charset="0"/>
                      </a:rPr>
                      <m:t>বিন্দু</m:t>
                    </m:r>
                    <m:r>
                      <a:rPr lang="bn-BD" sz="2400" b="1" i="0" smtClean="0">
                        <a:latin typeface="Cambria Math" panose="02040503050406030204" pitchFamily="18" charset="0"/>
                      </a:rPr>
                      <m:t> </m:t>
                    </m:r>
                    <m:r>
                      <a:rPr lang="bn-BD" sz="2400" b="1" i="0" smtClean="0">
                        <a:latin typeface="Cambria Math" panose="02040503050406030204" pitchFamily="18" charset="0"/>
                      </a:rPr>
                      <m:t>একক</m:t>
                    </m:r>
                    <m:r>
                      <a:rPr lang="bn-BD" sz="2400" b="1" i="0" smtClean="0">
                        <a:latin typeface="Cambria Math" panose="02040503050406030204" pitchFamily="18" charset="0"/>
                      </a:rPr>
                      <m:t> ∗</m:t>
                    </m:r>
                    <m:r>
                      <a:rPr lang="bn-BD" sz="2400" b="1" i="1">
                        <a:latin typeface="Cambria Math" panose="02040503050406030204" pitchFamily="18" charset="0"/>
                      </a:rPr>
                      <m:t>একক</m:t>
                    </m:r>
                    <m:r>
                      <a:rPr lang="bn-BD" sz="2400" b="1" i="1">
                        <a:latin typeface="Cambria Math" panose="02040503050406030204" pitchFamily="18" charset="0"/>
                      </a:rPr>
                      <m:t> </m:t>
                    </m:r>
                    <m:r>
                      <a:rPr lang="bn-BD" sz="2400" b="1" i="1">
                        <a:latin typeface="Cambria Math" panose="02040503050406030204" pitchFamily="18" charset="0"/>
                      </a:rPr>
                      <m:t>প্রতি</m:t>
                    </m:r>
                    <m:r>
                      <a:rPr lang="bn-BD" sz="2400" b="1" i="1">
                        <a:latin typeface="Cambria Math" panose="02040503050406030204" pitchFamily="18" charset="0"/>
                      </a:rPr>
                      <m:t> </m:t>
                    </m:r>
                    <m:r>
                      <a:rPr lang="bn-BD" sz="2400" b="1" i="1">
                        <a:latin typeface="Cambria Math" panose="02040503050406030204" pitchFamily="18" charset="0"/>
                      </a:rPr>
                      <m:t>বিক্রয়</m:t>
                    </m:r>
                    <m:r>
                      <a:rPr lang="bn-BD" sz="2400" b="1" i="1">
                        <a:latin typeface="Cambria Math" panose="02040503050406030204" pitchFamily="18" charset="0"/>
                      </a:rPr>
                      <m:t> </m:t>
                    </m:r>
                    <m:r>
                      <a:rPr lang="bn-BD" sz="2400" b="1" i="1">
                        <a:latin typeface="Cambria Math" panose="02040503050406030204" pitchFamily="18" charset="0"/>
                      </a:rPr>
                      <m:t>মূল্য</m:t>
                    </m:r>
                  </m:oMath>
                </a14:m>
                <a:endParaRPr lang="en-US" sz="2400" b="1" dirty="0">
                  <a:latin typeface="NikoshBAN" panose="02000000000000000000" pitchFamily="2" charset="0"/>
                  <a:cs typeface="NikoshBAN" panose="02000000000000000000" pitchFamily="2" charset="0"/>
                </a:endParaRPr>
              </a:p>
            </p:txBody>
          </p:sp>
        </mc:Choice>
        <mc:Fallback xmlns="">
          <p:sp>
            <p:nvSpPr>
              <p:cNvPr id="3" name="TextBox 2">
                <a:extLst>
                  <a:ext uri="{FF2B5EF4-FFF2-40B4-BE49-F238E27FC236}">
                    <a16:creationId xmlns:a16="http://schemas.microsoft.com/office/drawing/2014/main" id="{485BF5EF-8AD1-4807-9591-BB8188753327}"/>
                  </a:ext>
                </a:extLst>
              </p:cNvPr>
              <p:cNvSpPr txBox="1">
                <a:spLocks noRot="1" noChangeAspect="1" noMove="1" noResize="1" noEditPoints="1" noAdjustHandles="1" noChangeArrowheads="1" noChangeShapeType="1" noTextEdit="1"/>
              </p:cNvSpPr>
              <p:nvPr/>
            </p:nvSpPr>
            <p:spPr>
              <a:xfrm>
                <a:off x="674558" y="3267855"/>
                <a:ext cx="7794884" cy="508729"/>
              </a:xfrm>
              <a:prstGeom prst="rect">
                <a:avLst/>
              </a:prstGeom>
              <a:blipFill>
                <a:blip r:embed="rId3"/>
                <a:stretch>
                  <a:fillRect l="-1252" b="-26190"/>
                </a:stretch>
              </a:blipFill>
            </p:spPr>
            <p:txBody>
              <a:bodyPr/>
              <a:lstStyle/>
              <a:p>
                <a:r>
                  <a:rPr lang="en-US">
                    <a:noFill/>
                  </a:rPr>
                  <a:t> </a:t>
                </a:r>
              </a:p>
            </p:txBody>
          </p:sp>
        </mc:Fallback>
      </mc:AlternateContent>
    </p:spTree>
    <p:extLst>
      <p:ext uri="{BB962C8B-B14F-4D97-AF65-F5344CB8AC3E}">
        <p14:creationId xmlns:p14="http://schemas.microsoft.com/office/powerpoint/2010/main" val="10627721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1330701" y="3562895"/>
            <a:ext cx="184731" cy="369332"/>
          </a:xfrm>
          <a:prstGeom prst="rect">
            <a:avLst/>
          </a:prstGeom>
          <a:noFill/>
        </p:spPr>
        <p:txBody>
          <a:bodyPr wrap="none" rtlCol="0">
            <a:spAutoFit/>
          </a:bodyPr>
          <a:lstStyle/>
          <a:p>
            <a:endParaRPr lang="en-US"/>
          </a:p>
        </p:txBody>
      </p:sp>
      <p:sp>
        <p:nvSpPr>
          <p:cNvPr id="6" name="Rectangle 5">
            <a:extLst>
              <a:ext uri="{FF2B5EF4-FFF2-40B4-BE49-F238E27FC236}">
                <a16:creationId xmlns:a16="http://schemas.microsoft.com/office/drawing/2014/main" id="{6DF1EEE0-8D5E-4219-AC9E-B02BEBCEC0EA}"/>
              </a:ext>
            </a:extLst>
          </p:cNvPr>
          <p:cNvSpPr/>
          <p:nvPr/>
        </p:nvSpPr>
        <p:spPr>
          <a:xfrm>
            <a:off x="2976545" y="235777"/>
            <a:ext cx="3374642" cy="646331"/>
          </a:xfrm>
          <a:prstGeom prst="rect">
            <a:avLst/>
          </a:prstGeom>
          <a:solidFill>
            <a:srgbClr val="FFFF00"/>
          </a:solidFill>
        </p:spPr>
        <p:txBody>
          <a:bodyPr wrap="none">
            <a:spAutoFit/>
          </a:bodyPr>
          <a:lstStyle/>
          <a:p>
            <a:r>
              <a:rPr lang="bn-BD" sz="3600" dirty="0">
                <a:latin typeface="NikoshBAN" panose="02000000000000000000" pitchFamily="2" charset="0"/>
                <a:cs typeface="NikoshBAN" panose="02000000000000000000" pitchFamily="2" charset="0"/>
              </a:rPr>
              <a:t>৪. বরিশাল বোর্ড ২০১৭</a:t>
            </a:r>
          </a:p>
        </p:txBody>
      </p:sp>
      <p:grpSp>
        <p:nvGrpSpPr>
          <p:cNvPr id="26" name="Group 25">
            <a:extLst>
              <a:ext uri="{FF2B5EF4-FFF2-40B4-BE49-F238E27FC236}">
                <a16:creationId xmlns:a16="http://schemas.microsoft.com/office/drawing/2014/main" id="{AE4F6ABF-4D8C-490E-954C-6DE078AEC92C}"/>
              </a:ext>
            </a:extLst>
          </p:cNvPr>
          <p:cNvGrpSpPr/>
          <p:nvPr/>
        </p:nvGrpSpPr>
        <p:grpSpPr>
          <a:xfrm>
            <a:off x="653020" y="672248"/>
            <a:ext cx="7452626" cy="4318898"/>
            <a:chOff x="1052385" y="1792903"/>
            <a:chExt cx="7452626" cy="4318898"/>
          </a:xfrm>
        </p:grpSpPr>
        <p:grpSp>
          <p:nvGrpSpPr>
            <p:cNvPr id="24" name="Group 23"/>
            <p:cNvGrpSpPr/>
            <p:nvPr/>
          </p:nvGrpSpPr>
          <p:grpSpPr>
            <a:xfrm>
              <a:off x="1052385" y="1792903"/>
              <a:ext cx="7452626" cy="4318898"/>
              <a:chOff x="968032" y="868382"/>
              <a:chExt cx="7746693" cy="5093339"/>
            </a:xfrm>
          </p:grpSpPr>
          <p:grpSp>
            <p:nvGrpSpPr>
              <p:cNvPr id="2" name="Group 1"/>
              <p:cNvGrpSpPr/>
              <p:nvPr/>
            </p:nvGrpSpPr>
            <p:grpSpPr>
              <a:xfrm>
                <a:off x="968032" y="1100016"/>
                <a:ext cx="7168363" cy="4861705"/>
                <a:chOff x="303016" y="718494"/>
                <a:chExt cx="7168363" cy="4861705"/>
              </a:xfrm>
            </p:grpSpPr>
            <p:grpSp>
              <p:nvGrpSpPr>
                <p:cNvPr id="38" name="Group 37"/>
                <p:cNvGrpSpPr/>
                <p:nvPr/>
              </p:nvGrpSpPr>
              <p:grpSpPr>
                <a:xfrm>
                  <a:off x="2093639" y="718494"/>
                  <a:ext cx="5377740" cy="4219793"/>
                  <a:chOff x="2093639" y="718494"/>
                  <a:chExt cx="5377740" cy="4219793"/>
                </a:xfrm>
              </p:grpSpPr>
              <p:sp>
                <p:nvSpPr>
                  <p:cNvPr id="11" name="TextBox 10"/>
                  <p:cNvSpPr txBox="1"/>
                  <p:nvPr/>
                </p:nvSpPr>
                <p:spPr>
                  <a:xfrm>
                    <a:off x="2093639" y="718494"/>
                    <a:ext cx="346915" cy="435559"/>
                  </a:xfrm>
                  <a:prstGeom prst="rect">
                    <a:avLst/>
                  </a:prstGeom>
                  <a:noFill/>
                </p:spPr>
                <p:txBody>
                  <a:bodyPr wrap="none" rtlCol="0">
                    <a:spAutoFit/>
                  </a:bodyPr>
                  <a:lstStyle/>
                  <a:p>
                    <a:r>
                      <a:rPr lang="en-US" dirty="0"/>
                      <a:t>Y</a:t>
                    </a:r>
                  </a:p>
                </p:txBody>
              </p:sp>
              <p:sp>
                <p:nvSpPr>
                  <p:cNvPr id="17" name="TextBox 16"/>
                  <p:cNvSpPr txBox="1"/>
                  <p:nvPr/>
                </p:nvSpPr>
                <p:spPr>
                  <a:xfrm>
                    <a:off x="2207544" y="4318062"/>
                    <a:ext cx="301686" cy="369332"/>
                  </a:xfrm>
                  <a:prstGeom prst="rect">
                    <a:avLst/>
                  </a:prstGeom>
                  <a:noFill/>
                </p:spPr>
                <p:txBody>
                  <a:bodyPr wrap="none" rtlCol="0">
                    <a:spAutoFit/>
                  </a:bodyPr>
                  <a:lstStyle/>
                  <a:p>
                    <a:r>
                      <a:rPr lang="en-US" dirty="0"/>
                      <a:t>0</a:t>
                    </a:r>
                  </a:p>
                </p:txBody>
              </p:sp>
              <p:sp>
                <p:nvSpPr>
                  <p:cNvPr id="21" name="TextBox 20"/>
                  <p:cNvSpPr txBox="1"/>
                  <p:nvPr/>
                </p:nvSpPr>
                <p:spPr>
                  <a:xfrm>
                    <a:off x="7122799" y="4502728"/>
                    <a:ext cx="348580" cy="435559"/>
                  </a:xfrm>
                  <a:prstGeom prst="rect">
                    <a:avLst/>
                  </a:prstGeom>
                  <a:noFill/>
                </p:spPr>
                <p:txBody>
                  <a:bodyPr wrap="none" rtlCol="0">
                    <a:spAutoFit/>
                  </a:bodyPr>
                  <a:lstStyle/>
                  <a:p>
                    <a:r>
                      <a:rPr lang="en-US" dirty="0"/>
                      <a:t>X</a:t>
                    </a:r>
                  </a:p>
                </p:txBody>
              </p:sp>
            </p:grpSp>
            <p:grpSp>
              <p:nvGrpSpPr>
                <p:cNvPr id="37" name="Group 36"/>
                <p:cNvGrpSpPr/>
                <p:nvPr/>
              </p:nvGrpSpPr>
              <p:grpSpPr>
                <a:xfrm>
                  <a:off x="303016" y="789705"/>
                  <a:ext cx="6885089" cy="4790494"/>
                  <a:chOff x="303016" y="789705"/>
                  <a:chExt cx="6885089" cy="4790494"/>
                </a:xfrm>
              </p:grpSpPr>
              <p:sp>
                <p:nvSpPr>
                  <p:cNvPr id="12" name="TextBox 11"/>
                  <p:cNvSpPr txBox="1"/>
                  <p:nvPr/>
                </p:nvSpPr>
                <p:spPr>
                  <a:xfrm>
                    <a:off x="303016" y="1091226"/>
                    <a:ext cx="2055371" cy="523220"/>
                  </a:xfrm>
                  <a:prstGeom prst="rect">
                    <a:avLst/>
                  </a:prstGeom>
                  <a:noFill/>
                </p:spPr>
                <p:txBody>
                  <a:bodyPr wrap="none" rtlCol="0">
                    <a:spAutoFit/>
                  </a:bodyPr>
                  <a:lstStyle/>
                  <a:p>
                    <a:r>
                      <a:rPr lang="en-US" sz="2800" dirty="0" err="1">
                        <a:latin typeface="NikoshBAN" panose="02000000000000000000" pitchFamily="2" charset="0"/>
                        <a:cs typeface="NikoshBAN" panose="02000000000000000000" pitchFamily="2" charset="0"/>
                      </a:rPr>
                      <a:t>ব্যয়</a:t>
                    </a:r>
                    <a:r>
                      <a:rPr lang="en-US" sz="2800" dirty="0">
                        <a:latin typeface="NikoshBAN" panose="02000000000000000000" pitchFamily="2" charset="0"/>
                        <a:cs typeface="NikoshBAN" panose="02000000000000000000" pitchFamily="2" charset="0"/>
                      </a:rPr>
                      <a:t>/</a:t>
                    </a:r>
                    <a:r>
                      <a:rPr lang="en-US" sz="2800" dirty="0" err="1">
                        <a:latin typeface="NikoshBAN" panose="02000000000000000000" pitchFamily="2" charset="0"/>
                        <a:cs typeface="NikoshBAN" panose="02000000000000000000" pitchFamily="2" charset="0"/>
                      </a:rPr>
                      <a:t>বিক্রয়</a:t>
                    </a:r>
                    <a:r>
                      <a:rPr lang="en-US" sz="2800" dirty="0">
                        <a:latin typeface="NikoshBAN" panose="02000000000000000000" pitchFamily="2" charset="0"/>
                        <a:cs typeface="NikoshBAN" panose="02000000000000000000" pitchFamily="2" charset="0"/>
                      </a:rPr>
                      <a:t>(</a:t>
                    </a:r>
                    <a:r>
                      <a:rPr lang="en-US" sz="2800" dirty="0" err="1">
                        <a:latin typeface="NikoshBAN" panose="02000000000000000000" pitchFamily="2" charset="0"/>
                        <a:cs typeface="NikoshBAN" panose="02000000000000000000" pitchFamily="2" charset="0"/>
                      </a:rPr>
                      <a:t>টাকা</a:t>
                    </a:r>
                    <a:r>
                      <a:rPr lang="en-US" sz="2800" dirty="0">
                        <a:latin typeface="NikoshBAN" panose="02000000000000000000" pitchFamily="2" charset="0"/>
                        <a:cs typeface="NikoshBAN" panose="02000000000000000000" pitchFamily="2" charset="0"/>
                      </a:rPr>
                      <a:t>)</a:t>
                    </a:r>
                  </a:p>
                </p:txBody>
              </p:sp>
              <p:sp>
                <p:nvSpPr>
                  <p:cNvPr id="22" name="TextBox 21"/>
                  <p:cNvSpPr txBox="1"/>
                  <p:nvPr/>
                </p:nvSpPr>
                <p:spPr>
                  <a:xfrm>
                    <a:off x="3166742" y="4963158"/>
                    <a:ext cx="3442816" cy="617041"/>
                  </a:xfrm>
                  <a:prstGeom prst="rect">
                    <a:avLst/>
                  </a:prstGeom>
                  <a:noFill/>
                </p:spPr>
                <p:txBody>
                  <a:bodyPr wrap="none" rtlCol="0">
                    <a:spAutoFit/>
                  </a:bodyPr>
                  <a:lstStyle/>
                  <a:p>
                    <a:r>
                      <a:rPr lang="bn-BD" sz="2800" dirty="0">
                        <a:latin typeface="NikoshBAN" panose="02000000000000000000" pitchFamily="2" charset="0"/>
                        <a:cs typeface="NikoshBAN" panose="02000000000000000000" pitchFamily="2" charset="0"/>
                      </a:rPr>
                      <a:t>উৎপাদন ও </a:t>
                    </a:r>
                    <a:r>
                      <a:rPr lang="en-US" sz="2800" dirty="0" err="1">
                        <a:latin typeface="NikoshBAN" panose="02000000000000000000" pitchFamily="2" charset="0"/>
                        <a:cs typeface="NikoshBAN" panose="02000000000000000000" pitchFamily="2" charset="0"/>
                      </a:rPr>
                      <a:t>বিক্র</a:t>
                    </a:r>
                    <a:r>
                      <a:rPr lang="bn-BD" sz="2800" dirty="0">
                        <a:latin typeface="NikoshBAN" panose="02000000000000000000" pitchFamily="2" charset="0"/>
                        <a:cs typeface="NikoshBAN" panose="02000000000000000000" pitchFamily="2" charset="0"/>
                      </a:rPr>
                      <a:t>য়ের পরিমাণ</a:t>
                    </a:r>
                    <a:endParaRPr lang="en-US" sz="2800" dirty="0">
                      <a:latin typeface="NikoshBAN" panose="02000000000000000000" pitchFamily="2" charset="0"/>
                      <a:cs typeface="NikoshBAN" panose="02000000000000000000" pitchFamily="2" charset="0"/>
                    </a:endParaRPr>
                  </a:p>
                </p:txBody>
              </p:sp>
              <p:grpSp>
                <p:nvGrpSpPr>
                  <p:cNvPr id="36" name="Group 35"/>
                  <p:cNvGrpSpPr/>
                  <p:nvPr/>
                </p:nvGrpSpPr>
                <p:grpSpPr>
                  <a:xfrm>
                    <a:off x="2452255" y="789705"/>
                    <a:ext cx="4735850" cy="3713023"/>
                    <a:chOff x="2452255" y="789705"/>
                    <a:chExt cx="4735850" cy="3713023"/>
                  </a:xfrm>
                </p:grpSpPr>
                <p:cxnSp>
                  <p:nvCxnSpPr>
                    <p:cNvPr id="13" name="Straight Connector 12"/>
                    <p:cNvCxnSpPr/>
                    <p:nvPr/>
                  </p:nvCxnSpPr>
                  <p:spPr>
                    <a:xfrm flipH="1" flipV="1">
                      <a:off x="2452255" y="900545"/>
                      <a:ext cx="27709" cy="3588328"/>
                    </a:xfrm>
                    <a:prstGeom prst="line">
                      <a:avLst/>
                    </a:prstGeom>
                    <a:ln w="38100"/>
                  </p:spPr>
                  <p:style>
                    <a:lnRef idx="2">
                      <a:schemeClr val="dk1"/>
                    </a:lnRef>
                    <a:fillRef idx="0">
                      <a:schemeClr val="dk1"/>
                    </a:fillRef>
                    <a:effectRef idx="1">
                      <a:schemeClr val="dk1"/>
                    </a:effectRef>
                    <a:fontRef idx="minor">
                      <a:schemeClr val="tx1"/>
                    </a:fontRef>
                  </p:style>
                </p:cxnSp>
                <p:cxnSp>
                  <p:nvCxnSpPr>
                    <p:cNvPr id="16" name="Straight Connector 15"/>
                    <p:cNvCxnSpPr/>
                    <p:nvPr/>
                  </p:nvCxnSpPr>
                  <p:spPr>
                    <a:xfrm>
                      <a:off x="2479964" y="4488873"/>
                      <a:ext cx="4682837" cy="13855"/>
                    </a:xfrm>
                    <a:prstGeom prst="line">
                      <a:avLst/>
                    </a:prstGeom>
                    <a:ln w="38100"/>
                  </p:spPr>
                  <p:style>
                    <a:lnRef idx="2">
                      <a:schemeClr val="dk1"/>
                    </a:lnRef>
                    <a:fillRef idx="0">
                      <a:schemeClr val="dk1"/>
                    </a:fillRef>
                    <a:effectRef idx="1">
                      <a:schemeClr val="dk1"/>
                    </a:effectRef>
                    <a:fontRef idx="minor">
                      <a:schemeClr val="tx1"/>
                    </a:fontRef>
                  </p:style>
                </p:cxnSp>
                <p:cxnSp>
                  <p:nvCxnSpPr>
                    <p:cNvPr id="3" name="Straight Connector 2"/>
                    <p:cNvCxnSpPr/>
                    <p:nvPr/>
                  </p:nvCxnSpPr>
                  <p:spPr>
                    <a:xfrm flipV="1">
                      <a:off x="2495375" y="3519055"/>
                      <a:ext cx="4653571" cy="13854"/>
                    </a:xfrm>
                    <a:prstGeom prst="line">
                      <a:avLst/>
                    </a:prstGeom>
                    <a:ln w="38100"/>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flipV="1">
                      <a:off x="2481520" y="1643442"/>
                      <a:ext cx="4706585" cy="1873338"/>
                    </a:xfrm>
                    <a:prstGeom prst="line">
                      <a:avLst/>
                    </a:prstGeom>
                    <a:ln w="38100"/>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flipV="1">
                      <a:off x="2493910" y="789705"/>
                      <a:ext cx="4545757" cy="3669183"/>
                    </a:xfrm>
                    <a:prstGeom prst="line">
                      <a:avLst/>
                    </a:prstGeom>
                    <a:ln w="38100"/>
                  </p:spPr>
                  <p:style>
                    <a:lnRef idx="2">
                      <a:schemeClr val="dk1"/>
                    </a:lnRef>
                    <a:fillRef idx="0">
                      <a:schemeClr val="dk1"/>
                    </a:fillRef>
                    <a:effectRef idx="1">
                      <a:schemeClr val="dk1"/>
                    </a:effectRef>
                    <a:fontRef idx="minor">
                      <a:schemeClr val="tx1"/>
                    </a:fontRef>
                  </p:style>
                </p:cxnSp>
              </p:grpSp>
            </p:grpSp>
          </p:grpSp>
          <p:sp>
            <p:nvSpPr>
              <p:cNvPr id="8" name="TextBox 7"/>
              <p:cNvSpPr txBox="1"/>
              <p:nvPr/>
            </p:nvSpPr>
            <p:spPr>
              <a:xfrm>
                <a:off x="2827264" y="3740243"/>
                <a:ext cx="317716" cy="369332"/>
              </a:xfrm>
              <a:prstGeom prst="rect">
                <a:avLst/>
              </a:prstGeom>
              <a:noFill/>
            </p:spPr>
            <p:txBody>
              <a:bodyPr wrap="none" rtlCol="0">
                <a:spAutoFit/>
              </a:bodyPr>
              <a:lstStyle/>
              <a:p>
                <a:r>
                  <a:rPr lang="en-US" dirty="0"/>
                  <a:t>A</a:t>
                </a:r>
              </a:p>
            </p:txBody>
          </p:sp>
          <p:sp>
            <p:nvSpPr>
              <p:cNvPr id="9" name="TextBox 8"/>
              <p:cNvSpPr txBox="1"/>
              <p:nvPr/>
            </p:nvSpPr>
            <p:spPr>
              <a:xfrm>
                <a:off x="7846709" y="3722838"/>
                <a:ext cx="309700" cy="369332"/>
              </a:xfrm>
              <a:prstGeom prst="rect">
                <a:avLst/>
              </a:prstGeom>
              <a:noFill/>
            </p:spPr>
            <p:txBody>
              <a:bodyPr wrap="none" rtlCol="0">
                <a:spAutoFit/>
              </a:bodyPr>
              <a:lstStyle/>
              <a:p>
                <a:r>
                  <a:rPr lang="en-US" dirty="0"/>
                  <a:t>B</a:t>
                </a:r>
              </a:p>
            </p:txBody>
          </p:sp>
          <p:sp>
            <p:nvSpPr>
              <p:cNvPr id="10" name="TextBox 9"/>
              <p:cNvSpPr txBox="1"/>
              <p:nvPr/>
            </p:nvSpPr>
            <p:spPr>
              <a:xfrm>
                <a:off x="5389499" y="4877322"/>
                <a:ext cx="327334" cy="369332"/>
              </a:xfrm>
              <a:prstGeom prst="rect">
                <a:avLst/>
              </a:prstGeom>
              <a:noFill/>
            </p:spPr>
            <p:txBody>
              <a:bodyPr wrap="none" rtlCol="0">
                <a:spAutoFit/>
              </a:bodyPr>
              <a:lstStyle/>
              <a:p>
                <a:r>
                  <a:rPr lang="en-US" dirty="0"/>
                  <a:t>D</a:t>
                </a:r>
              </a:p>
            </p:txBody>
          </p:sp>
          <p:sp>
            <p:nvSpPr>
              <p:cNvPr id="20" name="TextBox 19"/>
              <p:cNvSpPr txBox="1"/>
              <p:nvPr/>
            </p:nvSpPr>
            <p:spPr>
              <a:xfrm rot="19476591">
                <a:off x="7637813" y="868382"/>
                <a:ext cx="336035" cy="435559"/>
              </a:xfrm>
              <a:prstGeom prst="rect">
                <a:avLst/>
              </a:prstGeom>
              <a:noFill/>
            </p:spPr>
            <p:txBody>
              <a:bodyPr wrap="square" rtlCol="0">
                <a:spAutoFit/>
              </a:bodyPr>
              <a:lstStyle/>
              <a:p>
                <a:r>
                  <a:rPr lang="en-US" dirty="0"/>
                  <a:t>D</a:t>
                </a:r>
              </a:p>
            </p:txBody>
          </p:sp>
          <p:sp>
            <p:nvSpPr>
              <p:cNvPr id="23" name="TextBox 22"/>
              <p:cNvSpPr txBox="1"/>
              <p:nvPr/>
            </p:nvSpPr>
            <p:spPr>
              <a:xfrm rot="20284693">
                <a:off x="7847237" y="1679207"/>
                <a:ext cx="594606" cy="435559"/>
              </a:xfrm>
              <a:prstGeom prst="rect">
                <a:avLst/>
              </a:prstGeom>
              <a:noFill/>
            </p:spPr>
            <p:txBody>
              <a:bodyPr wrap="square" rtlCol="0">
                <a:spAutoFit/>
              </a:bodyPr>
              <a:lstStyle/>
              <a:p>
                <a:r>
                  <a:rPr lang="en-US" dirty="0"/>
                  <a:t>C1</a:t>
                </a:r>
              </a:p>
            </p:txBody>
          </p:sp>
          <p:sp>
            <p:nvSpPr>
              <p:cNvPr id="31" name="TextBox 30">
                <a:extLst>
                  <a:ext uri="{FF2B5EF4-FFF2-40B4-BE49-F238E27FC236}">
                    <a16:creationId xmlns:a16="http://schemas.microsoft.com/office/drawing/2014/main" id="{36E98DF2-A878-4EBC-8479-148681FA73CE}"/>
                  </a:ext>
                </a:extLst>
              </p:cNvPr>
              <p:cNvSpPr txBox="1"/>
              <p:nvPr/>
            </p:nvSpPr>
            <p:spPr>
              <a:xfrm rot="20284693">
                <a:off x="8120119" y="2522175"/>
                <a:ext cx="594606" cy="435559"/>
              </a:xfrm>
              <a:prstGeom prst="rect">
                <a:avLst/>
              </a:prstGeom>
              <a:noFill/>
            </p:spPr>
            <p:txBody>
              <a:bodyPr wrap="square" rtlCol="0">
                <a:spAutoFit/>
              </a:bodyPr>
              <a:lstStyle/>
              <a:p>
                <a:r>
                  <a:rPr lang="en-US" dirty="0"/>
                  <a:t>C</a:t>
                </a:r>
              </a:p>
            </p:txBody>
          </p:sp>
        </p:grpSp>
        <p:cxnSp>
          <p:nvCxnSpPr>
            <p:cNvPr id="28" name="Straight Connector 27">
              <a:extLst>
                <a:ext uri="{FF2B5EF4-FFF2-40B4-BE49-F238E27FC236}">
                  <a16:creationId xmlns:a16="http://schemas.microsoft.com/office/drawing/2014/main" id="{4CC1BB3E-5F83-4628-9F99-5545A789892F}"/>
                </a:ext>
              </a:extLst>
            </p:cNvPr>
            <p:cNvCxnSpPr>
              <a:cxnSpLocks/>
            </p:cNvCxnSpPr>
            <p:nvPr/>
          </p:nvCxnSpPr>
          <p:spPr>
            <a:xfrm flipV="1">
              <a:off x="3133366" y="3525733"/>
              <a:ext cx="4736130" cy="842013"/>
            </a:xfrm>
            <a:prstGeom prst="line">
              <a:avLst/>
            </a:prstGeom>
            <a:ln w="38100"/>
          </p:spPr>
          <p:style>
            <a:lnRef idx="2">
              <a:schemeClr val="dk1"/>
            </a:lnRef>
            <a:fillRef idx="0">
              <a:schemeClr val="dk1"/>
            </a:fillRef>
            <a:effectRef idx="1">
              <a:schemeClr val="dk1"/>
            </a:effectRef>
            <a:fontRef idx="minor">
              <a:schemeClr val="tx1"/>
            </a:fontRef>
          </p:style>
        </p:cxnSp>
      </p:grpSp>
      <p:sp>
        <p:nvSpPr>
          <p:cNvPr id="34" name="Rectangle 33">
            <a:extLst>
              <a:ext uri="{FF2B5EF4-FFF2-40B4-BE49-F238E27FC236}">
                <a16:creationId xmlns:a16="http://schemas.microsoft.com/office/drawing/2014/main" id="{7222B2EC-12E1-4ABB-B736-136BA5AC814E}"/>
              </a:ext>
            </a:extLst>
          </p:cNvPr>
          <p:cNvSpPr/>
          <p:nvPr/>
        </p:nvSpPr>
        <p:spPr>
          <a:xfrm>
            <a:off x="320675" y="4998473"/>
            <a:ext cx="8418591" cy="1569660"/>
          </a:xfrm>
          <a:prstGeom prst="rect">
            <a:avLst/>
          </a:prstGeom>
          <a:solidFill>
            <a:srgbClr val="FFFF00"/>
          </a:solidFill>
        </p:spPr>
        <p:txBody>
          <a:bodyPr wrap="square">
            <a:spAutoFit/>
          </a:bodyPr>
          <a:lstStyle/>
          <a:p>
            <a:r>
              <a:rPr lang="bn-BD" sz="3200" dirty="0">
                <a:latin typeface="NikoshBAN" panose="02000000000000000000" pitchFamily="2" charset="0"/>
                <a:cs typeface="NikoshBAN" panose="02000000000000000000" pitchFamily="2" charset="0"/>
              </a:rPr>
              <a:t>প্রশ্নঃ গ. উদ্দীপকে উল্লিখিত চিত্রে </a:t>
            </a:r>
            <a:r>
              <a:rPr lang="en-US" sz="2400" dirty="0">
                <a:latin typeface="NikoshBAN" panose="02000000000000000000" pitchFamily="2" charset="0"/>
                <a:cs typeface="NikoshBAN" panose="02000000000000000000" pitchFamily="2" charset="0"/>
              </a:rPr>
              <a:t>AB</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রেখা কীরূপ প্রভাব ফেলেছে?</a:t>
            </a:r>
          </a:p>
          <a:p>
            <a:r>
              <a:rPr lang="bn-BD" sz="3200" dirty="0">
                <a:latin typeface="NikoshBAN" panose="02000000000000000000" pitchFamily="2" charset="0"/>
                <a:cs typeface="NikoshBAN" panose="02000000000000000000" pitchFamily="2" charset="0"/>
              </a:rPr>
              <a:t>ঘ. উদ্দীপকের </a:t>
            </a:r>
            <a:r>
              <a:rPr lang="en-US" sz="3200" b="1" dirty="0">
                <a:latin typeface="+mj-lt"/>
                <a:cs typeface="NikoshBAN" panose="02000000000000000000" pitchFamily="2" charset="0"/>
              </a:rPr>
              <a:t>AC1</a:t>
            </a:r>
            <a:r>
              <a:rPr lang="bn-BD" sz="3200" dirty="0">
                <a:latin typeface="NikoshBAN" panose="02000000000000000000" pitchFamily="2" charset="0"/>
                <a:cs typeface="NikoshBAN" panose="02000000000000000000" pitchFamily="2" charset="0"/>
              </a:rPr>
              <a:t> প্রতিষ্ঠানের ঝুঁকি বৃদ্ধি পেয়েছে। উক্তিটির যথার্থতা যাচাই কর।</a:t>
            </a:r>
          </a:p>
        </p:txBody>
      </p:sp>
    </p:spTree>
    <p:extLst>
      <p:ext uri="{BB962C8B-B14F-4D97-AF65-F5344CB8AC3E}">
        <p14:creationId xmlns:p14="http://schemas.microsoft.com/office/powerpoint/2010/main" val="1357675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1330701" y="3562895"/>
            <a:ext cx="184731" cy="369332"/>
          </a:xfrm>
          <a:prstGeom prst="rect">
            <a:avLst/>
          </a:prstGeom>
          <a:noFill/>
        </p:spPr>
        <p:txBody>
          <a:bodyPr wrap="none" rtlCol="0">
            <a:spAutoFit/>
          </a:bodyPr>
          <a:lstStyle/>
          <a:p>
            <a:endParaRPr lang="en-US"/>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615" y="614599"/>
            <a:ext cx="8132619" cy="579011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30993055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79522" y="884905"/>
            <a:ext cx="4572001" cy="1015663"/>
          </a:xfrm>
          <a:prstGeom prst="rect">
            <a:avLst/>
          </a:prstGeom>
          <a:solidFill>
            <a:schemeClr val="accent3">
              <a:lumMod val="20000"/>
              <a:lumOff val="80000"/>
            </a:schemeClr>
          </a:solidFill>
          <a:ln>
            <a:solidFill>
              <a:schemeClr val="tx2"/>
            </a:solidFill>
          </a:ln>
        </p:spPr>
        <p:txBody>
          <a:bodyPr wrap="square" rtlCol="0">
            <a:spAutoFit/>
          </a:bodyPr>
          <a:lstStyle/>
          <a:p>
            <a:pPr algn="ctr"/>
            <a:r>
              <a:rPr lang="en-SG" sz="6000" dirty="0" err="1">
                <a:latin typeface="NikoshBAN" panose="02000000000000000000" pitchFamily="2" charset="0"/>
                <a:cs typeface="NikoshBAN" panose="02000000000000000000" pitchFamily="2" charset="0"/>
              </a:rPr>
              <a:t>অর্জন</a:t>
            </a:r>
            <a:r>
              <a:rPr lang="en-SG" sz="6000" dirty="0">
                <a:latin typeface="NikoshBAN" panose="02000000000000000000" pitchFamily="2" charset="0"/>
                <a:cs typeface="NikoshBAN" panose="02000000000000000000" pitchFamily="2" charset="0"/>
              </a:rPr>
              <a:t> </a:t>
            </a:r>
            <a:r>
              <a:rPr lang="en-SG" sz="6000" dirty="0" err="1">
                <a:latin typeface="NikoshBAN" panose="02000000000000000000" pitchFamily="2" charset="0"/>
                <a:cs typeface="NikoshBAN" panose="02000000000000000000" pitchFamily="2" charset="0"/>
              </a:rPr>
              <a:t>যাচাই</a:t>
            </a:r>
            <a:endParaRPr lang="en-US" sz="6000" dirty="0">
              <a:latin typeface="NikoshBAN" panose="02000000000000000000" pitchFamily="2" charset="0"/>
              <a:cs typeface="NikoshBAN" panose="02000000000000000000" pitchFamily="2" charset="0"/>
            </a:endParaRPr>
          </a:p>
        </p:txBody>
      </p:sp>
      <p:sp>
        <p:nvSpPr>
          <p:cNvPr id="3" name="Rectangle 2">
            <a:extLst>
              <a:ext uri="{FF2B5EF4-FFF2-40B4-BE49-F238E27FC236}">
                <a16:creationId xmlns:a16="http://schemas.microsoft.com/office/drawing/2014/main" id="{65EBCC37-1614-4649-9AC8-FDEDFE5C7E33}"/>
              </a:ext>
            </a:extLst>
          </p:cNvPr>
          <p:cNvSpPr/>
          <p:nvPr/>
        </p:nvSpPr>
        <p:spPr>
          <a:xfrm>
            <a:off x="1543038" y="2374347"/>
            <a:ext cx="5644967" cy="2554545"/>
          </a:xfrm>
          <a:prstGeom prst="rect">
            <a:avLst/>
          </a:prstGeom>
          <a:solidFill>
            <a:srgbClr val="FFFF00"/>
          </a:solidFill>
        </p:spPr>
        <p:txBody>
          <a:bodyPr wrap="square">
            <a:spAutoFit/>
          </a:bodyPr>
          <a:lstStyle/>
          <a:p>
            <a:pPr algn="ctr"/>
            <a:r>
              <a:rPr lang="bn-BD" sz="3200" u="sng" dirty="0">
                <a:latin typeface="NikoshBAN" panose="02000000000000000000" pitchFamily="2" charset="0"/>
                <a:cs typeface="NikoshBAN" panose="02000000000000000000" pitchFamily="2" charset="0"/>
              </a:rPr>
              <a:t>প্রশ্নঃ</a:t>
            </a:r>
            <a:r>
              <a:rPr lang="bn-BD" sz="3200" dirty="0">
                <a:latin typeface="NikoshBAN" panose="02000000000000000000" pitchFamily="2" charset="0"/>
                <a:cs typeface="NikoshBAN" panose="02000000000000000000" pitchFamily="2" charset="0"/>
              </a:rPr>
              <a:t> </a:t>
            </a:r>
          </a:p>
          <a:p>
            <a:r>
              <a:rPr lang="bn-BD" sz="3200" dirty="0">
                <a:latin typeface="NikoshBAN" panose="02000000000000000000" pitchFamily="2" charset="0"/>
                <a:cs typeface="NikoshBAN" panose="02000000000000000000" pitchFamily="2" charset="0"/>
              </a:rPr>
              <a:t>ক. </a:t>
            </a:r>
            <a:r>
              <a:rPr lang="en-US" sz="2400" dirty="0">
                <a:latin typeface="NikoshBAN" panose="02000000000000000000" pitchFamily="2" charset="0"/>
                <a:cs typeface="NikoshBAN" panose="02000000000000000000" pitchFamily="2" charset="0"/>
              </a:rPr>
              <a:t>AB</a:t>
            </a:r>
            <a:r>
              <a:rPr lang="en-US" sz="3200" dirty="0">
                <a:latin typeface="NikoshBAN" panose="02000000000000000000" pitchFamily="2" charset="0"/>
                <a:cs typeface="NikoshBAN" panose="02000000000000000000" pitchFamily="2" charset="0"/>
              </a:rPr>
              <a:t> </a:t>
            </a:r>
            <a:r>
              <a:rPr lang="bn-BD" sz="3200" dirty="0">
                <a:latin typeface="NikoshBAN" panose="02000000000000000000" pitchFamily="2" charset="0"/>
                <a:cs typeface="NikoshBAN" panose="02000000000000000000" pitchFamily="2" charset="0"/>
              </a:rPr>
              <a:t>রেখা কী নির্দেশ করে?</a:t>
            </a:r>
          </a:p>
          <a:p>
            <a:r>
              <a:rPr lang="bn-BD" sz="3200" dirty="0">
                <a:latin typeface="NikoshBAN" panose="02000000000000000000" pitchFamily="2" charset="0"/>
                <a:cs typeface="NikoshBAN" panose="02000000000000000000" pitchFamily="2" charset="0"/>
              </a:rPr>
              <a:t>খ. </a:t>
            </a:r>
            <a:r>
              <a:rPr lang="en-US" sz="3200" b="1" dirty="0">
                <a:latin typeface="+mj-lt"/>
                <a:cs typeface="NikoshBAN" panose="02000000000000000000" pitchFamily="2" charset="0"/>
              </a:rPr>
              <a:t>AC1</a:t>
            </a:r>
            <a:r>
              <a:rPr lang="bn-BD" sz="3200" dirty="0">
                <a:latin typeface="NikoshBAN" panose="02000000000000000000" pitchFamily="2" charset="0"/>
                <a:cs typeface="NikoshBAN" panose="02000000000000000000" pitchFamily="2" charset="0"/>
              </a:rPr>
              <a:t> রেখা কী নির্দেশ করে?</a:t>
            </a:r>
          </a:p>
          <a:p>
            <a:r>
              <a:rPr lang="bn-BD" sz="3200" dirty="0">
                <a:latin typeface="NikoshBAN" panose="02000000000000000000" pitchFamily="2" charset="0"/>
                <a:cs typeface="NikoshBAN" panose="02000000000000000000" pitchFamily="2" charset="0"/>
              </a:rPr>
              <a:t>গ. </a:t>
            </a:r>
            <a:r>
              <a:rPr lang="en-US" sz="2800" dirty="0">
                <a:latin typeface="NikoshBAN" panose="02000000000000000000" pitchFamily="2" charset="0"/>
                <a:cs typeface="NikoshBAN" panose="02000000000000000000" pitchFamily="2" charset="0"/>
              </a:rPr>
              <a:t>OD</a:t>
            </a:r>
            <a:r>
              <a:rPr lang="bn-BD" sz="3200" dirty="0">
                <a:latin typeface="NikoshBAN" panose="02000000000000000000" pitchFamily="2" charset="0"/>
                <a:cs typeface="NikoshBAN" panose="02000000000000000000" pitchFamily="2" charset="0"/>
              </a:rPr>
              <a:t> রেখা কী নির্দেশ করে?</a:t>
            </a:r>
            <a:endParaRPr lang="en-US" sz="3200" dirty="0">
              <a:latin typeface="NikoshBAN" panose="02000000000000000000" pitchFamily="2" charset="0"/>
              <a:cs typeface="NikoshBAN" panose="02000000000000000000" pitchFamily="2" charset="0"/>
            </a:endParaRPr>
          </a:p>
          <a:p>
            <a:r>
              <a:rPr lang="bn-BD" sz="3200" dirty="0">
                <a:latin typeface="NikoshBAN" panose="02000000000000000000" pitchFamily="2" charset="0"/>
                <a:cs typeface="NikoshBAN" panose="02000000000000000000" pitchFamily="2" charset="0"/>
              </a:rPr>
              <a:t>ঘ. </a:t>
            </a:r>
            <a:r>
              <a:rPr lang="bn-BD" sz="2800" dirty="0">
                <a:latin typeface="NikoshBAN" panose="02000000000000000000" pitchFamily="2" charset="0"/>
                <a:cs typeface="NikoshBAN" panose="02000000000000000000" pitchFamily="2" charset="0"/>
              </a:rPr>
              <a:t>সমচ্ছেদ বিন্দু কাকে বলে</a:t>
            </a:r>
            <a:r>
              <a:rPr lang="bn-BD" sz="3200" dirty="0">
                <a:latin typeface="NikoshBAN" panose="02000000000000000000" pitchFamily="2" charset="0"/>
                <a:cs typeface="NikoshBAN" panose="02000000000000000000" pitchFamily="2" charset="0"/>
              </a:rPr>
              <a:t>?</a:t>
            </a:r>
            <a:endParaRPr lang="en-US" sz="32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003661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961536" y="1120880"/>
            <a:ext cx="4734232" cy="1107996"/>
          </a:xfrm>
          <a:prstGeom prst="rect">
            <a:avLst/>
          </a:prstGeom>
          <a:solidFill>
            <a:schemeClr val="accent6">
              <a:lumMod val="20000"/>
              <a:lumOff val="80000"/>
            </a:schemeClr>
          </a:solidFill>
          <a:ln>
            <a:solidFill>
              <a:schemeClr val="tx2"/>
            </a:solidFill>
          </a:ln>
        </p:spPr>
        <p:txBody>
          <a:bodyPr wrap="square" rtlCol="0">
            <a:spAutoFit/>
          </a:bodyPr>
          <a:lstStyle/>
          <a:p>
            <a:pPr algn="ctr"/>
            <a:r>
              <a:rPr lang="bn-BD" sz="6600" dirty="0">
                <a:latin typeface="NikoshBAN" panose="02000000000000000000" pitchFamily="2" charset="0"/>
                <a:cs typeface="NikoshBAN" panose="02000000000000000000" pitchFamily="2" charset="0"/>
              </a:rPr>
              <a:t>বাড়ির কাজ</a:t>
            </a:r>
            <a:endParaRPr lang="en-US" sz="6600" dirty="0">
              <a:latin typeface="NikoshBAN" panose="02000000000000000000" pitchFamily="2" charset="0"/>
              <a:cs typeface="NikoshBAN" panose="02000000000000000000" pitchFamily="2" charset="0"/>
            </a:endParaRPr>
          </a:p>
        </p:txBody>
      </p:sp>
      <p:sp>
        <p:nvSpPr>
          <p:cNvPr id="3" name="TextBox 2"/>
          <p:cNvSpPr txBox="1"/>
          <p:nvPr/>
        </p:nvSpPr>
        <p:spPr>
          <a:xfrm>
            <a:off x="737419" y="2802195"/>
            <a:ext cx="7683910" cy="1569660"/>
          </a:xfrm>
          <a:prstGeom prst="rect">
            <a:avLst/>
          </a:prstGeom>
          <a:noFill/>
          <a:ln>
            <a:solidFill>
              <a:schemeClr val="tx2"/>
            </a:solidFill>
          </a:ln>
        </p:spPr>
        <p:txBody>
          <a:bodyPr wrap="square" rtlCol="0">
            <a:spAutoFit/>
          </a:bodyPr>
          <a:lstStyle/>
          <a:p>
            <a:pPr algn="ctr"/>
            <a:r>
              <a:rPr lang="en-US" sz="4800" dirty="0">
                <a:latin typeface="NikoshBAN" panose="02000000000000000000" pitchFamily="2" charset="0"/>
                <a:cs typeface="NikoshBAN" panose="02000000000000000000" pitchFamily="2" charset="0"/>
              </a:rPr>
              <a:t>2018 ও 2019 </a:t>
            </a:r>
            <a:r>
              <a:rPr lang="en-US" sz="4800" dirty="0" err="1">
                <a:latin typeface="NikoshBAN" panose="02000000000000000000" pitchFamily="2" charset="0"/>
                <a:cs typeface="NikoshBAN" panose="02000000000000000000" pitchFamily="2" charset="0"/>
              </a:rPr>
              <a:t>সালের</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বোর্ড</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প্রশ্নের</a:t>
            </a:r>
            <a:r>
              <a:rPr lang="en-US" sz="4800" dirty="0">
                <a:latin typeface="NikoshBAN" panose="02000000000000000000" pitchFamily="2" charset="0"/>
                <a:cs typeface="NikoshBAN" panose="02000000000000000000" pitchFamily="2" charset="0"/>
              </a:rPr>
              <a:t> </a:t>
            </a:r>
            <a:r>
              <a:rPr lang="en-US" sz="4800" dirty="0" err="1">
                <a:latin typeface="NikoshBAN" panose="02000000000000000000" pitchFamily="2" charset="0"/>
                <a:cs typeface="NikoshBAN" panose="02000000000000000000" pitchFamily="2" charset="0"/>
              </a:rPr>
              <a:t>সমাধান</a:t>
            </a:r>
            <a:r>
              <a:rPr lang="en-US" sz="4800" dirty="0">
                <a:latin typeface="NikoshBAN" panose="02000000000000000000" pitchFamily="2" charset="0"/>
                <a:cs typeface="NikoshBAN" panose="02000000000000000000" pitchFamily="2" charset="0"/>
              </a:rPr>
              <a:t> (৪র্থ </a:t>
            </a:r>
            <a:r>
              <a:rPr lang="en-US" sz="4800" dirty="0" err="1">
                <a:latin typeface="NikoshBAN" panose="02000000000000000000" pitchFamily="2" charset="0"/>
                <a:cs typeface="NikoshBAN" panose="02000000000000000000" pitchFamily="2" charset="0"/>
              </a:rPr>
              <a:t>অধ্যায়</a:t>
            </a:r>
            <a:r>
              <a:rPr lang="en-US" sz="4800" dirty="0">
                <a:latin typeface="NikoshBAN" panose="02000000000000000000" pitchFamily="2" charset="0"/>
                <a:cs typeface="NikoshBAN" panose="02000000000000000000" pitchFamily="2" charset="0"/>
              </a:rPr>
              <a:t>)</a:t>
            </a:r>
            <a:endParaRPr lang="bn-BD" sz="48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238990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descr="thankyou.jpg"/>
          <p:cNvPicPr>
            <a:picLocks noGrp="1" noChangeAspect="1"/>
          </p:cNvPicPr>
          <p:nvPr>
            <p:ph idx="1"/>
          </p:nvPr>
        </p:nvPicPr>
        <p:blipFill>
          <a:blip r:embed="rId2"/>
          <a:stretch>
            <a:fillRect/>
          </a:stretch>
        </p:blipFill>
        <p:spPr>
          <a:xfrm>
            <a:off x="737418" y="983632"/>
            <a:ext cx="7654413" cy="4416007"/>
          </a:xfrm>
        </p:spPr>
      </p:pic>
      <p:sp>
        <p:nvSpPr>
          <p:cNvPr id="4" name="Date Placeholder 3"/>
          <p:cNvSpPr>
            <a:spLocks noGrp="1"/>
          </p:cNvSpPr>
          <p:nvPr>
            <p:ph type="dt" sz="half" idx="10"/>
          </p:nvPr>
        </p:nvSpPr>
        <p:spPr/>
        <p:txBody>
          <a:bodyPr/>
          <a:lstStyle/>
          <a:p>
            <a:fld id="{1627B85D-39AC-4C9B-A652-C58CB1B96937}" type="datetime1">
              <a:rPr lang="en-US" smtClean="0"/>
              <a:pPr/>
              <a:t>7/28/2021</a:t>
            </a:fld>
            <a:endParaRPr lang="en-US"/>
          </a:p>
        </p:txBody>
      </p:sp>
      <p:sp>
        <p:nvSpPr>
          <p:cNvPr id="5" name="Footer Placeholder 4"/>
          <p:cNvSpPr>
            <a:spLocks noGrp="1"/>
          </p:cNvSpPr>
          <p:nvPr>
            <p:ph type="ftr" sz="quarter" idx="11"/>
          </p:nvPr>
        </p:nvSpPr>
        <p:spPr/>
        <p:txBody>
          <a:bodyPr/>
          <a:lstStyle/>
          <a:p>
            <a:r>
              <a:rPr lang="en-US"/>
              <a:t>CEDP_Teacher's Training_8th Batch_Management_Group-6/F</a:t>
            </a:r>
          </a:p>
        </p:txBody>
      </p:sp>
      <p:sp>
        <p:nvSpPr>
          <p:cNvPr id="6" name="Slide Number Placeholder 5"/>
          <p:cNvSpPr>
            <a:spLocks noGrp="1"/>
          </p:cNvSpPr>
          <p:nvPr>
            <p:ph type="sldNum" sz="quarter" idx="12"/>
          </p:nvPr>
        </p:nvSpPr>
        <p:spPr/>
        <p:txBody>
          <a:bodyPr/>
          <a:lstStyle/>
          <a:p>
            <a:fld id="{02E2C8E3-2ACC-435A-99A7-6B78584471E3}" type="slidenum">
              <a:rPr lang="en-US" smtClean="0"/>
              <a:pPr/>
              <a:t>15</a:t>
            </a:fld>
            <a:endParaRPr lang="en-US"/>
          </a:p>
        </p:txBody>
      </p:sp>
    </p:spTree>
    <p:extLst>
      <p:ext uri="{BB962C8B-B14F-4D97-AF65-F5344CB8AC3E}">
        <p14:creationId xmlns:p14="http://schemas.microsoft.com/office/powerpoint/2010/main" val="2641296479"/>
      </p:ext>
    </p:extLst>
  </p:cSld>
  <p:clrMapOvr>
    <a:masterClrMapping/>
  </p:clrMapOvr>
  <mc:AlternateContent xmlns:mc="http://schemas.openxmlformats.org/markup-compatibility/2006" xmlns:p14="http://schemas.microsoft.com/office/powerpoint/2010/main">
    <mc:Choice Requires="p14">
      <p:transition p14:dur="0" advTm="12044"/>
    </mc:Choice>
    <mc:Fallback xmlns="">
      <p:transition advTm="1204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Shape 4"/>
          <p:cNvSpPr/>
          <p:nvPr/>
        </p:nvSpPr>
        <p:spPr>
          <a:xfrm rot="16200000">
            <a:off x="6033612" y="3614918"/>
            <a:ext cx="1873044" cy="3421629"/>
          </a:xfrm>
          <a:prstGeom prst="corner">
            <a:avLst/>
          </a:prstGeom>
          <a:solidFill>
            <a:schemeClr val="accent4">
              <a:lumMod val="20000"/>
              <a:lumOff val="80000"/>
            </a:schemeClr>
          </a:solidFill>
          <a:ln>
            <a:solidFill>
              <a:srgbClr val="FF0000"/>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sp>
        <p:nvSpPr>
          <p:cNvPr id="7" name="Flowchart: Process 6"/>
          <p:cNvSpPr/>
          <p:nvPr/>
        </p:nvSpPr>
        <p:spPr>
          <a:xfrm>
            <a:off x="3851564" y="595745"/>
            <a:ext cx="4585854" cy="2493819"/>
          </a:xfrm>
          <a:prstGeom prst="flowChartProcess">
            <a:avLst/>
          </a:prstGeom>
          <a:solidFill>
            <a:schemeClr val="bg1"/>
          </a:solidFill>
          <a:ln w="28575"/>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4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a:t>
            </a:r>
            <a:r>
              <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আতিক</a:t>
            </a:r>
            <a:r>
              <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উল্লাহ</a:t>
            </a:r>
            <a:r>
              <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0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চৌধুরী</a:t>
            </a:r>
            <a:endPar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প্রভাষক</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ব্যবস্থাপনা</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বিভাগ</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p>
          <a:p>
            <a:pPr algn="ct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কো-অর্ডিনেটর</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অনার্স</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কোর্স</a:t>
            </a:r>
            <a:endPar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pPr algn="ct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রাউজান</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সরকারি</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কলেজ</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চট্টগ্রাম</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p>
          <a:p>
            <a:pPr algn="ctr"/>
            <a:r>
              <a:rPr lang="en-SG" sz="2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ইমেইল</a:t>
            </a:r>
            <a:r>
              <a:rPr lang="en-SG"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atikucctg@gmail.com</a:t>
            </a:r>
            <a:endParaRPr lang="en-US" sz="2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59319" y="3429000"/>
            <a:ext cx="2157153" cy="1826077"/>
          </a:xfrm>
          <a:prstGeom prst="rect">
            <a:avLst/>
          </a:prstGeom>
        </p:spPr>
      </p:pic>
      <p:pic>
        <p:nvPicPr>
          <p:cNvPr id="10" name="Content Placeholder 9"/>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635207" y="3037609"/>
            <a:ext cx="3036364" cy="3172691"/>
          </a:xfrm>
        </p:spPr>
      </p:pic>
      <p:sp>
        <p:nvSpPr>
          <p:cNvPr id="2" name="Footer Placeholder 1">
            <a:extLst>
              <a:ext uri="{FF2B5EF4-FFF2-40B4-BE49-F238E27FC236}">
                <a16:creationId xmlns:a16="http://schemas.microsoft.com/office/drawing/2014/main" id="{ACBB3273-7D1C-41C3-9EDC-6959FD7916CD}"/>
              </a:ext>
            </a:extLst>
          </p:cNvPr>
          <p:cNvSpPr>
            <a:spLocks noGrp="1"/>
          </p:cNvSpPr>
          <p:nvPr>
            <p:ph type="ftr" sz="quarter" idx="11"/>
          </p:nvPr>
        </p:nvSpPr>
        <p:spPr/>
        <p:txBody>
          <a:bodyPr/>
          <a:lstStyle/>
          <a:p>
            <a:r>
              <a:rPr lang="en-US"/>
              <a:t>FBI_I_Cost of Capital_AUC_10.01.2021</a:t>
            </a:r>
          </a:p>
        </p:txBody>
      </p:sp>
      <p:sp>
        <p:nvSpPr>
          <p:cNvPr id="3" name="Slide Number Placeholder 2">
            <a:extLst>
              <a:ext uri="{FF2B5EF4-FFF2-40B4-BE49-F238E27FC236}">
                <a16:creationId xmlns:a16="http://schemas.microsoft.com/office/drawing/2014/main" id="{B3244863-69E7-4BCA-819B-3DE12FAE70B5}"/>
              </a:ext>
            </a:extLst>
          </p:cNvPr>
          <p:cNvSpPr>
            <a:spLocks noGrp="1"/>
          </p:cNvSpPr>
          <p:nvPr>
            <p:ph type="sldNum" sz="quarter" idx="12"/>
          </p:nvPr>
        </p:nvSpPr>
        <p:spPr/>
        <p:txBody>
          <a:bodyPr/>
          <a:lstStyle/>
          <a:p>
            <a:fld id="{9F44021C-2E8A-4780-83A8-DAE4EBB8DE51}" type="slidenum">
              <a:rPr lang="en-US" smtClean="0"/>
              <a:t>2</a:t>
            </a:fld>
            <a:endParaRPr lang="en-US"/>
          </a:p>
        </p:txBody>
      </p:sp>
      <p:pic>
        <p:nvPicPr>
          <p:cNvPr id="8" name="Picture 7">
            <a:extLst>
              <a:ext uri="{FF2B5EF4-FFF2-40B4-BE49-F238E27FC236}">
                <a16:creationId xmlns:a16="http://schemas.microsoft.com/office/drawing/2014/main" id="{BD4B61DE-851F-463A-B12B-9FE4E4BE657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35207" y="479686"/>
            <a:ext cx="2499203" cy="2213660"/>
          </a:xfrm>
          <a:prstGeom prst="rect">
            <a:avLst/>
          </a:prstGeom>
        </p:spPr>
      </p:pic>
    </p:spTree>
    <p:extLst>
      <p:ext uri="{BB962C8B-B14F-4D97-AF65-F5344CB8AC3E}">
        <p14:creationId xmlns:p14="http://schemas.microsoft.com/office/powerpoint/2010/main" val="1425228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55673" y="4257206"/>
            <a:ext cx="3183593" cy="1978701"/>
          </a:xfrm>
          <a:solidFill>
            <a:srgbClr val="FFFF00"/>
          </a:solidFill>
        </p:spPr>
        <p:txBody>
          <a:bodyPr>
            <a:noAutofit/>
          </a:bodyPr>
          <a:lstStyle/>
          <a:p>
            <a:pPr algn="ctr">
              <a:lnSpc>
                <a:spcPct val="100000"/>
              </a:lnSpc>
              <a:buNone/>
            </a:pPr>
            <a:r>
              <a:rPr lang="en-US" sz="3600" b="1" dirty="0" err="1">
                <a:solidFill>
                  <a:schemeClr val="accent1"/>
                </a:solidFill>
                <a:latin typeface="NikoshBAN" pitchFamily="2" charset="0"/>
                <a:cs typeface="NikoshBAN" pitchFamily="2" charset="0"/>
              </a:rPr>
              <a:t>সময়</a:t>
            </a:r>
            <a:r>
              <a:rPr lang="en-US" sz="3600" b="1" dirty="0">
                <a:solidFill>
                  <a:schemeClr val="accent1"/>
                </a:solidFill>
                <a:latin typeface="NikoshBAN" pitchFamily="2" charset="0"/>
                <a:cs typeface="NikoshBAN" pitchFamily="2" charset="0"/>
              </a:rPr>
              <a:t>: 30 </a:t>
            </a:r>
            <a:r>
              <a:rPr lang="en-US" sz="3600" b="1" dirty="0" err="1">
                <a:solidFill>
                  <a:schemeClr val="accent1"/>
                </a:solidFill>
                <a:latin typeface="NikoshBAN" pitchFamily="2" charset="0"/>
                <a:cs typeface="NikoshBAN" pitchFamily="2" charset="0"/>
              </a:rPr>
              <a:t>মিনিট</a:t>
            </a:r>
            <a:endParaRPr lang="en-US" sz="3600" b="1" dirty="0">
              <a:solidFill>
                <a:schemeClr val="accent1"/>
              </a:solidFill>
              <a:latin typeface="NikoshBAN" pitchFamily="2" charset="0"/>
              <a:cs typeface="NikoshBAN" pitchFamily="2" charset="0"/>
            </a:endParaRPr>
          </a:p>
          <a:p>
            <a:pPr algn="ctr">
              <a:lnSpc>
                <a:spcPct val="100000"/>
              </a:lnSpc>
              <a:buNone/>
            </a:pPr>
            <a:r>
              <a:rPr lang="en-SG" sz="3600" b="1" dirty="0" err="1">
                <a:solidFill>
                  <a:schemeClr val="accent1"/>
                </a:solidFill>
                <a:latin typeface="NikoshBAN" pitchFamily="2" charset="0"/>
                <a:cs typeface="NikoshBAN" pitchFamily="2" charset="0"/>
              </a:rPr>
              <a:t>তারিখ</a:t>
            </a:r>
            <a:r>
              <a:rPr lang="en-SG" sz="3600" b="1" dirty="0">
                <a:solidFill>
                  <a:schemeClr val="accent1"/>
                </a:solidFill>
                <a:latin typeface="NikoshBAN" pitchFamily="2" charset="0"/>
                <a:cs typeface="NikoshBAN" pitchFamily="2" charset="0"/>
              </a:rPr>
              <a:t> : </a:t>
            </a:r>
          </a:p>
          <a:p>
            <a:pPr algn="ctr">
              <a:lnSpc>
                <a:spcPct val="100000"/>
              </a:lnSpc>
              <a:buNone/>
            </a:pPr>
            <a:r>
              <a:rPr lang="en-SG" sz="3600" b="1" dirty="0">
                <a:solidFill>
                  <a:schemeClr val="accent1"/>
                </a:solidFill>
                <a:latin typeface="NikoshBAN" pitchFamily="2" charset="0"/>
                <a:cs typeface="NikoshBAN" pitchFamily="2" charset="0"/>
              </a:rPr>
              <a:t>27/07/২০21</a:t>
            </a:r>
            <a:endParaRPr lang="en-US" sz="3600" b="1" dirty="0">
              <a:solidFill>
                <a:schemeClr val="accent1"/>
              </a:solidFill>
              <a:latin typeface="NikoshBAN" pitchFamily="2" charset="0"/>
              <a:cs typeface="NikoshBAN"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7311" y="512617"/>
            <a:ext cx="5378362" cy="5723291"/>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55673" y="535301"/>
            <a:ext cx="3303514" cy="3578944"/>
          </a:xfrm>
          <a:prstGeom prst="rect">
            <a:avLst/>
          </a:prstGeom>
        </p:spPr>
      </p:pic>
    </p:spTree>
    <p:extLst>
      <p:ext uri="{BB962C8B-B14F-4D97-AF65-F5344CB8AC3E}">
        <p14:creationId xmlns:p14="http://schemas.microsoft.com/office/powerpoint/2010/main" val="35607994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512615" y="346087"/>
            <a:ext cx="8132619" cy="6193536"/>
            <a:chOff x="512615" y="346087"/>
            <a:chExt cx="8132619" cy="6193536"/>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2615" y="346087"/>
              <a:ext cx="8132619" cy="619353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4" name="TextBox 3"/>
            <p:cNvSpPr txBox="1"/>
            <p:nvPr/>
          </p:nvSpPr>
          <p:spPr>
            <a:xfrm>
              <a:off x="2382982" y="955963"/>
              <a:ext cx="1399308" cy="1163781"/>
            </a:xfrm>
            <a:prstGeom prst="rect">
              <a:avLst/>
            </a:prstGeom>
            <a:noFill/>
          </p:spPr>
          <p:txBody>
            <a:bodyPr wrap="square" rtlCol="0">
              <a:prstTxWarp prst="textCirclePour">
                <a:avLst/>
              </a:prstTxWarp>
              <a:spAutoFit/>
              <a:scene3d>
                <a:camera prst="orthographicFront"/>
                <a:lightRig rig="harsh" dir="t"/>
              </a:scene3d>
              <a:sp3d extrusionH="57150" prstMaterial="matte">
                <a:bevelT w="63500" h="12700" prst="angle"/>
                <a:contourClr>
                  <a:schemeClr val="bg1">
                    <a:lumMod val="65000"/>
                  </a:schemeClr>
                </a:contourClr>
              </a:sp3d>
            </a:bodyPr>
            <a:lstStyle/>
            <a:p>
              <a:r>
                <a:rPr lang="en-US" sz="1200" b="1" dirty="0" err="1">
                  <a:ln/>
                  <a:solidFill>
                    <a:schemeClr val="accent3"/>
                  </a:solidFill>
                  <a:latin typeface="NikoshBAN" panose="02000000000000000000" pitchFamily="2" charset="0"/>
                  <a:cs typeface="NikoshBAN" panose="02000000000000000000" pitchFamily="2" charset="0"/>
                </a:rPr>
                <a:t>মো</a:t>
              </a:r>
              <a:r>
                <a:rPr lang="en-US" sz="1200" b="1" dirty="0">
                  <a:ln/>
                  <a:solidFill>
                    <a:schemeClr val="accent3"/>
                  </a:solidFill>
                  <a:latin typeface="NikoshBAN" panose="02000000000000000000" pitchFamily="2" charset="0"/>
                  <a:cs typeface="NikoshBAN" panose="02000000000000000000" pitchFamily="2" charset="0"/>
                </a:rPr>
                <a:t>: </a:t>
              </a:r>
              <a:r>
                <a:rPr lang="en-US" sz="1200" b="1" dirty="0" err="1">
                  <a:ln/>
                  <a:solidFill>
                    <a:schemeClr val="accent3"/>
                  </a:solidFill>
                  <a:latin typeface="NikoshBAN" panose="02000000000000000000" pitchFamily="2" charset="0"/>
                  <a:cs typeface="NikoshBAN" panose="02000000000000000000" pitchFamily="2" charset="0"/>
                </a:rPr>
                <a:t>আতিক</a:t>
              </a:r>
              <a:r>
                <a:rPr lang="en-US" sz="1200" b="1" dirty="0">
                  <a:ln/>
                  <a:solidFill>
                    <a:schemeClr val="accent3"/>
                  </a:solidFill>
                  <a:latin typeface="NikoshBAN" panose="02000000000000000000" pitchFamily="2" charset="0"/>
                  <a:cs typeface="NikoshBAN" panose="02000000000000000000" pitchFamily="2" charset="0"/>
                </a:rPr>
                <a:t> </a:t>
              </a:r>
              <a:r>
                <a:rPr lang="en-US" sz="1200" b="1" dirty="0" err="1">
                  <a:ln/>
                  <a:solidFill>
                    <a:schemeClr val="accent3"/>
                  </a:solidFill>
                  <a:latin typeface="NikoshBAN" panose="02000000000000000000" pitchFamily="2" charset="0"/>
                  <a:cs typeface="NikoshBAN" panose="02000000000000000000" pitchFamily="2" charset="0"/>
                </a:rPr>
                <a:t>উল্লাহ</a:t>
              </a:r>
              <a:r>
                <a:rPr lang="en-US" sz="1200" b="1" dirty="0">
                  <a:ln/>
                  <a:solidFill>
                    <a:schemeClr val="accent3"/>
                  </a:solidFill>
                  <a:latin typeface="NikoshBAN" panose="02000000000000000000" pitchFamily="2" charset="0"/>
                  <a:cs typeface="NikoshBAN" panose="02000000000000000000" pitchFamily="2" charset="0"/>
                </a:rPr>
                <a:t> </a:t>
              </a:r>
              <a:r>
                <a:rPr lang="en-US" sz="1200" b="1" dirty="0" err="1">
                  <a:ln/>
                  <a:solidFill>
                    <a:schemeClr val="accent3"/>
                  </a:solidFill>
                  <a:latin typeface="NikoshBAN" panose="02000000000000000000" pitchFamily="2" charset="0"/>
                  <a:cs typeface="NikoshBAN" panose="02000000000000000000" pitchFamily="2" charset="0"/>
                </a:rPr>
                <a:t>চৌধুরী</a:t>
              </a:r>
              <a:r>
                <a:rPr lang="en-US" sz="1200" b="1" dirty="0">
                  <a:ln/>
                  <a:solidFill>
                    <a:schemeClr val="accent3"/>
                  </a:solidFill>
                  <a:latin typeface="NikoshBAN" panose="02000000000000000000" pitchFamily="2" charset="0"/>
                  <a:cs typeface="NikoshBAN" panose="02000000000000000000" pitchFamily="2" charset="0"/>
                </a:rPr>
                <a:t>, </a:t>
              </a:r>
              <a:r>
                <a:rPr lang="en-US" sz="1200" b="1" dirty="0" err="1">
                  <a:ln/>
                  <a:solidFill>
                    <a:schemeClr val="accent3"/>
                  </a:solidFill>
                  <a:latin typeface="NikoshBAN" panose="02000000000000000000" pitchFamily="2" charset="0"/>
                  <a:cs typeface="NikoshBAN" panose="02000000000000000000" pitchFamily="2" charset="0"/>
                </a:rPr>
                <a:t>রাউজান</a:t>
              </a:r>
              <a:r>
                <a:rPr lang="en-US" sz="1200" b="1" dirty="0">
                  <a:ln/>
                  <a:solidFill>
                    <a:schemeClr val="accent3"/>
                  </a:solidFill>
                  <a:latin typeface="NikoshBAN" panose="02000000000000000000" pitchFamily="2" charset="0"/>
                  <a:cs typeface="NikoshBAN" panose="02000000000000000000" pitchFamily="2" charset="0"/>
                </a:rPr>
                <a:t> </a:t>
              </a:r>
              <a:r>
                <a:rPr lang="en-US" sz="1200" b="1" dirty="0" err="1">
                  <a:ln/>
                  <a:solidFill>
                    <a:schemeClr val="accent3"/>
                  </a:solidFill>
                  <a:latin typeface="NikoshBAN" panose="02000000000000000000" pitchFamily="2" charset="0"/>
                  <a:cs typeface="NikoshBAN" panose="02000000000000000000" pitchFamily="2" charset="0"/>
                </a:rPr>
                <a:t>সরকারি</a:t>
              </a:r>
              <a:r>
                <a:rPr lang="en-US" sz="1200" b="1" dirty="0">
                  <a:ln/>
                  <a:solidFill>
                    <a:schemeClr val="accent3"/>
                  </a:solidFill>
                  <a:latin typeface="NikoshBAN" panose="02000000000000000000" pitchFamily="2" charset="0"/>
                  <a:cs typeface="NikoshBAN" panose="02000000000000000000" pitchFamily="2" charset="0"/>
                </a:rPr>
                <a:t> </a:t>
              </a:r>
              <a:r>
                <a:rPr lang="en-US" sz="1200" b="1" dirty="0" err="1">
                  <a:ln/>
                  <a:solidFill>
                    <a:schemeClr val="accent3"/>
                  </a:solidFill>
                  <a:latin typeface="NikoshBAN" panose="02000000000000000000" pitchFamily="2" charset="0"/>
                  <a:cs typeface="NikoshBAN" panose="02000000000000000000" pitchFamily="2" charset="0"/>
                </a:rPr>
                <a:t>কলেজ</a:t>
              </a:r>
              <a:r>
                <a:rPr lang="en-US" sz="1200" b="1" dirty="0">
                  <a:ln/>
                  <a:solidFill>
                    <a:schemeClr val="accent3"/>
                  </a:solidFill>
                  <a:latin typeface="NikoshBAN" panose="02000000000000000000" pitchFamily="2" charset="0"/>
                  <a:cs typeface="NikoshBAN" panose="02000000000000000000" pitchFamily="2" charset="0"/>
                </a:rPr>
                <a:t>।</a:t>
              </a:r>
            </a:p>
          </p:txBody>
        </p:sp>
      </p:grpSp>
    </p:spTree>
    <p:extLst>
      <p:ext uri="{BB962C8B-B14F-4D97-AF65-F5344CB8AC3E}">
        <p14:creationId xmlns:p14="http://schemas.microsoft.com/office/powerpoint/2010/main" val="3563222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496232" y="3532910"/>
            <a:ext cx="3647768" cy="3290678"/>
            <a:chOff x="5334001" y="354390"/>
            <a:chExt cx="3647768" cy="2912685"/>
          </a:xfrm>
        </p:grpSpPr>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1" y="354390"/>
              <a:ext cx="3647767" cy="1036320"/>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1" y="1143000"/>
              <a:ext cx="3647768" cy="2124075"/>
            </a:xfrm>
            <a:prstGeom prst="rect">
              <a:avLst/>
            </a:prstGeom>
          </p:spPr>
        </p:pic>
      </p:grpSp>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300334"/>
            <a:ext cx="4572000" cy="3232365"/>
          </a:xfrm>
          <a:prstGeom prst="rect">
            <a:avLst/>
          </a:prstGeom>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206" y="3532699"/>
            <a:ext cx="5513437" cy="3290888"/>
          </a:xfrm>
          <a:prstGeom prst="rect">
            <a:avLst/>
          </a:prstGeom>
        </p:spPr>
      </p:pic>
      <p:sp>
        <p:nvSpPr>
          <p:cNvPr id="20" name="TextBox 19"/>
          <p:cNvSpPr txBox="1"/>
          <p:nvPr/>
        </p:nvSpPr>
        <p:spPr>
          <a:xfrm>
            <a:off x="4752110" y="933404"/>
            <a:ext cx="4170218" cy="2031325"/>
          </a:xfrm>
          <a:prstGeom prst="rect">
            <a:avLst/>
          </a:prstGeom>
          <a:solidFill>
            <a:schemeClr val="tx2">
              <a:lumMod val="20000"/>
              <a:lumOff val="80000"/>
            </a:schemeClr>
          </a:solidFill>
          <a:ln>
            <a:solidFill>
              <a:srgbClr val="FF0000"/>
            </a:solidFill>
          </a:ln>
        </p:spPr>
        <p:txBody>
          <a:bodyPr wrap="square" rtlCol="0">
            <a:spAutoFit/>
          </a:bodyPr>
          <a:lstStyle/>
          <a:p>
            <a:pPr algn="ctr"/>
            <a:r>
              <a:rPr lang="en-SG" sz="5400" b="1" dirty="0" err="1">
                <a:solidFill>
                  <a:srgbClr val="002060"/>
                </a:solidFill>
                <a:latin typeface="NikoshBAN" panose="02000000000000000000" pitchFamily="2" charset="0"/>
                <a:cs typeface="NikoshBAN" panose="02000000000000000000" pitchFamily="2" charset="0"/>
              </a:rPr>
              <a:t>আর্থিক</a:t>
            </a:r>
            <a:r>
              <a:rPr lang="en-SG" sz="5400" b="1" dirty="0">
                <a:solidFill>
                  <a:srgbClr val="002060"/>
                </a:solidFill>
                <a:latin typeface="NikoshBAN" panose="02000000000000000000" pitchFamily="2" charset="0"/>
                <a:cs typeface="NikoshBAN" panose="02000000000000000000" pitchFamily="2" charset="0"/>
              </a:rPr>
              <a:t> </a:t>
            </a:r>
            <a:r>
              <a:rPr lang="en-SG" sz="5400" b="1" dirty="0" err="1">
                <a:solidFill>
                  <a:srgbClr val="002060"/>
                </a:solidFill>
                <a:latin typeface="NikoshBAN" panose="02000000000000000000" pitchFamily="2" charset="0"/>
                <a:cs typeface="NikoshBAN" panose="02000000000000000000" pitchFamily="2" charset="0"/>
              </a:rPr>
              <a:t>বিশ্লেষণ</a:t>
            </a:r>
            <a:endParaRPr lang="en-SG" sz="5400" b="1" dirty="0">
              <a:solidFill>
                <a:srgbClr val="002060"/>
              </a:solidFill>
              <a:latin typeface="NikoshBAN" panose="02000000000000000000" pitchFamily="2" charset="0"/>
              <a:cs typeface="NikoshBAN" panose="02000000000000000000" pitchFamily="2" charset="0"/>
            </a:endParaRPr>
          </a:p>
          <a:p>
            <a:pPr algn="ctr"/>
            <a:r>
              <a:rPr lang="en-US" sz="3600" b="1" u="sng" dirty="0" err="1">
                <a:latin typeface="NikoshBAN" pitchFamily="2" charset="0"/>
                <a:cs typeface="NikoshBAN" pitchFamily="2" charset="0"/>
              </a:rPr>
              <a:t>চতুর্থ</a:t>
            </a:r>
            <a:r>
              <a:rPr lang="en-US" sz="3600" b="1" u="sng" dirty="0">
                <a:latin typeface="NikoshBAN" pitchFamily="2" charset="0"/>
                <a:cs typeface="NikoshBAN" pitchFamily="2" charset="0"/>
              </a:rPr>
              <a:t> </a:t>
            </a:r>
            <a:r>
              <a:rPr lang="en-US" sz="3600" b="1" u="sng" dirty="0" err="1">
                <a:latin typeface="NikoshBAN" pitchFamily="2" charset="0"/>
                <a:cs typeface="NikoshBAN" pitchFamily="2" charset="0"/>
              </a:rPr>
              <a:t>অধ্যায়</a:t>
            </a:r>
            <a:endParaRPr lang="en-US" sz="3600" b="1" u="sng" dirty="0">
              <a:latin typeface="NikoshBAN" pitchFamily="2" charset="0"/>
              <a:cs typeface="NikoshBAN" pitchFamily="2" charset="0"/>
            </a:endParaRPr>
          </a:p>
          <a:p>
            <a:pPr algn="ctr"/>
            <a:r>
              <a:rPr lang="en-US" sz="3600" b="1" dirty="0">
                <a:latin typeface="NikoshBAN" pitchFamily="2" charset="0"/>
                <a:cs typeface="NikoshBAN" pitchFamily="2" charset="0"/>
              </a:rPr>
              <a:t> (</a:t>
            </a:r>
            <a:r>
              <a:rPr lang="bn-BD" sz="3600" b="1" dirty="0">
                <a:latin typeface="NikoshBAN" pitchFamily="2" charset="0"/>
                <a:cs typeface="NikoshBAN" pitchFamily="2" charset="0"/>
              </a:rPr>
              <a:t>লেকচার-০৪</a:t>
            </a:r>
            <a:r>
              <a:rPr lang="en-US" sz="3600" b="1" dirty="0">
                <a:latin typeface="NikoshBAN" pitchFamily="2" charset="0"/>
                <a:cs typeface="NikoshBAN" pitchFamily="2" charset="0"/>
              </a:rPr>
              <a:t>)</a:t>
            </a:r>
            <a:endParaRPr lang="en-US" sz="3600" dirty="0">
              <a:solidFill>
                <a:srgbClr val="00206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07340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3000"/>
                                        <p:tgtEl>
                                          <p:spTgt spid="17"/>
                                        </p:tgtEl>
                                      </p:cBhvr>
                                    </p:animEffect>
                                  </p:childTnLst>
                                </p:cTn>
                              </p:par>
                            </p:childTnLst>
                          </p:cTn>
                        </p:par>
                        <p:par>
                          <p:cTn id="8" fill="hold">
                            <p:stCondLst>
                              <p:cond delay="3000"/>
                            </p:stCondLst>
                            <p:childTnLst>
                              <p:par>
                                <p:cTn id="9" presetID="10" presetClass="entr" presetSubtype="0" fill="hold"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fade">
                                      <p:cBhvr>
                                        <p:cTn id="11" dur="5000"/>
                                        <p:tgtEl>
                                          <p:spTgt spid="18"/>
                                        </p:tgtEl>
                                      </p:cBhvr>
                                    </p:animEffect>
                                  </p:childTnLst>
                                </p:cTn>
                              </p:par>
                            </p:childTnLst>
                          </p:cTn>
                        </p:par>
                        <p:par>
                          <p:cTn id="12" fill="hold">
                            <p:stCondLst>
                              <p:cond delay="8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0667" y="2312188"/>
            <a:ext cx="7022665" cy="3170099"/>
          </a:xfrm>
          <a:prstGeom prst="rect">
            <a:avLst/>
          </a:prstGeom>
          <a:noFill/>
        </p:spPr>
        <p:txBody>
          <a:bodyPr wrap="square" rtlCol="0">
            <a:spAutoFit/>
          </a:bodyPr>
          <a:lstStyle/>
          <a:p>
            <a:r>
              <a:rPr lang="bn-BD" sz="4000" dirty="0">
                <a:latin typeface="NikoshBAN" panose="02000000000000000000" pitchFamily="2" charset="0"/>
                <a:cs typeface="NikoshBAN" panose="02000000000000000000" pitchFamily="2" charset="0"/>
              </a:rPr>
              <a:t>১.</a:t>
            </a:r>
            <a:r>
              <a:rPr lang="en-US" sz="4000" dirty="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সমচ্ছেদ বিন্দু একক ও টাকায় কেন নির্ণয় করা হয়?	</a:t>
            </a:r>
            <a:r>
              <a:rPr lang="en-US" sz="4000" dirty="0">
                <a:latin typeface="NikoshBAN" panose="02000000000000000000" pitchFamily="2" charset="0"/>
                <a:cs typeface="NikoshBAN" panose="02000000000000000000" pitchFamily="2" charset="0"/>
              </a:rPr>
              <a:t>	</a:t>
            </a:r>
          </a:p>
          <a:p>
            <a:r>
              <a:rPr lang="bn-BD" sz="4000" dirty="0">
                <a:latin typeface="NikoshBAN" panose="02000000000000000000" pitchFamily="2" charset="0"/>
                <a:cs typeface="NikoshBAN" panose="02000000000000000000" pitchFamily="2" charset="0"/>
              </a:rPr>
              <a:t>২</a:t>
            </a:r>
            <a:r>
              <a:rPr lang="en-US" sz="4000" dirty="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দত্তাংশ কিভাবে সমচ্ছেদ বিন্দুকে প্রভাবিত করে?</a:t>
            </a:r>
          </a:p>
          <a:p>
            <a:r>
              <a:rPr lang="bn-BD" sz="4000" dirty="0">
                <a:latin typeface="NikoshBAN" panose="02000000000000000000" pitchFamily="2" charset="0"/>
                <a:cs typeface="NikoshBAN" panose="02000000000000000000" pitchFamily="2" charset="0"/>
              </a:rPr>
              <a:t>৩</a:t>
            </a:r>
            <a:r>
              <a:rPr lang="en-US" sz="4000" dirty="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বরিশাল বোর্ড ২০১৭ এর সমাধান।</a:t>
            </a:r>
            <a:endParaRPr lang="en-US" sz="4000" dirty="0">
              <a:latin typeface="NikoshBAN" panose="02000000000000000000" pitchFamily="2" charset="0"/>
              <a:cs typeface="NikoshBAN" panose="02000000000000000000" pitchFamily="2" charset="0"/>
            </a:endParaRPr>
          </a:p>
        </p:txBody>
      </p:sp>
      <p:sp>
        <p:nvSpPr>
          <p:cNvPr id="3" name="Rectangle 2">
            <a:extLst>
              <a:ext uri="{FF2B5EF4-FFF2-40B4-BE49-F238E27FC236}">
                <a16:creationId xmlns:a16="http://schemas.microsoft.com/office/drawing/2014/main" id="{359A540D-4332-4F28-B8E9-D292C8276526}"/>
              </a:ext>
            </a:extLst>
          </p:cNvPr>
          <p:cNvSpPr/>
          <p:nvPr/>
        </p:nvSpPr>
        <p:spPr>
          <a:xfrm>
            <a:off x="522779" y="875206"/>
            <a:ext cx="8067039" cy="1200329"/>
          </a:xfrm>
          <a:prstGeom prst="rect">
            <a:avLst/>
          </a:prstGeom>
        </p:spPr>
        <p:txBody>
          <a:bodyPr wrap="square">
            <a:spAutoFit/>
          </a:bodyPr>
          <a:lstStyle/>
          <a:p>
            <a:pPr algn="ctr"/>
            <a:r>
              <a:rPr lang="en-US" sz="3600" b="1" dirty="0" err="1">
                <a:solidFill>
                  <a:srgbClr val="0070C0"/>
                </a:solidFill>
                <a:latin typeface="NikoshBAN" panose="02000000000000000000" pitchFamily="2" charset="0"/>
                <a:cs typeface="NikoshBAN" panose="02000000000000000000" pitchFamily="2" charset="0"/>
              </a:rPr>
              <a:t>আজকের</a:t>
            </a:r>
            <a:r>
              <a:rPr lang="en-US" sz="3600" b="1" dirty="0">
                <a:solidFill>
                  <a:srgbClr val="0070C0"/>
                </a:solidFill>
                <a:latin typeface="NikoshBAN" panose="02000000000000000000" pitchFamily="2" charset="0"/>
                <a:cs typeface="NikoshBAN" panose="02000000000000000000" pitchFamily="2" charset="0"/>
              </a:rPr>
              <a:t> </a:t>
            </a:r>
            <a:r>
              <a:rPr lang="en-US" sz="3600" b="1" dirty="0" err="1">
                <a:solidFill>
                  <a:srgbClr val="0070C0"/>
                </a:solidFill>
                <a:latin typeface="NikoshBAN" panose="02000000000000000000" pitchFamily="2" charset="0"/>
                <a:cs typeface="NikoshBAN" panose="02000000000000000000" pitchFamily="2" charset="0"/>
              </a:rPr>
              <a:t>পাঠ</a:t>
            </a:r>
            <a:r>
              <a:rPr lang="en-US" sz="3600" b="1" dirty="0">
                <a:solidFill>
                  <a:srgbClr val="0070C0"/>
                </a:solidFill>
                <a:latin typeface="NikoshBAN" panose="02000000000000000000" pitchFamily="2" charset="0"/>
                <a:cs typeface="NikoshBAN" panose="02000000000000000000" pitchFamily="2" charset="0"/>
              </a:rPr>
              <a:t> </a:t>
            </a:r>
            <a:r>
              <a:rPr lang="en-US" sz="3600" b="1" dirty="0" err="1">
                <a:solidFill>
                  <a:srgbClr val="0070C0"/>
                </a:solidFill>
                <a:latin typeface="NikoshBAN" panose="02000000000000000000" pitchFamily="2" charset="0"/>
                <a:cs typeface="NikoshBAN" panose="02000000000000000000" pitchFamily="2" charset="0"/>
              </a:rPr>
              <a:t>শেষে</a:t>
            </a:r>
            <a:r>
              <a:rPr lang="en-US" sz="3600" b="1" dirty="0">
                <a:solidFill>
                  <a:srgbClr val="0070C0"/>
                </a:solidFill>
                <a:latin typeface="NikoshBAN" panose="02000000000000000000" pitchFamily="2" charset="0"/>
                <a:cs typeface="NikoshBAN" panose="02000000000000000000" pitchFamily="2" charset="0"/>
              </a:rPr>
              <a:t> </a:t>
            </a:r>
            <a:r>
              <a:rPr lang="en-US" sz="3600" b="1" dirty="0" err="1">
                <a:solidFill>
                  <a:srgbClr val="0070C0"/>
                </a:solidFill>
                <a:latin typeface="NikoshBAN" panose="02000000000000000000" pitchFamily="2" charset="0"/>
                <a:cs typeface="NikoshBAN" panose="02000000000000000000" pitchFamily="2" charset="0"/>
              </a:rPr>
              <a:t>শিক্ষার্থীরা</a:t>
            </a:r>
            <a:r>
              <a:rPr lang="en-US" sz="3600" b="1" dirty="0">
                <a:solidFill>
                  <a:srgbClr val="0070C0"/>
                </a:solidFill>
                <a:latin typeface="NikoshBAN" panose="02000000000000000000" pitchFamily="2" charset="0"/>
                <a:cs typeface="NikoshBAN" panose="02000000000000000000" pitchFamily="2" charset="0"/>
              </a:rPr>
              <a:t> </a:t>
            </a:r>
            <a:r>
              <a:rPr lang="en-US" sz="3600" b="1" dirty="0" err="1">
                <a:solidFill>
                  <a:srgbClr val="0070C0"/>
                </a:solidFill>
                <a:latin typeface="NikoshBAN" panose="02000000000000000000" pitchFamily="2" charset="0"/>
                <a:cs typeface="NikoshBAN" panose="02000000000000000000" pitchFamily="2" charset="0"/>
              </a:rPr>
              <a:t>নিম্নোক্ত</a:t>
            </a:r>
            <a:r>
              <a:rPr lang="en-US" sz="3600" b="1" dirty="0">
                <a:solidFill>
                  <a:srgbClr val="0070C0"/>
                </a:solidFill>
                <a:latin typeface="NikoshBAN" panose="02000000000000000000" pitchFamily="2" charset="0"/>
                <a:cs typeface="NikoshBAN" panose="02000000000000000000" pitchFamily="2" charset="0"/>
              </a:rPr>
              <a:t> </a:t>
            </a:r>
            <a:r>
              <a:rPr lang="en-US" sz="3600" b="1" dirty="0" err="1">
                <a:solidFill>
                  <a:srgbClr val="0070C0"/>
                </a:solidFill>
                <a:latin typeface="NikoshBAN" panose="02000000000000000000" pitchFamily="2" charset="0"/>
                <a:cs typeface="NikoshBAN" panose="02000000000000000000" pitchFamily="2" charset="0"/>
              </a:rPr>
              <a:t>বিষয়ের</a:t>
            </a:r>
            <a:r>
              <a:rPr lang="en-US" sz="3600" b="1" dirty="0">
                <a:solidFill>
                  <a:srgbClr val="0070C0"/>
                </a:solidFill>
                <a:latin typeface="NikoshBAN" panose="02000000000000000000" pitchFamily="2" charset="0"/>
                <a:cs typeface="NikoshBAN" panose="02000000000000000000" pitchFamily="2" charset="0"/>
              </a:rPr>
              <a:t> </a:t>
            </a:r>
            <a:r>
              <a:rPr lang="en-US" sz="3600" b="1" dirty="0" err="1">
                <a:solidFill>
                  <a:srgbClr val="0070C0"/>
                </a:solidFill>
                <a:latin typeface="NikoshBAN" panose="02000000000000000000" pitchFamily="2" charset="0"/>
                <a:cs typeface="NikoshBAN" panose="02000000000000000000" pitchFamily="2" charset="0"/>
              </a:rPr>
              <a:t>বা</a:t>
            </a:r>
            <a:r>
              <a:rPr lang="en-US" sz="3600" b="1" dirty="0">
                <a:solidFill>
                  <a:srgbClr val="0070C0"/>
                </a:solidFill>
                <a:latin typeface="NikoshBAN" panose="02000000000000000000" pitchFamily="2" charset="0"/>
                <a:cs typeface="NikoshBAN" panose="02000000000000000000" pitchFamily="2" charset="0"/>
              </a:rPr>
              <a:t> </a:t>
            </a:r>
            <a:r>
              <a:rPr lang="en-US" sz="3600" b="1" dirty="0" err="1">
                <a:solidFill>
                  <a:srgbClr val="0070C0"/>
                </a:solidFill>
                <a:latin typeface="NikoshBAN" panose="02000000000000000000" pitchFamily="2" charset="0"/>
                <a:cs typeface="NikoshBAN" panose="02000000000000000000" pitchFamily="2" charset="0"/>
              </a:rPr>
              <a:t>প্রশ্নের</a:t>
            </a:r>
            <a:r>
              <a:rPr lang="en-US" sz="3600" b="1" dirty="0">
                <a:solidFill>
                  <a:srgbClr val="0070C0"/>
                </a:solidFill>
                <a:latin typeface="NikoshBAN" panose="02000000000000000000" pitchFamily="2" charset="0"/>
                <a:cs typeface="NikoshBAN" panose="02000000000000000000" pitchFamily="2" charset="0"/>
              </a:rPr>
              <a:t> </a:t>
            </a:r>
            <a:r>
              <a:rPr lang="en-US" sz="3600" b="1" dirty="0" err="1">
                <a:solidFill>
                  <a:srgbClr val="0070C0"/>
                </a:solidFill>
                <a:latin typeface="NikoshBAN" panose="02000000000000000000" pitchFamily="2" charset="0"/>
                <a:cs typeface="NikoshBAN" panose="02000000000000000000" pitchFamily="2" charset="0"/>
              </a:rPr>
              <a:t>সমাধান</a:t>
            </a:r>
            <a:r>
              <a:rPr lang="en-US" sz="3600" b="1" dirty="0">
                <a:solidFill>
                  <a:srgbClr val="0070C0"/>
                </a:solidFill>
                <a:latin typeface="NikoshBAN" panose="02000000000000000000" pitchFamily="2" charset="0"/>
                <a:cs typeface="NikoshBAN" panose="02000000000000000000" pitchFamily="2" charset="0"/>
              </a:rPr>
              <a:t> </a:t>
            </a:r>
            <a:r>
              <a:rPr lang="en-US" sz="3600" b="1" dirty="0" err="1">
                <a:solidFill>
                  <a:srgbClr val="0070C0"/>
                </a:solidFill>
                <a:latin typeface="NikoshBAN" panose="02000000000000000000" pitchFamily="2" charset="0"/>
                <a:cs typeface="NikoshBAN" panose="02000000000000000000" pitchFamily="2" charset="0"/>
              </a:rPr>
              <a:t>বা</a:t>
            </a:r>
            <a:r>
              <a:rPr lang="en-US" sz="3600" b="1" dirty="0">
                <a:solidFill>
                  <a:srgbClr val="0070C0"/>
                </a:solidFill>
                <a:latin typeface="NikoshBAN" panose="02000000000000000000" pitchFamily="2" charset="0"/>
                <a:cs typeface="NikoshBAN" panose="02000000000000000000" pitchFamily="2" charset="0"/>
              </a:rPr>
              <a:t> </a:t>
            </a:r>
            <a:r>
              <a:rPr lang="en-US" sz="3600" b="1" dirty="0" err="1">
                <a:solidFill>
                  <a:srgbClr val="0070C0"/>
                </a:solidFill>
                <a:latin typeface="NikoshBAN" panose="02000000000000000000" pitchFamily="2" charset="0"/>
                <a:cs typeface="NikoshBAN" panose="02000000000000000000" pitchFamily="2" charset="0"/>
              </a:rPr>
              <a:t>উত্তর</a:t>
            </a:r>
            <a:r>
              <a:rPr lang="en-US" sz="3600" b="1" dirty="0">
                <a:solidFill>
                  <a:srgbClr val="0070C0"/>
                </a:solidFill>
                <a:latin typeface="NikoshBAN" panose="02000000000000000000" pitchFamily="2" charset="0"/>
                <a:cs typeface="NikoshBAN" panose="02000000000000000000" pitchFamily="2" charset="0"/>
              </a:rPr>
              <a:t> </a:t>
            </a:r>
            <a:r>
              <a:rPr lang="en-US" sz="3600" b="1" dirty="0" err="1">
                <a:solidFill>
                  <a:srgbClr val="0070C0"/>
                </a:solidFill>
                <a:latin typeface="NikoshBAN" panose="02000000000000000000" pitchFamily="2" charset="0"/>
                <a:cs typeface="NikoshBAN" panose="02000000000000000000" pitchFamily="2" charset="0"/>
              </a:rPr>
              <a:t>বলতে</a:t>
            </a:r>
            <a:r>
              <a:rPr lang="en-US" sz="3600" b="1" dirty="0">
                <a:solidFill>
                  <a:srgbClr val="0070C0"/>
                </a:solidFill>
                <a:latin typeface="NikoshBAN" panose="02000000000000000000" pitchFamily="2" charset="0"/>
                <a:cs typeface="NikoshBAN" panose="02000000000000000000" pitchFamily="2" charset="0"/>
              </a:rPr>
              <a:t> </a:t>
            </a:r>
            <a:r>
              <a:rPr lang="en-US" sz="3600" b="1" dirty="0" err="1">
                <a:solidFill>
                  <a:srgbClr val="0070C0"/>
                </a:solidFill>
                <a:latin typeface="NikoshBAN" panose="02000000000000000000" pitchFamily="2" charset="0"/>
                <a:cs typeface="NikoshBAN" panose="02000000000000000000" pitchFamily="2" charset="0"/>
              </a:rPr>
              <a:t>পারবে</a:t>
            </a:r>
            <a:r>
              <a:rPr lang="en-US" sz="3600" b="1" dirty="0">
                <a:solidFill>
                  <a:srgbClr val="0070C0"/>
                </a:solidFill>
                <a:latin typeface="NikoshBAN" panose="02000000000000000000" pitchFamily="2" charset="0"/>
                <a:cs typeface="NikoshBAN" panose="02000000000000000000" pitchFamily="2" charset="0"/>
              </a:rPr>
              <a:t>।</a:t>
            </a:r>
          </a:p>
        </p:txBody>
      </p:sp>
    </p:spTree>
    <p:extLst>
      <p:ext uri="{BB962C8B-B14F-4D97-AF65-F5344CB8AC3E}">
        <p14:creationId xmlns:p14="http://schemas.microsoft.com/office/powerpoint/2010/main" val="2254736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1330701" y="3562895"/>
            <a:ext cx="184731" cy="369332"/>
          </a:xfrm>
          <a:prstGeom prst="rect">
            <a:avLst/>
          </a:prstGeom>
          <a:noFill/>
        </p:spPr>
        <p:txBody>
          <a:bodyPr wrap="none" rtlCol="0">
            <a:spAutoFit/>
          </a:bodyPr>
          <a:lstStyle/>
          <a:p>
            <a:endParaRPr lang="en-US"/>
          </a:p>
        </p:txBody>
      </p:sp>
      <p:sp>
        <p:nvSpPr>
          <p:cNvPr id="5" name="Rectangle 4"/>
          <p:cNvSpPr/>
          <p:nvPr/>
        </p:nvSpPr>
        <p:spPr>
          <a:xfrm>
            <a:off x="651163" y="386975"/>
            <a:ext cx="7841673" cy="1323439"/>
          </a:xfrm>
          <a:prstGeom prst="rect">
            <a:avLst/>
          </a:prstGeom>
          <a:solidFill>
            <a:srgbClr val="FFFF00"/>
          </a:solidFill>
        </p:spPr>
        <p:txBody>
          <a:bodyPr wrap="square">
            <a:spAutoFit/>
          </a:bodyPr>
          <a:lstStyle/>
          <a:p>
            <a:pPr algn="ctr"/>
            <a:r>
              <a:rPr lang="en-US" sz="4000" u="sng" dirty="0" err="1">
                <a:latin typeface="NikoshBAN" panose="02000000000000000000" pitchFamily="2" charset="0"/>
                <a:cs typeface="NikoshBAN" panose="02000000000000000000" pitchFamily="2" charset="0"/>
              </a:rPr>
              <a:t>প্রশ্ন</a:t>
            </a:r>
            <a:r>
              <a:rPr lang="en-US" sz="4000" u="sng" dirty="0">
                <a:latin typeface="NikoshBAN" panose="02000000000000000000" pitchFamily="2" charset="0"/>
                <a:cs typeface="NikoshBAN" panose="02000000000000000000" pitchFamily="2" charset="0"/>
              </a:rPr>
              <a:t> : </a:t>
            </a:r>
            <a:r>
              <a:rPr lang="bn-BD" sz="4000" u="sng" dirty="0">
                <a:latin typeface="NikoshBAN" panose="02000000000000000000" pitchFamily="2" charset="0"/>
                <a:cs typeface="NikoshBAN" panose="02000000000000000000" pitchFamily="2" charset="0"/>
              </a:rPr>
              <a:t>১</a:t>
            </a:r>
            <a:r>
              <a:rPr lang="en-US" sz="4000" u="sng" dirty="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সমচ্ছেদ বিন্দু একক ও টাকায় কেন নির্ণয় করা হয়?</a:t>
            </a:r>
            <a:endParaRPr lang="en-US" sz="4000" dirty="0">
              <a:latin typeface="NikoshBAN" panose="02000000000000000000" pitchFamily="2" charset="0"/>
              <a:cs typeface="NikoshBAN" panose="02000000000000000000" pitchFamily="2" charset="0"/>
            </a:endParaRPr>
          </a:p>
        </p:txBody>
      </p:sp>
      <p:sp>
        <p:nvSpPr>
          <p:cNvPr id="2" name="Rectangle 1"/>
          <p:cNvSpPr/>
          <p:nvPr/>
        </p:nvSpPr>
        <p:spPr>
          <a:xfrm>
            <a:off x="538479" y="1710414"/>
            <a:ext cx="8067039" cy="4585871"/>
          </a:xfrm>
          <a:prstGeom prst="rect">
            <a:avLst/>
          </a:prstGeom>
        </p:spPr>
        <p:txBody>
          <a:bodyPr wrap="square">
            <a:spAutoFit/>
          </a:bodyPr>
          <a:lstStyle/>
          <a:p>
            <a:pPr algn="just"/>
            <a:r>
              <a:rPr lang="en-US" sz="3600" dirty="0" err="1">
                <a:solidFill>
                  <a:srgbClr val="0070C0"/>
                </a:solidFill>
                <a:latin typeface="NikoshBAN" panose="02000000000000000000" pitchFamily="2" charset="0"/>
                <a:cs typeface="NikoshBAN" panose="02000000000000000000" pitchFamily="2" charset="0"/>
              </a:rPr>
              <a:t>উত্তর</a:t>
            </a:r>
            <a:r>
              <a:rPr lang="en-US" sz="3600" dirty="0">
                <a:solidFill>
                  <a:srgbClr val="0070C0"/>
                </a:solidFill>
                <a:latin typeface="NikoshBAN" panose="02000000000000000000" pitchFamily="2" charset="0"/>
                <a:cs typeface="NikoshBAN" panose="02000000000000000000" pitchFamily="2" charset="0"/>
              </a:rPr>
              <a:t> : </a:t>
            </a:r>
            <a:r>
              <a:rPr lang="bn-BD" sz="3600" dirty="0">
                <a:solidFill>
                  <a:srgbClr val="0070C0"/>
                </a:solidFill>
                <a:latin typeface="NikoshBAN" panose="02000000000000000000" pitchFamily="2" charset="0"/>
                <a:cs typeface="NikoshBAN" panose="02000000000000000000" pitchFamily="2" charset="0"/>
              </a:rPr>
              <a:t>সমচ্ছেদ বিন্দু একক ও টাকায় দু’ভাবে জানা থাকলে প্রতিষ্ঠান খুব সহজেই তাদের দক্ষতা মূল্যায়ন করে ভবিষ্যৎ লক্ষ্য স্থির করতে পারে। কিছু কোম্পানির ক্ষেত্রে টাকার অংকে আবার কিছু কোম্পানির ক্ষেত্রে একক প্রতি সমচ্ছেদ বিন্দু নির্ণয় করার প্রয়োজন হয়। নির্দিষ্ট পরিমাণ মুনাফার বিপরীতে কত একক বিক্রয় এবং কত টাকা বিক্রয় করতে হবে তাও জানতে পারা যায়। একারণে সমচ্ছেদ বিন্দু একক ও টাকায় কেন নির্ণয় করা হয়।</a:t>
            </a:r>
            <a:endParaRPr lang="en-US" sz="3600" dirty="0">
              <a:solidFill>
                <a:srgbClr val="0070C0"/>
              </a:solidFill>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1608736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TextBox 38"/>
          <p:cNvSpPr txBox="1"/>
          <p:nvPr/>
        </p:nvSpPr>
        <p:spPr>
          <a:xfrm>
            <a:off x="1330701" y="3562895"/>
            <a:ext cx="184731" cy="369332"/>
          </a:xfrm>
          <a:prstGeom prst="rect">
            <a:avLst/>
          </a:prstGeom>
          <a:noFill/>
        </p:spPr>
        <p:txBody>
          <a:bodyPr wrap="none" rtlCol="0">
            <a:spAutoFit/>
          </a:bodyPr>
          <a:lstStyle/>
          <a:p>
            <a:endParaRPr lang="en-US"/>
          </a:p>
        </p:txBody>
      </p:sp>
      <p:sp>
        <p:nvSpPr>
          <p:cNvPr id="5" name="Rectangle 4"/>
          <p:cNvSpPr/>
          <p:nvPr/>
        </p:nvSpPr>
        <p:spPr>
          <a:xfrm>
            <a:off x="651163" y="521889"/>
            <a:ext cx="7841673" cy="1323439"/>
          </a:xfrm>
          <a:prstGeom prst="rect">
            <a:avLst/>
          </a:prstGeom>
          <a:solidFill>
            <a:srgbClr val="FFFF00"/>
          </a:solidFill>
        </p:spPr>
        <p:txBody>
          <a:bodyPr wrap="square">
            <a:spAutoFit/>
          </a:bodyPr>
          <a:lstStyle/>
          <a:p>
            <a:pPr algn="ctr"/>
            <a:r>
              <a:rPr lang="en-US" sz="4000" u="sng" dirty="0" err="1">
                <a:latin typeface="NikoshBAN" panose="02000000000000000000" pitchFamily="2" charset="0"/>
                <a:cs typeface="NikoshBAN" panose="02000000000000000000" pitchFamily="2" charset="0"/>
              </a:rPr>
              <a:t>প্রশ্ন</a:t>
            </a:r>
            <a:r>
              <a:rPr lang="en-US" sz="4000" u="sng" dirty="0">
                <a:latin typeface="NikoshBAN" panose="02000000000000000000" pitchFamily="2" charset="0"/>
                <a:cs typeface="NikoshBAN" panose="02000000000000000000" pitchFamily="2" charset="0"/>
              </a:rPr>
              <a:t> : </a:t>
            </a:r>
            <a:r>
              <a:rPr lang="bn-BD" sz="4000" u="sng" dirty="0">
                <a:latin typeface="NikoshBAN" panose="02000000000000000000" pitchFamily="2" charset="0"/>
                <a:cs typeface="NikoshBAN" panose="02000000000000000000" pitchFamily="2" charset="0"/>
              </a:rPr>
              <a:t>২</a:t>
            </a:r>
            <a:r>
              <a:rPr lang="en-US" sz="4000" dirty="0">
                <a:latin typeface="NikoshBAN" panose="02000000000000000000" pitchFamily="2" charset="0"/>
                <a:cs typeface="NikoshBAN" panose="02000000000000000000" pitchFamily="2" charset="0"/>
              </a:rPr>
              <a:t>. </a:t>
            </a:r>
            <a:r>
              <a:rPr lang="bn-BD" sz="4000" dirty="0">
                <a:latin typeface="NikoshBAN" panose="02000000000000000000" pitchFamily="2" charset="0"/>
                <a:cs typeface="NikoshBAN" panose="02000000000000000000" pitchFamily="2" charset="0"/>
              </a:rPr>
              <a:t>দত্তাংশ কিভাবে সমচ্ছেদ বিন্দুকে প্রভাবিত করে? </a:t>
            </a:r>
            <a:r>
              <a:rPr lang="en-US" sz="4000" dirty="0">
                <a:latin typeface="NikoshBAN" panose="02000000000000000000" pitchFamily="2" charset="0"/>
                <a:cs typeface="NikoshBAN" panose="02000000000000000000" pitchFamily="2" charset="0"/>
              </a:rPr>
              <a:t>	</a:t>
            </a:r>
          </a:p>
        </p:txBody>
      </p:sp>
      <p:sp>
        <p:nvSpPr>
          <p:cNvPr id="2" name="Rectangle 1"/>
          <p:cNvSpPr/>
          <p:nvPr/>
        </p:nvSpPr>
        <p:spPr>
          <a:xfrm>
            <a:off x="542310" y="2117759"/>
            <a:ext cx="8067039" cy="3970318"/>
          </a:xfrm>
          <a:prstGeom prst="rect">
            <a:avLst/>
          </a:prstGeom>
        </p:spPr>
        <p:txBody>
          <a:bodyPr wrap="square">
            <a:spAutoFit/>
          </a:bodyPr>
          <a:lstStyle/>
          <a:p>
            <a:pPr algn="just"/>
            <a:r>
              <a:rPr lang="en-US" sz="3600" b="1" dirty="0" err="1">
                <a:solidFill>
                  <a:srgbClr val="0070C0"/>
                </a:solidFill>
                <a:latin typeface="NikoshBAN" panose="02000000000000000000" pitchFamily="2" charset="0"/>
                <a:cs typeface="NikoshBAN" panose="02000000000000000000" pitchFamily="2" charset="0"/>
              </a:rPr>
              <a:t>উত্তর</a:t>
            </a:r>
            <a:r>
              <a:rPr lang="en-US" sz="3600" b="1" dirty="0">
                <a:solidFill>
                  <a:srgbClr val="0070C0"/>
                </a:solidFill>
                <a:latin typeface="NikoshBAN" panose="02000000000000000000" pitchFamily="2" charset="0"/>
                <a:cs typeface="NikoshBAN" panose="02000000000000000000" pitchFamily="2" charset="0"/>
              </a:rPr>
              <a:t> :</a:t>
            </a:r>
            <a:r>
              <a:rPr lang="bn-BD" sz="3600" b="1" dirty="0">
                <a:solidFill>
                  <a:srgbClr val="0070C0"/>
                </a:solidFill>
                <a:latin typeface="NikoshBAN" panose="02000000000000000000" pitchFamily="2" charset="0"/>
                <a:cs typeface="NikoshBAN" panose="02000000000000000000" pitchFamily="2" charset="0"/>
              </a:rPr>
              <a:t> মোট বিক্রয় হতে পরিবর্তনশীল ব্যয় বাদ দেয়ার পর অবশিষ্ট উদ্বৃত্তকে অবদান বা দত্তাংশ(contribution margin)বলে। এভাবে স্থায়ী ব্যয় ও মুনাফার যোগফলকে অবদান বা দত্তাংশ বলে। দত্তাংশ যত বেশি হবে সমচ্ছেদ বিন্দু একক প্রতি তত কম হবে। আবার দত্তাংশ কম হবে সমচ্ছেদ বিন্দু একক প্রতি তত বেশি হবে। </a:t>
            </a:r>
          </a:p>
        </p:txBody>
      </p:sp>
    </p:spTree>
    <p:extLst>
      <p:ext uri="{BB962C8B-B14F-4D97-AF65-F5344CB8AC3E}">
        <p14:creationId xmlns:p14="http://schemas.microsoft.com/office/powerpoint/2010/main" val="1395622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3C129439-A1C5-4888-A550-788CFCD68E9E}"/>
              </a:ext>
            </a:extLst>
          </p:cNvPr>
          <p:cNvGrpSpPr/>
          <p:nvPr/>
        </p:nvGrpSpPr>
        <p:grpSpPr>
          <a:xfrm>
            <a:off x="1025227" y="581888"/>
            <a:ext cx="7176663" cy="5755422"/>
            <a:chOff x="1025227" y="581888"/>
            <a:chExt cx="7176663" cy="5755422"/>
          </a:xfrm>
        </p:grpSpPr>
        <p:sp>
          <p:nvSpPr>
            <p:cNvPr id="2" name="TextBox 1"/>
            <p:cNvSpPr txBox="1"/>
            <p:nvPr/>
          </p:nvSpPr>
          <p:spPr>
            <a:xfrm>
              <a:off x="1025227" y="581888"/>
              <a:ext cx="7176663" cy="5755422"/>
            </a:xfrm>
            <a:prstGeom prst="rect">
              <a:avLst/>
            </a:prstGeom>
            <a:solidFill>
              <a:schemeClr val="accent4">
                <a:lumMod val="20000"/>
                <a:lumOff val="80000"/>
              </a:schemeClr>
            </a:solidFill>
          </p:spPr>
          <p:txBody>
            <a:bodyPr wrap="square" rtlCol="0">
              <a:spAutoFit/>
            </a:bodyPr>
            <a:lstStyle/>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বিক্রয়</a:t>
              </a:r>
              <a:r>
                <a:rPr lang="en-US" sz="2800" dirty="0">
                  <a:latin typeface="NikoshBAN" panose="02000000000000000000" pitchFamily="2" charset="0"/>
                  <a:cs typeface="NikoshBAN" panose="02000000000000000000" pitchFamily="2" charset="0"/>
                </a:rPr>
                <a:t> (</a:t>
              </a:r>
              <a:r>
                <a:rPr lang="en-US" sz="2400" dirty="0">
                  <a:latin typeface="NikoshBAN" panose="02000000000000000000" pitchFamily="2" charset="0"/>
                  <a:cs typeface="NikoshBAN" panose="02000000000000000000" pitchFamily="2" charset="0"/>
                </a:rPr>
                <a:t>Sales</a:t>
              </a: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  50,000</a:t>
              </a:r>
            </a:p>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পরিবর্তনশীল</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ব্যয়</a:t>
              </a:r>
              <a:r>
                <a:rPr lang="en-US" sz="32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VC</a:t>
              </a:r>
              <a:r>
                <a:rPr lang="en-US" sz="32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  10,000</a:t>
              </a:r>
            </a:p>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দত্তাংশ</a:t>
              </a:r>
              <a:r>
                <a:rPr lang="en-US" sz="28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CM</a:t>
              </a: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  40,000</a:t>
              </a:r>
            </a:p>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স্থির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ব্যয়</a:t>
              </a:r>
              <a:r>
                <a:rPr lang="en-US" sz="28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FC</a:t>
              </a: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   5,000</a:t>
              </a:r>
            </a:p>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অবচয়</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a:t>
              </a:r>
              <a:r>
                <a:rPr lang="en-US" sz="2800" dirty="0">
                  <a:latin typeface="NikoshBAN" panose="02000000000000000000" pitchFamily="2" charset="0"/>
                  <a:cs typeface="NikoshBAN" panose="02000000000000000000" pitchFamily="2" charset="0"/>
                </a:rPr>
                <a:t> ও </a:t>
              </a:r>
              <a:r>
                <a:rPr lang="en-US" sz="2800" dirty="0" err="1">
                  <a:latin typeface="NikoshBAN" panose="02000000000000000000" pitchFamily="2" charset="0"/>
                  <a:cs typeface="NikoshBAN" panose="02000000000000000000" pitchFamily="2" charset="0"/>
                </a:rPr>
                <a:t>সুদ</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পূর্ববর্তী</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মুনাফা</a:t>
              </a:r>
              <a:r>
                <a:rPr lang="en-US" sz="28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EBDIT</a:t>
              </a:r>
              <a:r>
                <a:rPr lang="en-US" sz="2800" dirty="0">
                  <a:latin typeface="NikoshBAN" panose="02000000000000000000" pitchFamily="2" charset="0"/>
                  <a:cs typeface="NikoshBAN" panose="02000000000000000000" pitchFamily="2" charset="0"/>
                </a:rPr>
                <a:t>)</a:t>
              </a:r>
              <a:r>
                <a:rPr lang="bn-BD"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 35,000</a:t>
              </a:r>
            </a:p>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অবচয়</a:t>
              </a:r>
              <a:r>
                <a:rPr lang="en-US" sz="28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DEP</a:t>
              </a: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   3,000</a:t>
              </a:r>
            </a:p>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a:t>
              </a:r>
              <a:r>
                <a:rPr lang="en-US" sz="2800" dirty="0">
                  <a:latin typeface="NikoshBAN" panose="02000000000000000000" pitchFamily="2" charset="0"/>
                  <a:cs typeface="NikoshBAN" panose="02000000000000000000" pitchFamily="2" charset="0"/>
                </a:rPr>
                <a:t> ও </a:t>
              </a:r>
              <a:r>
                <a:rPr lang="en-US" sz="2800" dirty="0" err="1">
                  <a:latin typeface="NikoshBAN" panose="02000000000000000000" pitchFamily="2" charset="0"/>
                  <a:cs typeface="NikoshBAN" panose="02000000000000000000" pitchFamily="2" charset="0"/>
                </a:rPr>
                <a:t>সুদ</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পূর্ববর্তী</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মুনাফা</a:t>
              </a:r>
              <a:r>
                <a:rPr lang="en-US" sz="28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EBIT</a:t>
              </a: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 32,000</a:t>
              </a:r>
            </a:p>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সুদ</a:t>
              </a:r>
              <a:r>
                <a:rPr lang="en-US" sz="28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INT</a:t>
              </a: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    2,000</a:t>
              </a:r>
            </a:p>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পূর্ববর্তী</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মুনাফা</a:t>
              </a:r>
              <a:r>
                <a:rPr lang="en-US" sz="28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EBT</a:t>
              </a: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30,000</a:t>
              </a:r>
            </a:p>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a:t>
              </a:r>
              <a:r>
                <a:rPr lang="en-US" sz="28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TAX</a:t>
              </a: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    9,000</a:t>
              </a:r>
            </a:p>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পরবতী</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মুনাফা</a:t>
              </a:r>
              <a:r>
                <a:rPr lang="en-US" sz="28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EAT</a:t>
              </a: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 21,000</a:t>
              </a:r>
            </a:p>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অবচয়</a:t>
              </a:r>
              <a:r>
                <a:rPr lang="en-US" sz="28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DEP</a:t>
              </a: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   3,000</a:t>
              </a:r>
            </a:p>
            <a:p>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কর</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পরবর্তী</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নগদ</a:t>
              </a:r>
              <a:r>
                <a:rPr lang="en-US" sz="2800" dirty="0">
                  <a:latin typeface="NikoshBAN" panose="02000000000000000000" pitchFamily="2" charset="0"/>
                  <a:cs typeface="NikoshBAN" panose="02000000000000000000" pitchFamily="2" charset="0"/>
                </a:rPr>
                <a:t> </a:t>
              </a:r>
              <a:r>
                <a:rPr lang="en-US" sz="2800" dirty="0" err="1">
                  <a:latin typeface="NikoshBAN" panose="02000000000000000000" pitchFamily="2" charset="0"/>
                  <a:cs typeface="NikoshBAN" panose="02000000000000000000" pitchFamily="2" charset="0"/>
                </a:rPr>
                <a:t>আন্ত:প্রবাহ</a:t>
              </a:r>
              <a:r>
                <a:rPr lang="en-US" sz="2800" dirty="0">
                  <a:latin typeface="NikoshBAN" panose="02000000000000000000" pitchFamily="2" charset="0"/>
                  <a:cs typeface="NikoshBAN" panose="02000000000000000000" pitchFamily="2" charset="0"/>
                </a:rPr>
                <a:t> (</a:t>
              </a:r>
              <a:r>
                <a:rPr lang="en-US" sz="2000" dirty="0">
                  <a:latin typeface="NikoshBAN" panose="02000000000000000000" pitchFamily="2" charset="0"/>
                  <a:cs typeface="NikoshBAN" panose="02000000000000000000" pitchFamily="2" charset="0"/>
                </a:rPr>
                <a:t>CFAT</a:t>
              </a:r>
              <a:r>
                <a:rPr lang="en-US" sz="2800" dirty="0">
                  <a:latin typeface="NikoshBAN" panose="02000000000000000000" pitchFamily="2" charset="0"/>
                  <a:cs typeface="NikoshBAN" panose="02000000000000000000" pitchFamily="2" charset="0"/>
                </a:rPr>
                <a:t>) 	 </a:t>
              </a:r>
              <a:r>
                <a:rPr lang="bn-BD" sz="2800" dirty="0">
                  <a:latin typeface="NikoshBAN" panose="02000000000000000000" pitchFamily="2" charset="0"/>
                  <a:cs typeface="NikoshBAN" panose="02000000000000000000" pitchFamily="2" charset="0"/>
                </a:rPr>
                <a:t>		 </a:t>
              </a:r>
              <a:r>
                <a:rPr lang="en-US" sz="2800" dirty="0">
                  <a:latin typeface="NikoshBAN" panose="02000000000000000000" pitchFamily="2" charset="0"/>
                  <a:cs typeface="NikoshBAN" panose="02000000000000000000" pitchFamily="2" charset="0"/>
                </a:rPr>
                <a:t>24,000</a:t>
              </a:r>
            </a:p>
          </p:txBody>
        </p:sp>
        <p:cxnSp>
          <p:nvCxnSpPr>
            <p:cNvPr id="4" name="Straight Connector 3"/>
            <p:cNvCxnSpPr/>
            <p:nvPr/>
          </p:nvCxnSpPr>
          <p:spPr>
            <a:xfrm>
              <a:off x="6179127" y="1454727"/>
              <a:ext cx="1870359" cy="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6206835" y="4876800"/>
              <a:ext cx="18426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192981" y="2327564"/>
              <a:ext cx="1870359" cy="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220690" y="4003964"/>
              <a:ext cx="18426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179125" y="3172688"/>
              <a:ext cx="1870359" cy="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220690" y="5735783"/>
              <a:ext cx="18426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4824087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Atlas</Template>
  <TotalTime>2215</TotalTime>
  <Words>386</Words>
  <Application>Microsoft Office PowerPoint</Application>
  <PresentationFormat>On-screen Show (4:3)</PresentationFormat>
  <Paragraphs>66</Paragraphs>
  <Slides>15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Calibri</vt:lpstr>
      <vt:lpstr>Calibri Light</vt:lpstr>
      <vt:lpstr>Cambria Math</vt:lpstr>
      <vt:lpstr>NikoshBAN</vt:lpstr>
      <vt:lpstr>Rockwell</vt:lpstr>
      <vt:lpstr>Vrinda</vt:lpstr>
      <vt:lpstr>Wingdings</vt:lpstr>
      <vt:lpstr>Atlas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Raozan College</dc:creator>
  <cp:lastModifiedBy>Raozan College</cp:lastModifiedBy>
  <cp:revision>312</cp:revision>
  <dcterms:created xsi:type="dcterms:W3CDTF">2019-06-11T16:39:17Z</dcterms:created>
  <dcterms:modified xsi:type="dcterms:W3CDTF">2021-07-28T14:31:50Z</dcterms:modified>
</cp:coreProperties>
</file>