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2"/>
  </p:notesMasterIdLst>
  <p:sldIdLst>
    <p:sldId id="334" r:id="rId2"/>
    <p:sldId id="350" r:id="rId3"/>
    <p:sldId id="259" r:id="rId4"/>
    <p:sldId id="354" r:id="rId5"/>
    <p:sldId id="353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3" r:id="rId14"/>
    <p:sldId id="362" r:id="rId15"/>
    <p:sldId id="366" r:id="rId16"/>
    <p:sldId id="365" r:id="rId17"/>
    <p:sldId id="352" r:id="rId18"/>
    <p:sldId id="367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334"/>
            <p14:sldId id="350"/>
            <p14:sldId id="259"/>
            <p14:sldId id="354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3"/>
            <p14:sldId id="362"/>
            <p14:sldId id="366"/>
            <p14:sldId id="365"/>
            <p14:sldId id="352"/>
            <p14:sldId id="367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027" autoAdjust="0"/>
  </p:normalViewPr>
  <p:slideViewPr>
    <p:cSldViewPr snapToGrid="0">
      <p:cViewPr varScale="1">
        <p:scale>
          <a:sx n="64" d="100"/>
          <a:sy n="64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3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6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7021D-E2E4-4AAE-BDEE-35EA0461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03979"/>
            <a:ext cx="4002370" cy="53770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708C91-7FC4-422F-9570-FF6269E32A98}"/>
              </a:ext>
            </a:extLst>
          </p:cNvPr>
          <p:cNvSpPr txBox="1">
            <a:spLocks/>
          </p:cNvSpPr>
          <p:nvPr/>
        </p:nvSpPr>
        <p:spPr>
          <a:xfrm>
            <a:off x="4736892" y="964324"/>
            <a:ext cx="4407107" cy="3862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br>
              <a:rPr lang="bn-BD" sz="115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15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CAFCC-725E-4F23-8771-4334A2980DB7}"/>
              </a:ext>
            </a:extLst>
          </p:cNvPr>
          <p:cNvSpPr/>
          <p:nvPr/>
        </p:nvSpPr>
        <p:spPr>
          <a:xfrm>
            <a:off x="4032351" y="674554"/>
            <a:ext cx="149901" cy="5036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F6C46-6745-4CC4-8F18-EC64BAFC8F4F}"/>
              </a:ext>
            </a:extLst>
          </p:cNvPr>
          <p:cNvSpPr/>
          <p:nvPr/>
        </p:nvSpPr>
        <p:spPr>
          <a:xfrm>
            <a:off x="4272195" y="1154244"/>
            <a:ext cx="149901" cy="39723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EDA44-EF3C-41A2-A95F-82251E73F85E}"/>
              </a:ext>
            </a:extLst>
          </p:cNvPr>
          <p:cNvSpPr/>
          <p:nvPr/>
        </p:nvSpPr>
        <p:spPr>
          <a:xfrm>
            <a:off x="4512039" y="674554"/>
            <a:ext cx="149901" cy="5036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CD145-9C24-4441-8BE9-319CF62E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FBI_I_Cost of Capital_AUC_10.01.2021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FEED3-462C-4D19-8CE3-F84FF540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b="1" dirty="0"/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এসাইনমেন্টের জন্য বরাদ্দকৃত নম্বর : ২০</a:t>
            </a:r>
          </a:p>
          <a:p>
            <a:pPr algn="ctr"/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181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 ক্ষেত্রে পারদর্শিতার মাত্রা ০৪টি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অগ্রগতি প্রয়োজন (০-৯ নম্বর)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ভালো (১০-১৩ নম্বর)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উত্তম (১৪-১৫ নম্বর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অতি উত্তম (১৬-২০ নম্বর)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0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 ক্ষেত্রে পারদর্শিতার মাত্রা ০৪টি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অগ্রগতি প্রয়োজন (০-৯ নম্বর)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ভালো (১০-১৩ নম্বর)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উত্তম (১৪-১৫ নম্বর</a:t>
            </a:r>
          </a:p>
          <a:p>
            <a:pPr algn="just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অতি উত্তম (১৬-২০ নম্বর)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3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9764" y="432324"/>
            <a:ext cx="842447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ফিন্যান্স, ব্যাংকিং ও বিমা-১ম পত্র বিষয়ের ১নং এসাইনমেন্টের নম্বর বণ্টন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E66A8-B0AF-41C6-9C56-EEC103D0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36660" r="45410" b="23393"/>
          <a:stretch/>
        </p:blipFill>
        <p:spPr>
          <a:xfrm>
            <a:off x="734519" y="2246610"/>
            <a:ext cx="7648487" cy="39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9764" y="432324"/>
            <a:ext cx="842447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ফিন্যান্স, ব্যাংকিং ও বিমা-১ম পত্র বিষয়ের ১নং এসাইনমেন্ট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8044F-3307-4C0A-AEAA-DA1E28FB4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3247"/>
          <a:stretch/>
        </p:blipFill>
        <p:spPr>
          <a:xfrm>
            <a:off x="256104" y="2346437"/>
            <a:ext cx="8631792" cy="40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8044F-3307-4C0A-AEAA-DA1E28FB4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8456" r="46299"/>
          <a:stretch/>
        </p:blipFill>
        <p:spPr>
          <a:xfrm>
            <a:off x="286084" y="194701"/>
            <a:ext cx="8543122" cy="62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4BA1F-0F48-4B9F-B10F-399939520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2" t="23539" r="8688" b="4732"/>
          <a:stretch/>
        </p:blipFill>
        <p:spPr>
          <a:xfrm>
            <a:off x="344774" y="389744"/>
            <a:ext cx="8409482" cy="60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3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09075" y="388153"/>
            <a:ext cx="575622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করণীয়ঃ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41C6E-A8F0-4538-B4F7-8BEFF6744D20}"/>
              </a:ext>
            </a:extLst>
          </p:cNvPr>
          <p:cNvSpPr txBox="1"/>
          <p:nvPr/>
        </p:nvSpPr>
        <p:spPr>
          <a:xfrm>
            <a:off x="584616" y="1706488"/>
            <a:ext cx="7974767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১.কঠোরভাবে স্বাস্থ্যবিধি মেনে এসাইনমেন্ট গ্রহণ, প্রস্তুত ও জমাদান প্রক্রিয়া সম্পন্ন করতে হবে।</a:t>
            </a:r>
          </a:p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২.নির্ধারিত সময়ে এসাইনমেন্ট গ্রহণ ও জমাদান।</a:t>
            </a:r>
          </a:p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৩.কভার পৃষ্ঠার উপরের অংশ ইংরেজিতে নির্ভুলভাবে পূরণ করতে হবে। </a:t>
            </a:r>
          </a:p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৪.এসাইনমেন্ট প্রস্তুতের ক্ষেত্রে নকল বা অন্য কোন অনিয়মের আশ্রয় গ্রহণ করা যাবেনা।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CA699-9570-438C-AEEC-81BED637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16833" r="25410" b="21935"/>
          <a:stretch/>
        </p:blipFill>
        <p:spPr>
          <a:xfrm>
            <a:off x="239841" y="209860"/>
            <a:ext cx="8679305" cy="6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2802195"/>
            <a:ext cx="7683910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এসাইনমেন্ট-০১ প্রস্তুতকরণ</a:t>
            </a:r>
            <a:endParaRPr lang="bn-BD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78" y="393513"/>
            <a:ext cx="1692228" cy="169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F1E4B7-64C1-48AC-9B11-C6189F05F6D3}"/>
              </a:ext>
            </a:extLst>
          </p:cNvPr>
          <p:cNvSpPr txBox="1"/>
          <p:nvPr/>
        </p:nvSpPr>
        <p:spPr>
          <a:xfrm>
            <a:off x="2107384" y="364668"/>
            <a:ext cx="504924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ক্লাসরুম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67657-720E-496F-AB10-147DB591E5DD}"/>
              </a:ext>
            </a:extLst>
          </p:cNvPr>
          <p:cNvSpPr/>
          <p:nvPr/>
        </p:nvSpPr>
        <p:spPr>
          <a:xfrm>
            <a:off x="2107384" y="1872773"/>
            <a:ext cx="5049248" cy="1801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7849C-7A09-4C70-BCF8-7322DBC1C4A4}"/>
              </a:ext>
            </a:extLst>
          </p:cNvPr>
          <p:cNvSpPr/>
          <p:nvPr/>
        </p:nvSpPr>
        <p:spPr>
          <a:xfrm>
            <a:off x="28136" y="6119446"/>
            <a:ext cx="9087728" cy="2744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BDD36-1485-4DA3-A08F-2F74ECF23635}"/>
              </a:ext>
            </a:extLst>
          </p:cNvPr>
          <p:cNvSpPr/>
          <p:nvPr/>
        </p:nvSpPr>
        <p:spPr>
          <a:xfrm>
            <a:off x="14990" y="172092"/>
            <a:ext cx="9115864" cy="191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5">
            <a:extLst>
              <a:ext uri="{FF2B5EF4-FFF2-40B4-BE49-F238E27FC236}">
                <a16:creationId xmlns:a16="http://schemas.microsoft.com/office/drawing/2014/main" id="{9A74B1CA-EF55-4B6D-80F3-8A4CEE6DB736}"/>
              </a:ext>
            </a:extLst>
          </p:cNvPr>
          <p:cNvSpPr/>
          <p:nvPr/>
        </p:nvSpPr>
        <p:spPr>
          <a:xfrm>
            <a:off x="3032164" y="2087250"/>
            <a:ext cx="5978770" cy="3438843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কো-অর্ডিনেটর, অনার্স কোর্স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>
              <a:solidFill>
                <a:srgbClr val="002060"/>
              </a:solidFill>
            </a:endParaRP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5F223-EA60-4FEA-98BF-CB4FF0FEB873}"/>
              </a:ext>
            </a:extLst>
          </p:cNvPr>
          <p:cNvSpPr/>
          <p:nvPr/>
        </p:nvSpPr>
        <p:spPr>
          <a:xfrm>
            <a:off x="28136" y="5841552"/>
            <a:ext cx="9087728" cy="21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AA6B0-D7AC-4DDC-ACE4-21498234CA02}"/>
              </a:ext>
            </a:extLst>
          </p:cNvPr>
          <p:cNvSpPr/>
          <p:nvPr/>
        </p:nvSpPr>
        <p:spPr>
          <a:xfrm>
            <a:off x="28136" y="5557560"/>
            <a:ext cx="9087728" cy="2194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F4580B46-630D-4680-9FB3-8D7E9B1DA7D4}"/>
              </a:ext>
            </a:extLst>
          </p:cNvPr>
          <p:cNvSpPr/>
          <p:nvPr/>
        </p:nvSpPr>
        <p:spPr>
          <a:xfrm>
            <a:off x="138806" y="2177037"/>
            <a:ext cx="2859227" cy="33461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B4F0BF80-4799-4590-9F48-D7BEBB44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4" y="2335883"/>
            <a:ext cx="2687769" cy="30415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40D49-F5C6-4765-A70E-204C90216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4" y="396941"/>
            <a:ext cx="1902144" cy="17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CEDP_Teacher's Training_8th Batch_Management_Group-6/F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সালের এইচ এস সি পরীক্ষার্থীদের এসাইনমেন্ট গ্রহণ, প্রস্তুত ও জমাদান বিষয়ক নির্দেশনা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just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কনটেন্ট মাধ্যমিক ও উচ্চ শিক্ষা অধিদপ্তর কর্তৃক ২৬ জুলাই ২০২১ তারিখে জারিকৃত বিজ্ঞপ্তির আলোকে তৈরি করা হয়েছে।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0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 গ্রহণ, প্রস্তুত ও জমাদান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 কার্যক্রম শুরু</a:t>
            </a: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 জুলাই ২০২১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পর্যায়ে ০২ সপ্তাহের এসাইনমেন্ট প্রস্তুক করে জমাদানের শেষ তারিখ</a:t>
            </a: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 আগষ্ট ২০২১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1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এসাইনমেন্ট ৩০(ত্রিশ)টি</a:t>
            </a:r>
          </a:p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সময় ১৫(পনের সপ্তাহ)</a:t>
            </a:r>
          </a:p>
          <a:p>
            <a:pPr algn="ctr"/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সপ্তাহে ০২টি এসাইনমেন্ট প্রস্তুক করতে হবে।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7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644577" y="614596"/>
            <a:ext cx="7889822" cy="5606322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এসাইনমেন্ট ৩০(ত্রিশ)টি</a:t>
            </a:r>
          </a:p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সময় ১৫(পনের সপ্তাহ)</a:t>
            </a:r>
          </a:p>
          <a:p>
            <a:pPr algn="ctr"/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সপ্তাহে ০২টি এসাইনমেন্ট প্রস্তুক করতে হবে।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2181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2354</TotalTime>
  <Words>317</Words>
  <Application>Microsoft Office PowerPoint</Application>
  <PresentationFormat>On-screen Show (4:3)</PresentationFormat>
  <Paragraphs>103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Raozan College</cp:lastModifiedBy>
  <cp:revision>326</cp:revision>
  <dcterms:created xsi:type="dcterms:W3CDTF">2019-06-11T16:39:17Z</dcterms:created>
  <dcterms:modified xsi:type="dcterms:W3CDTF">2021-07-29T05:44:35Z</dcterms:modified>
</cp:coreProperties>
</file>