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4" r:id="rId6"/>
    <p:sldId id="263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63" autoAdjust="0"/>
  </p:normalViewPr>
  <p:slideViewPr>
    <p:cSldViewPr snapToGrid="0">
      <p:cViewPr>
        <p:scale>
          <a:sx n="64" d="100"/>
          <a:sy n="64" d="100"/>
        </p:scale>
        <p:origin x="-9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2B480-9953-4EA8-A4BE-D63848946A7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CF7A4-0A04-486C-9AC4-14EBC49A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8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F7A4-0A04-486C-9AC4-14EBC49A0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01A2E3-2681-418C-B0D6-8D21B9BBB8B7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666892-7FF9-4DBF-8797-F9FEE9EFE2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32 Points 4">
            <a:extLst>
              <a:ext uri="{FF2B5EF4-FFF2-40B4-BE49-F238E27FC236}">
                <a16:creationId xmlns="" xmlns:a16="http://schemas.microsoft.com/office/drawing/2014/main" id="{AF7CB1DD-38B1-412B-97A7-A6159133FCEB}"/>
              </a:ext>
            </a:extLst>
          </p:cNvPr>
          <p:cNvSpPr/>
          <p:nvPr/>
        </p:nvSpPr>
        <p:spPr>
          <a:xfrm>
            <a:off x="352517" y="1323439"/>
            <a:ext cx="6477366" cy="4727466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F1C66E-B7CF-4374-9B54-AA664DCD1FE1}"/>
              </a:ext>
            </a:extLst>
          </p:cNvPr>
          <p:cNvSpPr txBox="1"/>
          <p:nvPr/>
        </p:nvSpPr>
        <p:spPr>
          <a:xfrm>
            <a:off x="2005588" y="2567680"/>
            <a:ext cx="393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মিটে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D6AB83-8640-4D75-9C49-56F38AF00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79332" y="1635470"/>
            <a:ext cx="4818906" cy="4726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অন্তর্বর্তীকালীন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A15C1205-BF00-4B28-BF99-3BD78DD19589}"/>
                  </a:ext>
                </a:extLst>
              </p:cNvPr>
              <p:cNvSpPr txBox="1"/>
              <p:nvPr/>
            </p:nvSpPr>
            <p:spPr>
              <a:xfrm>
                <a:off x="-52466" y="0"/>
                <a:ext cx="12192000" cy="803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u="sng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40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 </a:t>
                </a:r>
                <a:r>
                  <a:rPr lang="en-US" sz="4000" b="1" u="sng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৮৯%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000" b="1" u="sng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4000" b="1" u="sng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প্রকাশিত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রূপ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৮৯% </a:t>
                </a:r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৮৯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4000" b="1" i="1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প্রকাশিত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রূপ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৮৯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4000" b="1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১০০ )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৮৯ 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০.৮৯</a:t>
                </a:r>
                <a:endParaRPr lang="en-US" sz="2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০.৮৯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০০                                                                                                                                             </a:t>
                </a:r>
                <a:endParaRPr lang="en-US" sz="2800" b="1" u="sng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৮৯০</a:t>
                </a:r>
                <a:endParaRPr lang="en-US" sz="2800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৮০০</a:t>
                </a:r>
                <a:endParaRPr lang="en-US" sz="2800" b="1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৯০০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৯০০   </a:t>
                </a:r>
              </a:p>
              <a:p>
                <a:r>
                  <a:rPr lang="en-US" sz="28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    ০</a:t>
                </a:r>
              </a:p>
              <a:p>
                <a:endParaRPr lang="en-US" sz="2800" b="1" u="sng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A15C1205-BF00-4B28-BF99-3BD78DD19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466" y="0"/>
                <a:ext cx="12192000" cy="8032840"/>
              </a:xfrm>
              <a:prstGeom prst="rect">
                <a:avLst/>
              </a:prstGeom>
              <a:blipFill rotWithShape="1">
                <a:blip r:embed="rId2"/>
                <a:stretch>
                  <a:fillRect l="-75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211580" y="4841823"/>
            <a:ext cx="8844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28676" y="6613161"/>
            <a:ext cx="8844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21376" y="5716249"/>
            <a:ext cx="8844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2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48EDCF-318C-4FE3-A4A0-DD34F57A15F4}"/>
              </a:ext>
            </a:extLst>
          </p:cNvPr>
          <p:cNvSpPr txBox="1"/>
          <p:nvPr/>
        </p:nvSpPr>
        <p:spPr>
          <a:xfrm>
            <a:off x="0" y="35052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3FEE5340-7219-4018-9503-B8838BF2C812}"/>
                  </a:ext>
                </a:extLst>
              </p:cNvPr>
              <p:cNvSpPr txBox="1"/>
              <p:nvPr/>
            </p:nvSpPr>
            <p:spPr>
              <a:xfrm>
                <a:off x="79949" y="75611"/>
                <a:ext cx="12192000" cy="6551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4000" b="1" u="sng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40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4000" b="1" u="sng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(৪)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১২৫%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000" b="1" u="sng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4000" b="1" u="sng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প্রকাশিত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রূপ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১২৫%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১২৫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প্রকাশিত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রূপ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  <a:p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১২৫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১০০ )১২৫ (১.২৫</a:t>
                </a:r>
              </a:p>
              <a:p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১০০                                                                                            </a:t>
                </a:r>
                <a:endParaRPr lang="en-US" sz="2800" b="1" u="sng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২৫০</a:t>
                </a:r>
              </a:p>
              <a:p>
                <a:r>
                  <a:rPr lang="en-US" sz="40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= ১.২৫                      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২০০</a:t>
                </a:r>
                <a:endParaRPr lang="en-US" sz="2800" b="1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৫০০</a:t>
                </a:r>
              </a:p>
              <a:p>
                <a:r>
                  <a:rPr lang="en-US" sz="2800" b="1" i="1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i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৫০০ 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   ০</a:t>
                </a:r>
                <a:endParaRPr lang="en-US" sz="2800" b="1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FEE5340-7219-4018-9503-B8838BF2C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9" y="75611"/>
                <a:ext cx="12192000" cy="6551409"/>
              </a:xfrm>
              <a:prstGeom prst="rect">
                <a:avLst/>
              </a:prstGeom>
              <a:blipFill rotWithShape="1">
                <a:blip r:embed="rId2"/>
                <a:stretch>
                  <a:fillRect t="-1581" b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5528874" y="4128624"/>
            <a:ext cx="94937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641299" y="5191921"/>
            <a:ext cx="90940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88637" y="6086667"/>
            <a:ext cx="90940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722032-F362-40D0-90A2-5E18CDD0BF8B}"/>
              </a:ext>
            </a:extLst>
          </p:cNvPr>
          <p:cNvSpPr/>
          <p:nvPr/>
        </p:nvSpPr>
        <p:spPr>
          <a:xfrm>
            <a:off x="0" y="-31736"/>
            <a:ext cx="12192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F2350E-CFB9-47DF-AC5C-3847B0AD51E8}"/>
              </a:ext>
            </a:extLst>
          </p:cNvPr>
          <p:cNvSpPr txBox="1"/>
          <p:nvPr/>
        </p:nvSpPr>
        <p:spPr>
          <a:xfrm>
            <a:off x="0" y="1642140"/>
            <a:ext cx="12192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(২)   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৩৪%</a:t>
            </a:r>
            <a:endParaRPr lang="en-US" sz="5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ভগ্নাঙশে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u="sn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4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2D9183-9178-4BEF-823C-964DBC351C31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6000" b="1" u="sng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6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6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6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১২%</a:t>
            </a:r>
          </a:p>
          <a:p>
            <a:r>
              <a:rPr lang="en-US" sz="6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b="1" u="sng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6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u="sng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13A400-EB98-4919-82A8-1B96669E4C5E}"/>
              </a:ext>
            </a:extLst>
          </p:cNvPr>
          <p:cNvSpPr txBox="1"/>
          <p:nvPr/>
        </p:nvSpPr>
        <p:spPr>
          <a:xfrm>
            <a:off x="0" y="0"/>
            <a:ext cx="121920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সুরক্ষা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*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*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*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*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*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পড়াশুনা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*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কার্টুন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="" xmlns:a16="http://schemas.microsoft.com/office/drawing/2014/main" id="{D79E4C01-4675-42CB-92A9-8EFF66A6666C}"/>
              </a:ext>
            </a:extLst>
          </p:cNvPr>
          <p:cNvSpPr/>
          <p:nvPr/>
        </p:nvSpPr>
        <p:spPr>
          <a:xfrm>
            <a:off x="7980218" y="4721628"/>
            <a:ext cx="3983182" cy="213637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</a:rPr>
              <a:t>ধন্যবাদ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1BCB16-FF5B-4214-BBA2-CDDE734AB30C}"/>
              </a:ext>
            </a:extLst>
          </p:cNvPr>
          <p:cNvSpPr txBox="1"/>
          <p:nvPr/>
        </p:nvSpPr>
        <p:spPr>
          <a:xfrm>
            <a:off x="426719" y="2361027"/>
            <a:ext cx="5303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বিদ্যালয়,ক্ষেতলাল,জয়পুরহাট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০১৭১৮৮১৪৫২০।</a:t>
            </a:r>
          </a:p>
        </p:txBody>
      </p:sp>
      <p:sp>
        <p:nvSpPr>
          <p:cNvPr id="9" name="Flowchart: Direct Access Storage 8">
            <a:extLst>
              <a:ext uri="{FF2B5EF4-FFF2-40B4-BE49-F238E27FC236}">
                <a16:creationId xmlns="" xmlns:a16="http://schemas.microsoft.com/office/drawing/2014/main" id="{363A2203-EF2F-4E25-8260-67970AD1E15D}"/>
              </a:ext>
            </a:extLst>
          </p:cNvPr>
          <p:cNvSpPr/>
          <p:nvPr/>
        </p:nvSpPr>
        <p:spPr>
          <a:xfrm>
            <a:off x="2501704" y="467938"/>
            <a:ext cx="7188591" cy="1261109"/>
          </a:xfrm>
          <a:prstGeom prst="flowChartMagneticDrum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9" y="2562265"/>
            <a:ext cx="3523161" cy="34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78285979-2612-44B1-BAFA-027E5DB26E5E}"/>
              </a:ext>
            </a:extLst>
          </p:cNvPr>
          <p:cNvSpPr/>
          <p:nvPr/>
        </p:nvSpPr>
        <p:spPr>
          <a:xfrm>
            <a:off x="2018075" y="260253"/>
            <a:ext cx="6583682" cy="2954216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শুণি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Amra-korbo-joy - 10Youtube.com">
            <a:hlinkClick r:id="" action="ppaction://media"/>
            <a:extLst>
              <a:ext uri="{FF2B5EF4-FFF2-40B4-BE49-F238E27FC236}">
                <a16:creationId xmlns="" xmlns:a16="http://schemas.microsoft.com/office/drawing/2014/main" id="{EDFB19DA-A616-40A9-B47C-F1DDA0E5E1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500"/>
                  <p14:fade in="1500" out="7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31676" y="4925767"/>
            <a:ext cx="609600" cy="5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9764" y="503438"/>
            <a:ext cx="12070080" cy="6248877"/>
            <a:chOff x="0" y="323556"/>
            <a:chExt cx="12070080" cy="624887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2EF3214-9E8C-47EB-AD5F-67705F4EE8C1}"/>
                </a:ext>
              </a:extLst>
            </p:cNvPr>
            <p:cNvSpPr/>
            <p:nvPr/>
          </p:nvSpPr>
          <p:spPr>
            <a:xfrm>
              <a:off x="4175759" y="323556"/>
              <a:ext cx="4757225" cy="17546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bg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5400" dirty="0">
                  <a:solidFill>
                    <a:schemeClr val="bg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bg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5400" dirty="0">
                  <a:solidFill>
                    <a:schemeClr val="bg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A89B7A7-134D-46F0-AE5A-69FEAB1E04C9}"/>
                </a:ext>
              </a:extLst>
            </p:cNvPr>
            <p:cNvSpPr txBox="1"/>
            <p:nvPr/>
          </p:nvSpPr>
          <p:spPr>
            <a:xfrm>
              <a:off x="0" y="4325664"/>
              <a:ext cx="1207008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en-US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</a:t>
              </a:r>
              <a:r>
                <a:rPr lang="en-US" sz="8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শতকরা</a:t>
              </a:r>
              <a:endPara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6D6FA83-C2F4-4F0A-BBD0-E6D5053F7C41}"/>
                </a:ext>
              </a:extLst>
            </p:cNvPr>
            <p:cNvSpPr txBox="1"/>
            <p:nvPr/>
          </p:nvSpPr>
          <p:spPr>
            <a:xfrm>
              <a:off x="167533" y="662260"/>
              <a:ext cx="3488789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4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৯</a:t>
              </a:r>
            </a:p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৯৪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7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AB8F383B-A048-4904-9343-A28080A6B126}"/>
              </a:ext>
            </a:extLst>
          </p:cNvPr>
          <p:cNvSpPr/>
          <p:nvPr/>
        </p:nvSpPr>
        <p:spPr>
          <a:xfrm>
            <a:off x="387501" y="138544"/>
            <a:ext cx="4201124" cy="1723507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CAF5D0-E579-46B2-9EF9-C07CCD4E92BF}"/>
              </a:ext>
            </a:extLst>
          </p:cNvPr>
          <p:cNvSpPr txBox="1"/>
          <p:nvPr/>
        </p:nvSpPr>
        <p:spPr>
          <a:xfrm>
            <a:off x="0" y="216408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23.১.১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২৩.১.২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২৩.১.৩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553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F176F7-16BB-4971-B49E-57E75F6E4545}"/>
              </a:ext>
            </a:extLst>
          </p:cNvPr>
          <p:cNvSpPr txBox="1"/>
          <p:nvPr/>
        </p:nvSpPr>
        <p:spPr>
          <a:xfrm>
            <a:off x="509665" y="412979"/>
            <a:ext cx="364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28" y="346070"/>
            <a:ext cx="4725181" cy="636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C059BEE8-F3D5-4A52-B574-509FDC50E31F}"/>
                  </a:ext>
                </a:extLst>
              </p:cNvPr>
              <p:cNvSpPr txBox="1"/>
              <p:nvPr/>
            </p:nvSpPr>
            <p:spPr>
              <a:xfrm>
                <a:off x="0" y="1"/>
                <a:ext cx="12192000" cy="4895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4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4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4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&gt;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যার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হর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১০০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&gt;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প্রতীক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%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C059BEE8-F3D5-4A52-B574-509FDC50E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"/>
                <a:ext cx="12192000" cy="4895571"/>
              </a:xfrm>
              <a:prstGeom prst="rect">
                <a:avLst/>
              </a:prstGeom>
              <a:blipFill rotWithShape="1">
                <a:blip r:embed="rId2"/>
                <a:stretch>
                  <a:fillRect l="-2250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5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7B3BBE49-9DC4-40E0-A9CA-E03BE6E4AB17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93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</a:t>
                </a:r>
              </a:p>
              <a:p>
                <a:r>
                  <a:rPr lang="en-US" sz="40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</a:t>
                </a:r>
                <a:r>
                  <a:rPr lang="en-US" sz="6000" b="1" u="sng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6000" b="1" u="sng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%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   ১%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১৫%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১০০%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০০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১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3BBE49-9DC4-40E0-A9CA-E03BE6E4A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931624"/>
              </a:xfrm>
              <a:prstGeom prst="rect">
                <a:avLst/>
              </a:prstGeom>
              <a:blipFill rotWithShape="1">
                <a:blip r:embed="rId2"/>
                <a:stretch>
                  <a:fillRect b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5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3FEE5340-7219-4018-9503-B8838BF2C81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655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4000" b="1" u="sng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40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4000" b="1" u="sng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(১)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৬০%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000" b="1" u="sng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4000" b="1" u="sng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প্রকাশিত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রূপ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৬০%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৬০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প্রকাশিত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রূপ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  <a:p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৬০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0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১০০ ) ৬০ (০.৬</a:t>
                </a: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০০                                                                                            </a:t>
                </a:r>
                <a:endParaRPr lang="en-US" sz="4000" b="1" u="sng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</a:t>
                </a:r>
                <a:r>
                  <a:rPr lang="en-US" sz="36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৬০০</a:t>
                </a:r>
              </a:p>
              <a:p>
                <a:r>
                  <a:rPr lang="en-US" sz="36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৬০০</a:t>
                </a:r>
                <a:endParaRPr lang="en-US" sz="3600" b="1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</a:t>
                </a:r>
                <a:r>
                  <a:rPr lang="en-US" sz="3600" b="1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endParaRPr lang="en-US" sz="3600" b="1" i="1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FEE5340-7219-4018-9503-B8838BF2C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655540"/>
              </a:xfrm>
              <a:prstGeom prst="rect">
                <a:avLst/>
              </a:prstGeom>
              <a:blipFill rotWithShape="1">
                <a:blip r:embed="rId2"/>
                <a:stretch>
                  <a:fillRect t="-1557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5946099" y="4792020"/>
            <a:ext cx="70453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26047" y="5956418"/>
            <a:ext cx="70453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6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644</TotalTime>
  <Words>422</Words>
  <Application>Microsoft Office PowerPoint</Application>
  <PresentationFormat>Custom</PresentationFormat>
  <Paragraphs>89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hinda gps</dc:creator>
  <cp:lastModifiedBy>hinda gps</cp:lastModifiedBy>
  <cp:revision>112</cp:revision>
  <dcterms:created xsi:type="dcterms:W3CDTF">2021-06-28T03:15:27Z</dcterms:created>
  <dcterms:modified xsi:type="dcterms:W3CDTF">2021-07-29T15:18:10Z</dcterms:modified>
</cp:coreProperties>
</file>