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sldIdLst>
    <p:sldId id="276" r:id="rId2"/>
    <p:sldId id="256" r:id="rId3"/>
    <p:sldId id="277" r:id="rId4"/>
    <p:sldId id="271" r:id="rId5"/>
    <p:sldId id="273" r:id="rId6"/>
    <p:sldId id="272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297B"/>
    <a:srgbClr val="163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517EB-645C-47BA-95C4-C77AB7479EE3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B5DC-39CF-4349-A156-79E3E408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ছাত্রকে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চিন্তার</a:t>
            </a:r>
            <a:r>
              <a:rPr lang="en-US" dirty="0"/>
              <a:t> </a:t>
            </a:r>
            <a:r>
              <a:rPr lang="en-US" dirty="0" err="1"/>
              <a:t>জগতে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গিয়ে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B5DC-39CF-4349-A156-79E3E4082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2D51-2470-4AFB-A331-1BE02E5BDBA5}" type="datetime1">
              <a:rPr lang="en-US" smtClean="0"/>
              <a:t>29-Jul-21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4943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B66A776-E817-481D-8E74-39A565A033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7552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29CFA-9885-4388-9EC9-8553434E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4A6C-0B8C-45D7-ACC4-892D78794A11}" type="datetime1">
              <a:rPr lang="en-US" smtClean="0"/>
              <a:t>29-Jul-21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63C5A-539E-41D1-AA86-1A08B93B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88C55-0896-4F80-B275-06E08F31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59B1-14A7-468C-93BF-855057C7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400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30018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748" y="6440316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F44849-2B14-4368-957B-8EE26B64D983}" type="datetime1">
              <a:rPr lang="en-US" smtClean="0"/>
              <a:pPr/>
              <a:t>29-Jul-21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862" y="6440316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4275" y="639413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06DA85-5EA4-4B8B-BC75-AF57B7AE41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 dir="lu"/>
  </p:transition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A546-F847-4E61-9794-006720F8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A4CE-99F5-4FF7-8D8F-3CEE5232DAFB}" type="datetime1">
              <a:rPr lang="en-US" smtClean="0"/>
              <a:t>29-Jul-21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CDD99-35B5-46BC-906E-D3C9C19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4EA9-5A7A-49A7-AFE1-EC6110C1BC75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9AF7A-62E7-4CFB-94F3-061C3A63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0921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3E09-43C3-4C7C-BE1F-D76E839E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334A-369A-4286-99BE-90EB246D2A85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DBE3C-A585-4646-8345-72137E4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8336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5B3E0-D5CF-4048-B073-3488F990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5AE3-E029-4A72-B984-D978B78F54DD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0C9E4-1F4F-4680-ACC8-2BC48AE1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2057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AEA0-F7D6-4CD4-8113-835EC5E5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958-60CD-4465-8B03-182621B64F0A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B4831-7926-404B-A4AA-2E9D0378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624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AC941-80A0-4417-9F43-DDD5CCD6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3E15-B24F-48B0-954A-434E332C06CC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76562-CABF-4EBE-A060-823A517D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0135"/>
      </p:ext>
    </p:extLst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D494826-2AAD-4C0D-9AC1-6838A868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AA3A-43D7-46B9-B29B-29ACF0C34866}" type="datetime1">
              <a:rPr lang="en-US" smtClean="0"/>
              <a:t>29-Jul-21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ED6E488-B03D-4849-B69F-9398B32D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674" y="-8162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938" y="2555418"/>
            <a:ext cx="2330901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Earth Fill Dam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cxnSp>
        <p:nvCxnSpPr>
          <p:cNvPr id="11" name="Straight Connector 10"/>
          <p:cNvCxnSpPr>
            <a:endCxn id="4" idx="1"/>
          </p:cNvCxnSpPr>
          <p:nvPr/>
        </p:nvCxnSpPr>
        <p:spPr>
          <a:xfrm flipV="1">
            <a:off x="1670214" y="1242330"/>
            <a:ext cx="2874570" cy="8845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19354" y="1343032"/>
            <a:ext cx="3069771" cy="1224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2389" y="1285930"/>
            <a:ext cx="0" cy="1204173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449607" y="1330787"/>
            <a:ext cx="0" cy="102461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62663" y="1710414"/>
            <a:ext cx="0" cy="102461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9049" y="4112739"/>
            <a:ext cx="0" cy="53272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1173505" y="4096410"/>
            <a:ext cx="0" cy="453106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2720" y="4131098"/>
            <a:ext cx="3037114" cy="14299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0074729" y="3557563"/>
            <a:ext cx="1424" cy="5409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44784" y="612330"/>
            <a:ext cx="3102429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Flexible Dam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9218" y="2555419"/>
            <a:ext cx="2330901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Hydraulic Fill Dam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1498" y="2355396"/>
            <a:ext cx="2330901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Rock Fill Dam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2783" y="4522973"/>
            <a:ext cx="2330901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Without Core Wall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0597" y="4522972"/>
            <a:ext cx="2330901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With Core Wall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217225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03AE52-DC1D-4687-A157-EB79AB22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61C-0570-49D7-B5AF-92245F6050A4}" type="datetime1">
              <a:rPr lang="en-US" smtClean="0"/>
              <a:t>29-Jul-21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F1A567-BE75-48B7-B586-B1F0128F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674" y="-8162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538" y="3450175"/>
            <a:ext cx="2556000" cy="12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Masonry Dam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মেসনারি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64880" y="2847279"/>
            <a:ext cx="9035292" cy="3470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97538" y="2830950"/>
            <a:ext cx="0" cy="602896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567514" y="2847279"/>
            <a:ext cx="0" cy="55041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759761" y="2860537"/>
            <a:ext cx="0" cy="563015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74503" y="2860537"/>
            <a:ext cx="0" cy="584823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96503" y="3461689"/>
            <a:ext cx="2556000" cy="12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Arch Dam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1761" y="3439881"/>
            <a:ext cx="2556000" cy="12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Re-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inforced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Dam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রি-ইনফোর্সড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4830" y="3397693"/>
            <a:ext cx="2556000" cy="12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Steel Dam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095998" y="1695061"/>
            <a:ext cx="2" cy="115221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44784" y="612330"/>
            <a:ext cx="3102429" cy="12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Rigid Dam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অনমনীয়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78345"/>
      </p:ext>
    </p:extLst>
  </p:cSld>
  <p:clrMapOvr>
    <a:masterClrMapping/>
  </p:clrMapOvr>
  <p:transition spd="slow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6A37-38E2-4A57-BBA0-D57615B9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2CE0-CD83-44B3-86D4-974E8E888E3C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B18E-E5E6-480B-8EE5-F8B83D06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641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6433" r="22279" b="11199"/>
          <a:stretch/>
        </p:blipFill>
        <p:spPr>
          <a:xfrm>
            <a:off x="7210232" y="2470962"/>
            <a:ext cx="4112549" cy="211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2235" r="25309" b="53508"/>
          <a:stretch/>
        </p:blipFill>
        <p:spPr>
          <a:xfrm>
            <a:off x="1291783" y="2376496"/>
            <a:ext cx="4073750" cy="2213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127023" y="2242091"/>
            <a:ext cx="4403271" cy="2481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Rock Fill Dam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Without Core Wall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64872" y="2242090"/>
            <a:ext cx="4403271" cy="2481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Rock Fill Dam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With Core Wall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314697" y="1432809"/>
            <a:ext cx="5984467" cy="3470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3" idx="0"/>
          </p:cNvCxnSpPr>
          <p:nvPr/>
        </p:nvCxnSpPr>
        <p:spPr>
          <a:xfrm>
            <a:off x="3328658" y="1400151"/>
            <a:ext cx="1" cy="84194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0"/>
          </p:cNvCxnSpPr>
          <p:nvPr/>
        </p:nvCxnSpPr>
        <p:spPr>
          <a:xfrm>
            <a:off x="9266506" y="1434859"/>
            <a:ext cx="2" cy="80723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85690" y="691012"/>
            <a:ext cx="4403271" cy="111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Rock Fill Dam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রকফিল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4248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0.3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273 0.34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B167-31D0-478B-9512-09F937CF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ECE-9F8A-401D-A6C0-0B8F6045D018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CDD35-AA95-4D91-BB53-3A4B9917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796" y="16462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cxnSp>
        <p:nvCxnSpPr>
          <p:cNvPr id="28" name="Straight Connector 27"/>
          <p:cNvCxnSpPr/>
          <p:nvPr/>
        </p:nvCxnSpPr>
        <p:spPr>
          <a:xfrm>
            <a:off x="2006554" y="1437581"/>
            <a:ext cx="8161543" cy="6394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5541" y="1421252"/>
            <a:ext cx="14631" cy="85216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04851" y="1816349"/>
            <a:ext cx="1" cy="43321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85690" y="706006"/>
            <a:ext cx="4403271" cy="111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Rigid Dam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অনমনীয়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132083" y="1466183"/>
            <a:ext cx="2" cy="80723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r="6267" b="17065"/>
          <a:stretch/>
        </p:blipFill>
        <p:spPr>
          <a:xfrm flipH="1">
            <a:off x="8599369" y="2452927"/>
            <a:ext cx="3047350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10970" r="23794" b="16708"/>
          <a:stretch/>
        </p:blipFill>
        <p:spPr>
          <a:xfrm>
            <a:off x="384113" y="2471281"/>
            <a:ext cx="3282937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23754" r="13098" b="17805"/>
          <a:stretch/>
        </p:blipFill>
        <p:spPr>
          <a:xfrm>
            <a:off x="4542807" y="2487609"/>
            <a:ext cx="3208007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84385" y="2289742"/>
            <a:ext cx="3473599" cy="24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Re-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inforcement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Dam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1878" y="2255034"/>
            <a:ext cx="3395836" cy="2481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Rock Fill Dam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রকফিল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81318" y="2224308"/>
            <a:ext cx="3395836" cy="2481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Hydraulic Fill Dam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3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039 0.3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0052 0.34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022E-16 L 0.00208 0.3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17340-3441-427F-9B7B-0C8927BA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2E27-348F-4170-8068-F9243DAA6D75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F72EE-0B18-40B4-B45D-5FA8ED73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89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cxnSp>
        <p:nvCxnSpPr>
          <p:cNvPr id="6" name="Straight Connector 5"/>
          <p:cNvCxnSpPr>
            <a:stCxn id="3" idx="0"/>
            <a:endCxn id="3" idx="2"/>
          </p:cNvCxnSpPr>
          <p:nvPr/>
        </p:nvCxnSpPr>
        <p:spPr>
          <a:xfrm>
            <a:off x="6117898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796" y="653143"/>
            <a:ext cx="12148204" cy="163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3030" y="106139"/>
            <a:ext cx="5872970" cy="6351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(Weir)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বাধেঁর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উইয়ারও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7898" y="114303"/>
            <a:ext cx="6074102" cy="6351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(Barrage)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বাধেঁর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ব্যারেজও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9616163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52FEA-E1A0-4182-9D93-A5B08EF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2E7D-BD23-4373-89E0-E6C606E6E08C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8C0BC-99AF-4051-9DB5-83E1C813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BDA9C-3B14-404D-87C3-FA7CFDA2EF5B}"/>
              </a:ext>
            </a:extLst>
          </p:cNvPr>
          <p:cNvSpPr/>
          <p:nvPr/>
        </p:nvSpPr>
        <p:spPr>
          <a:xfrm>
            <a:off x="0" y="0"/>
            <a:ext cx="12192000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সরকারি</a:t>
            </a:r>
            <a:r>
              <a:rPr lang="en-US" sz="2000" dirty="0"/>
              <a:t> </a:t>
            </a:r>
            <a:r>
              <a:rPr lang="en-US" sz="2000" dirty="0" err="1"/>
              <a:t>টেকনিক্যাল</a:t>
            </a:r>
            <a:r>
              <a:rPr lang="en-US" sz="2000" dirty="0"/>
              <a:t> </a:t>
            </a:r>
            <a:r>
              <a:rPr lang="en-US" sz="2000" dirty="0" err="1"/>
              <a:t>স্কুল</a:t>
            </a:r>
            <a:r>
              <a:rPr lang="en-US" sz="2000" dirty="0"/>
              <a:t> ও </a:t>
            </a:r>
            <a:r>
              <a:rPr lang="en-US" sz="2000" dirty="0" err="1"/>
              <a:t>কলেজ</a:t>
            </a:r>
            <a:r>
              <a:rPr lang="en-US" sz="2000" dirty="0"/>
              <a:t>, </a:t>
            </a:r>
            <a:r>
              <a:rPr lang="en-US" sz="2000" dirty="0" err="1"/>
              <a:t>মেহেরপুর</a:t>
            </a:r>
            <a:r>
              <a:rPr lang="en-US" sz="2000" dirty="0"/>
              <a:t> এ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39709-3122-4D99-BCD3-EFCBB5E82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9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7128F-4838-4DA4-95C6-09BA8DC95F45}"/>
              </a:ext>
            </a:extLst>
          </p:cNvPr>
          <p:cNvSpPr txBox="1"/>
          <p:nvPr/>
        </p:nvSpPr>
        <p:spPr>
          <a:xfrm>
            <a:off x="-4876800" y="-1797733"/>
            <a:ext cx="22037040" cy="12160934"/>
          </a:xfrm>
          <a:custGeom>
            <a:avLst/>
            <a:gdLst/>
            <a:ahLst/>
            <a:cxnLst/>
            <a:rect l="l" t="t" r="r" b="b"/>
            <a:pathLst>
              <a:path w="9938478" h="4137861">
                <a:moveTo>
                  <a:pt x="3567399" y="2035205"/>
                </a:moveTo>
                <a:lnTo>
                  <a:pt x="3566518" y="2511172"/>
                </a:lnTo>
                <a:lnTo>
                  <a:pt x="3492244" y="2398462"/>
                </a:lnTo>
                <a:lnTo>
                  <a:pt x="3405637" y="2378480"/>
                </a:lnTo>
                <a:lnTo>
                  <a:pt x="3408558" y="2378480"/>
                </a:lnTo>
                <a:cubicBezTo>
                  <a:pt x="3392362" y="2335053"/>
                  <a:pt x="3379148" y="2313339"/>
                  <a:pt x="3368917" y="2313339"/>
                </a:cubicBezTo>
                <a:lnTo>
                  <a:pt x="3354218" y="2344995"/>
                </a:lnTo>
                <a:lnTo>
                  <a:pt x="3197094" y="2237396"/>
                </a:lnTo>
                <a:close/>
                <a:moveTo>
                  <a:pt x="3126715" y="1397244"/>
                </a:moveTo>
                <a:lnTo>
                  <a:pt x="3546879" y="1397244"/>
                </a:lnTo>
                <a:lnTo>
                  <a:pt x="3560113" y="1413049"/>
                </a:lnTo>
                <a:cubicBezTo>
                  <a:pt x="3577415" y="1434113"/>
                  <a:pt x="3590036" y="1450782"/>
                  <a:pt x="3597976" y="1463057"/>
                </a:cubicBezTo>
                <a:cubicBezTo>
                  <a:pt x="3608562" y="1479423"/>
                  <a:pt x="3613855" y="1504065"/>
                  <a:pt x="3613855" y="1536983"/>
                </a:cubicBezTo>
                <a:lnTo>
                  <a:pt x="3613855" y="1563225"/>
                </a:lnTo>
                <a:cubicBezTo>
                  <a:pt x="3613855" y="1586314"/>
                  <a:pt x="3608207" y="1606791"/>
                  <a:pt x="3596909" y="1624656"/>
                </a:cubicBezTo>
                <a:cubicBezTo>
                  <a:pt x="3585612" y="1642522"/>
                  <a:pt x="3571309" y="1657675"/>
                  <a:pt x="3554000" y="1670116"/>
                </a:cubicBezTo>
                <a:cubicBezTo>
                  <a:pt x="3536691" y="1682557"/>
                  <a:pt x="3517667" y="1692115"/>
                  <a:pt x="3496927" y="1698792"/>
                </a:cubicBezTo>
                <a:cubicBezTo>
                  <a:pt x="3476186" y="1705468"/>
                  <a:pt x="3456343" y="1708806"/>
                  <a:pt x="3437396" y="1708806"/>
                </a:cubicBezTo>
                <a:cubicBezTo>
                  <a:pt x="3407724" y="1708806"/>
                  <a:pt x="3375702" y="1699294"/>
                  <a:pt x="3341331" y="1680269"/>
                </a:cubicBezTo>
                <a:cubicBezTo>
                  <a:pt x="3306960" y="1661245"/>
                  <a:pt x="3273818" y="1636139"/>
                  <a:pt x="3241905" y="1604952"/>
                </a:cubicBezTo>
                <a:cubicBezTo>
                  <a:pt x="3209991" y="1573765"/>
                  <a:pt x="3184383" y="1541403"/>
                  <a:pt x="3165080" y="1507867"/>
                </a:cubicBezTo>
                <a:cubicBezTo>
                  <a:pt x="3145778" y="1474331"/>
                  <a:pt x="3136126" y="1443143"/>
                  <a:pt x="3136126" y="1414305"/>
                </a:cubicBezTo>
                <a:cubicBezTo>
                  <a:pt x="3136126" y="1406053"/>
                  <a:pt x="3136335" y="1401146"/>
                  <a:pt x="3136752" y="1399585"/>
                </a:cubicBezTo>
                <a:cubicBezTo>
                  <a:pt x="3137169" y="1398024"/>
                  <a:pt x="3133824" y="1397244"/>
                  <a:pt x="3126715" y="1397244"/>
                </a:cubicBezTo>
                <a:close/>
                <a:moveTo>
                  <a:pt x="5615147" y="916547"/>
                </a:moveTo>
                <a:lnTo>
                  <a:pt x="5615147" y="1549872"/>
                </a:lnTo>
                <a:lnTo>
                  <a:pt x="5603738" y="1518552"/>
                </a:lnTo>
                <a:cubicBezTo>
                  <a:pt x="5598211" y="1506989"/>
                  <a:pt x="5591266" y="1495136"/>
                  <a:pt x="5582901" y="1482993"/>
                </a:cubicBezTo>
                <a:cubicBezTo>
                  <a:pt x="5549443" y="1434419"/>
                  <a:pt x="5512475" y="1391440"/>
                  <a:pt x="5472000" y="1354056"/>
                </a:cubicBezTo>
                <a:cubicBezTo>
                  <a:pt x="5431525" y="1316672"/>
                  <a:pt x="5386204" y="1285461"/>
                  <a:pt x="5336039" y="1260425"/>
                </a:cubicBezTo>
                <a:cubicBezTo>
                  <a:pt x="5285874" y="1235389"/>
                  <a:pt x="5239418" y="1231541"/>
                  <a:pt x="5196671" y="1248881"/>
                </a:cubicBezTo>
                <a:lnTo>
                  <a:pt x="5196671" y="1219208"/>
                </a:lnTo>
                <a:lnTo>
                  <a:pt x="5146552" y="1219208"/>
                </a:lnTo>
                <a:cubicBezTo>
                  <a:pt x="5130541" y="1219208"/>
                  <a:pt x="5106525" y="1221271"/>
                  <a:pt x="5074503" y="1225397"/>
                </a:cubicBezTo>
                <a:cubicBezTo>
                  <a:pt x="5042481" y="1229524"/>
                  <a:pt x="5006480" y="1238240"/>
                  <a:pt x="4966499" y="1251546"/>
                </a:cubicBezTo>
                <a:cubicBezTo>
                  <a:pt x="4926518" y="1264853"/>
                  <a:pt x="4884706" y="1285516"/>
                  <a:pt x="4841063" y="1313535"/>
                </a:cubicBezTo>
                <a:cubicBezTo>
                  <a:pt x="4797419" y="1341553"/>
                  <a:pt x="4755321" y="1390645"/>
                  <a:pt x="4714769" y="1460808"/>
                </a:cubicBezTo>
                <a:cubicBezTo>
                  <a:pt x="4691494" y="1475243"/>
                  <a:pt x="4674023" y="1500464"/>
                  <a:pt x="4662355" y="1536473"/>
                </a:cubicBezTo>
                <a:cubicBezTo>
                  <a:pt x="4650687" y="1572482"/>
                  <a:pt x="4644853" y="1606528"/>
                  <a:pt x="4644853" y="1638612"/>
                </a:cubicBezTo>
                <a:cubicBezTo>
                  <a:pt x="4644853" y="1660495"/>
                  <a:pt x="4647557" y="1684983"/>
                  <a:pt x="4652967" y="1712075"/>
                </a:cubicBezTo>
                <a:cubicBezTo>
                  <a:pt x="4658376" y="1739166"/>
                  <a:pt x="4668993" y="1764605"/>
                  <a:pt x="4684818" y="1788389"/>
                </a:cubicBezTo>
                <a:cubicBezTo>
                  <a:pt x="4700644" y="1812173"/>
                  <a:pt x="4722202" y="1832048"/>
                  <a:pt x="4749495" y="1848012"/>
                </a:cubicBezTo>
                <a:cubicBezTo>
                  <a:pt x="4776788" y="1863977"/>
                  <a:pt x="4812766" y="1871959"/>
                  <a:pt x="4857429" y="1871959"/>
                </a:cubicBezTo>
                <a:cubicBezTo>
                  <a:pt x="4882496" y="1871959"/>
                  <a:pt x="4909132" y="1864626"/>
                  <a:pt x="4937337" y="1849959"/>
                </a:cubicBezTo>
                <a:cubicBezTo>
                  <a:pt x="4965541" y="1835293"/>
                  <a:pt x="4995391" y="1820527"/>
                  <a:pt x="5026888" y="1805659"/>
                </a:cubicBezTo>
                <a:cubicBezTo>
                  <a:pt x="5059899" y="1791472"/>
                  <a:pt x="5084819" y="1780546"/>
                  <a:pt x="5101649" y="1772880"/>
                </a:cubicBezTo>
                <a:cubicBezTo>
                  <a:pt x="5118479" y="1765215"/>
                  <a:pt x="5127079" y="1761382"/>
                  <a:pt x="5127450" y="1761382"/>
                </a:cubicBezTo>
                <a:cubicBezTo>
                  <a:pt x="5148314" y="1761382"/>
                  <a:pt x="5158746" y="1767008"/>
                  <a:pt x="5158746" y="1778258"/>
                </a:cubicBezTo>
                <a:cubicBezTo>
                  <a:pt x="5158746" y="1788520"/>
                  <a:pt x="5150068" y="1808858"/>
                  <a:pt x="5132712" y="1839273"/>
                </a:cubicBezTo>
                <a:cubicBezTo>
                  <a:pt x="5115357" y="1869687"/>
                  <a:pt x="5094145" y="1904429"/>
                  <a:pt x="5069078" y="1943498"/>
                </a:cubicBezTo>
                <a:cubicBezTo>
                  <a:pt x="5019408" y="1983401"/>
                  <a:pt x="4981676" y="2013963"/>
                  <a:pt x="4955882" y="2035181"/>
                </a:cubicBezTo>
                <a:cubicBezTo>
                  <a:pt x="4930088" y="2056401"/>
                  <a:pt x="4908661" y="2073439"/>
                  <a:pt x="4891599" y="2086297"/>
                </a:cubicBezTo>
                <a:lnTo>
                  <a:pt x="4859701" y="2114254"/>
                </a:lnTo>
                <a:lnTo>
                  <a:pt x="5072463" y="2360722"/>
                </a:lnTo>
                <a:cubicBezTo>
                  <a:pt x="5185899" y="2246452"/>
                  <a:pt x="5265636" y="2143193"/>
                  <a:pt x="5311675" y="2050945"/>
                </a:cubicBezTo>
                <a:cubicBezTo>
                  <a:pt x="5357714" y="1958697"/>
                  <a:pt x="5380734" y="1889144"/>
                  <a:pt x="5380734" y="1842286"/>
                </a:cubicBezTo>
                <a:cubicBezTo>
                  <a:pt x="5380734" y="1758832"/>
                  <a:pt x="5353696" y="1692772"/>
                  <a:pt x="5299621" y="1644106"/>
                </a:cubicBezTo>
                <a:cubicBezTo>
                  <a:pt x="5245545" y="1595440"/>
                  <a:pt x="5156227" y="1571107"/>
                  <a:pt x="5031663" y="1571107"/>
                </a:cubicBezTo>
                <a:cubicBezTo>
                  <a:pt x="4990709" y="1571107"/>
                  <a:pt x="4964807" y="1575959"/>
                  <a:pt x="4953958" y="1585665"/>
                </a:cubicBezTo>
                <a:cubicBezTo>
                  <a:pt x="4976769" y="1556827"/>
                  <a:pt x="5009215" y="1530415"/>
                  <a:pt x="5051298" y="1506430"/>
                </a:cubicBezTo>
                <a:cubicBezTo>
                  <a:pt x="5093380" y="1482444"/>
                  <a:pt x="5138546" y="1470452"/>
                  <a:pt x="5186796" y="1470452"/>
                </a:cubicBezTo>
                <a:cubicBezTo>
                  <a:pt x="5215633" y="1470452"/>
                  <a:pt x="5247184" y="1477198"/>
                  <a:pt x="5281446" y="1490689"/>
                </a:cubicBezTo>
                <a:cubicBezTo>
                  <a:pt x="5315709" y="1504181"/>
                  <a:pt x="5348357" y="1521845"/>
                  <a:pt x="5379389" y="1543683"/>
                </a:cubicBezTo>
                <a:cubicBezTo>
                  <a:pt x="5410421" y="1565520"/>
                  <a:pt x="5437737" y="1588655"/>
                  <a:pt x="5461336" y="1613089"/>
                </a:cubicBezTo>
                <a:cubicBezTo>
                  <a:pt x="5484936" y="1637522"/>
                  <a:pt x="5501325" y="1660712"/>
                  <a:pt x="5510505" y="1682657"/>
                </a:cubicBezTo>
                <a:cubicBezTo>
                  <a:pt x="5549203" y="1730968"/>
                  <a:pt x="5576318" y="1776520"/>
                  <a:pt x="5591849" y="1819313"/>
                </a:cubicBezTo>
                <a:cubicBezTo>
                  <a:pt x="5607381" y="1862107"/>
                  <a:pt x="5615147" y="1892065"/>
                  <a:pt x="5615147" y="1909189"/>
                </a:cubicBezTo>
                <a:lnTo>
                  <a:pt x="5615147" y="2754673"/>
                </a:lnTo>
                <a:lnTo>
                  <a:pt x="5831757" y="2910546"/>
                </a:lnTo>
                <a:lnTo>
                  <a:pt x="5831757" y="1397244"/>
                </a:lnTo>
                <a:lnTo>
                  <a:pt x="6031093" y="1397244"/>
                </a:lnTo>
                <a:lnTo>
                  <a:pt x="6060453" y="1397244"/>
                </a:lnTo>
                <a:lnTo>
                  <a:pt x="6074943" y="1464237"/>
                </a:lnTo>
                <a:cubicBezTo>
                  <a:pt x="6115871" y="1645782"/>
                  <a:pt x="6161751" y="1796433"/>
                  <a:pt x="6212583" y="1916190"/>
                </a:cubicBezTo>
                <a:cubicBezTo>
                  <a:pt x="6270676" y="2053055"/>
                  <a:pt x="6331891" y="2167990"/>
                  <a:pt x="6396228" y="2260995"/>
                </a:cubicBezTo>
                <a:cubicBezTo>
                  <a:pt x="6460566" y="2354000"/>
                  <a:pt x="6525698" y="2427849"/>
                  <a:pt x="6591627" y="2482542"/>
                </a:cubicBezTo>
                <a:cubicBezTo>
                  <a:pt x="6657556" y="2537236"/>
                  <a:pt x="6720518" y="2578739"/>
                  <a:pt x="6780512" y="2607051"/>
                </a:cubicBezTo>
                <a:cubicBezTo>
                  <a:pt x="6840506" y="2635364"/>
                  <a:pt x="6894782" y="2653461"/>
                  <a:pt x="6943340" y="2661343"/>
                </a:cubicBezTo>
                <a:cubicBezTo>
                  <a:pt x="6991898" y="2669225"/>
                  <a:pt x="7032420" y="2673166"/>
                  <a:pt x="7064905" y="2673166"/>
                </a:cubicBezTo>
                <a:cubicBezTo>
                  <a:pt x="7157879" y="2673166"/>
                  <a:pt x="7238142" y="2655540"/>
                  <a:pt x="7305693" y="2620288"/>
                </a:cubicBezTo>
                <a:cubicBezTo>
                  <a:pt x="7373245" y="2585037"/>
                  <a:pt x="7429623" y="2539206"/>
                  <a:pt x="7474827" y="2482797"/>
                </a:cubicBezTo>
                <a:cubicBezTo>
                  <a:pt x="7520032" y="2426388"/>
                  <a:pt x="7553267" y="2363775"/>
                  <a:pt x="7574532" y="2294956"/>
                </a:cubicBezTo>
                <a:cubicBezTo>
                  <a:pt x="7595797" y="2226137"/>
                  <a:pt x="7606430" y="2156584"/>
                  <a:pt x="7606430" y="2086297"/>
                </a:cubicBezTo>
                <a:cubicBezTo>
                  <a:pt x="7606430" y="1952029"/>
                  <a:pt x="7581587" y="1842340"/>
                  <a:pt x="7531901" y="1757233"/>
                </a:cubicBezTo>
                <a:cubicBezTo>
                  <a:pt x="7482215" y="1672125"/>
                  <a:pt x="7423611" y="1605037"/>
                  <a:pt x="7356091" y="1555969"/>
                </a:cubicBezTo>
                <a:cubicBezTo>
                  <a:pt x="7288570" y="1506901"/>
                  <a:pt x="7219891" y="1473125"/>
                  <a:pt x="7150052" y="1454642"/>
                </a:cubicBezTo>
                <a:cubicBezTo>
                  <a:pt x="7080213" y="1436158"/>
                  <a:pt x="7025929" y="1426916"/>
                  <a:pt x="6987200" y="1426916"/>
                </a:cubicBezTo>
                <a:cubicBezTo>
                  <a:pt x="6923156" y="1426916"/>
                  <a:pt x="6866462" y="1438484"/>
                  <a:pt x="6817116" y="1461619"/>
                </a:cubicBezTo>
                <a:cubicBezTo>
                  <a:pt x="6767769" y="1484755"/>
                  <a:pt x="6726220" y="1513763"/>
                  <a:pt x="6692468" y="1548643"/>
                </a:cubicBezTo>
                <a:cubicBezTo>
                  <a:pt x="6658715" y="1583524"/>
                  <a:pt x="6633470" y="1620885"/>
                  <a:pt x="6616733" y="1660727"/>
                </a:cubicBezTo>
                <a:cubicBezTo>
                  <a:pt x="6599996" y="1700569"/>
                  <a:pt x="6591627" y="1739220"/>
                  <a:pt x="6591627" y="1776682"/>
                </a:cubicBezTo>
                <a:cubicBezTo>
                  <a:pt x="6591627" y="1862176"/>
                  <a:pt x="6620033" y="1935539"/>
                  <a:pt x="6676843" y="1996769"/>
                </a:cubicBezTo>
                <a:cubicBezTo>
                  <a:pt x="6733654" y="2058000"/>
                  <a:pt x="6810973" y="2088615"/>
                  <a:pt x="6908799" y="2088615"/>
                </a:cubicBezTo>
                <a:cubicBezTo>
                  <a:pt x="6937576" y="2088615"/>
                  <a:pt x="6969049" y="2083801"/>
                  <a:pt x="7003218" y="2074173"/>
                </a:cubicBezTo>
                <a:cubicBezTo>
                  <a:pt x="7037388" y="2064545"/>
                  <a:pt x="7068892" y="2049176"/>
                  <a:pt x="7097731" y="2028065"/>
                </a:cubicBezTo>
                <a:cubicBezTo>
                  <a:pt x="7126568" y="2006954"/>
                  <a:pt x="7150809" y="1979437"/>
                  <a:pt x="7170452" y="1945515"/>
                </a:cubicBezTo>
                <a:cubicBezTo>
                  <a:pt x="7190094" y="1911592"/>
                  <a:pt x="7199916" y="1870831"/>
                  <a:pt x="7199916" y="1823231"/>
                </a:cubicBezTo>
                <a:cubicBezTo>
                  <a:pt x="7199916" y="1793837"/>
                  <a:pt x="7194474" y="1765207"/>
                  <a:pt x="7183590" y="1737343"/>
                </a:cubicBezTo>
                <a:lnTo>
                  <a:pt x="7174609" y="1717814"/>
                </a:lnTo>
                <a:lnTo>
                  <a:pt x="7197191" y="1719378"/>
                </a:lnTo>
                <a:cubicBezTo>
                  <a:pt x="7220860" y="1722719"/>
                  <a:pt x="7243173" y="1731072"/>
                  <a:pt x="7264129" y="1744436"/>
                </a:cubicBezTo>
                <a:cubicBezTo>
                  <a:pt x="7292071" y="1762255"/>
                  <a:pt x="7316573" y="1785661"/>
                  <a:pt x="7337638" y="1814654"/>
                </a:cubicBezTo>
                <a:cubicBezTo>
                  <a:pt x="7358703" y="1843646"/>
                  <a:pt x="7375633" y="1875521"/>
                  <a:pt x="7388429" y="1910278"/>
                </a:cubicBezTo>
                <a:cubicBezTo>
                  <a:pt x="7401225" y="1945036"/>
                  <a:pt x="7407623" y="1976601"/>
                  <a:pt x="7407623" y="2004976"/>
                </a:cubicBezTo>
                <a:cubicBezTo>
                  <a:pt x="7407623" y="2040737"/>
                  <a:pt x="7400360" y="2080849"/>
                  <a:pt x="7385833" y="2125312"/>
                </a:cubicBezTo>
                <a:cubicBezTo>
                  <a:pt x="7371305" y="2169775"/>
                  <a:pt x="7349213" y="2211316"/>
                  <a:pt x="7319557" y="2249937"/>
                </a:cubicBezTo>
                <a:cubicBezTo>
                  <a:pt x="7289899" y="2288558"/>
                  <a:pt x="7251904" y="2320780"/>
                  <a:pt x="7205572" y="2346605"/>
                </a:cubicBezTo>
                <a:cubicBezTo>
                  <a:pt x="7159239" y="2372429"/>
                  <a:pt x="7102645" y="2385341"/>
                  <a:pt x="7035789" y="2385341"/>
                </a:cubicBezTo>
                <a:cubicBezTo>
                  <a:pt x="6963585" y="2385341"/>
                  <a:pt x="6891490" y="2371680"/>
                  <a:pt x="6819503" y="2344356"/>
                </a:cubicBezTo>
                <a:cubicBezTo>
                  <a:pt x="6747517" y="2317033"/>
                  <a:pt x="6677067" y="2268459"/>
                  <a:pt x="6608156" y="2198636"/>
                </a:cubicBezTo>
                <a:cubicBezTo>
                  <a:pt x="6539244" y="2128813"/>
                  <a:pt x="6472318" y="2034200"/>
                  <a:pt x="6407379" y="1914799"/>
                </a:cubicBezTo>
                <a:cubicBezTo>
                  <a:pt x="6342439" y="1795397"/>
                  <a:pt x="6281873" y="1640420"/>
                  <a:pt x="6225680" y="1449866"/>
                </a:cubicBezTo>
                <a:lnTo>
                  <a:pt x="6090371" y="1397244"/>
                </a:lnTo>
                <a:lnTo>
                  <a:pt x="7772921" y="1397244"/>
                </a:lnTo>
                <a:lnTo>
                  <a:pt x="7655343" y="1198437"/>
                </a:lnTo>
                <a:lnTo>
                  <a:pt x="5949242" y="1198437"/>
                </a:lnTo>
                <a:lnTo>
                  <a:pt x="5921397" y="1198437"/>
                </a:lnTo>
                <a:lnTo>
                  <a:pt x="5822328" y="1198437"/>
                </a:lnTo>
                <a:lnTo>
                  <a:pt x="5821291" y="1192306"/>
                </a:lnTo>
                <a:cubicBezTo>
                  <a:pt x="5820124" y="1188079"/>
                  <a:pt x="5818373" y="1183075"/>
                  <a:pt x="5816040" y="1177295"/>
                </a:cubicBezTo>
                <a:cubicBezTo>
                  <a:pt x="5806582" y="1137763"/>
                  <a:pt x="5791653" y="1091175"/>
                  <a:pt x="5771253" y="1037533"/>
                </a:cubicBezTo>
                <a:cubicBezTo>
                  <a:pt x="5750853" y="983890"/>
                  <a:pt x="5698818" y="943562"/>
                  <a:pt x="5615147" y="916547"/>
                </a:cubicBezTo>
                <a:close/>
                <a:moveTo>
                  <a:pt x="4147860" y="913580"/>
                </a:moveTo>
                <a:lnTo>
                  <a:pt x="4147860" y="1262988"/>
                </a:lnTo>
                <a:lnTo>
                  <a:pt x="4142498" y="1258616"/>
                </a:lnTo>
                <a:cubicBezTo>
                  <a:pt x="4122767" y="1242907"/>
                  <a:pt x="4096304" y="1222848"/>
                  <a:pt x="4063107" y="1198437"/>
                </a:cubicBezTo>
                <a:lnTo>
                  <a:pt x="3874279" y="1198437"/>
                </a:lnTo>
                <a:lnTo>
                  <a:pt x="3760957" y="1198437"/>
                </a:lnTo>
                <a:lnTo>
                  <a:pt x="2177238" y="1198437"/>
                </a:lnTo>
                <a:lnTo>
                  <a:pt x="2286934" y="1397244"/>
                </a:lnTo>
                <a:lnTo>
                  <a:pt x="2843434" y="1397244"/>
                </a:lnTo>
                <a:cubicBezTo>
                  <a:pt x="2811753" y="1403333"/>
                  <a:pt x="2783957" y="1427048"/>
                  <a:pt x="2760049" y="1468388"/>
                </a:cubicBezTo>
                <a:cubicBezTo>
                  <a:pt x="2736142" y="1509729"/>
                  <a:pt x="2714296" y="1545978"/>
                  <a:pt x="2694515" y="1577134"/>
                </a:cubicBezTo>
                <a:cubicBezTo>
                  <a:pt x="2673899" y="1614812"/>
                  <a:pt x="2655654" y="1645188"/>
                  <a:pt x="2639783" y="1668261"/>
                </a:cubicBezTo>
                <a:cubicBezTo>
                  <a:pt x="2623911" y="1691335"/>
                  <a:pt x="2607630" y="1702872"/>
                  <a:pt x="2590938" y="1702872"/>
                </a:cubicBezTo>
                <a:cubicBezTo>
                  <a:pt x="2585931" y="1702872"/>
                  <a:pt x="2573869" y="1691319"/>
                  <a:pt x="2554752" y="1668215"/>
                </a:cubicBezTo>
                <a:cubicBezTo>
                  <a:pt x="2535635" y="1645110"/>
                  <a:pt x="2515505" y="1613019"/>
                  <a:pt x="2494363" y="1571941"/>
                </a:cubicBezTo>
                <a:lnTo>
                  <a:pt x="2340159" y="1637545"/>
                </a:lnTo>
                <a:cubicBezTo>
                  <a:pt x="2404666" y="1771134"/>
                  <a:pt x="2469211" y="1859928"/>
                  <a:pt x="2533796" y="1903927"/>
                </a:cubicBezTo>
                <a:cubicBezTo>
                  <a:pt x="2598380" y="1947925"/>
                  <a:pt x="2649418" y="1969925"/>
                  <a:pt x="2686911" y="1969925"/>
                </a:cubicBezTo>
                <a:cubicBezTo>
                  <a:pt x="2727092" y="1969925"/>
                  <a:pt x="2760266" y="1952863"/>
                  <a:pt x="2786430" y="1918740"/>
                </a:cubicBezTo>
                <a:cubicBezTo>
                  <a:pt x="2806054" y="1893147"/>
                  <a:pt x="2815649" y="1865259"/>
                  <a:pt x="2815217" y="1835077"/>
                </a:cubicBezTo>
                <a:lnTo>
                  <a:pt x="2811765" y="1806763"/>
                </a:lnTo>
                <a:lnTo>
                  <a:pt x="2850306" y="1777814"/>
                </a:lnTo>
                <a:cubicBezTo>
                  <a:pt x="2886327" y="1748318"/>
                  <a:pt x="2913825" y="1717905"/>
                  <a:pt x="2932799" y="1686575"/>
                </a:cubicBezTo>
                <a:cubicBezTo>
                  <a:pt x="2958099" y="1644801"/>
                  <a:pt x="2975122" y="1605431"/>
                  <a:pt x="2983869" y="1568464"/>
                </a:cubicBezTo>
                <a:cubicBezTo>
                  <a:pt x="2984827" y="1595849"/>
                  <a:pt x="2998404" y="1631194"/>
                  <a:pt x="3024599" y="1674497"/>
                </a:cubicBezTo>
                <a:cubicBezTo>
                  <a:pt x="3050794" y="1717801"/>
                  <a:pt x="3081155" y="1758763"/>
                  <a:pt x="3115680" y="1797383"/>
                </a:cubicBezTo>
                <a:cubicBezTo>
                  <a:pt x="3150205" y="1836004"/>
                  <a:pt x="3187567" y="1870885"/>
                  <a:pt x="3227764" y="1902026"/>
                </a:cubicBezTo>
                <a:cubicBezTo>
                  <a:pt x="3267961" y="1933166"/>
                  <a:pt x="3303746" y="1949757"/>
                  <a:pt x="3335118" y="1951797"/>
                </a:cubicBezTo>
                <a:lnTo>
                  <a:pt x="2863834" y="2213704"/>
                </a:lnTo>
                <a:lnTo>
                  <a:pt x="3052023" y="2448767"/>
                </a:lnTo>
                <a:cubicBezTo>
                  <a:pt x="3064425" y="2444408"/>
                  <a:pt x="3071355" y="2441685"/>
                  <a:pt x="3072813" y="2440595"/>
                </a:cubicBezTo>
                <a:lnTo>
                  <a:pt x="3072472" y="2440089"/>
                </a:lnTo>
                <a:lnTo>
                  <a:pt x="3093860" y="2441876"/>
                </a:lnTo>
                <a:cubicBezTo>
                  <a:pt x="3100054" y="2442119"/>
                  <a:pt x="3105156" y="2441998"/>
                  <a:pt x="3109166" y="2441511"/>
                </a:cubicBezTo>
                <a:cubicBezTo>
                  <a:pt x="3117187" y="2440537"/>
                  <a:pt x="3128894" y="2440854"/>
                  <a:pt x="3144286" y="2442461"/>
                </a:cubicBezTo>
                <a:cubicBezTo>
                  <a:pt x="3160452" y="2444748"/>
                  <a:pt x="3172537" y="2446989"/>
                  <a:pt x="3180543" y="2449184"/>
                </a:cubicBezTo>
                <a:cubicBezTo>
                  <a:pt x="3188548" y="2451378"/>
                  <a:pt x="3199853" y="2455072"/>
                  <a:pt x="3214457" y="2460265"/>
                </a:cubicBezTo>
                <a:cubicBezTo>
                  <a:pt x="3229062" y="2465457"/>
                  <a:pt x="3244609" y="2471709"/>
                  <a:pt x="3261099" y="2479019"/>
                </a:cubicBezTo>
                <a:cubicBezTo>
                  <a:pt x="3277589" y="2486329"/>
                  <a:pt x="3298306" y="2495316"/>
                  <a:pt x="3323249" y="2505979"/>
                </a:cubicBezTo>
                <a:cubicBezTo>
                  <a:pt x="3352180" y="2525235"/>
                  <a:pt x="3371467" y="2537491"/>
                  <a:pt x="3381111" y="2542745"/>
                </a:cubicBezTo>
                <a:cubicBezTo>
                  <a:pt x="3390755" y="2548000"/>
                  <a:pt x="3396488" y="2551554"/>
                  <a:pt x="3398312" y="2553409"/>
                </a:cubicBezTo>
                <a:lnTo>
                  <a:pt x="3443794" y="2590407"/>
                </a:lnTo>
                <a:lnTo>
                  <a:pt x="3452232" y="2604455"/>
                </a:lnTo>
                <a:cubicBezTo>
                  <a:pt x="3462587" y="2614810"/>
                  <a:pt x="3469912" y="2619987"/>
                  <a:pt x="3474208" y="2619987"/>
                </a:cubicBezTo>
                <a:lnTo>
                  <a:pt x="3639860" y="2738270"/>
                </a:lnTo>
                <a:lnTo>
                  <a:pt x="3629294" y="2790465"/>
                </a:lnTo>
                <a:cubicBezTo>
                  <a:pt x="3631983" y="2793154"/>
                  <a:pt x="3633513" y="2794684"/>
                  <a:pt x="3633884" y="2795055"/>
                </a:cubicBezTo>
                <a:cubicBezTo>
                  <a:pt x="3634255" y="2795426"/>
                  <a:pt x="3634642" y="2796291"/>
                  <a:pt x="3635043" y="2797652"/>
                </a:cubicBezTo>
                <a:lnTo>
                  <a:pt x="3649972" y="2839008"/>
                </a:lnTo>
                <a:lnTo>
                  <a:pt x="3779883" y="2895710"/>
                </a:lnTo>
                <a:lnTo>
                  <a:pt x="3782989" y="1789942"/>
                </a:lnTo>
                <a:lnTo>
                  <a:pt x="3782989" y="1813309"/>
                </a:lnTo>
                <a:cubicBezTo>
                  <a:pt x="3784967" y="1813309"/>
                  <a:pt x="3785957" y="1806216"/>
                  <a:pt x="3785957" y="1792028"/>
                </a:cubicBezTo>
                <a:cubicBezTo>
                  <a:pt x="3788151" y="1789896"/>
                  <a:pt x="3790639" y="1783328"/>
                  <a:pt x="3793421" y="1772324"/>
                </a:cubicBezTo>
                <a:lnTo>
                  <a:pt x="3818596" y="1704402"/>
                </a:lnTo>
                <a:cubicBezTo>
                  <a:pt x="3818596" y="1706565"/>
                  <a:pt x="3809957" y="1702021"/>
                  <a:pt x="3792679" y="1690771"/>
                </a:cubicBezTo>
                <a:cubicBezTo>
                  <a:pt x="3811935" y="1672782"/>
                  <a:pt x="3821563" y="1663787"/>
                  <a:pt x="3821563" y="1663787"/>
                </a:cubicBezTo>
                <a:cubicBezTo>
                  <a:pt x="3824963" y="1672503"/>
                  <a:pt x="3827791" y="1668022"/>
                  <a:pt x="3830048" y="1650342"/>
                </a:cubicBezTo>
                <a:cubicBezTo>
                  <a:pt x="3832305" y="1632662"/>
                  <a:pt x="3833432" y="1616002"/>
                  <a:pt x="3833432" y="1600362"/>
                </a:cubicBezTo>
                <a:cubicBezTo>
                  <a:pt x="3833432" y="1559840"/>
                  <a:pt x="3826146" y="1517209"/>
                  <a:pt x="3811572" y="1472468"/>
                </a:cubicBezTo>
                <a:cubicBezTo>
                  <a:pt x="3796999" y="1427728"/>
                  <a:pt x="3780022" y="1402653"/>
                  <a:pt x="3760642" y="1397244"/>
                </a:cubicBezTo>
                <a:lnTo>
                  <a:pt x="3886324" y="1397244"/>
                </a:lnTo>
                <a:lnTo>
                  <a:pt x="4010819" y="1397244"/>
                </a:lnTo>
                <a:lnTo>
                  <a:pt x="4022586" y="1397244"/>
                </a:lnTo>
                <a:cubicBezTo>
                  <a:pt x="4028335" y="1399716"/>
                  <a:pt x="4038365" y="1409368"/>
                  <a:pt x="4052676" y="1426198"/>
                </a:cubicBezTo>
                <a:cubicBezTo>
                  <a:pt x="4066986" y="1443028"/>
                  <a:pt x="4081645" y="1462709"/>
                  <a:pt x="4096651" y="1485241"/>
                </a:cubicBezTo>
                <a:cubicBezTo>
                  <a:pt x="4111658" y="1507774"/>
                  <a:pt x="4123944" y="1529480"/>
                  <a:pt x="4133510" y="1550359"/>
                </a:cubicBezTo>
                <a:cubicBezTo>
                  <a:pt x="4143077" y="1571238"/>
                  <a:pt x="4147860" y="1585974"/>
                  <a:pt x="4147860" y="1594567"/>
                </a:cubicBezTo>
                <a:lnTo>
                  <a:pt x="4147860" y="2754858"/>
                </a:lnTo>
                <a:lnTo>
                  <a:pt x="4361503" y="2910546"/>
                </a:lnTo>
                <a:lnTo>
                  <a:pt x="4361503" y="1397244"/>
                </a:lnTo>
                <a:lnTo>
                  <a:pt x="4687345" y="1397244"/>
                </a:lnTo>
                <a:lnTo>
                  <a:pt x="4560495" y="1198437"/>
                </a:lnTo>
                <a:lnTo>
                  <a:pt x="4350515" y="1198437"/>
                </a:lnTo>
                <a:lnTo>
                  <a:pt x="4342726" y="1173540"/>
                </a:lnTo>
                <a:cubicBezTo>
                  <a:pt x="4333514" y="1136604"/>
                  <a:pt x="4317743" y="1091616"/>
                  <a:pt x="4295411" y="1038576"/>
                </a:cubicBezTo>
                <a:cubicBezTo>
                  <a:pt x="4273080" y="985536"/>
                  <a:pt x="4223896" y="943871"/>
                  <a:pt x="4147860" y="913580"/>
                </a:cubicBezTo>
                <a:close/>
                <a:moveTo>
                  <a:pt x="0" y="0"/>
                </a:moveTo>
                <a:lnTo>
                  <a:pt x="9938478" y="0"/>
                </a:lnTo>
                <a:lnTo>
                  <a:pt x="9938478" y="4137861"/>
                </a:lnTo>
                <a:lnTo>
                  <a:pt x="0" y="41378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6DD5F0-8C5F-4956-B282-5FDBE392B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r="15648"/>
          <a:stretch/>
        </p:blipFill>
        <p:spPr>
          <a:xfrm>
            <a:off x="4739639" y="-1176998"/>
            <a:ext cx="2804162" cy="28041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8843896"/>
      </p:ext>
    </p:extLst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58D26-B725-4B91-A77C-65E33658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04D-ED71-4B70-A372-956BEA99E461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9851F-4A6E-4772-8109-03CC44C6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79941-4410-4A37-840A-15208BD04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b="13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816B2-4CC7-4603-A9AC-FB7A29E0D451}"/>
              </a:ext>
            </a:extLst>
          </p:cNvPr>
          <p:cNvSpPr txBox="1"/>
          <p:nvPr/>
        </p:nvSpPr>
        <p:spPr>
          <a:xfrm>
            <a:off x="-1847088" y="-402336"/>
            <a:ext cx="15959328" cy="9393936"/>
          </a:xfrm>
          <a:custGeom>
            <a:avLst/>
            <a:gdLst/>
            <a:ahLst/>
            <a:cxnLst/>
            <a:rect l="l" t="t" r="r" b="b"/>
            <a:pathLst>
              <a:path w="10351008" h="5468112">
                <a:moveTo>
                  <a:pt x="2490175" y="2882311"/>
                </a:moveTo>
                <a:lnTo>
                  <a:pt x="2490547" y="3531121"/>
                </a:lnTo>
                <a:cubicBezTo>
                  <a:pt x="2443843" y="3422198"/>
                  <a:pt x="2378602" y="3334857"/>
                  <a:pt x="2294823" y="3269098"/>
                </a:cubicBezTo>
                <a:cubicBezTo>
                  <a:pt x="2211044" y="3203340"/>
                  <a:pt x="2122869" y="3157973"/>
                  <a:pt x="2030297" y="3132999"/>
                </a:cubicBezTo>
                <a:cubicBezTo>
                  <a:pt x="2111556" y="3103171"/>
                  <a:pt x="2192808" y="3065988"/>
                  <a:pt x="2274052" y="3021448"/>
                </a:cubicBezTo>
                <a:cubicBezTo>
                  <a:pt x="2355297" y="2976908"/>
                  <a:pt x="2427338" y="2930529"/>
                  <a:pt x="2490175" y="2882311"/>
                </a:cubicBezTo>
                <a:close/>
                <a:moveTo>
                  <a:pt x="5973358" y="2819721"/>
                </a:moveTo>
                <a:lnTo>
                  <a:pt x="5973358" y="3511000"/>
                </a:lnTo>
                <a:cubicBezTo>
                  <a:pt x="5922420" y="3391969"/>
                  <a:pt x="5852705" y="3296654"/>
                  <a:pt x="5764212" y="3225053"/>
                </a:cubicBezTo>
                <a:cubicBezTo>
                  <a:pt x="5675720" y="3153453"/>
                  <a:pt x="5587769" y="3103712"/>
                  <a:pt x="5500358" y="3075832"/>
                </a:cubicBezTo>
                <a:close/>
                <a:moveTo>
                  <a:pt x="2490175" y="2032701"/>
                </a:moveTo>
                <a:lnTo>
                  <a:pt x="2490175" y="2605568"/>
                </a:lnTo>
                <a:cubicBezTo>
                  <a:pt x="2488723" y="2606402"/>
                  <a:pt x="2484458" y="2608605"/>
                  <a:pt x="2477380" y="2612175"/>
                </a:cubicBezTo>
                <a:cubicBezTo>
                  <a:pt x="2470302" y="2615745"/>
                  <a:pt x="2463347" y="2619848"/>
                  <a:pt x="2456516" y="2624484"/>
                </a:cubicBezTo>
                <a:cubicBezTo>
                  <a:pt x="2418189" y="2651499"/>
                  <a:pt x="2378370" y="2675839"/>
                  <a:pt x="2337060" y="2697507"/>
                </a:cubicBezTo>
                <a:cubicBezTo>
                  <a:pt x="2295750" y="2719174"/>
                  <a:pt x="2257075" y="2730007"/>
                  <a:pt x="2221036" y="2730007"/>
                </a:cubicBezTo>
                <a:cubicBezTo>
                  <a:pt x="2196000" y="2730007"/>
                  <a:pt x="2173405" y="2729150"/>
                  <a:pt x="2153253" y="2727434"/>
                </a:cubicBezTo>
                <a:cubicBezTo>
                  <a:pt x="2133100" y="2725719"/>
                  <a:pt x="2114207" y="2722002"/>
                  <a:pt x="2096573" y="2716284"/>
                </a:cubicBezTo>
                <a:cubicBezTo>
                  <a:pt x="2078940" y="2710566"/>
                  <a:pt x="2062627" y="2701278"/>
                  <a:pt x="2047637" y="2688419"/>
                </a:cubicBezTo>
                <a:cubicBezTo>
                  <a:pt x="2032646" y="2675561"/>
                  <a:pt x="2020097" y="2668792"/>
                  <a:pt x="2009989" y="2668112"/>
                </a:cubicBezTo>
                <a:cubicBezTo>
                  <a:pt x="2059042" y="2665547"/>
                  <a:pt x="2097925" y="2648068"/>
                  <a:pt x="2126640" y="2615675"/>
                </a:cubicBezTo>
                <a:cubicBezTo>
                  <a:pt x="2155355" y="2583283"/>
                  <a:pt x="2169712" y="2545265"/>
                  <a:pt x="2169712" y="2501621"/>
                </a:cubicBezTo>
                <a:cubicBezTo>
                  <a:pt x="2169712" y="2453403"/>
                  <a:pt x="2151622" y="2411166"/>
                  <a:pt x="2115443" y="2374910"/>
                </a:cubicBezTo>
                <a:cubicBezTo>
                  <a:pt x="2079264" y="2338653"/>
                  <a:pt x="2028396" y="2320525"/>
                  <a:pt x="1962838" y="2320525"/>
                </a:cubicBezTo>
                <a:cubicBezTo>
                  <a:pt x="1925901" y="2320525"/>
                  <a:pt x="1891585" y="2327117"/>
                  <a:pt x="1859888" y="2340300"/>
                </a:cubicBezTo>
                <a:cubicBezTo>
                  <a:pt x="1828191" y="2353482"/>
                  <a:pt x="1800427" y="2371517"/>
                  <a:pt x="1776596" y="2394406"/>
                </a:cubicBezTo>
                <a:cubicBezTo>
                  <a:pt x="1752765" y="2417294"/>
                  <a:pt x="1733694" y="2443141"/>
                  <a:pt x="1719384" y="2471948"/>
                </a:cubicBezTo>
                <a:cubicBezTo>
                  <a:pt x="1705073" y="2500755"/>
                  <a:pt x="1697917" y="2532221"/>
                  <a:pt x="1697917" y="2566344"/>
                </a:cubicBezTo>
                <a:cubicBezTo>
                  <a:pt x="1697917" y="2606557"/>
                  <a:pt x="1708079" y="2646028"/>
                  <a:pt x="1728401" y="2684757"/>
                </a:cubicBezTo>
                <a:cubicBezTo>
                  <a:pt x="1748724" y="2723486"/>
                  <a:pt x="1776209" y="2758166"/>
                  <a:pt x="1810858" y="2788796"/>
                </a:cubicBezTo>
                <a:cubicBezTo>
                  <a:pt x="1845507" y="2819427"/>
                  <a:pt x="1886778" y="2843644"/>
                  <a:pt x="1934672" y="2861448"/>
                </a:cubicBezTo>
                <a:cubicBezTo>
                  <a:pt x="1958619" y="2870349"/>
                  <a:pt x="1984341" y="2877026"/>
                  <a:pt x="2011838" y="2881477"/>
                </a:cubicBezTo>
                <a:lnTo>
                  <a:pt x="2041730" y="2884992"/>
                </a:lnTo>
                <a:lnTo>
                  <a:pt x="1618682" y="3096186"/>
                </a:lnTo>
                <a:lnTo>
                  <a:pt x="1802282" y="3347198"/>
                </a:lnTo>
                <a:cubicBezTo>
                  <a:pt x="1923413" y="3347198"/>
                  <a:pt x="2025243" y="3368517"/>
                  <a:pt x="2107770" y="3411156"/>
                </a:cubicBezTo>
                <a:cubicBezTo>
                  <a:pt x="2190297" y="3453795"/>
                  <a:pt x="2260669" y="3504238"/>
                  <a:pt x="2318886" y="3562486"/>
                </a:cubicBezTo>
                <a:cubicBezTo>
                  <a:pt x="2377103" y="3620734"/>
                  <a:pt x="2423791" y="3679801"/>
                  <a:pt x="2458950" y="3739687"/>
                </a:cubicBezTo>
                <a:cubicBezTo>
                  <a:pt x="2494109" y="3799574"/>
                  <a:pt x="2519153" y="3831958"/>
                  <a:pt x="2534082" y="3836842"/>
                </a:cubicBezTo>
                <a:lnTo>
                  <a:pt x="2531207" y="3836842"/>
                </a:lnTo>
                <a:lnTo>
                  <a:pt x="2549938" y="3911904"/>
                </a:lnTo>
                <a:lnTo>
                  <a:pt x="2703818" y="4035602"/>
                </a:lnTo>
                <a:lnTo>
                  <a:pt x="2703818" y="2516365"/>
                </a:lnTo>
                <a:lnTo>
                  <a:pt x="2911980" y="2516365"/>
                </a:lnTo>
                <a:lnTo>
                  <a:pt x="2956917" y="2516365"/>
                </a:lnTo>
                <a:lnTo>
                  <a:pt x="3896136" y="2516365"/>
                </a:lnTo>
                <a:lnTo>
                  <a:pt x="3896136" y="3291562"/>
                </a:lnTo>
                <a:cubicBezTo>
                  <a:pt x="3895178" y="3228569"/>
                  <a:pt x="3870095" y="3171503"/>
                  <a:pt x="3820888" y="3120364"/>
                </a:cubicBezTo>
                <a:cubicBezTo>
                  <a:pt x="3771681" y="3069225"/>
                  <a:pt x="3720990" y="3027815"/>
                  <a:pt x="3668816" y="2996134"/>
                </a:cubicBezTo>
                <a:cubicBezTo>
                  <a:pt x="3616642" y="2964452"/>
                  <a:pt x="3565094" y="2941355"/>
                  <a:pt x="3514171" y="2926843"/>
                </a:cubicBezTo>
                <a:cubicBezTo>
                  <a:pt x="3463249" y="2912331"/>
                  <a:pt x="3417124" y="2905076"/>
                  <a:pt x="3375799" y="2905076"/>
                </a:cubicBezTo>
                <a:cubicBezTo>
                  <a:pt x="3326870" y="2905076"/>
                  <a:pt x="3278969" y="2911837"/>
                  <a:pt x="3232096" y="2925360"/>
                </a:cubicBezTo>
                <a:cubicBezTo>
                  <a:pt x="3185222" y="2938882"/>
                  <a:pt x="3143565" y="2959553"/>
                  <a:pt x="3107123" y="2987371"/>
                </a:cubicBezTo>
                <a:cubicBezTo>
                  <a:pt x="3070681" y="3015189"/>
                  <a:pt x="3041743" y="3049961"/>
                  <a:pt x="3020308" y="3091689"/>
                </a:cubicBezTo>
                <a:cubicBezTo>
                  <a:pt x="2998872" y="3133416"/>
                  <a:pt x="2988155" y="3180876"/>
                  <a:pt x="2988155" y="3234071"/>
                </a:cubicBezTo>
                <a:cubicBezTo>
                  <a:pt x="2988155" y="3272707"/>
                  <a:pt x="2994615" y="3309218"/>
                  <a:pt x="3007535" y="3343604"/>
                </a:cubicBezTo>
                <a:cubicBezTo>
                  <a:pt x="3020454" y="3377991"/>
                  <a:pt x="3039432" y="3409309"/>
                  <a:pt x="3064469" y="3437560"/>
                </a:cubicBezTo>
                <a:cubicBezTo>
                  <a:pt x="3089505" y="3465811"/>
                  <a:pt x="3119780" y="3487980"/>
                  <a:pt x="3155295" y="3504068"/>
                </a:cubicBezTo>
                <a:cubicBezTo>
                  <a:pt x="3190809" y="3520156"/>
                  <a:pt x="3230465" y="3528201"/>
                  <a:pt x="3274263" y="3528201"/>
                </a:cubicBezTo>
                <a:cubicBezTo>
                  <a:pt x="3304214" y="3528201"/>
                  <a:pt x="3334752" y="3522111"/>
                  <a:pt x="3365878" y="3509933"/>
                </a:cubicBezTo>
                <a:cubicBezTo>
                  <a:pt x="3397003" y="3497755"/>
                  <a:pt x="3425439" y="3480415"/>
                  <a:pt x="3451186" y="3457914"/>
                </a:cubicBezTo>
                <a:cubicBezTo>
                  <a:pt x="3476933" y="3435412"/>
                  <a:pt x="3498183" y="3408011"/>
                  <a:pt x="3514936" y="3375711"/>
                </a:cubicBezTo>
                <a:cubicBezTo>
                  <a:pt x="3531689" y="3343411"/>
                  <a:pt x="3540065" y="3308793"/>
                  <a:pt x="3540065" y="3271857"/>
                </a:cubicBezTo>
                <a:cubicBezTo>
                  <a:pt x="3540065" y="3251055"/>
                  <a:pt x="3537345" y="3229249"/>
                  <a:pt x="3531905" y="3206438"/>
                </a:cubicBezTo>
                <a:cubicBezTo>
                  <a:pt x="3529185" y="3195033"/>
                  <a:pt x="3525592" y="3186598"/>
                  <a:pt x="3521125" y="3181135"/>
                </a:cubicBezTo>
                <a:lnTo>
                  <a:pt x="3516483" y="3177369"/>
                </a:lnTo>
                <a:lnTo>
                  <a:pt x="3532003" y="3182431"/>
                </a:lnTo>
                <a:cubicBezTo>
                  <a:pt x="3561224" y="3194642"/>
                  <a:pt x="3597416" y="3217171"/>
                  <a:pt x="3640581" y="3250020"/>
                </a:cubicBezTo>
                <a:cubicBezTo>
                  <a:pt x="3698133" y="3293818"/>
                  <a:pt x="3750903" y="3350474"/>
                  <a:pt x="3798889" y="3419988"/>
                </a:cubicBezTo>
                <a:cubicBezTo>
                  <a:pt x="3846875" y="3489502"/>
                  <a:pt x="3885465" y="3567517"/>
                  <a:pt x="3914658" y="3654031"/>
                </a:cubicBezTo>
                <a:cubicBezTo>
                  <a:pt x="3943852" y="3740545"/>
                  <a:pt x="3958449" y="3833071"/>
                  <a:pt x="3958449" y="3931609"/>
                </a:cubicBezTo>
                <a:lnTo>
                  <a:pt x="4109779" y="4028972"/>
                </a:lnTo>
                <a:lnTo>
                  <a:pt x="4109779" y="2516365"/>
                </a:lnTo>
                <a:lnTo>
                  <a:pt x="4595065" y="2516365"/>
                </a:lnTo>
                <a:cubicBezTo>
                  <a:pt x="4536215" y="2541277"/>
                  <a:pt x="4490570" y="2594966"/>
                  <a:pt x="4458131" y="2677431"/>
                </a:cubicBezTo>
                <a:cubicBezTo>
                  <a:pt x="4425692" y="2759896"/>
                  <a:pt x="4409472" y="2844850"/>
                  <a:pt x="4409472" y="2932291"/>
                </a:cubicBezTo>
                <a:cubicBezTo>
                  <a:pt x="4409472" y="2967033"/>
                  <a:pt x="4414279" y="3007322"/>
                  <a:pt x="4423892" y="3053161"/>
                </a:cubicBezTo>
                <a:cubicBezTo>
                  <a:pt x="4433504" y="3098999"/>
                  <a:pt x="4444446" y="3161805"/>
                  <a:pt x="4456717" y="3241582"/>
                </a:cubicBezTo>
                <a:cubicBezTo>
                  <a:pt x="4471337" y="3307727"/>
                  <a:pt x="4483932" y="3375417"/>
                  <a:pt x="4494503" y="3444654"/>
                </a:cubicBezTo>
                <a:cubicBezTo>
                  <a:pt x="4505074" y="3513890"/>
                  <a:pt x="4510359" y="3568320"/>
                  <a:pt x="4510359" y="3607946"/>
                </a:cubicBezTo>
                <a:cubicBezTo>
                  <a:pt x="4510359" y="3699436"/>
                  <a:pt x="4484635" y="3775936"/>
                  <a:pt x="4433187" y="3837445"/>
                </a:cubicBezTo>
                <a:cubicBezTo>
                  <a:pt x="4381739" y="3898954"/>
                  <a:pt x="4306020" y="3937961"/>
                  <a:pt x="4206030" y="3954466"/>
                </a:cubicBezTo>
                <a:lnTo>
                  <a:pt x="4329356" y="4089013"/>
                </a:lnTo>
                <a:cubicBezTo>
                  <a:pt x="4356062" y="4089013"/>
                  <a:pt x="4392557" y="4077414"/>
                  <a:pt x="4438844" y="4054217"/>
                </a:cubicBezTo>
                <a:cubicBezTo>
                  <a:pt x="4485130" y="4031020"/>
                  <a:pt x="4531323" y="3995822"/>
                  <a:pt x="4577424" y="3948624"/>
                </a:cubicBezTo>
                <a:cubicBezTo>
                  <a:pt x="4623524" y="3901426"/>
                  <a:pt x="4664920" y="3842591"/>
                  <a:pt x="4701609" y="3772119"/>
                </a:cubicBezTo>
                <a:cubicBezTo>
                  <a:pt x="4738297" y="3701646"/>
                  <a:pt x="4756642" y="3618764"/>
                  <a:pt x="4756642" y="3523472"/>
                </a:cubicBezTo>
                <a:cubicBezTo>
                  <a:pt x="4756642" y="3453432"/>
                  <a:pt x="4749579" y="3381762"/>
                  <a:pt x="4735454" y="3308461"/>
                </a:cubicBezTo>
                <a:cubicBezTo>
                  <a:pt x="4721328" y="3235160"/>
                  <a:pt x="4706446" y="3166009"/>
                  <a:pt x="4690806" y="3101008"/>
                </a:cubicBezTo>
                <a:cubicBezTo>
                  <a:pt x="4679462" y="3045773"/>
                  <a:pt x="4669795" y="2996620"/>
                  <a:pt x="4661806" y="2953549"/>
                </a:cubicBezTo>
                <a:cubicBezTo>
                  <a:pt x="4653815" y="2910477"/>
                  <a:pt x="4649820" y="2870380"/>
                  <a:pt x="4649820" y="2833259"/>
                </a:cubicBezTo>
                <a:cubicBezTo>
                  <a:pt x="4649820" y="2796817"/>
                  <a:pt x="4653406" y="2760206"/>
                  <a:pt x="4660577" y="2723424"/>
                </a:cubicBezTo>
                <a:cubicBezTo>
                  <a:pt x="4667748" y="2686642"/>
                  <a:pt x="4679771" y="2653137"/>
                  <a:pt x="4696648" y="2622908"/>
                </a:cubicBezTo>
                <a:cubicBezTo>
                  <a:pt x="4713524" y="2592679"/>
                  <a:pt x="4734217" y="2567759"/>
                  <a:pt x="4758728" y="2548147"/>
                </a:cubicBezTo>
                <a:cubicBezTo>
                  <a:pt x="4783239" y="2528535"/>
                  <a:pt x="4813004" y="2517941"/>
                  <a:pt x="4848024" y="2516365"/>
                </a:cubicBezTo>
                <a:lnTo>
                  <a:pt x="5038671" y="2516365"/>
                </a:lnTo>
                <a:lnTo>
                  <a:pt x="5071681" y="2516365"/>
                </a:lnTo>
                <a:lnTo>
                  <a:pt x="5973358" y="2516365"/>
                </a:lnTo>
                <a:lnTo>
                  <a:pt x="5973358" y="2547660"/>
                </a:lnTo>
                <a:lnTo>
                  <a:pt x="5091850" y="3036609"/>
                </a:lnTo>
                <a:lnTo>
                  <a:pt x="5271555" y="3277189"/>
                </a:lnTo>
                <a:cubicBezTo>
                  <a:pt x="5359738" y="3289522"/>
                  <a:pt x="5443006" y="3311737"/>
                  <a:pt x="5521361" y="3343836"/>
                </a:cubicBezTo>
                <a:cubicBezTo>
                  <a:pt x="5599715" y="3375935"/>
                  <a:pt x="5671555" y="3418582"/>
                  <a:pt x="5736881" y="3471776"/>
                </a:cubicBezTo>
                <a:cubicBezTo>
                  <a:pt x="5802208" y="3524971"/>
                  <a:pt x="5861228" y="3590637"/>
                  <a:pt x="5913943" y="3668775"/>
                </a:cubicBezTo>
                <a:cubicBezTo>
                  <a:pt x="5966659" y="3746912"/>
                  <a:pt x="6009042" y="3840103"/>
                  <a:pt x="6041095" y="3948346"/>
                </a:cubicBezTo>
                <a:lnTo>
                  <a:pt x="6189968" y="4026700"/>
                </a:lnTo>
                <a:lnTo>
                  <a:pt x="6189968" y="2516365"/>
                </a:lnTo>
                <a:lnTo>
                  <a:pt x="6316622" y="2516365"/>
                </a:lnTo>
                <a:lnTo>
                  <a:pt x="6440146" y="2516365"/>
                </a:lnTo>
                <a:lnTo>
                  <a:pt x="6452884" y="2516365"/>
                </a:lnTo>
                <a:cubicBezTo>
                  <a:pt x="6458633" y="2518837"/>
                  <a:pt x="6468664" y="2528489"/>
                  <a:pt x="6482974" y="2545319"/>
                </a:cubicBezTo>
                <a:cubicBezTo>
                  <a:pt x="6497285" y="2562148"/>
                  <a:pt x="6511944" y="2581830"/>
                  <a:pt x="6526950" y="2604362"/>
                </a:cubicBezTo>
                <a:cubicBezTo>
                  <a:pt x="6541956" y="2626895"/>
                  <a:pt x="6554243" y="2648601"/>
                  <a:pt x="6563809" y="2669480"/>
                </a:cubicBezTo>
                <a:cubicBezTo>
                  <a:pt x="6573376" y="2690359"/>
                  <a:pt x="6578159" y="2705095"/>
                  <a:pt x="6578159" y="2713688"/>
                </a:cubicBezTo>
                <a:lnTo>
                  <a:pt x="6578159" y="3873979"/>
                </a:lnTo>
                <a:lnTo>
                  <a:pt x="6791801" y="4029668"/>
                </a:lnTo>
                <a:lnTo>
                  <a:pt x="6791801" y="2516365"/>
                </a:lnTo>
                <a:lnTo>
                  <a:pt x="7047797" y="2516365"/>
                </a:lnTo>
                <a:lnTo>
                  <a:pt x="7117644" y="2516365"/>
                </a:lnTo>
                <a:lnTo>
                  <a:pt x="7205711" y="2516365"/>
                </a:lnTo>
                <a:lnTo>
                  <a:pt x="7205711" y="3304729"/>
                </a:lnTo>
                <a:lnTo>
                  <a:pt x="7443323" y="3497832"/>
                </a:lnTo>
                <a:lnTo>
                  <a:pt x="7621219" y="3307279"/>
                </a:lnTo>
                <a:cubicBezTo>
                  <a:pt x="7674600" y="3245553"/>
                  <a:pt x="7726465" y="3186270"/>
                  <a:pt x="7776815" y="3129428"/>
                </a:cubicBezTo>
                <a:cubicBezTo>
                  <a:pt x="7827166" y="3072587"/>
                  <a:pt x="7866035" y="3022592"/>
                  <a:pt x="7893419" y="2979443"/>
                </a:cubicBezTo>
                <a:cubicBezTo>
                  <a:pt x="7878089" y="3002223"/>
                  <a:pt x="7867449" y="3038834"/>
                  <a:pt x="7861498" y="3089278"/>
                </a:cubicBezTo>
                <a:cubicBezTo>
                  <a:pt x="7855549" y="3139721"/>
                  <a:pt x="7852573" y="3191262"/>
                  <a:pt x="7852573" y="3243900"/>
                </a:cubicBezTo>
                <a:cubicBezTo>
                  <a:pt x="7852573" y="3375387"/>
                  <a:pt x="7870331" y="3505026"/>
                  <a:pt x="7905845" y="3632819"/>
                </a:cubicBezTo>
                <a:cubicBezTo>
                  <a:pt x="7941359" y="3760613"/>
                  <a:pt x="7989237" y="3892864"/>
                  <a:pt x="8049479" y="4029575"/>
                </a:cubicBezTo>
                <a:lnTo>
                  <a:pt x="8218242" y="4089013"/>
                </a:lnTo>
                <a:cubicBezTo>
                  <a:pt x="8196606" y="4000613"/>
                  <a:pt x="8177882" y="3927714"/>
                  <a:pt x="8162073" y="3870316"/>
                </a:cubicBezTo>
                <a:cubicBezTo>
                  <a:pt x="8146263" y="3812918"/>
                  <a:pt x="8133157" y="3759121"/>
                  <a:pt x="8122757" y="3708925"/>
                </a:cubicBezTo>
                <a:cubicBezTo>
                  <a:pt x="8112355" y="3658729"/>
                  <a:pt x="8104783" y="3609831"/>
                  <a:pt x="8100038" y="3562231"/>
                </a:cubicBezTo>
                <a:cubicBezTo>
                  <a:pt x="8095293" y="3514631"/>
                  <a:pt x="8092921" y="3464822"/>
                  <a:pt x="8092921" y="3412802"/>
                </a:cubicBezTo>
                <a:cubicBezTo>
                  <a:pt x="8092921" y="3308237"/>
                  <a:pt x="8105633" y="3205055"/>
                  <a:pt x="8131055" y="3103256"/>
                </a:cubicBezTo>
                <a:cubicBezTo>
                  <a:pt x="8156479" y="3001458"/>
                  <a:pt x="8209711" y="2895030"/>
                  <a:pt x="8290755" y="2783974"/>
                </a:cubicBezTo>
                <a:lnTo>
                  <a:pt x="7979192" y="2611363"/>
                </a:lnTo>
                <a:cubicBezTo>
                  <a:pt x="7858461" y="2673119"/>
                  <a:pt x="7751130" y="2750415"/>
                  <a:pt x="7657197" y="2843250"/>
                </a:cubicBezTo>
                <a:cubicBezTo>
                  <a:pt x="7563265" y="2936085"/>
                  <a:pt x="7484973" y="3034507"/>
                  <a:pt x="7422321" y="3138516"/>
                </a:cubicBezTo>
                <a:lnTo>
                  <a:pt x="7422321" y="2516365"/>
                </a:lnTo>
                <a:lnTo>
                  <a:pt x="8484183" y="2516365"/>
                </a:lnTo>
                <a:lnTo>
                  <a:pt x="8357333" y="2317558"/>
                </a:lnTo>
                <a:lnTo>
                  <a:pt x="6990793" y="2317558"/>
                </a:lnTo>
                <a:lnTo>
                  <a:pt x="6938055" y="2317558"/>
                </a:lnTo>
                <a:lnTo>
                  <a:pt x="6780813" y="2317558"/>
                </a:lnTo>
                <a:lnTo>
                  <a:pt x="6773024" y="2292661"/>
                </a:lnTo>
                <a:cubicBezTo>
                  <a:pt x="6763814" y="2255725"/>
                  <a:pt x="6748042" y="2210737"/>
                  <a:pt x="6725710" y="2157697"/>
                </a:cubicBezTo>
                <a:cubicBezTo>
                  <a:pt x="6703379" y="2104657"/>
                  <a:pt x="6654195" y="2062992"/>
                  <a:pt x="6578159" y="2032701"/>
                </a:cubicBezTo>
                <a:lnTo>
                  <a:pt x="6578159" y="2382109"/>
                </a:lnTo>
                <a:lnTo>
                  <a:pt x="6572796" y="2377736"/>
                </a:lnTo>
                <a:cubicBezTo>
                  <a:pt x="6553065" y="2362028"/>
                  <a:pt x="6526602" y="2341969"/>
                  <a:pt x="6493406" y="2317558"/>
                </a:cubicBezTo>
                <a:lnTo>
                  <a:pt x="6310003" y="2317558"/>
                </a:lnTo>
                <a:lnTo>
                  <a:pt x="6191255" y="2317558"/>
                </a:lnTo>
                <a:lnTo>
                  <a:pt x="4944784" y="2317558"/>
                </a:lnTo>
                <a:lnTo>
                  <a:pt x="4928928" y="2317558"/>
                </a:lnTo>
                <a:lnTo>
                  <a:pt x="2826774" y="2317558"/>
                </a:lnTo>
                <a:lnTo>
                  <a:pt x="2802237" y="2317558"/>
                </a:lnTo>
                <a:lnTo>
                  <a:pt x="2694175" y="2317558"/>
                </a:lnTo>
                <a:lnTo>
                  <a:pt x="2687220" y="2289740"/>
                </a:lnTo>
                <a:cubicBezTo>
                  <a:pt x="2677855" y="2248569"/>
                  <a:pt x="2663707" y="2202260"/>
                  <a:pt x="2644775" y="2150812"/>
                </a:cubicBezTo>
                <a:cubicBezTo>
                  <a:pt x="2625843" y="2099364"/>
                  <a:pt x="2574310" y="2059994"/>
                  <a:pt x="2490175" y="2032701"/>
                </a:cubicBezTo>
                <a:close/>
                <a:moveTo>
                  <a:pt x="6117656" y="485456"/>
                </a:moveTo>
                <a:lnTo>
                  <a:pt x="6117656" y="759319"/>
                </a:lnTo>
                <a:cubicBezTo>
                  <a:pt x="6102960" y="714211"/>
                  <a:pt x="6078366" y="676818"/>
                  <a:pt x="6043875" y="647139"/>
                </a:cubicBezTo>
                <a:cubicBezTo>
                  <a:pt x="6009384" y="617460"/>
                  <a:pt x="5975773" y="597660"/>
                  <a:pt x="5943044" y="587738"/>
                </a:cubicBezTo>
                <a:cubicBezTo>
                  <a:pt x="5977596" y="573537"/>
                  <a:pt x="6009660" y="557749"/>
                  <a:pt x="6039233" y="540374"/>
                </a:cubicBezTo>
                <a:cubicBezTo>
                  <a:pt x="6068807" y="522998"/>
                  <a:pt x="6094947" y="504692"/>
                  <a:pt x="6117656" y="485456"/>
                </a:cubicBezTo>
                <a:close/>
                <a:moveTo>
                  <a:pt x="4374581" y="485456"/>
                </a:moveTo>
                <a:lnTo>
                  <a:pt x="4374581" y="759319"/>
                </a:lnTo>
                <a:cubicBezTo>
                  <a:pt x="4359885" y="714211"/>
                  <a:pt x="4335291" y="676818"/>
                  <a:pt x="4300800" y="647139"/>
                </a:cubicBezTo>
                <a:cubicBezTo>
                  <a:pt x="4266309" y="617460"/>
                  <a:pt x="4232699" y="597660"/>
                  <a:pt x="4199969" y="587738"/>
                </a:cubicBezTo>
                <a:cubicBezTo>
                  <a:pt x="4234522" y="573537"/>
                  <a:pt x="4266585" y="557749"/>
                  <a:pt x="4296158" y="540374"/>
                </a:cubicBezTo>
                <a:cubicBezTo>
                  <a:pt x="4325732" y="522998"/>
                  <a:pt x="4351873" y="504692"/>
                  <a:pt x="4374581" y="485456"/>
                </a:cubicBezTo>
                <a:close/>
                <a:moveTo>
                  <a:pt x="3579151" y="366059"/>
                </a:moveTo>
                <a:lnTo>
                  <a:pt x="3844753" y="366059"/>
                </a:lnTo>
                <a:lnTo>
                  <a:pt x="3844883" y="528737"/>
                </a:lnTo>
                <a:lnTo>
                  <a:pt x="3843814" y="526533"/>
                </a:lnTo>
                <a:cubicBezTo>
                  <a:pt x="3833898" y="514180"/>
                  <a:pt x="3823601" y="503080"/>
                  <a:pt x="3812923" y="493232"/>
                </a:cubicBezTo>
                <a:cubicBezTo>
                  <a:pt x="3802244" y="483385"/>
                  <a:pt x="3790583" y="474412"/>
                  <a:pt x="3777939" y="466313"/>
                </a:cubicBezTo>
                <a:cubicBezTo>
                  <a:pt x="3765294" y="458214"/>
                  <a:pt x="3752659" y="454165"/>
                  <a:pt x="3740034" y="454165"/>
                </a:cubicBezTo>
                <a:cubicBezTo>
                  <a:pt x="3727235" y="454165"/>
                  <a:pt x="3716277" y="457569"/>
                  <a:pt x="3707162" y="464378"/>
                </a:cubicBezTo>
                <a:lnTo>
                  <a:pt x="3690457" y="478663"/>
                </a:lnTo>
                <a:lnTo>
                  <a:pt x="3682905" y="447131"/>
                </a:lnTo>
                <a:cubicBezTo>
                  <a:pt x="3676941" y="433499"/>
                  <a:pt x="3668361" y="420213"/>
                  <a:pt x="3657165" y="407275"/>
                </a:cubicBezTo>
                <a:cubicBezTo>
                  <a:pt x="3634772" y="381397"/>
                  <a:pt x="3608768" y="367659"/>
                  <a:pt x="3579151" y="366059"/>
                </a:cubicBezTo>
                <a:close/>
                <a:moveTo>
                  <a:pt x="3360783" y="286287"/>
                </a:moveTo>
                <a:lnTo>
                  <a:pt x="3405934" y="366059"/>
                </a:lnTo>
                <a:lnTo>
                  <a:pt x="3418268" y="366059"/>
                </a:lnTo>
                <a:lnTo>
                  <a:pt x="3425374" y="393555"/>
                </a:lnTo>
                <a:cubicBezTo>
                  <a:pt x="3443060" y="404382"/>
                  <a:pt x="3459257" y="411991"/>
                  <a:pt x="3473967" y="416381"/>
                </a:cubicBezTo>
                <a:cubicBezTo>
                  <a:pt x="3488676" y="420772"/>
                  <a:pt x="3504216" y="424604"/>
                  <a:pt x="3520587" y="427878"/>
                </a:cubicBezTo>
                <a:cubicBezTo>
                  <a:pt x="3532903" y="431128"/>
                  <a:pt x="3546461" y="434960"/>
                  <a:pt x="3561264" y="439375"/>
                </a:cubicBezTo>
                <a:cubicBezTo>
                  <a:pt x="3576066" y="443790"/>
                  <a:pt x="3588431" y="449433"/>
                  <a:pt x="3598359" y="456304"/>
                </a:cubicBezTo>
                <a:cubicBezTo>
                  <a:pt x="3608287" y="463175"/>
                  <a:pt x="3616116" y="472189"/>
                  <a:pt x="3621846" y="483345"/>
                </a:cubicBezTo>
                <a:cubicBezTo>
                  <a:pt x="3627576" y="494500"/>
                  <a:pt x="3630441" y="509603"/>
                  <a:pt x="3630441" y="528654"/>
                </a:cubicBezTo>
                <a:cubicBezTo>
                  <a:pt x="3630441" y="533776"/>
                  <a:pt x="3625290" y="543521"/>
                  <a:pt x="3614991" y="557889"/>
                </a:cubicBezTo>
                <a:cubicBezTo>
                  <a:pt x="3604690" y="572257"/>
                  <a:pt x="3592694" y="586842"/>
                  <a:pt x="3579002" y="601644"/>
                </a:cubicBezTo>
                <a:cubicBezTo>
                  <a:pt x="3565310" y="616447"/>
                  <a:pt x="3552080" y="629168"/>
                  <a:pt x="3539311" y="639809"/>
                </a:cubicBezTo>
                <a:cubicBezTo>
                  <a:pt x="3526543" y="650451"/>
                  <a:pt x="3518863" y="655771"/>
                  <a:pt x="3516271" y="655771"/>
                </a:cubicBezTo>
                <a:cubicBezTo>
                  <a:pt x="3517548" y="655771"/>
                  <a:pt x="3515124" y="653542"/>
                  <a:pt x="3508997" y="649083"/>
                </a:cubicBezTo>
                <a:cubicBezTo>
                  <a:pt x="3502870" y="644625"/>
                  <a:pt x="3496979" y="631680"/>
                  <a:pt x="3491324" y="610248"/>
                </a:cubicBezTo>
                <a:lnTo>
                  <a:pt x="3422658" y="613430"/>
                </a:lnTo>
                <a:cubicBezTo>
                  <a:pt x="3424382" y="634923"/>
                  <a:pt x="3429368" y="654118"/>
                  <a:pt x="3437615" y="671017"/>
                </a:cubicBezTo>
                <a:cubicBezTo>
                  <a:pt x="3445863" y="687915"/>
                  <a:pt x="3455676" y="703880"/>
                  <a:pt x="3467055" y="718912"/>
                </a:cubicBezTo>
                <a:cubicBezTo>
                  <a:pt x="3478434" y="733943"/>
                  <a:pt x="3491283" y="747102"/>
                  <a:pt x="3505602" y="758388"/>
                </a:cubicBezTo>
                <a:cubicBezTo>
                  <a:pt x="3519920" y="769674"/>
                  <a:pt x="3534372" y="775317"/>
                  <a:pt x="3548957" y="775317"/>
                </a:cubicBezTo>
                <a:cubicBezTo>
                  <a:pt x="3559462" y="775317"/>
                  <a:pt x="3570041" y="771987"/>
                  <a:pt x="3580695" y="765327"/>
                </a:cubicBezTo>
                <a:cubicBezTo>
                  <a:pt x="3591348" y="758667"/>
                  <a:pt x="3602151" y="750469"/>
                  <a:pt x="3613102" y="740734"/>
                </a:cubicBezTo>
                <a:cubicBezTo>
                  <a:pt x="3624053" y="730998"/>
                  <a:pt x="3635175" y="720087"/>
                  <a:pt x="3646468" y="708001"/>
                </a:cubicBezTo>
                <a:cubicBezTo>
                  <a:pt x="3657760" y="695914"/>
                  <a:pt x="3669229" y="683645"/>
                  <a:pt x="3680875" y="671194"/>
                </a:cubicBezTo>
                <a:cubicBezTo>
                  <a:pt x="3692434" y="658791"/>
                  <a:pt x="3703304" y="646922"/>
                  <a:pt x="3713487" y="635586"/>
                </a:cubicBezTo>
                <a:cubicBezTo>
                  <a:pt x="3723669" y="624251"/>
                  <a:pt x="3733405" y="614484"/>
                  <a:pt x="3742694" y="606286"/>
                </a:cubicBezTo>
                <a:cubicBezTo>
                  <a:pt x="3751984" y="598088"/>
                  <a:pt x="3760191" y="591719"/>
                  <a:pt x="3767316" y="587180"/>
                </a:cubicBezTo>
                <a:cubicBezTo>
                  <a:pt x="3774441" y="582641"/>
                  <a:pt x="3780149" y="580371"/>
                  <a:pt x="3784441" y="580371"/>
                </a:cubicBezTo>
                <a:cubicBezTo>
                  <a:pt x="3789712" y="580371"/>
                  <a:pt x="3795913" y="583618"/>
                  <a:pt x="3803044" y="590110"/>
                </a:cubicBezTo>
                <a:cubicBezTo>
                  <a:pt x="3810175" y="596603"/>
                  <a:pt x="3816984" y="604720"/>
                  <a:pt x="3823471" y="614462"/>
                </a:cubicBezTo>
                <a:cubicBezTo>
                  <a:pt x="3829957" y="624204"/>
                  <a:pt x="3835126" y="633974"/>
                  <a:pt x="3838977" y="643772"/>
                </a:cubicBezTo>
                <a:cubicBezTo>
                  <a:pt x="3842828" y="653570"/>
                  <a:pt x="3844753" y="660726"/>
                  <a:pt x="3844753" y="665240"/>
                </a:cubicBezTo>
                <a:lnTo>
                  <a:pt x="3844753" y="910807"/>
                </a:lnTo>
                <a:lnTo>
                  <a:pt x="3931669" y="973277"/>
                </a:lnTo>
                <a:lnTo>
                  <a:pt x="3931669" y="366059"/>
                </a:lnTo>
                <a:lnTo>
                  <a:pt x="4025207" y="366059"/>
                </a:lnTo>
                <a:lnTo>
                  <a:pt x="4028556" y="366059"/>
                </a:lnTo>
                <a:lnTo>
                  <a:pt x="4374581" y="366059"/>
                </a:lnTo>
                <a:lnTo>
                  <a:pt x="4374581" y="380030"/>
                </a:lnTo>
                <a:lnTo>
                  <a:pt x="4044220" y="573711"/>
                </a:lnTo>
                <a:lnTo>
                  <a:pt x="4111621" y="669036"/>
                </a:lnTo>
                <a:cubicBezTo>
                  <a:pt x="4177861" y="677717"/>
                  <a:pt x="4235746" y="703263"/>
                  <a:pt x="4285275" y="745673"/>
                </a:cubicBezTo>
                <a:cubicBezTo>
                  <a:pt x="4334804" y="788083"/>
                  <a:pt x="4373230" y="853049"/>
                  <a:pt x="4400552" y="940572"/>
                </a:cubicBezTo>
                <a:lnTo>
                  <a:pt x="4461404" y="972087"/>
                </a:lnTo>
                <a:lnTo>
                  <a:pt x="4461497" y="475163"/>
                </a:lnTo>
                <a:lnTo>
                  <a:pt x="4478494" y="476357"/>
                </a:lnTo>
                <a:cubicBezTo>
                  <a:pt x="4487877" y="477657"/>
                  <a:pt x="4497389" y="479609"/>
                  <a:pt x="4507029" y="482210"/>
                </a:cubicBezTo>
                <a:cubicBezTo>
                  <a:pt x="4526309" y="487412"/>
                  <a:pt x="4543526" y="494538"/>
                  <a:pt x="4558682" y="503585"/>
                </a:cubicBezTo>
                <a:cubicBezTo>
                  <a:pt x="4573837" y="512633"/>
                  <a:pt x="4585837" y="522954"/>
                  <a:pt x="4594680" y="534551"/>
                </a:cubicBezTo>
                <a:cubicBezTo>
                  <a:pt x="4603522" y="546147"/>
                  <a:pt x="4607944" y="557991"/>
                  <a:pt x="4607944" y="570083"/>
                </a:cubicBezTo>
                <a:cubicBezTo>
                  <a:pt x="4607944" y="580576"/>
                  <a:pt x="4607206" y="588296"/>
                  <a:pt x="4605730" y="593245"/>
                </a:cubicBezTo>
                <a:cubicBezTo>
                  <a:pt x="4606400" y="591459"/>
                  <a:pt x="4602471" y="589065"/>
                  <a:pt x="4593945" y="586064"/>
                </a:cubicBezTo>
                <a:cubicBezTo>
                  <a:pt x="4585418" y="583062"/>
                  <a:pt x="4577316" y="581562"/>
                  <a:pt x="4569639" y="581562"/>
                </a:cubicBezTo>
                <a:cubicBezTo>
                  <a:pt x="4555972" y="581562"/>
                  <a:pt x="4543777" y="584600"/>
                  <a:pt x="4533056" y="590678"/>
                </a:cubicBezTo>
                <a:cubicBezTo>
                  <a:pt x="4522334" y="596755"/>
                  <a:pt x="4513612" y="604292"/>
                  <a:pt x="4506890" y="613290"/>
                </a:cubicBezTo>
                <a:cubicBezTo>
                  <a:pt x="4500167" y="622288"/>
                  <a:pt x="4495287" y="631578"/>
                  <a:pt x="4492249" y="641158"/>
                </a:cubicBezTo>
                <a:cubicBezTo>
                  <a:pt x="4489210" y="650739"/>
                  <a:pt x="4487691" y="659827"/>
                  <a:pt x="4487691" y="668422"/>
                </a:cubicBezTo>
                <a:cubicBezTo>
                  <a:pt x="4487691" y="694293"/>
                  <a:pt x="4496729" y="714264"/>
                  <a:pt x="4514805" y="728334"/>
                </a:cubicBezTo>
                <a:cubicBezTo>
                  <a:pt x="4532882" y="742405"/>
                  <a:pt x="4551532" y="749440"/>
                  <a:pt x="4570756" y="749440"/>
                </a:cubicBezTo>
                <a:cubicBezTo>
                  <a:pt x="4590922" y="749440"/>
                  <a:pt x="4608415" y="743819"/>
                  <a:pt x="4623236" y="732576"/>
                </a:cubicBezTo>
                <a:cubicBezTo>
                  <a:pt x="4638057" y="721333"/>
                  <a:pt x="4649997" y="707871"/>
                  <a:pt x="4659057" y="692188"/>
                </a:cubicBezTo>
                <a:cubicBezTo>
                  <a:pt x="4668117" y="676505"/>
                  <a:pt x="4674960" y="660028"/>
                  <a:pt x="4679586" y="642758"/>
                </a:cubicBezTo>
                <a:cubicBezTo>
                  <a:pt x="4684212" y="625488"/>
                  <a:pt x="4686525" y="609938"/>
                  <a:pt x="4686525" y="596110"/>
                </a:cubicBezTo>
                <a:cubicBezTo>
                  <a:pt x="4686525" y="572223"/>
                  <a:pt x="4681580" y="548088"/>
                  <a:pt x="4671689" y="523705"/>
                </a:cubicBezTo>
                <a:cubicBezTo>
                  <a:pt x="4661798" y="499322"/>
                  <a:pt x="4646872" y="476715"/>
                  <a:pt x="4626910" y="455886"/>
                </a:cubicBezTo>
                <a:cubicBezTo>
                  <a:pt x="4606949" y="435056"/>
                  <a:pt x="4582221" y="416843"/>
                  <a:pt x="4552729" y="401247"/>
                </a:cubicBezTo>
                <a:cubicBezTo>
                  <a:pt x="4523236" y="385651"/>
                  <a:pt x="4492825" y="375230"/>
                  <a:pt x="4461497" y="369984"/>
                </a:cubicBezTo>
                <a:lnTo>
                  <a:pt x="4461497" y="366059"/>
                </a:lnTo>
                <a:lnTo>
                  <a:pt x="4768064" y="366059"/>
                </a:lnTo>
                <a:lnTo>
                  <a:pt x="4774352" y="366059"/>
                </a:lnTo>
                <a:lnTo>
                  <a:pt x="5233022" y="366059"/>
                </a:lnTo>
                <a:lnTo>
                  <a:pt x="5233022" y="452363"/>
                </a:lnTo>
                <a:lnTo>
                  <a:pt x="5214791" y="429822"/>
                </a:lnTo>
                <a:cubicBezTo>
                  <a:pt x="5199747" y="413507"/>
                  <a:pt x="5179655" y="405349"/>
                  <a:pt x="5154515" y="405349"/>
                </a:cubicBezTo>
                <a:cubicBezTo>
                  <a:pt x="5135788" y="405349"/>
                  <a:pt x="5119445" y="411854"/>
                  <a:pt x="5105486" y="424864"/>
                </a:cubicBezTo>
                <a:cubicBezTo>
                  <a:pt x="5091527" y="437874"/>
                  <a:pt x="5083810" y="453656"/>
                  <a:pt x="5082334" y="472210"/>
                </a:cubicBezTo>
                <a:cubicBezTo>
                  <a:pt x="5065764" y="444144"/>
                  <a:pt x="5045824" y="424992"/>
                  <a:pt x="5022514" y="414754"/>
                </a:cubicBezTo>
                <a:cubicBezTo>
                  <a:pt x="4999204" y="404515"/>
                  <a:pt x="4975810" y="399396"/>
                  <a:pt x="4952332" y="399396"/>
                </a:cubicBezTo>
                <a:cubicBezTo>
                  <a:pt x="4929822" y="399396"/>
                  <a:pt x="4908453" y="403824"/>
                  <a:pt x="4888225" y="412679"/>
                </a:cubicBezTo>
                <a:cubicBezTo>
                  <a:pt x="4867996" y="421535"/>
                  <a:pt x="4850313" y="433958"/>
                  <a:pt x="4835177" y="449951"/>
                </a:cubicBezTo>
                <a:cubicBezTo>
                  <a:pt x="4820039" y="465944"/>
                  <a:pt x="4807950" y="484839"/>
                  <a:pt x="4798909" y="506636"/>
                </a:cubicBezTo>
                <a:cubicBezTo>
                  <a:pt x="4789868" y="528433"/>
                  <a:pt x="4785347" y="552671"/>
                  <a:pt x="4785347" y="579348"/>
                </a:cubicBezTo>
                <a:cubicBezTo>
                  <a:pt x="4785347" y="610441"/>
                  <a:pt x="4789914" y="638219"/>
                  <a:pt x="4799049" y="662682"/>
                </a:cubicBezTo>
                <a:cubicBezTo>
                  <a:pt x="4808183" y="687146"/>
                  <a:pt x="4820657" y="707690"/>
                  <a:pt x="4836470" y="724316"/>
                </a:cubicBezTo>
                <a:cubicBezTo>
                  <a:pt x="4852283" y="740941"/>
                  <a:pt x="4870049" y="753650"/>
                  <a:pt x="4889769" y="762444"/>
                </a:cubicBezTo>
                <a:cubicBezTo>
                  <a:pt x="4909488" y="771237"/>
                  <a:pt x="4930455" y="775634"/>
                  <a:pt x="4952667" y="775634"/>
                </a:cubicBezTo>
                <a:cubicBezTo>
                  <a:pt x="4985942" y="775634"/>
                  <a:pt x="5012611" y="766530"/>
                  <a:pt x="5032672" y="748324"/>
                </a:cubicBezTo>
                <a:cubicBezTo>
                  <a:pt x="5052733" y="730117"/>
                  <a:pt x="5062763" y="708084"/>
                  <a:pt x="5062763" y="682225"/>
                </a:cubicBezTo>
                <a:cubicBezTo>
                  <a:pt x="5062763" y="661476"/>
                  <a:pt x="5055861" y="641496"/>
                  <a:pt x="5042057" y="622285"/>
                </a:cubicBezTo>
                <a:cubicBezTo>
                  <a:pt x="5028253" y="603074"/>
                  <a:pt x="5006971" y="593468"/>
                  <a:pt x="4978210" y="593468"/>
                </a:cubicBezTo>
                <a:cubicBezTo>
                  <a:pt x="4955129" y="593468"/>
                  <a:pt x="4935075" y="600345"/>
                  <a:pt x="4918046" y="614100"/>
                </a:cubicBezTo>
                <a:cubicBezTo>
                  <a:pt x="4901017" y="627854"/>
                  <a:pt x="4892503" y="646655"/>
                  <a:pt x="4892503" y="670505"/>
                </a:cubicBezTo>
                <a:cubicBezTo>
                  <a:pt x="4884839" y="667033"/>
                  <a:pt x="4877763" y="658475"/>
                  <a:pt x="4871277" y="644832"/>
                </a:cubicBezTo>
                <a:cubicBezTo>
                  <a:pt x="4864790" y="631190"/>
                  <a:pt x="4861547" y="618037"/>
                  <a:pt x="4861547" y="605374"/>
                </a:cubicBezTo>
                <a:cubicBezTo>
                  <a:pt x="4861547" y="575410"/>
                  <a:pt x="4871543" y="551648"/>
                  <a:pt x="4891536" y="534086"/>
                </a:cubicBezTo>
                <a:cubicBezTo>
                  <a:pt x="4911528" y="516524"/>
                  <a:pt x="4937610" y="507743"/>
                  <a:pt x="4969782" y="507743"/>
                </a:cubicBezTo>
                <a:cubicBezTo>
                  <a:pt x="4991077" y="507743"/>
                  <a:pt x="5013531" y="516499"/>
                  <a:pt x="5037146" y="534011"/>
                </a:cubicBezTo>
                <a:cubicBezTo>
                  <a:pt x="5060760" y="551523"/>
                  <a:pt x="5078799" y="581283"/>
                  <a:pt x="5091263" y="623289"/>
                </a:cubicBezTo>
                <a:lnTo>
                  <a:pt x="5152060" y="653371"/>
                </a:lnTo>
                <a:cubicBezTo>
                  <a:pt x="5152060" y="642036"/>
                  <a:pt x="5151861" y="632700"/>
                  <a:pt x="5151464" y="625364"/>
                </a:cubicBezTo>
                <a:cubicBezTo>
                  <a:pt x="5151067" y="618028"/>
                  <a:pt x="5150869" y="611334"/>
                  <a:pt x="5150869" y="605281"/>
                </a:cubicBezTo>
                <a:lnTo>
                  <a:pt x="5150869" y="587757"/>
                </a:lnTo>
                <a:cubicBezTo>
                  <a:pt x="5150869" y="557979"/>
                  <a:pt x="5154555" y="539288"/>
                  <a:pt x="5161929" y="531686"/>
                </a:cubicBezTo>
                <a:cubicBezTo>
                  <a:pt x="5169302" y="524083"/>
                  <a:pt x="5175773" y="520282"/>
                  <a:pt x="5181342" y="520282"/>
                </a:cubicBezTo>
                <a:cubicBezTo>
                  <a:pt x="5186513" y="520282"/>
                  <a:pt x="5192029" y="522421"/>
                  <a:pt x="5197889" y="526700"/>
                </a:cubicBezTo>
                <a:cubicBezTo>
                  <a:pt x="5203749" y="530979"/>
                  <a:pt x="5209386" y="536696"/>
                  <a:pt x="5214800" y="543852"/>
                </a:cubicBezTo>
                <a:cubicBezTo>
                  <a:pt x="5220214" y="551009"/>
                  <a:pt x="5224604" y="557923"/>
                  <a:pt x="5227971" y="564595"/>
                </a:cubicBezTo>
                <a:cubicBezTo>
                  <a:pt x="5231338" y="571268"/>
                  <a:pt x="5233022" y="576266"/>
                  <a:pt x="5233022" y="579590"/>
                </a:cubicBezTo>
                <a:lnTo>
                  <a:pt x="5233022" y="910733"/>
                </a:lnTo>
                <a:lnTo>
                  <a:pt x="5319938" y="973277"/>
                </a:lnTo>
                <a:lnTo>
                  <a:pt x="5319938" y="366059"/>
                </a:lnTo>
                <a:lnTo>
                  <a:pt x="5404081" y="366059"/>
                </a:lnTo>
                <a:lnTo>
                  <a:pt x="5417997" y="366059"/>
                </a:lnTo>
                <a:lnTo>
                  <a:pt x="5594061" y="366059"/>
                </a:lnTo>
                <a:cubicBezTo>
                  <a:pt x="5555700" y="387478"/>
                  <a:pt x="5523649" y="425050"/>
                  <a:pt x="5497908" y="478777"/>
                </a:cubicBezTo>
                <a:cubicBezTo>
                  <a:pt x="5472167" y="532504"/>
                  <a:pt x="5460072" y="596141"/>
                  <a:pt x="5461622" y="669687"/>
                </a:cubicBezTo>
                <a:cubicBezTo>
                  <a:pt x="5462428" y="719594"/>
                  <a:pt x="5469463" y="762558"/>
                  <a:pt x="5482728" y="798581"/>
                </a:cubicBezTo>
                <a:cubicBezTo>
                  <a:pt x="5495992" y="834604"/>
                  <a:pt x="5512720" y="864723"/>
                  <a:pt x="5532911" y="888939"/>
                </a:cubicBezTo>
                <a:cubicBezTo>
                  <a:pt x="5553102" y="913154"/>
                  <a:pt x="5575904" y="931280"/>
                  <a:pt x="5601316" y="943316"/>
                </a:cubicBezTo>
                <a:cubicBezTo>
                  <a:pt x="5626728" y="955353"/>
                  <a:pt x="5652104" y="961371"/>
                  <a:pt x="5677441" y="961371"/>
                </a:cubicBezTo>
                <a:cubicBezTo>
                  <a:pt x="5696343" y="961371"/>
                  <a:pt x="5712760" y="958695"/>
                  <a:pt x="5726694" y="953344"/>
                </a:cubicBezTo>
                <a:cubicBezTo>
                  <a:pt x="5740628" y="947992"/>
                  <a:pt x="5751853" y="940867"/>
                  <a:pt x="5760367" y="931968"/>
                </a:cubicBezTo>
                <a:cubicBezTo>
                  <a:pt x="5768881" y="923070"/>
                  <a:pt x="5775194" y="913411"/>
                  <a:pt x="5779305" y="902993"/>
                </a:cubicBezTo>
                <a:cubicBezTo>
                  <a:pt x="5783416" y="892576"/>
                  <a:pt x="5785472" y="882474"/>
                  <a:pt x="5785472" y="872688"/>
                </a:cubicBezTo>
                <a:cubicBezTo>
                  <a:pt x="5785472" y="861935"/>
                  <a:pt x="5782995" y="851189"/>
                  <a:pt x="5778040" y="840448"/>
                </a:cubicBezTo>
                <a:cubicBezTo>
                  <a:pt x="5773085" y="829708"/>
                  <a:pt x="5766555" y="820307"/>
                  <a:pt x="5758451" y="812245"/>
                </a:cubicBezTo>
                <a:cubicBezTo>
                  <a:pt x="5750346" y="804184"/>
                  <a:pt x="5740507" y="797852"/>
                  <a:pt x="5728936" y="793251"/>
                </a:cubicBezTo>
                <a:cubicBezTo>
                  <a:pt x="5717365" y="788650"/>
                  <a:pt x="5706165" y="786349"/>
                  <a:pt x="5695338" y="786349"/>
                </a:cubicBezTo>
                <a:cubicBezTo>
                  <a:pt x="5671488" y="787428"/>
                  <a:pt x="5654156" y="795446"/>
                  <a:pt x="5643341" y="810404"/>
                </a:cubicBezTo>
                <a:cubicBezTo>
                  <a:pt x="5632526" y="825361"/>
                  <a:pt x="5627119" y="843022"/>
                  <a:pt x="5627119" y="863386"/>
                </a:cubicBezTo>
                <a:lnTo>
                  <a:pt x="5628138" y="879860"/>
                </a:lnTo>
                <a:lnTo>
                  <a:pt x="5624624" y="874674"/>
                </a:lnTo>
                <a:cubicBezTo>
                  <a:pt x="5620331" y="868960"/>
                  <a:pt x="5614915" y="862208"/>
                  <a:pt x="5608376" y="854420"/>
                </a:cubicBezTo>
                <a:cubicBezTo>
                  <a:pt x="5595298" y="838842"/>
                  <a:pt x="5584331" y="821724"/>
                  <a:pt x="5575476" y="803065"/>
                </a:cubicBezTo>
                <a:cubicBezTo>
                  <a:pt x="5566620" y="784405"/>
                  <a:pt x="5559718" y="765250"/>
                  <a:pt x="5554770" y="745598"/>
                </a:cubicBezTo>
                <a:cubicBezTo>
                  <a:pt x="5549821" y="725947"/>
                  <a:pt x="5547347" y="707948"/>
                  <a:pt x="5547347" y="691602"/>
                </a:cubicBezTo>
                <a:cubicBezTo>
                  <a:pt x="5547347" y="668248"/>
                  <a:pt x="5549000" y="647651"/>
                  <a:pt x="5552305" y="629810"/>
                </a:cubicBezTo>
                <a:cubicBezTo>
                  <a:pt x="5555610" y="611969"/>
                  <a:pt x="5559957" y="595400"/>
                  <a:pt x="5565346" y="580102"/>
                </a:cubicBezTo>
                <a:cubicBezTo>
                  <a:pt x="5570735" y="564803"/>
                  <a:pt x="5576815" y="550801"/>
                  <a:pt x="5583587" y="538095"/>
                </a:cubicBezTo>
                <a:cubicBezTo>
                  <a:pt x="5590358" y="525388"/>
                  <a:pt x="5597812" y="512165"/>
                  <a:pt x="5605948" y="498423"/>
                </a:cubicBezTo>
                <a:cubicBezTo>
                  <a:pt x="5634188" y="458376"/>
                  <a:pt x="5663712" y="427767"/>
                  <a:pt x="5694520" y="406596"/>
                </a:cubicBezTo>
                <a:cubicBezTo>
                  <a:pt x="5725327" y="385425"/>
                  <a:pt x="5757585" y="371913"/>
                  <a:pt x="5791295" y="366059"/>
                </a:cubicBezTo>
                <a:lnTo>
                  <a:pt x="5819851" y="366059"/>
                </a:lnTo>
                <a:lnTo>
                  <a:pt x="6117656" y="366059"/>
                </a:lnTo>
                <a:lnTo>
                  <a:pt x="6117656" y="380030"/>
                </a:lnTo>
                <a:lnTo>
                  <a:pt x="5787295" y="573711"/>
                </a:lnTo>
                <a:lnTo>
                  <a:pt x="5854696" y="669036"/>
                </a:lnTo>
                <a:cubicBezTo>
                  <a:pt x="5920937" y="677717"/>
                  <a:pt x="5978821" y="703263"/>
                  <a:pt x="6028350" y="745673"/>
                </a:cubicBezTo>
                <a:cubicBezTo>
                  <a:pt x="6077879" y="788083"/>
                  <a:pt x="6116304" y="853049"/>
                  <a:pt x="6143627" y="940572"/>
                </a:cubicBezTo>
                <a:lnTo>
                  <a:pt x="6204479" y="972087"/>
                </a:lnTo>
                <a:lnTo>
                  <a:pt x="6204572" y="475163"/>
                </a:lnTo>
                <a:lnTo>
                  <a:pt x="6221569" y="476357"/>
                </a:lnTo>
                <a:cubicBezTo>
                  <a:pt x="6230952" y="477657"/>
                  <a:pt x="6240464" y="479609"/>
                  <a:pt x="6250104" y="482210"/>
                </a:cubicBezTo>
                <a:cubicBezTo>
                  <a:pt x="6269383" y="487412"/>
                  <a:pt x="6286601" y="494538"/>
                  <a:pt x="6301757" y="503585"/>
                </a:cubicBezTo>
                <a:cubicBezTo>
                  <a:pt x="6316912" y="512633"/>
                  <a:pt x="6328912" y="522954"/>
                  <a:pt x="6337755" y="534551"/>
                </a:cubicBezTo>
                <a:cubicBezTo>
                  <a:pt x="6346597" y="546147"/>
                  <a:pt x="6351019" y="557991"/>
                  <a:pt x="6351019" y="570083"/>
                </a:cubicBezTo>
                <a:cubicBezTo>
                  <a:pt x="6351019" y="580576"/>
                  <a:pt x="6350281" y="588296"/>
                  <a:pt x="6348805" y="593245"/>
                </a:cubicBezTo>
                <a:cubicBezTo>
                  <a:pt x="6349475" y="591459"/>
                  <a:pt x="6345546" y="589065"/>
                  <a:pt x="6337020" y="586064"/>
                </a:cubicBezTo>
                <a:cubicBezTo>
                  <a:pt x="6328493" y="583062"/>
                  <a:pt x="6320391" y="581562"/>
                  <a:pt x="6312714" y="581562"/>
                </a:cubicBezTo>
                <a:cubicBezTo>
                  <a:pt x="6299047" y="581562"/>
                  <a:pt x="6286852" y="584600"/>
                  <a:pt x="6276131" y="590678"/>
                </a:cubicBezTo>
                <a:cubicBezTo>
                  <a:pt x="6265409" y="596755"/>
                  <a:pt x="6256686" y="604292"/>
                  <a:pt x="6249965" y="613290"/>
                </a:cubicBezTo>
                <a:cubicBezTo>
                  <a:pt x="6243242" y="622288"/>
                  <a:pt x="6238362" y="631578"/>
                  <a:pt x="6235324" y="641158"/>
                </a:cubicBezTo>
                <a:cubicBezTo>
                  <a:pt x="6232285" y="650739"/>
                  <a:pt x="6230766" y="659827"/>
                  <a:pt x="6230766" y="668422"/>
                </a:cubicBezTo>
                <a:cubicBezTo>
                  <a:pt x="6230766" y="694293"/>
                  <a:pt x="6239804" y="714264"/>
                  <a:pt x="6257880" y="728334"/>
                </a:cubicBezTo>
                <a:cubicBezTo>
                  <a:pt x="6275957" y="742405"/>
                  <a:pt x="6294607" y="749440"/>
                  <a:pt x="6313831" y="749440"/>
                </a:cubicBezTo>
                <a:cubicBezTo>
                  <a:pt x="6333997" y="749440"/>
                  <a:pt x="6351490" y="743819"/>
                  <a:pt x="6366311" y="732576"/>
                </a:cubicBezTo>
                <a:cubicBezTo>
                  <a:pt x="6381132" y="721333"/>
                  <a:pt x="6393072" y="707871"/>
                  <a:pt x="6402132" y="692188"/>
                </a:cubicBezTo>
                <a:cubicBezTo>
                  <a:pt x="6411192" y="676505"/>
                  <a:pt x="6418035" y="660028"/>
                  <a:pt x="6422661" y="642758"/>
                </a:cubicBezTo>
                <a:cubicBezTo>
                  <a:pt x="6427287" y="625488"/>
                  <a:pt x="6429600" y="609938"/>
                  <a:pt x="6429600" y="596110"/>
                </a:cubicBezTo>
                <a:cubicBezTo>
                  <a:pt x="6429600" y="572223"/>
                  <a:pt x="6424655" y="548088"/>
                  <a:pt x="6414764" y="523705"/>
                </a:cubicBezTo>
                <a:cubicBezTo>
                  <a:pt x="6404873" y="499322"/>
                  <a:pt x="6389947" y="476715"/>
                  <a:pt x="6369985" y="455886"/>
                </a:cubicBezTo>
                <a:cubicBezTo>
                  <a:pt x="6350024" y="435056"/>
                  <a:pt x="6325296" y="416843"/>
                  <a:pt x="6295804" y="401247"/>
                </a:cubicBezTo>
                <a:cubicBezTo>
                  <a:pt x="6266311" y="385651"/>
                  <a:pt x="6235900" y="375230"/>
                  <a:pt x="6204572" y="369984"/>
                </a:cubicBezTo>
                <a:lnTo>
                  <a:pt x="6204572" y="366059"/>
                </a:lnTo>
                <a:lnTo>
                  <a:pt x="6517427" y="366059"/>
                </a:lnTo>
                <a:lnTo>
                  <a:pt x="6467775" y="286287"/>
                </a:lnTo>
                <a:lnTo>
                  <a:pt x="5770199" y="286287"/>
                </a:lnTo>
                <a:lnTo>
                  <a:pt x="5724267" y="286287"/>
                </a:lnTo>
                <a:lnTo>
                  <a:pt x="5370818" y="286287"/>
                </a:lnTo>
                <a:lnTo>
                  <a:pt x="5358912" y="286287"/>
                </a:lnTo>
                <a:lnTo>
                  <a:pt x="4724700" y="286287"/>
                </a:lnTo>
                <a:lnTo>
                  <a:pt x="4724049" y="286287"/>
                </a:lnTo>
                <a:lnTo>
                  <a:pt x="3981191" y="286287"/>
                </a:lnTo>
                <a:lnTo>
                  <a:pt x="3999059" y="318670"/>
                </a:lnTo>
                <a:lnTo>
                  <a:pt x="3978903" y="286287"/>
                </a:lnTo>
                <a:close/>
                <a:moveTo>
                  <a:pt x="0" y="0"/>
                </a:moveTo>
                <a:lnTo>
                  <a:pt x="10351008" y="0"/>
                </a:lnTo>
                <a:lnTo>
                  <a:pt x="10351008" y="5468112"/>
                </a:lnTo>
                <a:lnTo>
                  <a:pt x="0" y="5468112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chemeClr val="accent5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5C9A-FE9C-4998-A20D-1BA2FB8D2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11546"/>
          <a:stretch/>
        </p:blipFill>
        <p:spPr>
          <a:xfrm>
            <a:off x="5154169" y="1301498"/>
            <a:ext cx="1883662" cy="18836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2206204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B865FF36-3CF3-4E8C-BF08-FC285956F34F}"/>
              </a:ext>
            </a:extLst>
          </p:cNvPr>
          <p:cNvSpPr/>
          <p:nvPr/>
        </p:nvSpPr>
        <p:spPr>
          <a:xfrm>
            <a:off x="434715" y="277350"/>
            <a:ext cx="11362544" cy="6258361"/>
          </a:xfrm>
          <a:prstGeom prst="frame">
            <a:avLst>
              <a:gd name="adj1" fmla="val 1245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রিজার্ভার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২.১০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061EA271-11FE-4621-B7F5-D792F6B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5EB1-DD4C-4B16-8E6E-D87DAA9FBB1E}" type="datetime1">
              <a:rPr lang="en-US" smtClean="0"/>
              <a:t>29-Jul-21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548424C-0D78-453C-999F-2CD7B9DD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59B1-14A7-468C-93BF-855057C7E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15A351-FAA8-400D-93D4-3888E7B8B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9" y="734518"/>
            <a:ext cx="10822458" cy="5365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EA5D5C-6B35-441F-8A9B-0450047D9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7" y="734518"/>
            <a:ext cx="10879203" cy="5365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2262B-04E6-430D-B473-2DC7EB386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6" y="734518"/>
            <a:ext cx="10841373" cy="5365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C7EA88-0E8E-4CF5-9735-8F08433F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" y="734517"/>
            <a:ext cx="10822458" cy="53654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31A34F-41AC-4214-A771-54EA17DFEA48}"/>
              </a:ext>
            </a:extLst>
          </p:cNvPr>
          <p:cNvSpPr/>
          <p:nvPr/>
        </p:nvSpPr>
        <p:spPr>
          <a:xfrm>
            <a:off x="5028027" y="378222"/>
            <a:ext cx="2135945" cy="759655"/>
          </a:xfrm>
          <a:prstGeom prst="rect">
            <a:avLst/>
          </a:prstGeom>
          <a:solidFill>
            <a:srgbClr val="163E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E502-8346-4325-BAED-DD429834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2B1F-69CE-4A83-94DC-ACC32B75921C}" type="datetime1">
              <a:rPr lang="en-US" smtClean="0"/>
              <a:t>29-Jul-21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72993-B529-4B7C-B8D2-DA04B123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9573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4D58CB-B479-4160-99C1-1A7CE6EF405A}"/>
              </a:ext>
            </a:extLst>
          </p:cNvPr>
          <p:cNvSpPr/>
          <p:nvPr/>
        </p:nvSpPr>
        <p:spPr>
          <a:xfrm>
            <a:off x="3462728" y="646889"/>
            <a:ext cx="5045617" cy="923330"/>
          </a:xfrm>
          <a:prstGeom prst="rect">
            <a:avLst/>
          </a:prstGeom>
          <a:solidFill>
            <a:srgbClr val="163EA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56536-7683-4485-B3D0-6108D383F515}"/>
              </a:ext>
            </a:extLst>
          </p:cNvPr>
          <p:cNvSpPr/>
          <p:nvPr/>
        </p:nvSpPr>
        <p:spPr>
          <a:xfrm>
            <a:off x="1348610" y="4542970"/>
            <a:ext cx="9563724" cy="190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রিজার্ভার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Water or Storage Reservoir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5864A-80E4-4714-811A-298877DA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8586-05C2-4AAF-A07E-F0DE9ED1E832}" type="datetime1">
              <a:rPr lang="en-US" smtClean="0"/>
              <a:t>29-Jul-21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3BA4-DD3E-470F-81C0-3FA98325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472FE-4E77-462A-8443-995DAC4A3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-2380" r="-52" b="1346"/>
          <a:stretch/>
        </p:blipFill>
        <p:spPr>
          <a:xfrm>
            <a:off x="3670866" y="1570219"/>
            <a:ext cx="4850268" cy="33057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410168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73C74-57E0-4AA7-9BA1-80DFB70F4CA4}"/>
              </a:ext>
            </a:extLst>
          </p:cNvPr>
          <p:cNvSpPr/>
          <p:nvPr/>
        </p:nvSpPr>
        <p:spPr>
          <a:xfrm>
            <a:off x="4777230" y="694852"/>
            <a:ext cx="2637539" cy="609292"/>
          </a:xfrm>
          <a:prstGeom prst="rect">
            <a:avLst/>
          </a:prstGeom>
          <a:solidFill>
            <a:srgbClr val="163E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85FB2-491D-49DA-AC14-4826BBFD3DF3}"/>
              </a:ext>
            </a:extLst>
          </p:cNvPr>
          <p:cNvSpPr/>
          <p:nvPr/>
        </p:nvSpPr>
        <p:spPr>
          <a:xfrm>
            <a:off x="1201711" y="1593328"/>
            <a:ext cx="9788577" cy="408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রিজার্ভার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ড্যাম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ড্যাম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ব্যারেজের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AAA7A-06CE-48BB-977A-39CD4D37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565-40F1-4D41-8519-EA2EEB56390F}" type="datetime1">
              <a:rPr lang="en-US" smtClean="0"/>
              <a:t>29-Jul-21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7736-0C52-433C-B8F0-E9737388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80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872102"/>
            <a:ext cx="12192000" cy="39485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7226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3837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রিজার্ভার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6244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8291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ড্যাম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986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39168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ড্যাম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44965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5201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5D57-FE1D-43D2-ACD5-A1A62C45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71643"/>
            <a:ext cx="1600200" cy="279400"/>
          </a:xfrm>
        </p:spPr>
        <p:txBody>
          <a:bodyPr/>
          <a:lstStyle/>
          <a:p>
            <a:fld id="{1FA1668E-33B0-43DF-B7EE-21108BE948E8}" type="datetime1">
              <a:rPr lang="en-US" smtClean="0"/>
              <a:t>29-Jul-21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201" y="6371643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7516B-660F-476D-B4DA-29167D4E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C62F-EDDC-44E0-B636-483290E8887B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53AAC-920C-4CD9-B780-A1C2155E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6654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1E3B1-C8AD-4151-AB7B-BE5091FF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72CD-9521-48F4-895A-A084C2E96E78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B6A47-01FD-4D2E-B886-9C9F6816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A85-5EA4-4B8B-BC75-AF57B7AE41B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79"/>
      </p:ext>
    </p:extLst>
  </p:cSld>
  <p:clrMapOvr>
    <a:masterClrMapping/>
  </p:clrMapOvr>
  <p:transition spd="slow">
    <p:cover dir="l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450</Words>
  <Application>Microsoft Office PowerPoint</Application>
  <PresentationFormat>Widescreen</PresentationFormat>
  <Paragraphs>129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Dante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30</cp:revision>
  <dcterms:created xsi:type="dcterms:W3CDTF">2016-09-07T05:22:14Z</dcterms:created>
  <dcterms:modified xsi:type="dcterms:W3CDTF">2021-07-29T11:01:48Z</dcterms:modified>
</cp:coreProperties>
</file>