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266" r:id="rId3"/>
    <p:sldId id="267" r:id="rId4"/>
    <p:sldId id="268" r:id="rId5"/>
    <p:sldId id="269" r:id="rId6"/>
    <p:sldId id="278" r:id="rId7"/>
    <p:sldId id="270" r:id="rId8"/>
    <p:sldId id="262" r:id="rId9"/>
    <p:sldId id="271" r:id="rId10"/>
    <p:sldId id="272" r:id="rId11"/>
    <p:sldId id="256" r:id="rId12"/>
    <p:sldId id="273" r:id="rId13"/>
    <p:sldId id="263" r:id="rId14"/>
    <p:sldId id="259" r:id="rId15"/>
    <p:sldId id="274" r:id="rId16"/>
    <p:sldId id="275" r:id="rId17"/>
    <p:sldId id="276" r:id="rId18"/>
    <p:sldId id="277" r:id="rId19"/>
  </p:sldIdLst>
  <p:sldSz cx="11887200" cy="73152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86" y="-84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52ED-3F4C-4BE2-99E1-CEACEE4700F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2938" y="685800"/>
            <a:ext cx="5572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F69A0-950A-428D-A09F-6BBC66831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15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69A0-950A-428D-A09F-6BBC668317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69A0-950A-428D-A09F-6BBC668317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F69A0-950A-428D-A09F-6BBC668317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1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4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48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48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4"/>
            <a:ext cx="10104120" cy="145288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0"/>
            <a:ext cx="5250180" cy="482769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4"/>
            <a:ext cx="5252244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7"/>
            <a:ext cx="5252244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637454"/>
            <a:ext cx="5254308" cy="682413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319867"/>
            <a:ext cx="5254308" cy="421470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4"/>
            <a:ext cx="6645275" cy="6243321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530774"/>
            <a:ext cx="3910807" cy="5003801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700"/>
            </a:lvl1pPr>
            <a:lvl2pPr marL="548640" indent="0">
              <a:buNone/>
              <a:defRPr sz="1400"/>
            </a:lvl2pPr>
            <a:lvl3pPr marL="1097280" indent="0">
              <a:buNone/>
              <a:defRPr sz="1200"/>
            </a:lvl3pPr>
            <a:lvl4pPr marL="1645920" indent="0">
              <a:buNone/>
              <a:defRPr sz="1100"/>
            </a:lvl4pPr>
            <a:lvl5pPr marL="2194560" indent="0">
              <a:buNone/>
              <a:defRPr sz="1100"/>
            </a:lvl5pPr>
            <a:lvl6pPr marL="2743200" indent="0">
              <a:buNone/>
              <a:defRPr sz="1100"/>
            </a:lvl6pPr>
            <a:lvl7pPr marL="3291840" indent="0">
              <a:buNone/>
              <a:defRPr sz="1100"/>
            </a:lvl7pPr>
            <a:lvl8pPr marL="3840480" indent="0">
              <a:buNone/>
              <a:defRPr sz="1100"/>
            </a:lvl8pPr>
            <a:lvl9pPr marL="43891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0"/>
            <a:ext cx="10698480" cy="482769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07"/>
            <a:ext cx="37642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07"/>
            <a:ext cx="2773680" cy="389467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7280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11049000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118461">
            <a:off x="2971801" y="2438400"/>
            <a:ext cx="6705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Welcome to this class</a:t>
            </a:r>
            <a:endParaRPr lang="en-US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7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609600"/>
            <a:ext cx="5508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752600"/>
            <a:ext cx="10439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>
              <a:buAutoNum type="arabi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a/an ……teacher.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Bangla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English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History               d) Arabic 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Natural substances of food helps………..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proper growth 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Good health    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c) good foo                             d) physical structure.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1800" y="27432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724400" y="57150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3328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43800" y="20574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439400" y="5181600"/>
            <a:ext cx="99060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3200" dirty="0"/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09600"/>
            <a:ext cx="10515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Food is ……….for our body. 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National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insignificant    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Healthy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essential.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4. To keep good health, we should take………….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any kind of food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food as much as possible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b) a little food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a balanced diet.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990600"/>
            <a:ext cx="9677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5. The word “ important” in line 1 of the text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a) simple                                      b) common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c) significant                               d) ordinary.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6. Our body needs a/an …………..amount of food.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huge    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specific       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c) scanty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large.</a:t>
            </a: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7. Good food should be ……………..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a)costly                              b) rich in diet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natural                           d) nutritious.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2057400"/>
            <a:ext cx="86106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153400" y="3352800"/>
            <a:ext cx="861060" cy="568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001000" y="5486400"/>
            <a:ext cx="86106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√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96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33400"/>
            <a:ext cx="44196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81400"/>
            <a:ext cx="44196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5867400" cy="41910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5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09600"/>
            <a:ext cx="5710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Notice the pictures…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60198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They are talking about good food…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76400"/>
            <a:ext cx="9982200" cy="454278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11480" indent="-41148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talking about ?</a:t>
            </a:r>
          </a:p>
          <a:p>
            <a:pPr marL="411480" indent="-41148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Why must we have food?</a:t>
            </a:r>
          </a:p>
          <a:p>
            <a:pPr marL="411480" indent="-41148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nutritious food?</a:t>
            </a:r>
          </a:p>
          <a:p>
            <a:pPr marL="411480" indent="-41148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much food does our body need?</a:t>
            </a:r>
          </a:p>
          <a:p>
            <a:pPr marL="411480" indent="-41148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Does everyone need the same amount of  food ? Why 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609600"/>
            <a:ext cx="3384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Evaluation…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57200"/>
            <a:ext cx="2816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Answers…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219200"/>
            <a:ext cx="10896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>
              <a:buAutoNum type="arabicPeriod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Rehana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talking about good food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We must have food because food is very important for our body and we cannot live without it.</a:t>
            </a:r>
          </a:p>
          <a:p>
            <a:pPr marL="411480" indent="-411480">
              <a:buAutoNum type="arabicPeriod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11480" indent="-411480"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Nutritious food is kind of food that contains natural substances that our body needs to grow properly and stay healthy.</a:t>
            </a:r>
          </a:p>
        </p:txBody>
      </p:sp>
    </p:spTree>
    <p:extLst>
      <p:ext uri="{BB962C8B-B14F-4D97-AF65-F5344CB8AC3E}">
        <p14:creationId xmlns:p14="http://schemas.microsoft.com/office/powerpoint/2010/main" val="20522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990600"/>
            <a:ext cx="10439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4.Our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body needs only a certain amount of food.</a:t>
            </a:r>
          </a:p>
          <a:p>
            <a:pPr marL="411480" indent="-411480">
              <a:buAutoNum type="arabicPeriod"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5.Everyone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does not  need the same amount of food .It is depends on your growth and physical structure.</a:t>
            </a:r>
          </a:p>
          <a:p>
            <a:pPr marL="411480" indent="-41148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11125200" cy="6400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6" name="Isosceles Triangle 5"/>
          <p:cNvSpPr/>
          <p:nvPr/>
        </p:nvSpPr>
        <p:spPr>
          <a:xfrm>
            <a:off x="1981200" y="1219200"/>
            <a:ext cx="7772400" cy="2514600"/>
          </a:xfrm>
          <a:prstGeom prst="triangle">
            <a:avLst>
              <a:gd name="adj" fmla="val 49700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NikoshBAN" pitchFamily="2" charset="0"/>
              </a:rPr>
              <a:t>Home Work</a:t>
            </a:r>
            <a:endParaRPr lang="en-US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505200" y="3733800"/>
            <a:ext cx="4724400" cy="24384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bn-BD" sz="4000" b="1" dirty="0" smtClean="0">
                <a:solidFill>
                  <a:schemeClr val="tx1"/>
                </a:solidFill>
                <a:latin typeface="Times New Roman" pitchFamily="18" charset="0"/>
                <a:cs typeface="NikoshBAN" panose="02000000000000000000" pitchFamily="2" charset="0"/>
              </a:rPr>
              <a:t>rite  a paragraph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about nutritious food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2161240" y="943808"/>
            <a:ext cx="990600" cy="1089141"/>
          </a:xfrm>
          <a:prstGeom prst="rect">
            <a:avLst/>
          </a:prstGeom>
        </p:spPr>
      </p:pic>
      <p:pic>
        <p:nvPicPr>
          <p:cNvPr id="7" name="Picture 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3693869" y="936274"/>
            <a:ext cx="933666" cy="1026543"/>
          </a:xfrm>
          <a:prstGeom prst="rect">
            <a:avLst/>
          </a:prstGeom>
        </p:spPr>
      </p:pic>
      <p:pic>
        <p:nvPicPr>
          <p:cNvPr id="8" name="Picture 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4843728" y="943808"/>
            <a:ext cx="990600" cy="1089141"/>
          </a:xfrm>
          <a:prstGeom prst="rect">
            <a:avLst/>
          </a:prstGeom>
        </p:spPr>
      </p:pic>
      <p:pic>
        <p:nvPicPr>
          <p:cNvPr id="9" name="Picture 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6062927" y="943808"/>
            <a:ext cx="990600" cy="1089141"/>
          </a:xfrm>
          <a:prstGeom prst="rect">
            <a:avLst/>
          </a:prstGeom>
        </p:spPr>
      </p:pic>
      <p:pic>
        <p:nvPicPr>
          <p:cNvPr id="10" name="Picture 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40577">
            <a:off x="7202886" y="944191"/>
            <a:ext cx="994184" cy="1093082"/>
          </a:xfrm>
          <a:prstGeom prst="rect">
            <a:avLst/>
          </a:prstGeom>
        </p:spPr>
      </p:pic>
      <p:pic>
        <p:nvPicPr>
          <p:cNvPr id="11" name="Picture 1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688812" y="1201751"/>
            <a:ext cx="990600" cy="1089141"/>
          </a:xfrm>
          <a:prstGeom prst="rect">
            <a:avLst/>
          </a:prstGeom>
        </p:spPr>
      </p:pic>
      <p:pic>
        <p:nvPicPr>
          <p:cNvPr id="12" name="Picture 1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830815" y="2649552"/>
            <a:ext cx="990600" cy="1089141"/>
          </a:xfrm>
          <a:prstGeom prst="rect">
            <a:avLst/>
          </a:prstGeom>
        </p:spPr>
      </p:pic>
      <p:pic>
        <p:nvPicPr>
          <p:cNvPr id="13" name="Picture 1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936583" y="3685644"/>
            <a:ext cx="990600" cy="1089141"/>
          </a:xfrm>
          <a:prstGeom prst="rect">
            <a:avLst/>
          </a:prstGeom>
        </p:spPr>
      </p:pic>
      <p:pic>
        <p:nvPicPr>
          <p:cNvPr id="14" name="Picture 1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2290288" y="4565924"/>
            <a:ext cx="990600" cy="1089141"/>
          </a:xfrm>
          <a:prstGeom prst="rect">
            <a:avLst/>
          </a:prstGeom>
        </p:spPr>
      </p:pic>
      <p:pic>
        <p:nvPicPr>
          <p:cNvPr id="15" name="Picture 14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651898" y="2742215"/>
            <a:ext cx="990600" cy="1089141"/>
          </a:xfrm>
          <a:prstGeom prst="rect">
            <a:avLst/>
          </a:prstGeom>
        </p:spPr>
      </p:pic>
      <p:pic>
        <p:nvPicPr>
          <p:cNvPr id="16" name="Picture 1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135559" y="3607710"/>
            <a:ext cx="990600" cy="1089141"/>
          </a:xfrm>
          <a:prstGeom prst="rect">
            <a:avLst/>
          </a:prstGeom>
        </p:spPr>
      </p:pic>
      <p:pic>
        <p:nvPicPr>
          <p:cNvPr id="17" name="Picture 1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388645" y="4044441"/>
            <a:ext cx="990600" cy="1089141"/>
          </a:xfrm>
          <a:prstGeom prst="rect">
            <a:avLst/>
          </a:prstGeom>
        </p:spPr>
      </p:pic>
      <p:pic>
        <p:nvPicPr>
          <p:cNvPr id="18" name="Picture 1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3172855" y="3879528"/>
            <a:ext cx="990600" cy="1089141"/>
          </a:xfrm>
          <a:prstGeom prst="rect">
            <a:avLst/>
          </a:prstGeom>
        </p:spPr>
      </p:pic>
      <p:pic>
        <p:nvPicPr>
          <p:cNvPr id="19" name="Picture 1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4834472" y="2865045"/>
            <a:ext cx="990600" cy="1089141"/>
          </a:xfrm>
          <a:prstGeom prst="rect">
            <a:avLst/>
          </a:prstGeom>
        </p:spPr>
      </p:pic>
      <p:pic>
        <p:nvPicPr>
          <p:cNvPr id="20" name="Picture 1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3293410" y="2854809"/>
            <a:ext cx="990600" cy="1089141"/>
          </a:xfrm>
          <a:prstGeom prst="rect">
            <a:avLst/>
          </a:prstGeom>
        </p:spPr>
      </p:pic>
      <p:pic>
        <p:nvPicPr>
          <p:cNvPr id="21" name="Picture 2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5676083" y="4588075"/>
            <a:ext cx="990600" cy="1089141"/>
          </a:xfrm>
          <a:prstGeom prst="rect">
            <a:avLst/>
          </a:prstGeom>
        </p:spPr>
      </p:pic>
      <p:pic>
        <p:nvPicPr>
          <p:cNvPr id="22" name="Picture 2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829337" y="3310422"/>
            <a:ext cx="990600" cy="978167"/>
          </a:xfrm>
          <a:prstGeom prst="rect">
            <a:avLst/>
          </a:prstGeom>
        </p:spPr>
      </p:pic>
      <p:pic>
        <p:nvPicPr>
          <p:cNvPr id="23" name="Picture 2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932513" y="1975665"/>
            <a:ext cx="990600" cy="1089141"/>
          </a:xfrm>
          <a:prstGeom prst="rect">
            <a:avLst/>
          </a:prstGeom>
        </p:spPr>
      </p:pic>
      <p:pic>
        <p:nvPicPr>
          <p:cNvPr id="24" name="Picture 2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7641360" y="4254842"/>
            <a:ext cx="990600" cy="108914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90006" y="1770856"/>
            <a:ext cx="37417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all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1106">
            <a:off x="9260008" y="3336372"/>
            <a:ext cx="990600" cy="1089141"/>
          </a:xfrm>
          <a:prstGeom prst="rect">
            <a:avLst/>
          </a:prstGeom>
        </p:spPr>
      </p:pic>
      <p:pic>
        <p:nvPicPr>
          <p:cNvPr id="27" name="Picture 26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9181285" y="2159911"/>
            <a:ext cx="990600" cy="1089141"/>
          </a:xfrm>
          <a:prstGeom prst="rect">
            <a:avLst/>
          </a:prstGeom>
        </p:spPr>
      </p:pic>
      <p:pic>
        <p:nvPicPr>
          <p:cNvPr id="28" name="Picture 27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03251">
            <a:off x="6742884" y="1795969"/>
            <a:ext cx="990600" cy="1089141"/>
          </a:xfrm>
          <a:prstGeom prst="rect">
            <a:avLst/>
          </a:prstGeom>
        </p:spPr>
      </p:pic>
      <p:pic>
        <p:nvPicPr>
          <p:cNvPr id="29" name="Picture 28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3302496" y="5182351"/>
            <a:ext cx="990600" cy="1089141"/>
          </a:xfrm>
          <a:prstGeom prst="rect">
            <a:avLst/>
          </a:prstGeom>
        </p:spPr>
      </p:pic>
      <p:pic>
        <p:nvPicPr>
          <p:cNvPr id="30" name="Picture 29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1885404" y="5416636"/>
            <a:ext cx="990600" cy="1089141"/>
          </a:xfrm>
          <a:prstGeom prst="rect">
            <a:avLst/>
          </a:prstGeom>
        </p:spPr>
      </p:pic>
      <p:pic>
        <p:nvPicPr>
          <p:cNvPr id="31" name="Picture 30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4674098" y="5393888"/>
            <a:ext cx="990600" cy="1089141"/>
          </a:xfrm>
          <a:prstGeom prst="rect">
            <a:avLst/>
          </a:prstGeom>
        </p:spPr>
      </p:pic>
      <p:pic>
        <p:nvPicPr>
          <p:cNvPr id="32" name="Picture 31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6491524" y="5327926"/>
            <a:ext cx="990600" cy="1089141"/>
          </a:xfrm>
          <a:prstGeom prst="rect">
            <a:avLst/>
          </a:prstGeom>
        </p:spPr>
      </p:pic>
      <p:pic>
        <p:nvPicPr>
          <p:cNvPr id="33" name="Picture 32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8227066" y="5343849"/>
            <a:ext cx="990600" cy="1089141"/>
          </a:xfrm>
          <a:prstGeom prst="rect">
            <a:avLst/>
          </a:prstGeom>
        </p:spPr>
      </p:pic>
      <p:pic>
        <p:nvPicPr>
          <p:cNvPr id="34" name="Picture 33" descr="animated-dove-gif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19671">
            <a:off x="9321159" y="4691031"/>
            <a:ext cx="990600" cy="10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6" t="2458" r="35910" b="2652"/>
          <a:stretch/>
        </p:blipFill>
        <p:spPr>
          <a:xfrm>
            <a:off x="6858000" y="1828800"/>
            <a:ext cx="504092" cy="47244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Rounded Rectangle 5"/>
          <p:cNvSpPr/>
          <p:nvPr/>
        </p:nvSpPr>
        <p:spPr>
          <a:xfrm>
            <a:off x="4343400" y="609600"/>
            <a:ext cx="4982483" cy="868910"/>
          </a:xfrm>
          <a:prstGeom prst="roundRect">
            <a:avLst>
              <a:gd name="adj" fmla="val 25758"/>
            </a:avLst>
          </a:prstGeom>
          <a:solidFill>
            <a:srgbClr val="00B050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0" y="4191000"/>
            <a:ext cx="3810000" cy="198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Class: Eight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endParaRPr lang="bn-BD" sz="3200" b="1" i="1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First-paper</a:t>
            </a:r>
          </a:p>
          <a:p>
            <a:pPr algn="ctr"/>
            <a:endParaRPr lang="en-US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905000"/>
            <a:ext cx="1621994" cy="1989302"/>
          </a:xfrm>
          <a:prstGeom prst="rect">
            <a:avLst/>
          </a:prstGeom>
        </p:spPr>
      </p:pic>
      <p:sp>
        <p:nvSpPr>
          <p:cNvPr id="9" name="Round Single Corner Rectangle 8"/>
          <p:cNvSpPr/>
          <p:nvPr/>
        </p:nvSpPr>
        <p:spPr>
          <a:xfrm>
            <a:off x="609600" y="3733800"/>
            <a:ext cx="6072554" cy="2590800"/>
          </a:xfrm>
          <a:prstGeom prst="round1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Habibur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Rahman</a:t>
            </a:r>
            <a:endParaRPr lang="en-US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Tilsindur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akhil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adrasah</a:t>
            </a:r>
          </a:p>
          <a:p>
            <a:pPr algn="ctr"/>
            <a:r>
              <a:rPr lang="en-US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Barhatta-Netrakona</a:t>
            </a:r>
            <a:endParaRPr lang="en-U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habib523277@gmail.com</a:t>
            </a:r>
            <a:endParaRPr lang="en-US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2971800" cy="281940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89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5105400" cy="4800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2600"/>
            <a:ext cx="5105400" cy="4876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676400" y="533400"/>
            <a:ext cx="97468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Look at pictures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2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4800600" cy="4267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09600"/>
            <a:ext cx="5410200" cy="4267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85800" y="5029200"/>
            <a:ext cx="105918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You said the pictures matched any text in your textbook</a:t>
            </a:r>
          </a:p>
        </p:txBody>
      </p:sp>
    </p:spTree>
    <p:extLst>
      <p:ext uri="{BB962C8B-B14F-4D97-AF65-F5344CB8AC3E}">
        <p14:creationId xmlns:p14="http://schemas.microsoft.com/office/powerpoint/2010/main" val="14325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-3876"/>
            <a:ext cx="12115799" cy="7319075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1022"/>
            <a:ext cx="11506200" cy="6861633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41750"/>
            <a:ext cx="11734800" cy="7014114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6508" y="685800"/>
            <a:ext cx="65163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i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Today,s</a:t>
            </a:r>
            <a:r>
              <a:rPr lang="en-US" sz="66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topic is….</a:t>
            </a:r>
            <a:endParaRPr lang="en-US" sz="66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Down Ribbon 7"/>
          <p:cNvSpPr/>
          <p:nvPr/>
        </p:nvSpPr>
        <p:spPr>
          <a:xfrm>
            <a:off x="914400" y="2209800"/>
            <a:ext cx="10210800" cy="2362200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Good food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6400800" y="4724400"/>
            <a:ext cx="4724400" cy="1981200"/>
          </a:xfrm>
          <a:prstGeom prst="star7">
            <a:avLst>
              <a:gd name="adj" fmla="val 30305"/>
              <a:gd name="hf" fmla="val 102572"/>
              <a:gd name="vf" fmla="val 105210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Unit..2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Lesson..1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24539" y="24538"/>
            <a:ext cx="12115799" cy="7290661"/>
          </a:xfrm>
          <a:prstGeom prst="frame">
            <a:avLst>
              <a:gd name="adj1" fmla="val 2166"/>
            </a:avLst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80260" y="242978"/>
            <a:ext cx="11506200" cy="6834995"/>
          </a:xfrm>
          <a:prstGeom prst="frame">
            <a:avLst>
              <a:gd name="adj1" fmla="val 316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27860" y="170164"/>
            <a:ext cx="11734800" cy="6986884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895600"/>
            <a:ext cx="9982200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After this lesson the students will be able to-</a:t>
            </a:r>
            <a:endParaRPr lang="en-US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read and understand text through silent reading</a:t>
            </a:r>
            <a:r>
              <a:rPr lang="bn-BD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choose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best answers from the alternatives.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ask 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and answer questions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bn-BD" sz="4000" b="1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/>
              <a:buChar char=""/>
              <a:tabLst>
                <a:tab pos="4572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bn-BD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riting paragraph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00" dirty="0">
                <a:solidFill>
                  <a:srgbClr val="000000"/>
                </a:solidFill>
                <a:latin typeface="SolaimanLipi"/>
                <a:ea typeface="Times New Roman"/>
                <a:cs typeface="Arial Unicode MS"/>
              </a:rPr>
              <a:t> </a:t>
            </a:r>
            <a:endParaRPr lang="en-US" sz="1800" dirty="0">
              <a:ea typeface="Calibri"/>
              <a:cs typeface="Vrinda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609600" y="609600"/>
            <a:ext cx="10744200" cy="1600200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 kern="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23104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10820400" cy="452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533400"/>
            <a:ext cx="4391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Silent reading…..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6096000"/>
            <a:ext cx="9275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Open your book and read the text silently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4191000" cy="2209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267200"/>
            <a:ext cx="3962400" cy="2438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Frame 6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48768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Substances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85800" y="19050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Nutritious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382000" y="48768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58200" y="1981200"/>
            <a:ext cx="3048000" cy="14478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  food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533400"/>
            <a:ext cx="4865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Keywords….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15799" cy="7315200"/>
          </a:xfrm>
          <a:prstGeom prst="frame">
            <a:avLst>
              <a:gd name="adj1" fmla="val 2166"/>
            </a:avLst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304800" y="228600"/>
            <a:ext cx="11506200" cy="6858000"/>
          </a:xfrm>
          <a:prstGeom prst="frame">
            <a:avLst>
              <a:gd name="adj1" fmla="val 316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" y="152400"/>
            <a:ext cx="11734800" cy="7010400"/>
          </a:xfrm>
          <a:prstGeom prst="frame">
            <a:avLst>
              <a:gd name="adj1" fmla="val 164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9600"/>
            <a:ext cx="4267200" cy="2362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52800"/>
            <a:ext cx="3581400" cy="33528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8458200" y="15240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bodily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077200" y="4267200"/>
            <a:ext cx="3276600" cy="19812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build,  construction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44958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" y="1524000"/>
            <a:ext cx="3048000" cy="1295400"/>
          </a:xfrm>
          <a:prstGeom prst="roundRect">
            <a:avLst>
              <a:gd name="adj" fmla="val 238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7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445</Words>
  <Application>Microsoft Office PowerPoint</Application>
  <PresentationFormat>Custom</PresentationFormat>
  <Paragraphs>97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Windows User</cp:lastModifiedBy>
  <cp:revision>81</cp:revision>
  <dcterms:created xsi:type="dcterms:W3CDTF">2006-08-16T00:00:00Z</dcterms:created>
  <dcterms:modified xsi:type="dcterms:W3CDTF">2021-07-29T12:11:45Z</dcterms:modified>
</cp:coreProperties>
</file>