
<file path=[Content_Types].xml><?xml version="1.0" encoding="utf-8"?>
<Types xmlns="http://schemas.openxmlformats.org/package/2006/content-types">
  <Default Extension="gif" ContentType="image/gif"/>
  <Default Extension="jpe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16"/>
  </p:notesMasterIdLst>
  <p:sldIdLst>
    <p:sldId id="300" r:id="rId2"/>
    <p:sldId id="288" r:id="rId3"/>
    <p:sldId id="301" r:id="rId4"/>
    <p:sldId id="262" r:id="rId5"/>
    <p:sldId id="259" r:id="rId6"/>
    <p:sldId id="260" r:id="rId7"/>
    <p:sldId id="291" r:id="rId8"/>
    <p:sldId id="275" r:id="rId9"/>
    <p:sldId id="302" r:id="rId10"/>
    <p:sldId id="303" r:id="rId11"/>
    <p:sldId id="261" r:id="rId12"/>
    <p:sldId id="304" r:id="rId13"/>
    <p:sldId id="268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CC66FF"/>
    <a:srgbClr val="33CCCC"/>
    <a:srgbClr val="00CC99"/>
    <a:srgbClr val="FFCCFF"/>
    <a:srgbClr val="34164A"/>
    <a:srgbClr val="FFFFCC"/>
    <a:srgbClr val="9966FF"/>
    <a:srgbClr val="00FF99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4" autoAdjust="0"/>
    <p:restoredTop sz="94660"/>
  </p:normalViewPr>
  <p:slideViewPr>
    <p:cSldViewPr>
      <p:cViewPr varScale="1">
        <p:scale>
          <a:sx n="85" d="100"/>
          <a:sy n="85" d="100"/>
        </p:scale>
        <p:origin x="90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D99F6-6202-4D67-AFCE-FC40A088769B}" type="datetimeFigureOut">
              <a:rPr lang="en-US" smtClean="0"/>
              <a:pPr/>
              <a:t>7/28/2021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C3EAB-354C-473D-AF43-15EFD5E2D0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95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6329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476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848897"/>
      </p:ext>
    </p:extLst>
  </p:cSld>
  <p:clrMapOvr>
    <a:masterClrMapping/>
  </p:clrMapOvr>
  <p:transition spd="med">
    <p:pull dir="d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731878"/>
      </p:ext>
    </p:extLst>
  </p:cSld>
  <p:clrMapOvr>
    <a:masterClrMapping/>
  </p:clrMapOvr>
  <p:transition spd="med">
    <p:pull dir="d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246056"/>
      </p:ext>
    </p:extLst>
  </p:cSld>
  <p:clrMapOvr>
    <a:masterClrMapping/>
  </p:clrMapOvr>
  <p:transition spd="med">
    <p:pull dir="d"/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" type="obj">
  <p:cSld name="Slide 2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387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416706"/>
      </p:ext>
    </p:extLst>
  </p:cSld>
  <p:clrMapOvr>
    <a:masterClrMapping/>
  </p:clrMapOvr>
  <p:transition spd="med">
    <p:pull dir="d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969367"/>
      </p:ext>
    </p:extLst>
  </p:cSld>
  <p:clrMapOvr>
    <a:masterClrMapping/>
  </p:clrMapOvr>
  <p:transition spd="med">
    <p:pull dir="d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79451"/>
      </p:ext>
    </p:extLst>
  </p:cSld>
  <p:clrMapOvr>
    <a:masterClrMapping/>
  </p:clrMapOvr>
  <p:transition spd="med">
    <p:pull dir="d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120289"/>
      </p:ext>
    </p:extLst>
  </p:cSld>
  <p:clrMapOvr>
    <a:masterClrMapping/>
  </p:clrMapOvr>
  <p:transition spd="med">
    <p:pull dir="d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506223"/>
      </p:ext>
    </p:extLst>
  </p:cSld>
  <p:clrMapOvr>
    <a:masterClrMapping/>
  </p:clrMapOvr>
  <p:transition spd="med">
    <p:pull dir="d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611521"/>
      </p:ext>
    </p:extLst>
  </p:cSld>
  <p:clrMapOvr>
    <a:masterClrMapping/>
  </p:clrMapOvr>
  <p:transition spd="med">
    <p:pull dir="d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512589"/>
      </p:ext>
    </p:extLst>
  </p:cSld>
  <p:clrMapOvr>
    <a:masterClrMapping/>
  </p:clrMapOvr>
  <p:transition spd="med">
    <p:pull dir="d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145310"/>
      </p:ext>
    </p:extLst>
  </p:cSld>
  <p:clrMapOvr>
    <a:masterClrMapping/>
  </p:clrMapOvr>
  <p:transition spd="med">
    <p:pull dir="d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26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4" r:id="rId12"/>
  </p:sldLayoutIdLst>
  <p:transition spd="med">
    <p:pull dir="d"/>
    <p:sndAc>
      <p:stSnd>
        <p:snd r:embed="rId14" name="chimes.wav"/>
      </p:stSnd>
    </p:sndAc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9" Type="http://schemas.openxmlformats.org/officeDocument/2006/relationships/audio" Target="NUL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5.jpe"/><Relationship Id="rId7" Type="http://schemas.openxmlformats.org/officeDocument/2006/relationships/image" Target="../media/image23.jpe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jpg"/><Relationship Id="rId9" Type="http://schemas.openxmlformats.org/officeDocument/2006/relationships/audio" Target="NUL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publicdomainpictures.net/en/view-image.php?image=222962&amp;picture=welcome-nautilus-pompilius-text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"/><Relationship Id="rId5" Type="http://schemas.openxmlformats.org/officeDocument/2006/relationships/image" Target="../media/image10.jpe"/><Relationship Id="rId4" Type="http://schemas.openxmlformats.org/officeDocument/2006/relationships/image" Target="../media/image9.jpe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7.jpe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74A2E34-0381-4345-85F6-1AEBBF295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00024"/>
            <a:ext cx="8763000" cy="645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33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27825C5-2537-45BC-809E-18C245ED1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90500" y="176481"/>
            <a:ext cx="8763000" cy="8951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10BFA1-3D82-45FE-A6FB-382CA58C7EF6}"/>
              </a:ext>
            </a:extLst>
          </p:cNvPr>
          <p:cNvSpPr txBox="1"/>
          <p:nvPr/>
        </p:nvSpPr>
        <p:spPr>
          <a:xfrm>
            <a:off x="496710" y="304800"/>
            <a:ext cx="8190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What do you see in the picture?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296443F-A13E-464C-82FA-D1C330FC5A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10" y="1673666"/>
            <a:ext cx="3054470" cy="26181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0DF0B5-F3BD-4D39-9A94-588D8103E8A8}"/>
              </a:ext>
            </a:extLst>
          </p:cNvPr>
          <p:cNvSpPr txBox="1"/>
          <p:nvPr/>
        </p:nvSpPr>
        <p:spPr>
          <a:xfrm>
            <a:off x="1981200" y="45720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Show me your bag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79F80E-B629-4D76-A371-7A16FF9B39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692" y="1639669"/>
            <a:ext cx="3934329" cy="26181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96CF4A-6E89-44E8-9795-094CA31A94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621684"/>
            <a:ext cx="1447799" cy="12220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5244AC-E491-4F0E-A826-9A055240A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4" y="5777670"/>
            <a:ext cx="876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81147"/>
      </p:ext>
    </p:extLst>
  </p:cSld>
  <p:clrMapOvr>
    <a:masterClrMapping/>
  </p:clrMapOvr>
  <p:transition spd="med">
    <p:pull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482D06A-1A5B-4E08-AA84-2E14B842AE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90500" y="221636"/>
            <a:ext cx="8763000" cy="895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2602A1-3BD2-4C97-B26E-286738F593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962400"/>
            <a:ext cx="2211897" cy="18767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9656EE-9861-43C7-9CC9-D952360530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219200"/>
            <a:ext cx="2340557" cy="2209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248681-E466-4347-9D31-FBCDB4D67648}"/>
              </a:ext>
            </a:extLst>
          </p:cNvPr>
          <p:cNvSpPr txBox="1"/>
          <p:nvPr/>
        </p:nvSpPr>
        <p:spPr>
          <a:xfrm>
            <a:off x="1981200" y="371267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C66FF"/>
                </a:solidFill>
              </a:rPr>
              <a:t>Say and match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04E755-BD2E-4406-96A0-EE94B1B062BA}"/>
              </a:ext>
            </a:extLst>
          </p:cNvPr>
          <p:cNvSpPr txBox="1"/>
          <p:nvPr/>
        </p:nvSpPr>
        <p:spPr>
          <a:xfrm>
            <a:off x="296333" y="4312357"/>
            <a:ext cx="2827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Open your bag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3AE146-3F56-45C1-9D8D-E5CE1640BDF4}"/>
              </a:ext>
            </a:extLst>
          </p:cNvPr>
          <p:cNvSpPr txBox="1"/>
          <p:nvPr/>
        </p:nvSpPr>
        <p:spPr>
          <a:xfrm>
            <a:off x="296333" y="1776203"/>
            <a:ext cx="3666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Show me your book</a:t>
            </a:r>
          </a:p>
        </p:txBody>
      </p: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3366DE4F-1EFD-40C5-82D6-82DF8F10A89D}"/>
              </a:ext>
            </a:extLst>
          </p:cNvPr>
          <p:cNvSpPr/>
          <p:nvPr/>
        </p:nvSpPr>
        <p:spPr>
          <a:xfrm rot="2897515">
            <a:off x="3129615" y="3354412"/>
            <a:ext cx="3231239" cy="25544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Left-Right 11">
            <a:extLst>
              <a:ext uri="{FF2B5EF4-FFF2-40B4-BE49-F238E27FC236}">
                <a16:creationId xmlns:a16="http://schemas.microsoft.com/office/drawing/2014/main" id="{71000D92-8A51-4097-97A1-AAD12C41B494}"/>
              </a:ext>
            </a:extLst>
          </p:cNvPr>
          <p:cNvSpPr/>
          <p:nvPr/>
        </p:nvSpPr>
        <p:spPr>
          <a:xfrm rot="19339528">
            <a:off x="2896777" y="3352566"/>
            <a:ext cx="3231239" cy="25544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C98EC2-FB52-4069-8033-41B77D78E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62" y="5745065"/>
            <a:ext cx="8763000" cy="914400"/>
          </a:xfrm>
          <a:prstGeom prst="rect">
            <a:avLst/>
          </a:prstGeom>
        </p:spPr>
      </p:pic>
    </p:spTree>
  </p:cSld>
  <p:clrMapOvr>
    <a:masterClrMapping/>
  </p:clrMapOvr>
  <p:transition spd="med">
    <p:pull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9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FC9D77F-E45D-485E-B877-3D11CB032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90500" y="176481"/>
            <a:ext cx="8763000" cy="8951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90D2848-D111-4D26-BE38-F6908C2279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9" y="5748794"/>
            <a:ext cx="8763000" cy="914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0" y="1021697"/>
            <a:ext cx="4495800" cy="518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69" b="1" dirty="0">
                <a:latin typeface="NikoshBAN" pitchFamily="2" charset="0"/>
                <a:cs typeface="NikoshBAN" pitchFamily="2" charset="0"/>
              </a:rPr>
              <a:t>                      New words</a:t>
            </a:r>
            <a:r>
              <a:rPr lang="en-US" sz="2461" b="1" dirty="0"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" y="2003848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Open - </a:t>
            </a:r>
            <a:r>
              <a:rPr lang="en-US" sz="4000" b="1" dirty="0">
                <a:solidFill>
                  <a:srgbClr val="CC66FF"/>
                </a:solidFill>
                <a:latin typeface="NikoshBAN" pitchFamily="2" charset="0"/>
                <a:cs typeface="NikoshBAN" pitchFamily="2" charset="0"/>
              </a:rPr>
              <a:t>খোলা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4200" y="3079030"/>
            <a:ext cx="3081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Door– 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দরজা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7400" y="4192481"/>
            <a:ext cx="2023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Book-</a:t>
            </a:r>
            <a:r>
              <a:rPr lang="en-US" sz="3600" b="1" dirty="0">
                <a:solidFill>
                  <a:srgbClr val="FF99CC"/>
                </a:solidFill>
                <a:latin typeface="NikoshBAN" pitchFamily="2" charset="0"/>
                <a:cs typeface="NikoshBAN" pitchFamily="2" charset="0"/>
              </a:rPr>
              <a:t>বই.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3AB015-9E26-4F5E-9731-115EF323D218}"/>
              </a:ext>
            </a:extLst>
          </p:cNvPr>
          <p:cNvSpPr txBox="1"/>
          <p:nvPr/>
        </p:nvSpPr>
        <p:spPr>
          <a:xfrm>
            <a:off x="762000" y="4059826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Show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5FC26F-2CD6-40BB-BCC0-D929DADEEC5D}"/>
              </a:ext>
            </a:extLst>
          </p:cNvPr>
          <p:cNvSpPr txBox="1"/>
          <p:nvPr/>
        </p:nvSpPr>
        <p:spPr>
          <a:xfrm>
            <a:off x="4664846" y="1967687"/>
            <a:ext cx="3081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Close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– </a:t>
            </a:r>
            <a:r>
              <a:rPr lang="bn-BD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বন্ধ করা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B0BCE8-0AA5-49C7-A97E-3404631961F7}"/>
              </a:ext>
            </a:extLst>
          </p:cNvPr>
          <p:cNvSpPr txBox="1"/>
          <p:nvPr/>
        </p:nvSpPr>
        <p:spPr>
          <a:xfrm>
            <a:off x="2487789" y="5264219"/>
            <a:ext cx="3775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Window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–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জানালা</a:t>
            </a:r>
          </a:p>
        </p:txBody>
      </p:sp>
    </p:spTree>
    <p:extLst>
      <p:ext uri="{BB962C8B-B14F-4D97-AF65-F5344CB8AC3E}">
        <p14:creationId xmlns:p14="http://schemas.microsoft.com/office/powerpoint/2010/main" val="3686555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8" grpId="0"/>
      <p:bldP spid="15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FC9D77F-E45D-485E-B877-3D11CB032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90500" y="176481"/>
            <a:ext cx="8763000" cy="8951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90D2848-D111-4D26-BE38-F6908C2279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9" y="5748794"/>
            <a:ext cx="8763000" cy="914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7699" y="304800"/>
            <a:ext cx="8297464" cy="9920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69" b="1" dirty="0">
                <a:latin typeface="NikoshBAN" pitchFamily="2" charset="0"/>
                <a:cs typeface="NikoshBAN" pitchFamily="2" charset="0"/>
              </a:rPr>
              <a:t>                            </a:t>
            </a:r>
            <a:r>
              <a:rPr lang="en-US" sz="3077" b="1" dirty="0">
                <a:latin typeface="NikoshBAN" pitchFamily="2" charset="0"/>
                <a:cs typeface="NikoshBAN" pitchFamily="2" charset="0"/>
              </a:rPr>
              <a:t>Evalution:</a:t>
            </a:r>
          </a:p>
          <a:p>
            <a:r>
              <a:rPr lang="en-US" sz="2769" b="1" dirty="0">
                <a:latin typeface="NikoshBAN" pitchFamily="2" charset="0"/>
                <a:cs typeface="NikoshBAN" pitchFamily="2" charset="0"/>
              </a:rPr>
              <a:t>*</a:t>
            </a:r>
            <a:r>
              <a:rPr lang="en-US" sz="2461" b="1" dirty="0">
                <a:latin typeface="NikoshBAN" pitchFamily="2" charset="0"/>
                <a:cs typeface="NikoshBAN" pitchFamily="2" charset="0"/>
              </a:rPr>
              <a:t>Say the following commands by using the pictures.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8" y="1250735"/>
            <a:ext cx="1563604" cy="15636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0" r="8553"/>
          <a:stretch/>
        </p:blipFill>
        <p:spPr>
          <a:xfrm>
            <a:off x="3450465" y="1286466"/>
            <a:ext cx="1986328" cy="19288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2807" y="3286549"/>
            <a:ext cx="1689886" cy="849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61" b="1" dirty="0">
                <a:latin typeface="NikoshBAN" pitchFamily="2" charset="0"/>
                <a:cs typeface="NikoshBAN" pitchFamily="2" charset="0"/>
              </a:rPr>
              <a:t>Open the </a:t>
            </a:r>
          </a:p>
          <a:p>
            <a:r>
              <a:rPr lang="en-US" sz="2461" b="1" dirty="0">
                <a:latin typeface="NikoshBAN" pitchFamily="2" charset="0"/>
                <a:cs typeface="NikoshBAN" pitchFamily="2" charset="0"/>
              </a:rPr>
              <a:t>window.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24334" y="3455858"/>
            <a:ext cx="1638590" cy="849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61" b="1" dirty="0">
                <a:latin typeface="NikoshBAN" pitchFamily="2" charset="0"/>
                <a:cs typeface="NikoshBAN" pitchFamily="2" charset="0"/>
              </a:rPr>
              <a:t>Close the</a:t>
            </a:r>
          </a:p>
          <a:p>
            <a:r>
              <a:rPr lang="en-US" sz="2461" b="1" dirty="0">
                <a:latin typeface="NikoshBAN" pitchFamily="2" charset="0"/>
                <a:cs typeface="NikoshBAN" pitchFamily="2" charset="0"/>
              </a:rPr>
              <a:t>door.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60221" y="4424362"/>
            <a:ext cx="2023311" cy="849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61" b="1" dirty="0">
                <a:latin typeface="NikoshBAN" pitchFamily="2" charset="0"/>
                <a:cs typeface="NikoshBAN" pitchFamily="2" charset="0"/>
              </a:rPr>
              <a:t>Show me </a:t>
            </a:r>
          </a:p>
          <a:p>
            <a:r>
              <a:rPr lang="en-US" sz="2461" b="1" dirty="0">
                <a:latin typeface="NikoshBAN" pitchFamily="2" charset="0"/>
                <a:cs typeface="NikoshBAN" pitchFamily="2" charset="0"/>
              </a:rPr>
              <a:t>your pencil.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221D06-B97B-4992-BF19-195B1290CD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15" y="4122929"/>
            <a:ext cx="2458573" cy="19615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4210FB-8983-4CBC-A6EF-0AD50A3399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982" y="4136269"/>
            <a:ext cx="2295525" cy="19907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628EF7-5188-4661-BE16-A9FED2FC29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221" y="1160262"/>
            <a:ext cx="1565748" cy="32641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439CD56-A662-422E-BF24-0E06245F606A}"/>
              </a:ext>
            </a:extLst>
          </p:cNvPr>
          <p:cNvSpPr txBox="1"/>
          <p:nvPr/>
        </p:nvSpPr>
        <p:spPr>
          <a:xfrm>
            <a:off x="4347172" y="5813474"/>
            <a:ext cx="2023311" cy="849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61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Show me </a:t>
            </a:r>
          </a:p>
          <a:p>
            <a:r>
              <a:rPr lang="en-US" sz="2461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your hand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3AB015-9E26-4F5E-9731-115EF323D218}"/>
              </a:ext>
            </a:extLst>
          </p:cNvPr>
          <p:cNvSpPr txBox="1"/>
          <p:nvPr/>
        </p:nvSpPr>
        <p:spPr>
          <a:xfrm>
            <a:off x="492807" y="5782791"/>
            <a:ext cx="2023311" cy="849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61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Show me </a:t>
            </a:r>
          </a:p>
          <a:p>
            <a:r>
              <a:rPr lang="en-US" sz="2461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your bag.</a:t>
            </a:r>
          </a:p>
        </p:txBody>
      </p:sp>
    </p:spTree>
    <p:extLst>
      <p:ext uri="{BB962C8B-B14F-4D97-AF65-F5344CB8AC3E}">
        <p14:creationId xmlns:p14="http://schemas.microsoft.com/office/powerpoint/2010/main" val="2061567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437246-420D-4BC6-BF4D-CD89FA447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6939"/>
            <a:ext cx="8763000" cy="64078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000D10F-34BD-4AB4-B9DD-CB8625367B6F}"/>
              </a:ext>
            </a:extLst>
          </p:cNvPr>
          <p:cNvSpPr/>
          <p:nvPr/>
        </p:nvSpPr>
        <p:spPr>
          <a:xfrm rot="19584641">
            <a:off x="2774866" y="1997407"/>
            <a:ext cx="359426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ধন্যবাদ</a:t>
            </a:r>
            <a:endParaRPr lang="en-US" sz="8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698158-8415-43C5-A311-50C815A3BB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90500" y="176481"/>
            <a:ext cx="8763000" cy="8951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E9CCB1-6182-484B-8282-8F4E972C6A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767119"/>
            <a:ext cx="8763000" cy="914400"/>
          </a:xfrm>
          <a:prstGeom prst="rect">
            <a:avLst/>
          </a:prstGeom>
        </p:spPr>
      </p:pic>
    </p:spTree>
  </p:cSld>
  <p:clrMapOvr>
    <a:masterClrMapping/>
  </p:clrMapOvr>
  <p:transition spd="med">
    <p:pull dir="d"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C1E4D3-1823-4D1D-A874-9DD9B7D8A3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9" y="-35169"/>
            <a:ext cx="8807116" cy="6553199"/>
          </a:xfrm>
          <a:prstGeom prst="rect">
            <a:avLst/>
          </a:prstGeom>
        </p:spPr>
      </p:pic>
      <p:sp>
        <p:nvSpPr>
          <p:cNvPr id="121" name="Google Shape;121;p15"/>
          <p:cNvSpPr/>
          <p:nvPr/>
        </p:nvSpPr>
        <p:spPr>
          <a:xfrm>
            <a:off x="1536383" y="4327922"/>
            <a:ext cx="260747" cy="261938"/>
          </a:xfrm>
          <a:custGeom>
            <a:avLst/>
            <a:gdLst/>
            <a:ahLst/>
            <a:cxnLst/>
            <a:rect l="l" t="t" r="r" b="b"/>
            <a:pathLst>
              <a:path w="288" h="288" extrusionOk="0">
                <a:moveTo>
                  <a:pt x="96" y="0"/>
                </a:moveTo>
                <a:cubicBezTo>
                  <a:pt x="96" y="0"/>
                  <a:pt x="109" y="40"/>
                  <a:pt x="144" y="40"/>
                </a:cubicBezTo>
                <a:cubicBezTo>
                  <a:pt x="179" y="40"/>
                  <a:pt x="192" y="0"/>
                  <a:pt x="192" y="0"/>
                </a:cubicBezTo>
                <a:cubicBezTo>
                  <a:pt x="288" y="36"/>
                  <a:pt x="288" y="36"/>
                  <a:pt x="288" y="36"/>
                </a:cubicBezTo>
                <a:cubicBezTo>
                  <a:pt x="288" y="108"/>
                  <a:pt x="288" y="108"/>
                  <a:pt x="288" y="108"/>
                </a:cubicBezTo>
                <a:cubicBezTo>
                  <a:pt x="224" y="90"/>
                  <a:pt x="224" y="90"/>
                  <a:pt x="224" y="90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90"/>
                  <a:pt x="64" y="90"/>
                  <a:pt x="64" y="90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36"/>
                  <a:pt x="0" y="36"/>
                  <a:pt x="0" y="36"/>
                </a:cubicBezTo>
                <a:lnTo>
                  <a:pt x="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135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5149930" y="4263628"/>
            <a:ext cx="245269" cy="261938"/>
          </a:xfrm>
          <a:custGeom>
            <a:avLst/>
            <a:gdLst/>
            <a:ahLst/>
            <a:cxnLst/>
            <a:rect l="l" t="t" r="r" b="b"/>
            <a:pathLst>
              <a:path w="269" h="288" extrusionOk="0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135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4" name="Google Shape;12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32811" y="2599135"/>
            <a:ext cx="260747" cy="260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E2D8F5-0230-49D1-A31B-C69E2D1300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523114" y="1441873"/>
            <a:ext cx="4097771" cy="230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11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0CEB4BC9-6B57-414A-B8E0-1A086997E253}"/>
              </a:ext>
            </a:extLst>
          </p:cNvPr>
          <p:cNvSpPr/>
          <p:nvPr/>
        </p:nvSpPr>
        <p:spPr>
          <a:xfrm>
            <a:off x="4963588" y="2809955"/>
            <a:ext cx="3713283" cy="247387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8F0DDBB-83CC-48AC-AA0D-2BA93A1C4492}"/>
              </a:ext>
            </a:extLst>
          </p:cNvPr>
          <p:cNvSpPr/>
          <p:nvPr/>
        </p:nvSpPr>
        <p:spPr>
          <a:xfrm>
            <a:off x="604655" y="2945409"/>
            <a:ext cx="3657600" cy="24112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Google Shape;121;p15"/>
          <p:cNvSpPr/>
          <p:nvPr/>
        </p:nvSpPr>
        <p:spPr>
          <a:xfrm>
            <a:off x="1536383" y="4327922"/>
            <a:ext cx="260747" cy="261938"/>
          </a:xfrm>
          <a:custGeom>
            <a:avLst/>
            <a:gdLst/>
            <a:ahLst/>
            <a:cxnLst/>
            <a:rect l="l" t="t" r="r" b="b"/>
            <a:pathLst>
              <a:path w="288" h="288" extrusionOk="0">
                <a:moveTo>
                  <a:pt x="96" y="0"/>
                </a:moveTo>
                <a:cubicBezTo>
                  <a:pt x="96" y="0"/>
                  <a:pt x="109" y="40"/>
                  <a:pt x="144" y="40"/>
                </a:cubicBezTo>
                <a:cubicBezTo>
                  <a:pt x="179" y="40"/>
                  <a:pt x="192" y="0"/>
                  <a:pt x="192" y="0"/>
                </a:cubicBezTo>
                <a:cubicBezTo>
                  <a:pt x="288" y="36"/>
                  <a:pt x="288" y="36"/>
                  <a:pt x="288" y="36"/>
                </a:cubicBezTo>
                <a:cubicBezTo>
                  <a:pt x="288" y="108"/>
                  <a:pt x="288" y="108"/>
                  <a:pt x="288" y="108"/>
                </a:cubicBezTo>
                <a:cubicBezTo>
                  <a:pt x="224" y="90"/>
                  <a:pt x="224" y="90"/>
                  <a:pt x="224" y="90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90"/>
                  <a:pt x="64" y="90"/>
                  <a:pt x="64" y="90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36"/>
                  <a:pt x="0" y="36"/>
                  <a:pt x="0" y="36"/>
                </a:cubicBezTo>
                <a:lnTo>
                  <a:pt x="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defTabSz="685800">
              <a:defRPr/>
            </a:pPr>
            <a:endParaRPr sz="1350" dirty="0">
              <a:solidFill>
                <a:prstClr val="black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5149930" y="4263628"/>
            <a:ext cx="245269" cy="261938"/>
          </a:xfrm>
          <a:custGeom>
            <a:avLst/>
            <a:gdLst/>
            <a:ahLst/>
            <a:cxnLst/>
            <a:rect l="l" t="t" r="r" b="b"/>
            <a:pathLst>
              <a:path w="269" h="288" extrusionOk="0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defTabSz="685800">
              <a:defRPr/>
            </a:pPr>
            <a:endParaRPr sz="1350" dirty="0">
              <a:solidFill>
                <a:prstClr val="black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4" name="Google Shape;12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2811" y="2599135"/>
            <a:ext cx="260747" cy="2607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roup 1">
            <a:extLst>
              <a:ext uri="{FF2B5EF4-FFF2-40B4-BE49-F238E27FC236}">
                <a16:creationId xmlns:a16="http://schemas.microsoft.com/office/drawing/2014/main" id="{16836FAD-F7D4-4AD1-984A-2EE297DC14C8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1723386"/>
            <a:ext cx="3796488" cy="379865"/>
            <a:chOff x="1200584" y="886845"/>
            <a:chExt cx="8686953" cy="506284"/>
          </a:xfrm>
          <a:solidFill>
            <a:srgbClr val="FF0000"/>
          </a:solidFill>
        </p:grpSpPr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5642B1CD-DAFC-4E9A-A270-C87CDE8AA6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584" y="886845"/>
              <a:ext cx="8686953" cy="277783"/>
              <a:chOff x="1429184" y="1420245"/>
              <a:chExt cx="8686953" cy="277783"/>
            </a:xfrm>
            <a:grpFill/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9135BF6-1F97-451B-9FE6-35945C61E330}"/>
                  </a:ext>
                </a:extLst>
              </p:cNvPr>
              <p:cNvSpPr/>
              <p:nvPr/>
            </p:nvSpPr>
            <p:spPr>
              <a:xfrm>
                <a:off x="1429184" y="1420245"/>
                <a:ext cx="8686953" cy="4570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 dirty="0">
                  <a:solidFill>
                    <a:prstClr val="white"/>
                  </a:solidFill>
                  <a:latin typeface="Kalpana Unicode" pitchFamily="2" charset="0"/>
                  <a:cs typeface="Kalpana Unicode" pitchFamily="2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6A2A18F-2971-4412-9D5A-514487A86C2B}"/>
                  </a:ext>
                </a:extLst>
              </p:cNvPr>
              <p:cNvSpPr/>
              <p:nvPr/>
            </p:nvSpPr>
            <p:spPr>
              <a:xfrm>
                <a:off x="1429184" y="1652327"/>
                <a:ext cx="8686953" cy="4570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 dirty="0">
                  <a:solidFill>
                    <a:prstClr val="white"/>
                  </a:solidFill>
                  <a:latin typeface="Kalpana Unicode" pitchFamily="2" charset="0"/>
                  <a:cs typeface="Kalpana Unicode" pitchFamily="2" charset="0"/>
                </a:endParaRPr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DBE061B-D272-4A79-813E-6E6C1F32B44C}"/>
                </a:ext>
              </a:extLst>
            </p:cNvPr>
            <p:cNvSpPr/>
            <p:nvPr/>
          </p:nvSpPr>
          <p:spPr>
            <a:xfrm>
              <a:off x="1200584" y="1347428"/>
              <a:ext cx="8686953" cy="4570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Kalpana Unicode" pitchFamily="2" charset="0"/>
                <a:cs typeface="Kalpana Unicode" pitchFamily="2" charset="0"/>
              </a:endParaRPr>
            </a:p>
          </p:txBody>
        </p:sp>
      </p:grpSp>
      <p:sp>
        <p:nvSpPr>
          <p:cNvPr id="27" name="Diamond 26">
            <a:extLst>
              <a:ext uri="{FF2B5EF4-FFF2-40B4-BE49-F238E27FC236}">
                <a16:creationId xmlns:a16="http://schemas.microsoft.com/office/drawing/2014/main" id="{67DC48EA-EED1-461E-BD0A-C566D76BD7C3}"/>
              </a:ext>
            </a:extLst>
          </p:cNvPr>
          <p:cNvSpPr/>
          <p:nvPr/>
        </p:nvSpPr>
        <p:spPr>
          <a:xfrm>
            <a:off x="2960875" y="1301069"/>
            <a:ext cx="1298558" cy="113823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8" name="Diamond 27">
            <a:extLst>
              <a:ext uri="{FF2B5EF4-FFF2-40B4-BE49-F238E27FC236}">
                <a16:creationId xmlns:a16="http://schemas.microsoft.com/office/drawing/2014/main" id="{DD53A983-516D-4E87-AC38-12E5575E9109}"/>
              </a:ext>
            </a:extLst>
          </p:cNvPr>
          <p:cNvSpPr/>
          <p:nvPr/>
        </p:nvSpPr>
        <p:spPr>
          <a:xfrm>
            <a:off x="3794350" y="1249400"/>
            <a:ext cx="1298558" cy="113823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9" name="Diamond 28">
            <a:extLst>
              <a:ext uri="{FF2B5EF4-FFF2-40B4-BE49-F238E27FC236}">
                <a16:creationId xmlns:a16="http://schemas.microsoft.com/office/drawing/2014/main" id="{D379310F-D060-4263-907D-F5FB3194EF44}"/>
              </a:ext>
            </a:extLst>
          </p:cNvPr>
          <p:cNvSpPr/>
          <p:nvPr/>
        </p:nvSpPr>
        <p:spPr>
          <a:xfrm>
            <a:off x="4664314" y="1321486"/>
            <a:ext cx="1298558" cy="113823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0" name="Diamond 29">
            <a:extLst>
              <a:ext uri="{FF2B5EF4-FFF2-40B4-BE49-F238E27FC236}">
                <a16:creationId xmlns:a16="http://schemas.microsoft.com/office/drawing/2014/main" id="{9B803F03-37A6-431D-B9C6-4918BBD710C5}"/>
              </a:ext>
            </a:extLst>
          </p:cNvPr>
          <p:cNvSpPr/>
          <p:nvPr/>
        </p:nvSpPr>
        <p:spPr>
          <a:xfrm>
            <a:off x="5218229" y="1345543"/>
            <a:ext cx="1298558" cy="113823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15C355-C234-4D40-A280-DFAADD187470}"/>
              </a:ext>
            </a:extLst>
          </p:cNvPr>
          <p:cNvSpPr txBox="1"/>
          <p:nvPr/>
        </p:nvSpPr>
        <p:spPr>
          <a:xfrm>
            <a:off x="3445885" y="1550654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Introducing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C69CE8-B34A-476D-859E-229039F101AD}"/>
              </a:ext>
            </a:extLst>
          </p:cNvPr>
          <p:cNvSpPr txBox="1"/>
          <p:nvPr/>
        </p:nvSpPr>
        <p:spPr>
          <a:xfrm>
            <a:off x="467129" y="2995923"/>
            <a:ext cx="3864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Masuma</a:t>
            </a:r>
          </a:p>
          <a:p>
            <a:pPr algn="ctr"/>
            <a:r>
              <a:rPr lang="en-US" sz="2800" b="1" dirty="0"/>
              <a:t>Assistant Teacher </a:t>
            </a:r>
          </a:p>
          <a:p>
            <a:pPr algn="ctr"/>
            <a:r>
              <a:rPr lang="en-US" sz="2800" b="1" dirty="0"/>
              <a:t>Kishor Mojlish Govt Primary School </a:t>
            </a:r>
          </a:p>
          <a:p>
            <a:pPr algn="ctr"/>
            <a:r>
              <a:rPr lang="en-US" sz="2800" b="1" dirty="0"/>
              <a:t>Barishal Sador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1BC88C-AC89-4043-9F34-19A97A4C6F19}"/>
              </a:ext>
            </a:extLst>
          </p:cNvPr>
          <p:cNvSpPr txBox="1"/>
          <p:nvPr/>
        </p:nvSpPr>
        <p:spPr>
          <a:xfrm>
            <a:off x="5092908" y="2872063"/>
            <a:ext cx="3657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Class-One </a:t>
            </a:r>
          </a:p>
          <a:p>
            <a:pPr algn="ctr"/>
            <a:r>
              <a:rPr lang="en-US" sz="2800" b="1" dirty="0"/>
              <a:t>Subject- English </a:t>
            </a:r>
          </a:p>
          <a:p>
            <a:pPr algn="ctr"/>
            <a:r>
              <a:rPr lang="en-US" sz="2800" b="1" dirty="0"/>
              <a:t>Lesson- 1-3  </a:t>
            </a:r>
          </a:p>
          <a:p>
            <a:pPr algn="ctr"/>
            <a:r>
              <a:rPr lang="en-US" sz="2800" b="1" dirty="0"/>
              <a:t>Unit-11 </a:t>
            </a:r>
          </a:p>
          <a:p>
            <a:pPr algn="ctr"/>
            <a:r>
              <a:rPr lang="en-US" sz="2800" b="1" dirty="0"/>
              <a:t>Commands B,C  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956DA6-CE46-4FF9-ACAA-8D8677D85E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90500" y="189292"/>
            <a:ext cx="8763000" cy="8951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CD845A4-1D3E-412A-9282-8F90F3E21F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9" y="5748794"/>
            <a:ext cx="876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01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4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F3A79A-05A8-4838-8842-CDF82E5933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90500" y="176481"/>
            <a:ext cx="8763000" cy="895162"/>
          </a:xfrm>
          <a:prstGeom prst="rect">
            <a:avLst/>
          </a:prstGeom>
        </p:spPr>
      </p:pic>
      <p:sp>
        <p:nvSpPr>
          <p:cNvPr id="5" name="Down Arrow Callout 4"/>
          <p:cNvSpPr/>
          <p:nvPr/>
        </p:nvSpPr>
        <p:spPr>
          <a:xfrm>
            <a:off x="706840" y="381000"/>
            <a:ext cx="7772400" cy="1219200"/>
          </a:xfrm>
          <a:prstGeom prst="downArrow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Learning Outcomes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9B7F9-B021-4FF6-980B-F4C4A7867D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1676400"/>
            <a:ext cx="5562600" cy="480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5474F9-C93D-4846-A899-D34E012B2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9" y="5748794"/>
            <a:ext cx="8763000" cy="914400"/>
          </a:xfrm>
          <a:prstGeom prst="rect">
            <a:avLst/>
          </a:prstGeom>
        </p:spPr>
      </p:pic>
    </p:spTree>
  </p:cSld>
  <p:clrMapOvr>
    <a:masterClrMapping/>
  </p:clrMapOvr>
  <p:transition spd="med">
    <p:pull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31AADB-8290-4C75-9138-8A9E4F8E4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90500" y="176481"/>
            <a:ext cx="8763000" cy="8951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57C1D5-90DD-43B9-AFED-D161DF3DA862}"/>
              </a:ext>
            </a:extLst>
          </p:cNvPr>
          <p:cNvSpPr txBox="1"/>
          <p:nvPr/>
        </p:nvSpPr>
        <p:spPr>
          <a:xfrm>
            <a:off x="623751" y="646899"/>
            <a:ext cx="8190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What do you see in the picture?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C812A5-F704-4AD6-8460-99414A2B7E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47387"/>
            <a:ext cx="3385077" cy="30695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9C90D3-FC47-4F44-A4CE-73E445C20D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559903"/>
            <a:ext cx="2819400" cy="2819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6683BB-3EF3-4E2F-8147-D7C9D19DA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9" y="5748794"/>
            <a:ext cx="8763000" cy="914400"/>
          </a:xfrm>
          <a:prstGeom prst="rect">
            <a:avLst/>
          </a:prstGeom>
        </p:spPr>
      </p:pic>
    </p:spTree>
  </p:cSld>
  <p:clrMapOvr>
    <a:masterClrMapping/>
  </p:clrMapOvr>
  <p:transition spd="med">
    <p:pull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330192-1AA6-4E23-9537-6EC19CB31241}"/>
              </a:ext>
            </a:extLst>
          </p:cNvPr>
          <p:cNvSpPr txBox="1"/>
          <p:nvPr/>
        </p:nvSpPr>
        <p:spPr>
          <a:xfrm>
            <a:off x="990600" y="1447800"/>
            <a:ext cx="716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Todays lesson is Commands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08B492-B015-402B-8B4F-48A48B9662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90500" y="176481"/>
            <a:ext cx="8763000" cy="8951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02950B-F534-4F8D-A4C8-2D16FD9C5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9" y="5748794"/>
            <a:ext cx="8763000" cy="914400"/>
          </a:xfrm>
          <a:prstGeom prst="rect">
            <a:avLst/>
          </a:prstGeom>
        </p:spPr>
      </p:pic>
    </p:spTree>
  </p:cSld>
  <p:clrMapOvr>
    <a:masterClrMapping/>
  </p:clrMapOvr>
  <p:transition spd="med">
    <p:pull dir="d"/>
    <p:sndAc>
      <p:stSnd>
        <p:snd r:embed="rId2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3D04B9-3DE8-43DB-BC03-FC232431E4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90500" y="176481"/>
            <a:ext cx="8763000" cy="8951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727FFA-BD1E-4E92-A30E-F229E9D3E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9" y="5748794"/>
            <a:ext cx="87630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1BFD738-DFDE-4980-AD64-84C7400E1165}"/>
              </a:ext>
            </a:extLst>
          </p:cNvPr>
          <p:cNvSpPr txBox="1"/>
          <p:nvPr/>
        </p:nvSpPr>
        <p:spPr>
          <a:xfrm>
            <a:off x="496710" y="304800"/>
            <a:ext cx="8190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What do you see in the picture?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895263-FC3D-44F0-B335-40270E6BA3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10" y="1444978"/>
            <a:ext cx="2543175" cy="25431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FABFEC8-74E0-4CD8-95D1-B38005399A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252" y="2615737"/>
            <a:ext cx="2133600" cy="30141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D8FC81B-A524-404D-B5A0-A8E6A6EE67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222" y="1444978"/>
            <a:ext cx="2017890" cy="264590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A459A1E-3511-4BA9-A566-F1299CE6319A}"/>
              </a:ext>
            </a:extLst>
          </p:cNvPr>
          <p:cNvSpPr txBox="1"/>
          <p:nvPr/>
        </p:nvSpPr>
        <p:spPr>
          <a:xfrm>
            <a:off x="519289" y="4199467"/>
            <a:ext cx="2554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Window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117FC9-6D47-40F3-AF30-92CC2129BE25}"/>
              </a:ext>
            </a:extLst>
          </p:cNvPr>
          <p:cNvSpPr txBox="1"/>
          <p:nvPr/>
        </p:nvSpPr>
        <p:spPr>
          <a:xfrm>
            <a:off x="3558821" y="5629870"/>
            <a:ext cx="2554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door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5DF2F0-0B47-4470-BF03-0346200B36A4}"/>
              </a:ext>
            </a:extLst>
          </p:cNvPr>
          <p:cNvSpPr txBox="1"/>
          <p:nvPr/>
        </p:nvSpPr>
        <p:spPr>
          <a:xfrm>
            <a:off x="7086600" y="4155107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bag</a:t>
            </a:r>
          </a:p>
        </p:txBody>
      </p:sp>
    </p:spTree>
    <p:extLst>
      <p:ext uri="{BB962C8B-B14F-4D97-AF65-F5344CB8AC3E}">
        <p14:creationId xmlns:p14="http://schemas.microsoft.com/office/powerpoint/2010/main" val="4105556433"/>
      </p:ext>
    </p:extLst>
  </p:cSld>
  <p:clrMapOvr>
    <a:masterClrMapping/>
  </p:clrMapOvr>
  <p:transition spd="med">
    <p:pull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D2E7125-9EF2-4263-983A-F1068081F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90500" y="176481"/>
            <a:ext cx="8763000" cy="8951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10BFA1-3D82-45FE-A6FB-382CA58C7EF6}"/>
              </a:ext>
            </a:extLst>
          </p:cNvPr>
          <p:cNvSpPr txBox="1"/>
          <p:nvPr/>
        </p:nvSpPr>
        <p:spPr>
          <a:xfrm>
            <a:off x="496710" y="304800"/>
            <a:ext cx="8190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What do you see in the picture?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A7233A-513F-4E08-A690-E0E53917B2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39" y="1595590"/>
            <a:ext cx="2971800" cy="26947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1B75B2-B19E-4BDF-A7AE-74849CEC7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02" y="1326251"/>
            <a:ext cx="2577465" cy="292893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8DF412D-C644-4BA5-A9EC-657EFD13F8D2}"/>
              </a:ext>
            </a:extLst>
          </p:cNvPr>
          <p:cNvSpPr txBox="1"/>
          <p:nvPr/>
        </p:nvSpPr>
        <p:spPr>
          <a:xfrm>
            <a:off x="2906956" y="5029200"/>
            <a:ext cx="4721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Open the window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562A3E-D858-4E6D-B41D-D5059A60A3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226" y="1345512"/>
            <a:ext cx="2205037" cy="29656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66199E-9F97-448D-A01B-A70ED69FB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767119"/>
            <a:ext cx="876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24576"/>
      </p:ext>
    </p:extLst>
  </p:cSld>
  <p:clrMapOvr>
    <a:masterClrMapping/>
  </p:clrMapOvr>
  <p:transition spd="med">
    <p:pull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31645B5-6970-4412-BFAD-29F7DC88A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90500" y="176481"/>
            <a:ext cx="8763000" cy="8951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10BFA1-3D82-45FE-A6FB-382CA58C7EF6}"/>
              </a:ext>
            </a:extLst>
          </p:cNvPr>
          <p:cNvSpPr txBox="1"/>
          <p:nvPr/>
        </p:nvSpPr>
        <p:spPr>
          <a:xfrm>
            <a:off x="496710" y="304800"/>
            <a:ext cx="8190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What do you see in the picture?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AF556F-33CE-4942-AB1B-1159AE2F33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783" y="1408998"/>
            <a:ext cx="2118005" cy="30135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703507-B280-4C83-9D81-78BA125CC9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10" y="1253698"/>
            <a:ext cx="2329788" cy="31336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DF8EA1-ABB0-48CE-98DA-738A8CE23AF1}"/>
              </a:ext>
            </a:extLst>
          </p:cNvPr>
          <p:cNvSpPr txBox="1"/>
          <p:nvPr/>
        </p:nvSpPr>
        <p:spPr>
          <a:xfrm>
            <a:off x="2513067" y="4834861"/>
            <a:ext cx="3611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Close the door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939F26-9767-413D-8166-E06B28BB68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044" y="1135797"/>
            <a:ext cx="2895190" cy="32515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566740-1EF1-47B5-B640-F2B08EBCC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767119"/>
            <a:ext cx="876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54330"/>
      </p:ext>
    </p:extLst>
  </p:cSld>
  <p:clrMapOvr>
    <a:masterClrMapping/>
  </p:clrMapOvr>
  <p:transition spd="med">
    <p:pull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152</Words>
  <Application>Microsoft Office PowerPoint</Application>
  <PresentationFormat>On-screen Show (4:3)</PresentationFormat>
  <Paragraphs>48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Corbel</vt:lpstr>
      <vt:lpstr>Gill Sans</vt:lpstr>
      <vt:lpstr>Kalpana Unicode</vt:lpstr>
      <vt:lpstr>NikoshBAN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Century</dc:creator>
  <cp:lastModifiedBy>MM Hasan</cp:lastModifiedBy>
  <cp:revision>107</cp:revision>
  <dcterms:created xsi:type="dcterms:W3CDTF">2006-08-16T00:00:00Z</dcterms:created>
  <dcterms:modified xsi:type="dcterms:W3CDTF">2021-07-29T06:19:39Z</dcterms:modified>
</cp:coreProperties>
</file>