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73" r:id="rId2"/>
    <p:sldId id="274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C2823-27B2-4839-839C-D1B05A42367D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7628-CD66-4AB2-A11A-86C5C95F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২য়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৩য়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৪র্থ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৫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৬ষ্ঠ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আজকের পাঠ ঘোষণা।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উত্তরের ধারনা শিক্ষার্থীদের দেয়া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অথবা দেখানো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 কী ধরনের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হচ্ছে? এই শব্দ আমাদের কী সমস্যা সৃষ্টি করে?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ধরনের শব্দ শোনা যায়? টেলিভিশনে ভলুম বাড়ালে কী ধরনের শব্দ শোনা যায়?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প্লেন চলাচলের সময় আমরা কী শুনতে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বোমা ফাটলে কী ধরকের শব্দ হয়? ড্রাম বাজালে কী ধরনের শব্দ হয়?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কী জানতে পারি? জনসচেনতা কী?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 মিনিট।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6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0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1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5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07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7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2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84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D11F74-BAE3-4EC4-A4CA-A52D21408341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397663" cy="6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4144" y="2551345"/>
            <a:ext cx="7241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সবাইকে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স্বাগতম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5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920" y="5801972"/>
            <a:ext cx="733943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জনসচেতনতা বৃদ্ধি করে শব্দ দূষণ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নিয়ন্ত্রন করা সম্ভব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547" y="468057"/>
            <a:ext cx="2444027" cy="23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5155" y="468057"/>
            <a:ext cx="2390700" cy="23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0" y="3433393"/>
            <a:ext cx="2471654" cy="23257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5575" y="468057"/>
            <a:ext cx="2478312" cy="23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74" y="3409185"/>
            <a:ext cx="4867778" cy="23499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13920" y="2825828"/>
            <a:ext cx="733943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 রাখতে আমাদের 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উচিৎ?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415" y="253132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26830" y="3888598"/>
            <a:ext cx="1485900" cy="1870573"/>
            <a:chOff x="5414265" y="3870522"/>
            <a:chExt cx="1485900" cy="1870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299194">
              <a:off x="5414265" y="3870522"/>
              <a:ext cx="1485900" cy="18705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5424816" y="4552195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 শোষণ যন্ত্র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1976" y="801024"/>
            <a:ext cx="8020048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75" y="4889810"/>
            <a:ext cx="8020049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তীব্র শব্দ মানসিক উত্তেজনা ও রক্তচাপ বৃদ্ধিসহ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ক্ষতিকারক প্রভাব সৃষ্টি করে-বিশ্লেষণ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506470"/>
            <a:ext cx="8020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292" y="613314"/>
            <a:ext cx="667171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002" y="1362270"/>
            <a:ext cx="7154532" cy="501675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কোন শব্দ মানুষের বিরক্তির কারন?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শব্দ দূষণ থেকে বাঁচার উপায় কী?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কলকারখানায় কী রাখা উচিৎ?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কী বৃদ্ধি করে শব্দ দূষণ নিয়ন্ত্রন করা সম্ভব?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৫। রাস্তার ধারে কী ধরনের গাছ লাগানো উচিৎ?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৬। উৎসবে কী নিষিদ্ধ করা উচিত?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7951" y="929174"/>
            <a:ext cx="3078558" cy="65703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6871" y="4525556"/>
            <a:ext cx="7315200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 দূষণ রোধে আমাদের করনীয় বিষয়গুলো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26" y="2076059"/>
            <a:ext cx="3200407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60" y="548350"/>
            <a:ext cx="6932940" cy="6775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754" y="822458"/>
            <a:ext cx="72770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সবাইকে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266" y="1663774"/>
            <a:ext cx="4137286" cy="5180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4239" y="819857"/>
            <a:ext cx="660976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সাবিনা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চৌধুরী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সহকারি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গণিত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হবিগঞ্জ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হাই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স্কুল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এন্ড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কলেজ,হবিগঞ্জ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7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210" y="177706"/>
            <a:ext cx="9029700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 পর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ি</a:t>
            </a:r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চিতি</a:t>
            </a:r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৯-১০ম</a:t>
            </a: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অধ্যা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য়ঃ৭ম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তরঙ্গ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আলোচিত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দূষণ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7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779" y="522258"/>
            <a:ext cx="809372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7" y="3859473"/>
            <a:ext cx="2594116" cy="2422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8" y="3898597"/>
            <a:ext cx="2536194" cy="2383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7" y="1468759"/>
            <a:ext cx="2594115" cy="2278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8" y="1490350"/>
            <a:ext cx="2536193" cy="2285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27" y="1490350"/>
            <a:ext cx="2775104" cy="2278707"/>
          </a:xfrm>
          <a:prstGeom prst="rect">
            <a:avLst/>
          </a:prstGeom>
          <a:solidFill>
            <a:srgbClr val="F2B9FF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27" y="3898596"/>
            <a:ext cx="2775104" cy="23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344" y="1316006"/>
            <a:ext cx="7198062" cy="427809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শব্দ দূষণ ব্যাখ্যা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শব্দ দূষণের কারন বর্ণনা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শব্দ দূষণের প্রভাব বর্ণনা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শব্দ দূষণের প্রতিকার নিরূপণ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890649" y="736332"/>
            <a:ext cx="7208322" cy="4981575"/>
            <a:chOff x="890649" y="736332"/>
            <a:chExt cx="7208322" cy="49815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  <a:duotone>
                <a:prstClr val="black"/>
                <a:srgbClr val="A860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029" y="736332"/>
              <a:ext cx="7053942" cy="498157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Rectangle 19"/>
            <p:cNvSpPr/>
            <p:nvPr/>
          </p:nvSpPr>
          <p:spPr>
            <a:xfrm>
              <a:off x="1508167" y="3871357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05102" y="3871357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28313" y="857683"/>
              <a:ext cx="2723157" cy="48101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CC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7273" r="3835" b="5628"/>
            <a:stretch/>
          </p:blipFill>
          <p:spPr>
            <a:xfrm>
              <a:off x="1104406" y="4572002"/>
              <a:ext cx="1840676" cy="101648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616" y="4733776"/>
              <a:ext cx="812812" cy="81281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1995054" y="4759608"/>
              <a:ext cx="356262" cy="32063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81944" y="4759609"/>
              <a:ext cx="356262" cy="32063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oon 28"/>
            <p:cNvSpPr/>
            <p:nvPr/>
          </p:nvSpPr>
          <p:spPr>
            <a:xfrm rot="16374665">
              <a:off x="1445816" y="5018622"/>
              <a:ext cx="400263" cy="531594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33123" y="3180753"/>
              <a:ext cx="345355" cy="1959429"/>
            </a:xfrm>
            <a:custGeom>
              <a:avLst/>
              <a:gdLst>
                <a:gd name="connsiteX0" fmla="*/ 345355 w 345355"/>
                <a:gd name="connsiteY0" fmla="*/ 0 h 1959429"/>
                <a:gd name="connsiteX1" fmla="*/ 238478 w 345355"/>
                <a:gd name="connsiteY1" fmla="*/ 23751 h 1959429"/>
                <a:gd name="connsiteX2" fmla="*/ 167226 w 345355"/>
                <a:gd name="connsiteY2" fmla="*/ 71252 h 1959429"/>
                <a:gd name="connsiteX3" fmla="*/ 95974 w 345355"/>
                <a:gd name="connsiteY3" fmla="*/ 106878 h 1959429"/>
                <a:gd name="connsiteX4" fmla="*/ 72223 w 345355"/>
                <a:gd name="connsiteY4" fmla="*/ 154380 h 1959429"/>
                <a:gd name="connsiteX5" fmla="*/ 48472 w 345355"/>
                <a:gd name="connsiteY5" fmla="*/ 225632 h 1959429"/>
                <a:gd name="connsiteX6" fmla="*/ 36597 w 345355"/>
                <a:gd name="connsiteY6" fmla="*/ 296884 h 1959429"/>
                <a:gd name="connsiteX7" fmla="*/ 24722 w 345355"/>
                <a:gd name="connsiteY7" fmla="*/ 344385 h 1959429"/>
                <a:gd name="connsiteX8" fmla="*/ 36597 w 345355"/>
                <a:gd name="connsiteY8" fmla="*/ 475013 h 1959429"/>
                <a:gd name="connsiteX9" fmla="*/ 60348 w 345355"/>
                <a:gd name="connsiteY9" fmla="*/ 510639 h 1959429"/>
                <a:gd name="connsiteX10" fmla="*/ 84098 w 345355"/>
                <a:gd name="connsiteY10" fmla="*/ 581891 h 1959429"/>
                <a:gd name="connsiteX11" fmla="*/ 131600 w 345355"/>
                <a:gd name="connsiteY11" fmla="*/ 653143 h 1959429"/>
                <a:gd name="connsiteX12" fmla="*/ 143475 w 345355"/>
                <a:gd name="connsiteY12" fmla="*/ 700645 h 1959429"/>
                <a:gd name="connsiteX13" fmla="*/ 167226 w 345355"/>
                <a:gd name="connsiteY13" fmla="*/ 771897 h 1959429"/>
                <a:gd name="connsiteX14" fmla="*/ 179101 w 345355"/>
                <a:gd name="connsiteY14" fmla="*/ 807523 h 1959429"/>
                <a:gd name="connsiteX15" fmla="*/ 214727 w 345355"/>
                <a:gd name="connsiteY15" fmla="*/ 890650 h 1959429"/>
                <a:gd name="connsiteX16" fmla="*/ 238478 w 345355"/>
                <a:gd name="connsiteY16" fmla="*/ 973777 h 1959429"/>
                <a:gd name="connsiteX17" fmla="*/ 214727 w 345355"/>
                <a:gd name="connsiteY17" fmla="*/ 1128156 h 1959429"/>
                <a:gd name="connsiteX18" fmla="*/ 202852 w 345355"/>
                <a:gd name="connsiteY18" fmla="*/ 1163782 h 1959429"/>
                <a:gd name="connsiteX19" fmla="*/ 179101 w 345355"/>
                <a:gd name="connsiteY19" fmla="*/ 1199408 h 1959429"/>
                <a:gd name="connsiteX20" fmla="*/ 131600 w 345355"/>
                <a:gd name="connsiteY20" fmla="*/ 1270660 h 1959429"/>
                <a:gd name="connsiteX21" fmla="*/ 84098 w 345355"/>
                <a:gd name="connsiteY21" fmla="*/ 1318162 h 1959429"/>
                <a:gd name="connsiteX22" fmla="*/ 60348 w 345355"/>
                <a:gd name="connsiteY22" fmla="*/ 1353787 h 1959429"/>
                <a:gd name="connsiteX23" fmla="*/ 24722 w 345355"/>
                <a:gd name="connsiteY23" fmla="*/ 1484416 h 1959429"/>
                <a:gd name="connsiteX24" fmla="*/ 12846 w 345355"/>
                <a:gd name="connsiteY24" fmla="*/ 1520042 h 1959429"/>
                <a:gd name="connsiteX25" fmla="*/ 12846 w 345355"/>
                <a:gd name="connsiteY25" fmla="*/ 1686297 h 1959429"/>
                <a:gd name="connsiteX26" fmla="*/ 36597 w 345355"/>
                <a:gd name="connsiteY26" fmla="*/ 1721923 h 1959429"/>
                <a:gd name="connsiteX27" fmla="*/ 84098 w 345355"/>
                <a:gd name="connsiteY27" fmla="*/ 1781299 h 1959429"/>
                <a:gd name="connsiteX28" fmla="*/ 167226 w 345355"/>
                <a:gd name="connsiteY28" fmla="*/ 1864426 h 1959429"/>
                <a:gd name="connsiteX29" fmla="*/ 226602 w 345355"/>
                <a:gd name="connsiteY29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5355" h="1959429">
                  <a:moveTo>
                    <a:pt x="345355" y="0"/>
                  </a:moveTo>
                  <a:cubicBezTo>
                    <a:pt x="326026" y="3222"/>
                    <a:pt x="263534" y="9831"/>
                    <a:pt x="238478" y="23751"/>
                  </a:cubicBezTo>
                  <a:cubicBezTo>
                    <a:pt x="213525" y="37613"/>
                    <a:pt x="194306" y="62225"/>
                    <a:pt x="167226" y="71252"/>
                  </a:cubicBezTo>
                  <a:cubicBezTo>
                    <a:pt x="118060" y="87642"/>
                    <a:pt x="142016" y="76185"/>
                    <a:pt x="95974" y="106878"/>
                  </a:cubicBezTo>
                  <a:cubicBezTo>
                    <a:pt x="88057" y="122712"/>
                    <a:pt x="78798" y="137943"/>
                    <a:pt x="72223" y="154380"/>
                  </a:cubicBezTo>
                  <a:cubicBezTo>
                    <a:pt x="62925" y="177625"/>
                    <a:pt x="48472" y="225632"/>
                    <a:pt x="48472" y="225632"/>
                  </a:cubicBezTo>
                  <a:cubicBezTo>
                    <a:pt x="44514" y="249383"/>
                    <a:pt x="41319" y="273273"/>
                    <a:pt x="36597" y="296884"/>
                  </a:cubicBezTo>
                  <a:cubicBezTo>
                    <a:pt x="33396" y="312888"/>
                    <a:pt x="24722" y="328064"/>
                    <a:pt x="24722" y="344385"/>
                  </a:cubicBezTo>
                  <a:cubicBezTo>
                    <a:pt x="24722" y="388107"/>
                    <a:pt x="27436" y="432261"/>
                    <a:pt x="36597" y="475013"/>
                  </a:cubicBezTo>
                  <a:cubicBezTo>
                    <a:pt x="39588" y="488969"/>
                    <a:pt x="52431" y="498764"/>
                    <a:pt x="60348" y="510639"/>
                  </a:cubicBezTo>
                  <a:cubicBezTo>
                    <a:pt x="68265" y="534390"/>
                    <a:pt x="70211" y="561060"/>
                    <a:pt x="84098" y="581891"/>
                  </a:cubicBezTo>
                  <a:lnTo>
                    <a:pt x="131600" y="653143"/>
                  </a:lnTo>
                  <a:cubicBezTo>
                    <a:pt x="135558" y="668977"/>
                    <a:pt x="138785" y="685012"/>
                    <a:pt x="143475" y="700645"/>
                  </a:cubicBezTo>
                  <a:cubicBezTo>
                    <a:pt x="150669" y="724625"/>
                    <a:pt x="159309" y="748146"/>
                    <a:pt x="167226" y="771897"/>
                  </a:cubicBezTo>
                  <a:cubicBezTo>
                    <a:pt x="171184" y="783772"/>
                    <a:pt x="176065" y="795379"/>
                    <a:pt x="179101" y="807523"/>
                  </a:cubicBezTo>
                  <a:cubicBezTo>
                    <a:pt x="194438" y="868870"/>
                    <a:pt x="181923" y="841444"/>
                    <a:pt x="214727" y="890650"/>
                  </a:cubicBezTo>
                  <a:cubicBezTo>
                    <a:pt x="220326" y="907447"/>
                    <a:pt x="238478" y="958870"/>
                    <a:pt x="238478" y="973777"/>
                  </a:cubicBezTo>
                  <a:cubicBezTo>
                    <a:pt x="238478" y="1026413"/>
                    <a:pt x="229068" y="1077963"/>
                    <a:pt x="214727" y="1128156"/>
                  </a:cubicBezTo>
                  <a:cubicBezTo>
                    <a:pt x="211288" y="1140192"/>
                    <a:pt x="208450" y="1152586"/>
                    <a:pt x="202852" y="1163782"/>
                  </a:cubicBezTo>
                  <a:cubicBezTo>
                    <a:pt x="196469" y="1176548"/>
                    <a:pt x="187018" y="1187533"/>
                    <a:pt x="179101" y="1199408"/>
                  </a:cubicBezTo>
                  <a:cubicBezTo>
                    <a:pt x="151830" y="1308498"/>
                    <a:pt x="191243" y="1196108"/>
                    <a:pt x="131600" y="1270660"/>
                  </a:cubicBezTo>
                  <a:cubicBezTo>
                    <a:pt x="85536" y="1328238"/>
                    <a:pt x="161828" y="1292250"/>
                    <a:pt x="84098" y="1318162"/>
                  </a:cubicBezTo>
                  <a:cubicBezTo>
                    <a:pt x="76181" y="1330037"/>
                    <a:pt x="66144" y="1340745"/>
                    <a:pt x="60348" y="1353787"/>
                  </a:cubicBezTo>
                  <a:cubicBezTo>
                    <a:pt x="31229" y="1419304"/>
                    <a:pt x="40688" y="1420551"/>
                    <a:pt x="24722" y="1484416"/>
                  </a:cubicBezTo>
                  <a:cubicBezTo>
                    <a:pt x="21686" y="1496560"/>
                    <a:pt x="16805" y="1508167"/>
                    <a:pt x="12846" y="1520042"/>
                  </a:cubicBezTo>
                  <a:cubicBezTo>
                    <a:pt x="751" y="1592614"/>
                    <a:pt x="-8678" y="1607376"/>
                    <a:pt x="12846" y="1686297"/>
                  </a:cubicBezTo>
                  <a:cubicBezTo>
                    <a:pt x="16601" y="1700067"/>
                    <a:pt x="28680" y="1710048"/>
                    <a:pt x="36597" y="1721923"/>
                  </a:cubicBezTo>
                  <a:cubicBezTo>
                    <a:pt x="63339" y="1802151"/>
                    <a:pt x="26252" y="1715190"/>
                    <a:pt x="84098" y="1781299"/>
                  </a:cubicBezTo>
                  <a:cubicBezTo>
                    <a:pt x="162564" y="1870973"/>
                    <a:pt x="93986" y="1840014"/>
                    <a:pt x="167226" y="1864426"/>
                  </a:cubicBezTo>
                  <a:cubicBezTo>
                    <a:pt x="219637" y="1943043"/>
                    <a:pt x="201962" y="1910147"/>
                    <a:pt x="226602" y="195942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90649" y="2968833"/>
              <a:ext cx="605641" cy="2042556"/>
            </a:xfrm>
            <a:custGeom>
              <a:avLst/>
              <a:gdLst>
                <a:gd name="connsiteX0" fmla="*/ 605641 w 605641"/>
                <a:gd name="connsiteY0" fmla="*/ 0 h 2042556"/>
                <a:gd name="connsiteX1" fmla="*/ 510639 w 605641"/>
                <a:gd name="connsiteY1" fmla="*/ 23750 h 2042556"/>
                <a:gd name="connsiteX2" fmla="*/ 439387 w 605641"/>
                <a:gd name="connsiteY2" fmla="*/ 59376 h 2042556"/>
                <a:gd name="connsiteX3" fmla="*/ 391885 w 605641"/>
                <a:gd name="connsiteY3" fmla="*/ 71252 h 2042556"/>
                <a:gd name="connsiteX4" fmla="*/ 320633 w 605641"/>
                <a:gd name="connsiteY4" fmla="*/ 95002 h 2042556"/>
                <a:gd name="connsiteX5" fmla="*/ 249382 w 605641"/>
                <a:gd name="connsiteY5" fmla="*/ 130628 h 2042556"/>
                <a:gd name="connsiteX6" fmla="*/ 213756 w 605641"/>
                <a:gd name="connsiteY6" fmla="*/ 154379 h 2042556"/>
                <a:gd name="connsiteX7" fmla="*/ 166254 w 605641"/>
                <a:gd name="connsiteY7" fmla="*/ 225631 h 2042556"/>
                <a:gd name="connsiteX8" fmla="*/ 142504 w 605641"/>
                <a:gd name="connsiteY8" fmla="*/ 261257 h 2042556"/>
                <a:gd name="connsiteX9" fmla="*/ 95002 w 605641"/>
                <a:gd name="connsiteY9" fmla="*/ 332509 h 2042556"/>
                <a:gd name="connsiteX10" fmla="*/ 71252 w 605641"/>
                <a:gd name="connsiteY10" fmla="*/ 403761 h 2042556"/>
                <a:gd name="connsiteX11" fmla="*/ 59376 w 605641"/>
                <a:gd name="connsiteY11" fmla="*/ 439387 h 2042556"/>
                <a:gd name="connsiteX12" fmla="*/ 35626 w 605641"/>
                <a:gd name="connsiteY12" fmla="*/ 522514 h 2042556"/>
                <a:gd name="connsiteX13" fmla="*/ 47501 w 605641"/>
                <a:gd name="connsiteY13" fmla="*/ 724395 h 2042556"/>
                <a:gd name="connsiteX14" fmla="*/ 71252 w 605641"/>
                <a:gd name="connsiteY14" fmla="*/ 760021 h 2042556"/>
                <a:gd name="connsiteX15" fmla="*/ 83127 w 605641"/>
                <a:gd name="connsiteY15" fmla="*/ 795647 h 2042556"/>
                <a:gd name="connsiteX16" fmla="*/ 118753 w 605641"/>
                <a:gd name="connsiteY16" fmla="*/ 819397 h 2042556"/>
                <a:gd name="connsiteX17" fmla="*/ 142504 w 605641"/>
                <a:gd name="connsiteY17" fmla="*/ 890649 h 2042556"/>
                <a:gd name="connsiteX18" fmla="*/ 154379 w 605641"/>
                <a:gd name="connsiteY18" fmla="*/ 926275 h 2042556"/>
                <a:gd name="connsiteX19" fmla="*/ 166254 w 605641"/>
                <a:gd name="connsiteY19" fmla="*/ 1033153 h 2042556"/>
                <a:gd name="connsiteX20" fmla="*/ 190005 w 605641"/>
                <a:gd name="connsiteY20" fmla="*/ 1104405 h 2042556"/>
                <a:gd name="connsiteX21" fmla="*/ 178130 w 605641"/>
                <a:gd name="connsiteY21" fmla="*/ 1223158 h 2042556"/>
                <a:gd name="connsiteX22" fmla="*/ 142504 w 605641"/>
                <a:gd name="connsiteY22" fmla="*/ 1318161 h 2042556"/>
                <a:gd name="connsiteX23" fmla="*/ 130628 w 605641"/>
                <a:gd name="connsiteY23" fmla="*/ 1353787 h 2042556"/>
                <a:gd name="connsiteX24" fmla="*/ 106878 w 605641"/>
                <a:gd name="connsiteY24" fmla="*/ 1389413 h 2042556"/>
                <a:gd name="connsiteX25" fmla="*/ 71252 w 605641"/>
                <a:gd name="connsiteY25" fmla="*/ 1460665 h 2042556"/>
                <a:gd name="connsiteX26" fmla="*/ 59376 w 605641"/>
                <a:gd name="connsiteY26" fmla="*/ 1508166 h 2042556"/>
                <a:gd name="connsiteX27" fmla="*/ 35626 w 605641"/>
                <a:gd name="connsiteY27" fmla="*/ 1579418 h 2042556"/>
                <a:gd name="connsiteX28" fmla="*/ 23750 w 605641"/>
                <a:gd name="connsiteY28" fmla="*/ 1638795 h 2042556"/>
                <a:gd name="connsiteX29" fmla="*/ 11875 w 605641"/>
                <a:gd name="connsiteY29" fmla="*/ 1710047 h 2042556"/>
                <a:gd name="connsiteX30" fmla="*/ 0 w 605641"/>
                <a:gd name="connsiteY30" fmla="*/ 1745673 h 2042556"/>
                <a:gd name="connsiteX31" fmla="*/ 47501 w 605641"/>
                <a:gd name="connsiteY31" fmla="*/ 1900052 h 2042556"/>
                <a:gd name="connsiteX32" fmla="*/ 83127 w 605641"/>
                <a:gd name="connsiteY32" fmla="*/ 1911927 h 2042556"/>
                <a:gd name="connsiteX33" fmla="*/ 154379 w 605641"/>
                <a:gd name="connsiteY33" fmla="*/ 1959428 h 2042556"/>
                <a:gd name="connsiteX34" fmla="*/ 190005 w 605641"/>
                <a:gd name="connsiteY34" fmla="*/ 1983179 h 2042556"/>
                <a:gd name="connsiteX35" fmla="*/ 249382 w 605641"/>
                <a:gd name="connsiteY35" fmla="*/ 2006930 h 2042556"/>
                <a:gd name="connsiteX36" fmla="*/ 285007 w 605641"/>
                <a:gd name="connsiteY36" fmla="*/ 2030680 h 2042556"/>
                <a:gd name="connsiteX37" fmla="*/ 332509 w 605641"/>
                <a:gd name="connsiteY37" fmla="*/ 2042556 h 204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5641" h="2042556">
                  <a:moveTo>
                    <a:pt x="605641" y="0"/>
                  </a:moveTo>
                  <a:cubicBezTo>
                    <a:pt x="583059" y="4516"/>
                    <a:pt x="534982" y="11579"/>
                    <a:pt x="510639" y="23750"/>
                  </a:cubicBezTo>
                  <a:cubicBezTo>
                    <a:pt x="441240" y="58449"/>
                    <a:pt x="509039" y="39475"/>
                    <a:pt x="439387" y="59376"/>
                  </a:cubicBezTo>
                  <a:cubicBezTo>
                    <a:pt x="423694" y="63860"/>
                    <a:pt x="407518" y="66562"/>
                    <a:pt x="391885" y="71252"/>
                  </a:cubicBezTo>
                  <a:cubicBezTo>
                    <a:pt x="367905" y="78446"/>
                    <a:pt x="320633" y="95002"/>
                    <a:pt x="320633" y="95002"/>
                  </a:cubicBezTo>
                  <a:cubicBezTo>
                    <a:pt x="218532" y="163070"/>
                    <a:pt x="347713" y="81462"/>
                    <a:pt x="249382" y="130628"/>
                  </a:cubicBezTo>
                  <a:cubicBezTo>
                    <a:pt x="236616" y="137011"/>
                    <a:pt x="225631" y="146462"/>
                    <a:pt x="213756" y="154379"/>
                  </a:cubicBezTo>
                  <a:lnTo>
                    <a:pt x="166254" y="225631"/>
                  </a:lnTo>
                  <a:cubicBezTo>
                    <a:pt x="158337" y="237506"/>
                    <a:pt x="147018" y="247717"/>
                    <a:pt x="142504" y="261257"/>
                  </a:cubicBezTo>
                  <a:cubicBezTo>
                    <a:pt x="125317" y="312815"/>
                    <a:pt x="139479" y="288032"/>
                    <a:pt x="95002" y="332509"/>
                  </a:cubicBezTo>
                  <a:lnTo>
                    <a:pt x="71252" y="403761"/>
                  </a:lnTo>
                  <a:cubicBezTo>
                    <a:pt x="67294" y="415636"/>
                    <a:pt x="62412" y="427243"/>
                    <a:pt x="59376" y="439387"/>
                  </a:cubicBezTo>
                  <a:cubicBezTo>
                    <a:pt x="44465" y="499032"/>
                    <a:pt x="52662" y="471405"/>
                    <a:pt x="35626" y="522514"/>
                  </a:cubicBezTo>
                  <a:cubicBezTo>
                    <a:pt x="39584" y="589808"/>
                    <a:pt x="37501" y="657731"/>
                    <a:pt x="47501" y="724395"/>
                  </a:cubicBezTo>
                  <a:cubicBezTo>
                    <a:pt x="49618" y="738510"/>
                    <a:pt x="64869" y="747255"/>
                    <a:pt x="71252" y="760021"/>
                  </a:cubicBezTo>
                  <a:cubicBezTo>
                    <a:pt x="76850" y="771217"/>
                    <a:pt x="75307" y="785872"/>
                    <a:pt x="83127" y="795647"/>
                  </a:cubicBezTo>
                  <a:cubicBezTo>
                    <a:pt x="92043" y="806792"/>
                    <a:pt x="106878" y="811480"/>
                    <a:pt x="118753" y="819397"/>
                  </a:cubicBezTo>
                  <a:lnTo>
                    <a:pt x="142504" y="890649"/>
                  </a:lnTo>
                  <a:lnTo>
                    <a:pt x="154379" y="926275"/>
                  </a:lnTo>
                  <a:cubicBezTo>
                    <a:pt x="158337" y="961901"/>
                    <a:pt x="159224" y="998004"/>
                    <a:pt x="166254" y="1033153"/>
                  </a:cubicBezTo>
                  <a:cubicBezTo>
                    <a:pt x="171164" y="1057702"/>
                    <a:pt x="190005" y="1104405"/>
                    <a:pt x="190005" y="1104405"/>
                  </a:cubicBezTo>
                  <a:cubicBezTo>
                    <a:pt x="186047" y="1143989"/>
                    <a:pt x="184179" y="1183839"/>
                    <a:pt x="178130" y="1223158"/>
                  </a:cubicBezTo>
                  <a:cubicBezTo>
                    <a:pt x="175787" y="1238386"/>
                    <a:pt x="143189" y="1316336"/>
                    <a:pt x="142504" y="1318161"/>
                  </a:cubicBezTo>
                  <a:cubicBezTo>
                    <a:pt x="138109" y="1329882"/>
                    <a:pt x="136226" y="1342591"/>
                    <a:pt x="130628" y="1353787"/>
                  </a:cubicBezTo>
                  <a:cubicBezTo>
                    <a:pt x="124245" y="1366552"/>
                    <a:pt x="113261" y="1376648"/>
                    <a:pt x="106878" y="1389413"/>
                  </a:cubicBezTo>
                  <a:cubicBezTo>
                    <a:pt x="57712" y="1487745"/>
                    <a:pt x="139316" y="1358567"/>
                    <a:pt x="71252" y="1460665"/>
                  </a:cubicBezTo>
                  <a:cubicBezTo>
                    <a:pt x="67293" y="1476499"/>
                    <a:pt x="64066" y="1492533"/>
                    <a:pt x="59376" y="1508166"/>
                  </a:cubicBezTo>
                  <a:cubicBezTo>
                    <a:pt x="52182" y="1532145"/>
                    <a:pt x="40536" y="1554869"/>
                    <a:pt x="35626" y="1579418"/>
                  </a:cubicBezTo>
                  <a:cubicBezTo>
                    <a:pt x="31667" y="1599210"/>
                    <a:pt x="27361" y="1618936"/>
                    <a:pt x="23750" y="1638795"/>
                  </a:cubicBezTo>
                  <a:cubicBezTo>
                    <a:pt x="19443" y="1662485"/>
                    <a:pt x="17098" y="1686542"/>
                    <a:pt x="11875" y="1710047"/>
                  </a:cubicBezTo>
                  <a:cubicBezTo>
                    <a:pt x="9160" y="1722267"/>
                    <a:pt x="3958" y="1733798"/>
                    <a:pt x="0" y="1745673"/>
                  </a:cubicBezTo>
                  <a:cubicBezTo>
                    <a:pt x="8152" y="1827199"/>
                    <a:pt x="-13978" y="1859066"/>
                    <a:pt x="47501" y="1900052"/>
                  </a:cubicBezTo>
                  <a:cubicBezTo>
                    <a:pt x="57916" y="1906996"/>
                    <a:pt x="71252" y="1907969"/>
                    <a:pt x="83127" y="1911927"/>
                  </a:cubicBezTo>
                  <a:lnTo>
                    <a:pt x="154379" y="1959428"/>
                  </a:lnTo>
                  <a:cubicBezTo>
                    <a:pt x="166254" y="1967345"/>
                    <a:pt x="176753" y="1977878"/>
                    <a:pt x="190005" y="1983179"/>
                  </a:cubicBezTo>
                  <a:cubicBezTo>
                    <a:pt x="209797" y="1991096"/>
                    <a:pt x="230315" y="1997397"/>
                    <a:pt x="249382" y="2006930"/>
                  </a:cubicBezTo>
                  <a:cubicBezTo>
                    <a:pt x="262147" y="2013313"/>
                    <a:pt x="271889" y="2025058"/>
                    <a:pt x="285007" y="2030680"/>
                  </a:cubicBezTo>
                  <a:cubicBezTo>
                    <a:pt x="300009" y="2037109"/>
                    <a:pt x="332509" y="2042556"/>
                    <a:pt x="332509" y="204255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025" y="724462"/>
            <a:ext cx="7219950" cy="49815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55029" y="470262"/>
            <a:ext cx="6715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যখন মানুষের সহনশীলতার মাত্রা ছাড়িয়ে বিরক্তি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ঘটায় ও স্বাস্থের ক্ষতিসাধন করে তখন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তাকে কী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14456" y="4714506"/>
            <a:ext cx="1906981" cy="646331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" y="884710"/>
            <a:ext cx="3762222" cy="2868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2" y="866156"/>
            <a:ext cx="3996619" cy="2886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58529" y="3755487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উচ্চ 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6671" y="3755487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উচ্চ ভলুমের 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21" y="4491757"/>
            <a:ext cx="386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শব্দ কী করে থাকে?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821" y="5230108"/>
            <a:ext cx="550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শব্দ পরিবেশে শব্দ দূষণের কারন।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778" y="1353785"/>
            <a:ext cx="7332271" cy="4120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778" y="579492"/>
            <a:ext cx="7332271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ের প্রধান কারন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778" y="5605148"/>
            <a:ext cx="7332271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উড়োজাহাজ ও জঙ্গী বিমানের তীব্র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" y="503209"/>
            <a:ext cx="3895107" cy="3035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583871" y="503209"/>
            <a:ext cx="3895107" cy="3035832"/>
            <a:chOff x="4583871" y="823842"/>
            <a:chExt cx="3895107" cy="3035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871" y="823842"/>
              <a:ext cx="3895107" cy="30358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583871" y="3463136"/>
              <a:ext cx="3895107" cy="3844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4042" y="3616870"/>
            <a:ext cx="7819657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অবিরাম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তীব্র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 ক্ষতিকারক প্রভাব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593" y="4956834"/>
            <a:ext cx="7819657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হৃদপিন্ড ও মস্তিস্কে জটিল রোগ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20" y="5664874"/>
            <a:ext cx="7819658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কর্মক্ষমতা, স্মৃতিশক্তি ও শ্রবনশক্তি  হ্রাস পায়।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593" y="4310351"/>
            <a:ext cx="7819657" cy="5847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মানসিক উত্তেজনা বাড়ায় ও রক্তচাপ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57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420</Words>
  <Application>Microsoft Office PowerPoint</Application>
  <PresentationFormat>On-screen Show (4:3)</PresentationFormat>
  <Paragraphs>75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Windows User</cp:lastModifiedBy>
  <cp:revision>58</cp:revision>
  <dcterms:created xsi:type="dcterms:W3CDTF">2015-12-08T15:11:11Z</dcterms:created>
  <dcterms:modified xsi:type="dcterms:W3CDTF">2020-12-09T08:36:10Z</dcterms:modified>
</cp:coreProperties>
</file>