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0" r:id="rId1"/>
  </p:sldMasterIdLst>
  <p:notesMasterIdLst>
    <p:notesMasterId r:id="rId25"/>
  </p:notesMasterIdLst>
  <p:sldIdLst>
    <p:sldId id="322" r:id="rId2"/>
    <p:sldId id="323" r:id="rId3"/>
    <p:sldId id="324" r:id="rId4"/>
    <p:sldId id="325" r:id="rId5"/>
    <p:sldId id="306" r:id="rId6"/>
    <p:sldId id="307" r:id="rId7"/>
    <p:sldId id="328" r:id="rId8"/>
    <p:sldId id="308" r:id="rId9"/>
    <p:sldId id="329" r:id="rId10"/>
    <p:sldId id="310" r:id="rId11"/>
    <p:sldId id="311" r:id="rId12"/>
    <p:sldId id="312" r:id="rId13"/>
    <p:sldId id="313" r:id="rId14"/>
    <p:sldId id="314" r:id="rId15"/>
    <p:sldId id="331" r:id="rId16"/>
    <p:sldId id="316" r:id="rId17"/>
    <p:sldId id="280" r:id="rId18"/>
    <p:sldId id="282" r:id="rId19"/>
    <p:sldId id="283" r:id="rId20"/>
    <p:sldId id="319" r:id="rId21"/>
    <p:sldId id="330" r:id="rId22"/>
    <p:sldId id="327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511"/>
    <a:srgbClr val="000000"/>
    <a:srgbClr val="9E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4" autoAdjust="0"/>
    <p:restoredTop sz="92460" autoAdjust="0"/>
  </p:normalViewPr>
  <p:slideViewPr>
    <p:cSldViewPr snapToGrid="0">
      <p:cViewPr varScale="1">
        <p:scale>
          <a:sx n="56" d="100"/>
          <a:sy n="5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44F7A-DCD7-4AED-8673-3B354CBC7FE0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7228-5269-4920-9ABA-4BC085E47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3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9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C2B4-F563-4CD8-877B-8495DD3466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 will monitor the class </a:t>
            </a:r>
            <a:r>
              <a:rPr lang="en-US" baseline="0" dirty="0"/>
              <a:t>and can help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7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7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0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4E7B-A682-478E-A329-93185E363D93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8A3-2E2E-422B-B86C-7CD485023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0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5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94" y="0"/>
            <a:ext cx="959736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3895" y="0"/>
            <a:ext cx="3770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NikoshBAN"/>
              </a:rPr>
              <a:t>Welcome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3797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1086699" y="825183"/>
            <a:ext cx="3541486" cy="95794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Excavate (v):</a:t>
            </a:r>
          </a:p>
        </p:txBody>
      </p:sp>
      <p:pic>
        <p:nvPicPr>
          <p:cNvPr id="3074" name="Picture 2" descr="Wari-Bateshwar ruin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" y="1739854"/>
            <a:ext cx="5871648" cy="37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642" y="5443016"/>
            <a:ext cx="1035169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88277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People 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excavate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bring out the things inside the earth.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401" y="1536189"/>
            <a:ext cx="4898939" cy="3906827"/>
          </a:xfrm>
          <a:prstGeom prst="roundRect">
            <a:avLst/>
          </a:prstGeom>
          <a:gradFill flip="none" rotWithShape="1">
            <a:gsLst>
              <a:gs pos="0">
                <a:srgbClr val="0DB511">
                  <a:tint val="66000"/>
                  <a:satMod val="160000"/>
                </a:srgbClr>
              </a:gs>
              <a:gs pos="50000">
                <a:srgbClr val="0DB511">
                  <a:tint val="44500"/>
                  <a:satMod val="160000"/>
                </a:srgbClr>
              </a:gs>
              <a:gs pos="100000">
                <a:srgbClr val="0DB511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Meaning:</a:t>
            </a:r>
          </a:p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make hollow by removing the inner part Similar: dig, cut out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2985359" y="-68265"/>
            <a:ext cx="6660085" cy="129238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Vocabulary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5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3.7037E-6 L -2.08333E-7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1142016" y="225398"/>
            <a:ext cx="3541486" cy="95794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 (v):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971" y="5314668"/>
            <a:ext cx="1017929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This temple was 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emerged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after the excavation in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Paharpur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00800" y="914399"/>
            <a:ext cx="4554747" cy="422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out of or away from something and become visible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Similar: come out, appear</a:t>
            </a:r>
          </a:p>
        </p:txBody>
      </p:sp>
      <p:pic>
        <p:nvPicPr>
          <p:cNvPr id="6146" name="Picture 2" descr="paharpur, bangladesh, bengal, arche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" y="1183341"/>
            <a:ext cx="5848829" cy="38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3.7037E-6 L 1.2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3051129" y="0"/>
            <a:ext cx="4149806" cy="104662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 (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124" y="5384160"/>
            <a:ext cx="10852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excavation was needed to find out the temple.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9678" y="954741"/>
            <a:ext cx="5251477" cy="44294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in amount or scale.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: thorough, complete</a:t>
            </a:r>
          </a:p>
        </p:txBody>
      </p:sp>
      <p:pic>
        <p:nvPicPr>
          <p:cNvPr id="5122" name="Picture 2" descr="Panoramio - Photo of Somapura Mahavihara | World heritage sites, Pala,  World herit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" y="954741"/>
            <a:ext cx="5600553" cy="453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4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954919" y="-136525"/>
            <a:ext cx="4789715" cy="130397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Archeology (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654" y="5206843"/>
            <a:ext cx="100238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visit the renowned 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archeology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Bangladesh.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7898" y="458409"/>
            <a:ext cx="5636223" cy="47484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of human history and prehistory through the excavation of sites and the analysis of artefacts and other physical remains.</a:t>
            </a:r>
          </a:p>
        </p:txBody>
      </p:sp>
      <p:pic>
        <p:nvPicPr>
          <p:cNvPr id="1026" name="Picture 2" descr="River Cruise &amp; Archaeology - Tours &amp; Trips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0" y="1248947"/>
            <a:ext cx="5190693" cy="38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1686178" y="-136525"/>
            <a:ext cx="4789715" cy="121717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Expedition (n):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815" y="5392271"/>
            <a:ext cx="9142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of archeologists made an </a:t>
            </a:r>
            <a:r>
              <a:rPr lang="en-US" sz="4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expedition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reveal the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monastery.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69150" y="759125"/>
            <a:ext cx="4583171" cy="47848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journey undertaken by a group of people with a particular purpose, especially that of exploration, research, or war.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00" y="986970"/>
            <a:ext cx="5851750" cy="44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8519" r="4615" b="8592"/>
          <a:stretch/>
        </p:blipFill>
        <p:spPr>
          <a:xfrm>
            <a:off x="2329132" y="769441"/>
            <a:ext cx="7832506" cy="50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46787" y="0"/>
            <a:ext cx="8214851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2756" y="5964101"/>
            <a:ext cx="98168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Word‘s  &amp; Meanings :</a:t>
            </a:r>
            <a:r>
              <a:rPr lang="en-US" sz="2800" b="1" dirty="0" err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Plain,Cover,Clear,Permit,Build</a:t>
            </a: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9081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0664" y="1112340"/>
            <a:ext cx="1009290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Match the words with their meanings.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62319"/>
              </p:ext>
            </p:extLst>
          </p:nvPr>
        </p:nvGraphicFramePr>
        <p:xfrm>
          <a:off x="931653" y="1940482"/>
          <a:ext cx="10161917" cy="491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6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13871">
                <a:tc>
                  <a:txBody>
                    <a:bodyPr/>
                    <a:lstStyle/>
                    <a:p>
                      <a:r>
                        <a:rPr lang="en-US" sz="3600" dirty="0"/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3647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Archeological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Excavate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Lofty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Extensive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Systematic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Debris</a:t>
                      </a:r>
                    </a:p>
                    <a:p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Debout</a:t>
                      </a: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Rubbles/wreckage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Widespread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Ancient cultural remains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Pious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Uncover something with difficulty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Grand</a:t>
                      </a:r>
                    </a:p>
                    <a:p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Done methodically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399724" y="3073459"/>
            <a:ext cx="2720856" cy="9799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2649" y="4526891"/>
            <a:ext cx="3688785" cy="15806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05177" y="3579864"/>
            <a:ext cx="3515403" cy="947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2211" y="5210355"/>
            <a:ext cx="3326748" cy="1231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25615" y="3089108"/>
            <a:ext cx="3913344" cy="24317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84075" y="4192438"/>
            <a:ext cx="4154884" cy="17373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25807" y="3737723"/>
            <a:ext cx="3594773" cy="12799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05508" y="52935"/>
            <a:ext cx="4451231" cy="92333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Nicoshban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34041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5" y="4839488"/>
            <a:ext cx="10990054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many phases of excavation of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Paharpur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been mentioned in the text?</a:t>
            </a:r>
          </a:p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four          b) five          c) six          d) seven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0873" y="6204353"/>
            <a:ext cx="641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5825" y="2408053"/>
            <a:ext cx="1099005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After excavating, the archaeologists discovered a huge----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king’s palace.                 b) emperor’s courtyard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Buddhist monastery.     d) Hindu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temlpe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825" y="4062613"/>
            <a:ext cx="814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65825" y="45606"/>
            <a:ext cx="10990053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C.Read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text in A again and choose the correct answer.</a:t>
            </a:r>
          </a:p>
          <a:p>
            <a:pPr marL="342900" indent="-342900"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Paharpur</a:t>
            </a:r>
            <a:r>
              <a:rPr lang="en-US" sz="32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is a ----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typical Bangladeshi village.     c) a very small village.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an extraordinary village.   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a village on top of  a mountain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5547" y="1638612"/>
            <a:ext cx="626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ym typeface="Wingdings 2" panose="05020102010507070707" pitchFamily="18" charset="2"/>
              </a:rPr>
              <a:t>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135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4.81481E-6 L -4.583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0 L -4.79167E-6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-4.81481E-6 L -6.25E-7 -0.07222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1.48148E-6 L 4.375E-6 -0.07222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3.7037E-7 L 5E-6 -0.07222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1.48148E-6 L 1.04167E-6 -0.07222 " pathEditMode="relative" rAng="0" ptsTypes="AA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2.22222E-6 L 4.16667E-7 -0.07222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1.11111E-6 L 1.04167E-6 -0.07222 " pathEditMode="relative" rAng="0" ptsTypes="AA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379" y="3814980"/>
            <a:ext cx="10696757" cy="2693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word “benefactors” in the text means?</a:t>
            </a:r>
          </a:p>
          <a:p>
            <a:pPr lvl="1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banks.          b) famous businessmen.</a:t>
            </a:r>
          </a:p>
          <a:p>
            <a:pPr lvl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people with money.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financial supporters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3757" y="5784253"/>
            <a:ext cx="82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</a:t>
            </a:r>
            <a:r>
              <a:rPr lang="en-US" sz="4800" b="1" dirty="0">
                <a:sym typeface="Wingdings 2" panose="05020102010507070707" pitchFamily="18" charset="2"/>
              </a:rPr>
              <a:t>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5380" y="208292"/>
            <a:ext cx="10696756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What objects indicate that the site was built by the second Pala king?</a:t>
            </a:r>
          </a:p>
          <a:p>
            <a:pPr algn="just"/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earthen seals.                  b. ceramic seals.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stone seals.                       d. iron seals.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130" y="2110805"/>
            <a:ext cx="851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dirty="0">
                <a:sym typeface="Wingdings 2" panose="05020102010507070707" pitchFamily="18" charset="2"/>
              </a:rPr>
              <a:t>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800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4.07407E-6 L 1.8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1.85185E-6 L 4.16667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44444E-6 L -1.45833E-6 -0.07223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1.48148E-6 L 2.08333E-7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1.48148E-6 L -2.5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566" y="1395442"/>
            <a:ext cx="10960999" cy="532453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D.Read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text again and work in pairs. Ask and answer the following question.</a:t>
            </a: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1.Why is the village named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Paharpur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2.Where is it located?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3.What is it famous for?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4.What did Cunningham find when he was digging the       	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Paharpur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site?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5.Why was the site officially stated to be preserved?</a:t>
            </a:r>
          </a:p>
        </p:txBody>
      </p:sp>
      <p:sp>
        <p:nvSpPr>
          <p:cNvPr id="4" name="AutoShape 4" descr="Historic Mosque City of Bagerhat - Heritage Trave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istoric Mosque City of Bagerhat - Heritage Trave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istoric Mosque City of Bagerhat - Heritage Travell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160337"/>
            <a:ext cx="6629399" cy="110799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Nicoshban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1044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7159" y="1154786"/>
            <a:ext cx="7453223" cy="554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Amir Hossain 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M.A.B.Ed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66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Head Teacher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Hossainpur Girls High School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79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hossainamir@gmail.com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Phone: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01714-315772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r="2831"/>
          <a:stretch/>
        </p:blipFill>
        <p:spPr>
          <a:xfrm>
            <a:off x="8234112" y="1755395"/>
            <a:ext cx="2531654" cy="378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935415" y="323789"/>
            <a:ext cx="7218643" cy="83099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NikoshBAN"/>
                <a:cs typeface="Times New Roman" pitchFamily="18" charset="0"/>
              </a:rPr>
              <a:t>Teacher’s Introduction</a:t>
            </a:r>
            <a:endParaRPr lang="en-US" sz="4800" b="1" dirty="0">
              <a:solidFill>
                <a:srgbClr val="FFFF00"/>
              </a:solidFill>
              <a:latin typeface="Nikosh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istoric Mosque City of Bagerhat - Heritage Trave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istoric Mosque City of Bagerhat - Heritage Trave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istoric Mosque City of Bagerhat - Heritage Travell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5175" y="-66973"/>
            <a:ext cx="10768342" cy="69249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Answers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 -----------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1.The village was named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Paharpur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there was a hill covered with jungle. And in Bangla ‘hill’ means ‘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Pahar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 In reference to this word, the village is called so.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It is located 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Naogaon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 of Northern Bangladesh.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It is famous for its ancient history of the Pala rulers.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DB5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While digging the </a:t>
            </a:r>
            <a:r>
              <a:rPr lang="en-US" sz="2800" b="1" dirty="0" err="1">
                <a:solidFill>
                  <a:srgbClr val="0DB5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Paharpur</a:t>
            </a:r>
            <a:r>
              <a:rPr lang="en-US" sz="2800" b="1" dirty="0">
                <a:solidFill>
                  <a:srgbClr val="0DB5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site Cunningham found a vast Buddhist monastery.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 site was declared to be officially protected because of its ancient history of Bengal and Southern Asia.</a:t>
            </a:r>
          </a:p>
        </p:txBody>
      </p:sp>
    </p:spTree>
    <p:extLst>
      <p:ext uri="{BB962C8B-B14F-4D97-AF65-F5344CB8AC3E}">
        <p14:creationId xmlns:p14="http://schemas.microsoft.com/office/powerpoint/2010/main" val="18181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9593" y="0"/>
            <a:ext cx="6402295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44864" y="1482769"/>
            <a:ext cx="101548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Paharpur</a:t>
            </a:r>
            <a:r>
              <a:rPr lang="en-US" sz="36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is an ---- 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844863" y="2283913"/>
            <a:ext cx="1015483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2.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Paharpur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is in ----Bangladesh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863" y="3095663"/>
            <a:ext cx="1015483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3.The word”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excavate”means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----.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243" y="4874799"/>
            <a:ext cx="10865224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5.The word “benefactors” in the text means?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863" y="4016009"/>
            <a:ext cx="1015483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4. What is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Paharpur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11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071" y="1046870"/>
            <a:ext cx="4734232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Nicoshban"/>
              </a:rPr>
              <a:t>Homework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61" y="85847"/>
            <a:ext cx="4192437" cy="29377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071" y="3251899"/>
            <a:ext cx="10695027" cy="34163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old relics in your village/town/city? Write about it with the help of the following questions: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was it established? Who built it?  How does it look like? How big is it? What was it for? What was its present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condition?Why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you like it?</a:t>
            </a:r>
          </a:p>
        </p:txBody>
      </p:sp>
    </p:spTree>
    <p:extLst>
      <p:ext uri="{BB962C8B-B14F-4D97-AF65-F5344CB8AC3E}">
        <p14:creationId xmlns:p14="http://schemas.microsoft.com/office/powerpoint/2010/main" val="21452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06" y="0"/>
            <a:ext cx="912674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6606" y="0"/>
            <a:ext cx="3298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Thanks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7148" y="1190445"/>
            <a:ext cx="65043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English First paper</a:t>
            </a:r>
          </a:p>
          <a:p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– Nine </a:t>
            </a:r>
          </a:p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 – </a:t>
            </a:r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cs typeface="NikoshBAN" panose="02000000000000000000" pitchFamily="2" charset="0"/>
              </a:rPr>
              <a:t>8</a:t>
            </a:r>
          </a:p>
          <a:p>
            <a:r>
              <a:rPr lang="en-US" sz="66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– </a:t>
            </a:r>
            <a:r>
              <a:rPr lang="en-US" sz="6600" b="1" i="1" dirty="0"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Two  </a:t>
            </a:r>
          </a:p>
          <a:p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cs typeface="NikoshBAN" panose="02000000000000000000" pitchFamily="2" charset="0"/>
              </a:rPr>
              <a:t>03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cs typeface="NikoshBAN" panose="02000000000000000000" pitchFamily="2" charset="0"/>
              </a:rPr>
              <a:t>/07/2021</a:t>
            </a:r>
            <a:endParaRPr lang="en-US" sz="6000" b="1" dirty="0">
              <a:solidFill>
                <a:schemeClr val="bg2">
                  <a:lumMod val="10000"/>
                </a:schemeClr>
              </a:solidFill>
              <a:cs typeface="NikoshBAN" panose="02000000000000000000" pitchFamily="2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6403" y="1190445"/>
            <a:ext cx="3290722" cy="496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367" y="-3"/>
            <a:ext cx="946925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Look at the pictures and discuss  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66" y="721900"/>
            <a:ext cx="5387249" cy="297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843" y="830993"/>
            <a:ext cx="5145002" cy="288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8277"/>
          <a:stretch/>
        </p:blipFill>
        <p:spPr>
          <a:xfrm>
            <a:off x="724618" y="3741316"/>
            <a:ext cx="5347897" cy="308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515" y="3711388"/>
            <a:ext cx="5176330" cy="314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3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58" y="2045919"/>
            <a:ext cx="8764438" cy="462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120620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visited this place? </a:t>
            </a:r>
          </a:p>
          <a:p>
            <a:pPr marL="342900" indent="-34290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it situated?</a:t>
            </a:r>
          </a:p>
          <a:p>
            <a:pPr marL="342900" indent="-342900">
              <a:buAutoNum type="arabicPeriod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 called?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1870" y="5726532"/>
            <a:ext cx="10679202" cy="1015663"/>
          </a:xfrm>
          <a:prstGeom prst="rect">
            <a:avLst/>
          </a:prstGeom>
          <a:gradFill flip="none" rotWithShape="1">
            <a:gsLst>
              <a:gs pos="0">
                <a:srgbClr val="0DB511">
                  <a:tint val="66000"/>
                  <a:satMod val="160000"/>
                </a:srgbClr>
              </a:gs>
              <a:gs pos="50000">
                <a:srgbClr val="0DB511">
                  <a:tint val="44500"/>
                  <a:satMod val="160000"/>
                </a:srgbClr>
              </a:gs>
              <a:gs pos="100000">
                <a:srgbClr val="0DB511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Somapura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Mahavihara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975" y="160337"/>
            <a:ext cx="7192054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Today’s topics is</a:t>
            </a:r>
          </a:p>
        </p:txBody>
      </p:sp>
      <p:sp>
        <p:nvSpPr>
          <p:cNvPr id="3" name="AutoShape 2" descr="Somapura Mahavihara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omapura Mahavihara - Wikiw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6" y="1006304"/>
            <a:ext cx="7056408" cy="4788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94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0259644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0007" y="914400"/>
            <a:ext cx="8333117" cy="52739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5721" y="0"/>
            <a:ext cx="8333117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Click in video </a:t>
            </a:r>
          </a:p>
        </p:txBody>
      </p:sp>
    </p:spTree>
    <p:extLst>
      <p:ext uri="{BB962C8B-B14F-4D97-AF65-F5344CB8AC3E}">
        <p14:creationId xmlns:p14="http://schemas.microsoft.com/office/powerpoint/2010/main" val="3366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Image result for flowers pn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2870" y="1257897"/>
            <a:ext cx="10504218" cy="5324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finishing the lesson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ss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will be able to-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  <a:p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read and understand a text.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words with their meaning.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choose the correct answer.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ask and answer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5218" y="158271"/>
            <a:ext cx="83820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4894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7.40741E-7 L -4.16667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3.7037E-7 L -6.25E-7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3.7037E-7 L 2.91667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3.7037E-6 L -4.16667E-7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3.33333E-6 L -4.58333E-6 -0.07223 " pathEditMode="relative" rAng="0" ptsTypes="AA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3.7037E-7 L 1.04167E-6 -0.07222 " pathEditMode="relative" rAng="0" ptsTypes="AA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61" b="41"/>
          <a:stretch/>
        </p:blipFill>
        <p:spPr>
          <a:xfrm>
            <a:off x="1121434" y="1385421"/>
            <a:ext cx="9730596" cy="547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own Arrow 2"/>
          <p:cNvSpPr/>
          <p:nvPr/>
        </p:nvSpPr>
        <p:spPr>
          <a:xfrm>
            <a:off x="1121434" y="0"/>
            <a:ext cx="9609826" cy="1498600"/>
          </a:xfrm>
          <a:prstGeom prst="down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Silent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Reading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5682</TotalTime>
  <Words>766</Words>
  <Application>Microsoft Office PowerPoint</Application>
  <PresentationFormat>Widescreen</PresentationFormat>
  <Paragraphs>122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</vt:lpstr>
      <vt:lpstr>Book Antiqua</vt:lpstr>
      <vt:lpstr>Calibri</vt:lpstr>
      <vt:lpstr>Calibri Light</vt:lpstr>
      <vt:lpstr>Narkisim</vt:lpstr>
      <vt:lpstr>Nicoshban</vt:lpstr>
      <vt:lpstr>Nikosh</vt:lpstr>
      <vt:lpstr>NikoshBAN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Hossainpur Girls</cp:lastModifiedBy>
  <cp:revision>493</cp:revision>
  <dcterms:created xsi:type="dcterms:W3CDTF">2018-05-05T16:25:45Z</dcterms:created>
  <dcterms:modified xsi:type="dcterms:W3CDTF">2021-07-03T08:04:05Z</dcterms:modified>
</cp:coreProperties>
</file>