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0445"/>
            <a:ext cx="9144000" cy="13993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399"/>
            <a:ext cx="899160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12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152400"/>
            <a:ext cx="40386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arkisim" pitchFamily="34" charset="-79"/>
                <a:cs typeface="Narkisim" pitchFamily="34" charset="-79"/>
              </a:rPr>
              <a:t>দলীয়</a:t>
            </a:r>
            <a:r>
              <a:rPr lang="en-US" sz="7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7200" dirty="0" err="1" smtClean="0">
                <a:latin typeface="Narkisim" pitchFamily="34" charset="-79"/>
                <a:cs typeface="Narkisim" pitchFamily="34" charset="-79"/>
              </a:rPr>
              <a:t>কাজ</a:t>
            </a:r>
            <a:endParaRPr lang="en-US" sz="7200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18" y="1447800"/>
            <a:ext cx="3205163" cy="32051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5691" y="4488873"/>
            <a:ext cx="83058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কুরআন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ও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হাদীসের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আলোকে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ফজিলত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খাতায়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লিখ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। </a:t>
            </a:r>
            <a:endParaRPr lang="en-US" sz="54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14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9624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 err="1" smtClean="0">
                <a:latin typeface="Narkisim" pitchFamily="34" charset="-79"/>
                <a:cs typeface="Narkisim" pitchFamily="34" charset="-79"/>
              </a:rPr>
              <a:t>মূল্যায়ন</a:t>
            </a:r>
            <a:endParaRPr lang="en-US" sz="66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0545" y="2615625"/>
            <a:ext cx="3352800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১.জুমুআ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অর্থ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বল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4139625"/>
            <a:ext cx="8077200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২.মোট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কত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শ্রেণির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মানুষের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উপর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জুমুআ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ওয়াজিব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465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"/>
            <a:ext cx="617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Narkisim" pitchFamily="34" charset="-79"/>
                <a:cs typeface="Narkisim" pitchFamily="34" charset="-79"/>
              </a:rPr>
              <a:t>বাড়ীর</a:t>
            </a:r>
            <a:r>
              <a:rPr lang="en-US" sz="7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7200" dirty="0" err="1" smtClean="0">
                <a:latin typeface="Narkisim" pitchFamily="34" charset="-79"/>
                <a:cs typeface="Narkisim" pitchFamily="34" charset="-79"/>
              </a:rPr>
              <a:t>কাজ</a:t>
            </a:r>
            <a:endParaRPr lang="en-US" sz="7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6248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255747"/>
            <a:ext cx="5486400" cy="4130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5410200"/>
            <a:ext cx="8153400" cy="144655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সালাতুল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জুমুআ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সহিহ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হওয়ার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শর্তাবলী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খাতায়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লিখে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নিয়ে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আসবে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44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5973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0"/>
            <a:ext cx="9525000" cy="13993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99331"/>
            <a:ext cx="6858000" cy="513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9600" dirty="0" err="1">
                <a:latin typeface="Narkisim" pitchFamily="34" charset="-79"/>
                <a:cs typeface="Narkisim" pitchFamily="34" charset="-79"/>
              </a:rPr>
              <a:t>পরিচিতি</a:t>
            </a:r>
            <a:r>
              <a:rPr lang="en-US" dirty="0" smtClean="0">
                <a:latin typeface="Narkisim" pitchFamily="34" charset="-79"/>
                <a:cs typeface="Narkisim" pitchFamily="34" charset="-79"/>
              </a:rPr>
              <a:t>                                                     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Frame 4"/>
          <p:cNvSpPr/>
          <p:nvPr/>
        </p:nvSpPr>
        <p:spPr>
          <a:xfrm>
            <a:off x="322118" y="1097723"/>
            <a:ext cx="4114800" cy="472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6300" y="1622423"/>
            <a:ext cx="29718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err="1">
                <a:latin typeface="Narkisim" pitchFamily="34" charset="-79"/>
                <a:cs typeface="Narkisim" pitchFamily="34" charset="-79"/>
              </a:rPr>
              <a:t>নূর</a:t>
            </a:r>
            <a:r>
              <a:rPr lang="en-US" sz="40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000" dirty="0" err="1">
                <a:latin typeface="Narkisim" pitchFamily="34" charset="-79"/>
                <a:cs typeface="Narkisim" pitchFamily="34" charset="-79"/>
              </a:rPr>
              <a:t>মোহাম্মদ</a:t>
            </a:r>
            <a:endParaRPr lang="en-US" sz="40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6745" y="2309527"/>
            <a:ext cx="205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arkisim" pitchFamily="34" charset="-79"/>
                <a:cs typeface="Narkisim" pitchFamily="34" charset="-79"/>
              </a:rPr>
              <a:t>সহকারী</a:t>
            </a:r>
            <a:r>
              <a:rPr lang="en-US" sz="24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dirty="0" err="1">
                <a:latin typeface="Narkisim" pitchFamily="34" charset="-79"/>
                <a:cs typeface="Narkisim" pitchFamily="34" charset="-79"/>
              </a:rPr>
              <a:t>মৌলভী</a:t>
            </a:r>
            <a:endParaRPr lang="en-US" sz="2400" dirty="0">
              <a:latin typeface="Narkisim" pitchFamily="34" charset="-79"/>
              <a:cs typeface="Narkisim" pitchFamily="34" charset="-79"/>
            </a:endParaRP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76300" y="2750265"/>
            <a:ext cx="3352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arkisim" pitchFamily="34" charset="-79"/>
                <a:cs typeface="Narkisim" pitchFamily="34" charset="-79"/>
              </a:rPr>
              <a:t>গোয়ারী</a:t>
            </a:r>
            <a:r>
              <a:rPr lang="en-US" sz="2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dirty="0" err="1" smtClean="0">
                <a:latin typeface="Narkisim" pitchFamily="34" charset="-79"/>
                <a:cs typeface="Narkisim" pitchFamily="34" charset="-79"/>
              </a:rPr>
              <a:t>দারুস্</a:t>
            </a:r>
            <a:r>
              <a:rPr lang="en-US" sz="2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dirty="0" err="1" smtClean="0">
                <a:latin typeface="Narkisim" pitchFamily="34" charset="-79"/>
                <a:cs typeface="Narkisim" pitchFamily="34" charset="-79"/>
              </a:rPr>
              <a:t>সুন্নাহ</a:t>
            </a:r>
            <a:r>
              <a:rPr lang="en-US" sz="2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dirty="0" err="1" smtClean="0">
                <a:latin typeface="Narkisim" pitchFamily="34" charset="-79"/>
                <a:cs typeface="Narkisim" pitchFamily="34" charset="-79"/>
              </a:rPr>
              <a:t>দাখিল</a:t>
            </a:r>
            <a:r>
              <a:rPr lang="en-US" sz="2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400" dirty="0" err="1" smtClean="0">
                <a:latin typeface="Narkisim" pitchFamily="34" charset="-79"/>
                <a:cs typeface="Narkisim" pitchFamily="34" charset="-79"/>
              </a:rPr>
              <a:t>মাদরাসা</a:t>
            </a:r>
            <a:r>
              <a:rPr lang="en-US" sz="2400" dirty="0" smtClean="0">
                <a:latin typeface="Narkisim" pitchFamily="34" charset="-79"/>
                <a:cs typeface="Narkisim" pitchFamily="34" charset="-79"/>
              </a:rPr>
              <a:t> 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3563668"/>
            <a:ext cx="2708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arkisim" pitchFamily="34" charset="-79"/>
                <a:cs typeface="Narkisim" pitchFamily="34" charset="-79"/>
              </a:rPr>
              <a:t>ভালুকা,ময়মনসিংহ</a:t>
            </a:r>
            <a:r>
              <a:rPr lang="en-US" sz="2400" dirty="0">
                <a:latin typeface="Narkisim" pitchFamily="34" charset="-79"/>
                <a:cs typeface="Narkisim" pitchFamily="34" charset="-79"/>
              </a:rPr>
              <a:t> ।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4114800"/>
            <a:ext cx="2743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Narkisim" pitchFamily="34" charset="-79"/>
                <a:cs typeface="Narkisim" pitchFamily="34" charset="-79"/>
              </a:rPr>
              <a:t>মোবা্ঃ</a:t>
            </a:r>
            <a:r>
              <a:rPr lang="en-US" sz="2000" dirty="0">
                <a:latin typeface="Narkisim" pitchFamily="34" charset="-79"/>
                <a:cs typeface="Narkisim" pitchFamily="34" charset="-79"/>
              </a:rPr>
              <a:t> ০১৭৩৯-৫৮৯৩৫৪</a:t>
            </a:r>
          </a:p>
          <a:p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07" y="4453354"/>
            <a:ext cx="2084832" cy="2481942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13" name="Flowchart: Card 12"/>
          <p:cNvSpPr/>
          <p:nvPr/>
        </p:nvSpPr>
        <p:spPr>
          <a:xfrm>
            <a:off x="4953000" y="1295399"/>
            <a:ext cx="3657600" cy="4526723"/>
          </a:xfrm>
          <a:prstGeom prst="flowChartPunchedCard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dirty="0" err="1">
                <a:latin typeface="Narkisim" pitchFamily="34" charset="-79"/>
                <a:cs typeface="Narkisim" pitchFamily="34" charset="-79"/>
              </a:rPr>
              <a:t>শ্রেণিঃ</a:t>
            </a:r>
            <a:r>
              <a:rPr lang="en-US" sz="3600" dirty="0">
                <a:latin typeface="Narkisim" pitchFamily="34" charset="-79"/>
                <a:cs typeface="Narkisim" pitchFamily="34" charset="-79"/>
              </a:rPr>
              <a:t> ৮ম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বিষয়ঃ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আকাইদ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ও </a:t>
            </a: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ফিকহ্</a:t>
            </a:r>
            <a:endParaRPr lang="en-US" sz="2800" dirty="0">
              <a:latin typeface="Narkisim" pitchFamily="34" charset="-79"/>
              <a:cs typeface="Narkisim" pitchFamily="34" charset="-79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অধ্যায়ঃ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১১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তম</a:t>
            </a:r>
            <a:endParaRPr lang="en-US" sz="2800" dirty="0">
              <a:latin typeface="Narkisim" pitchFamily="34" charset="-79"/>
              <a:cs typeface="Narkisim" pitchFamily="34" charset="-79"/>
            </a:endParaRPr>
          </a:p>
          <a:p>
            <a:pPr algn="ctr">
              <a:lnSpc>
                <a:spcPct val="150000"/>
              </a:lnSpc>
            </a:pPr>
            <a:r>
              <a:rPr lang="en-US" sz="2800" dirty="0">
                <a:latin typeface="Narkisim" pitchFamily="34" charset="-79"/>
                <a:cs typeface="Narkisim" pitchFamily="34" charset="-79"/>
              </a:rPr>
              <a:t>পাঠঃ১ম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সময়ঃ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৪০মিনিট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তারিখঃ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০৩-০৭-২০২১</a:t>
            </a:r>
            <a:endParaRPr lang="en-US" sz="2800" dirty="0">
              <a:latin typeface="Narkisim" pitchFamily="34" charset="-79"/>
              <a:cs typeface="Narkisim" pitchFamily="34" charset="-79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48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70222"/>
            <a:ext cx="4280345" cy="245002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98798"/>
            <a:ext cx="4419600" cy="24439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628177"/>
            <a:ext cx="5509566" cy="31536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438400" y="2667000"/>
            <a:ext cx="190500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জুমআর</a:t>
            </a:r>
            <a:r>
              <a:rPr lang="en-US" dirty="0" smtClean="0"/>
              <a:t> </a:t>
            </a:r>
            <a:r>
              <a:rPr lang="en-US" dirty="0" err="1" smtClean="0"/>
              <a:t>খুৎবা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91400" y="2667000"/>
            <a:ext cx="1600200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বয়ান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86200" y="6248400"/>
            <a:ext cx="2667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নামায</a:t>
            </a:r>
            <a:r>
              <a:rPr lang="en-US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আদায়ের</a:t>
            </a:r>
            <a:r>
              <a:rPr lang="en-US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ছবি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68003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Vertical Scroll 21"/>
          <p:cNvSpPr/>
          <p:nvPr/>
        </p:nvSpPr>
        <p:spPr>
          <a:xfrm>
            <a:off x="-13855" y="533400"/>
            <a:ext cx="8991599" cy="3657600"/>
          </a:xfrm>
          <a:prstGeom prst="verticalScroll">
            <a:avLst>
              <a:gd name="adj" fmla="val 25000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আজকের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পাঠঃ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</a:p>
          <a:p>
            <a:pPr algn="ctr"/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সালাতুল</a:t>
            </a:r>
            <a:r>
              <a:rPr lang="en-US" sz="5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5400" dirty="0" err="1" smtClean="0">
                <a:latin typeface="Narkisim" pitchFamily="34" charset="-79"/>
                <a:cs typeface="Narkisim" pitchFamily="34" charset="-79"/>
              </a:rPr>
              <a:t>জুমুআ</a:t>
            </a:r>
            <a:endParaRPr lang="en-US" sz="54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541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এই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পাঠ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শেষে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শিক্ষার্থীরা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……………………</a:t>
            </a:r>
            <a:endParaRPr lang="en-US" sz="36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981200"/>
            <a:ext cx="69342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 ১.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জুমআর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পরিচয়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বলতে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পারবে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6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819400"/>
            <a:ext cx="80010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২.জুমুআর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ফজিলত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ব্যাখ্যা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করতে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পারবে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6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581400"/>
            <a:ext cx="8229600" cy="1200329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৩.জুমুআর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সালাত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কার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উপর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ওয়াজিব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তা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বর্ণনা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করতে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পারবে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6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6318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25146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জুমুআ</a:t>
            </a:r>
            <a:r>
              <a:rPr lang="en-US" sz="3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600" dirty="0" err="1" smtClean="0">
                <a:latin typeface="Narkisim" pitchFamily="34" charset="-79"/>
                <a:cs typeface="Narkisim" pitchFamily="34" charset="-79"/>
              </a:rPr>
              <a:t>অর্থঃ</a:t>
            </a:r>
            <a:endParaRPr lang="en-US" sz="36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24000"/>
            <a:ext cx="2971800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একত্রিত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45473" y="685800"/>
            <a:ext cx="1213935" cy="6096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আভিধানি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352800"/>
            <a:ext cx="739140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শুক্রবার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যোহরের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ওয়াক্তে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যোহরের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সালাতের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পরিবির্তে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যে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সালাত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আদায়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করা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হয়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তাকে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সালাত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 smtClean="0">
                <a:latin typeface="Narkisim" pitchFamily="34" charset="-79"/>
                <a:cs typeface="Narkisim" pitchFamily="34" charset="-79"/>
              </a:rPr>
              <a:t>বলে</a:t>
            </a:r>
            <a:r>
              <a:rPr lang="en-US" sz="28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28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95319" y="3484418"/>
            <a:ext cx="1352481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arkisim" pitchFamily="34" charset="-79"/>
                <a:cs typeface="Narkisim" pitchFamily="34" charset="-79"/>
              </a:rPr>
              <a:t>পারিভাষিক</a:t>
            </a:r>
            <a:endParaRPr lang="en-US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87803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685800"/>
            <a:ext cx="4191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48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800" dirty="0" err="1" smtClean="0">
                <a:latin typeface="Narkisim" pitchFamily="34" charset="-79"/>
                <a:cs typeface="Narkisim" pitchFamily="34" charset="-79"/>
              </a:rPr>
              <a:t>ফজিলতঃ</a:t>
            </a:r>
            <a:endParaRPr lang="en-US" sz="48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52600"/>
            <a:ext cx="8229600" cy="41549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নামাযের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ফজিলত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অনেক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।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নবি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করীম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সা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: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বলেন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: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যে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ব্যক্তি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পায়ে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যেটে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সালাত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আদায়ের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জন্য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গমন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করে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তার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প্রতি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পদক্ষেপে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এক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বছরের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নফল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সাওম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আদায়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করার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সওয়াব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দেওয়া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হয়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। (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জামে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4400" dirty="0" err="1" smtClean="0">
                <a:latin typeface="Narkisim" pitchFamily="34" charset="-79"/>
                <a:cs typeface="Narkisim" pitchFamily="34" charset="-79"/>
              </a:rPr>
              <a:t>তিরমিযি</a:t>
            </a:r>
            <a:r>
              <a:rPr lang="en-US" sz="4400" dirty="0" smtClean="0">
                <a:latin typeface="Narkisim" pitchFamily="34" charset="-79"/>
                <a:cs typeface="Narkisim" pitchFamily="34" charset="-79"/>
              </a:rPr>
              <a:t>)</a:t>
            </a:r>
            <a:endParaRPr lang="en-US" sz="44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176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evron 7"/>
          <p:cNvSpPr/>
          <p:nvPr/>
        </p:nvSpPr>
        <p:spPr>
          <a:xfrm>
            <a:off x="609600" y="152400"/>
            <a:ext cx="8153400" cy="1447800"/>
          </a:xfrm>
          <a:prstGeom prst="chevron">
            <a:avLst>
              <a:gd name="adj" fmla="val 1016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যাদের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উপর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নামায</a:t>
            </a:r>
            <a:r>
              <a:rPr lang="en-US" sz="28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2800" dirty="0" err="1">
                <a:latin typeface="Narkisim" pitchFamily="34" charset="-79"/>
                <a:cs typeface="Narkisim" pitchFamily="34" charset="-79"/>
              </a:rPr>
              <a:t>ওয়াজিবঃ</a:t>
            </a:r>
            <a:endParaRPr lang="en-US" sz="2800" dirty="0">
              <a:latin typeface="Narkisim" pitchFamily="34" charset="-79"/>
              <a:cs typeface="Narkisim" pitchFamily="34" charset="-79"/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2064327"/>
            <a:ext cx="293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১.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স্বাধীন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71555" y="2078182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২.পুরুষ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971800"/>
            <a:ext cx="293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৩.  ‍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মুকিম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। 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57700" y="2971800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৪.সুস্থ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6527" y="3733800"/>
            <a:ext cx="3162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৫.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বালেগ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7700" y="3733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৬.সুস্থ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মস্তিস্ক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সম্পন্ন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605477"/>
            <a:ext cx="3124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৭.মুসলমান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86300" y="4724400"/>
            <a:ext cx="4305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৮.দৃষ্টিশক্তি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সম্পন্ন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হওয়া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6527" y="5309175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৯.চলার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শক্তি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3200" dirty="0" err="1" smtClean="0">
                <a:latin typeface="Narkisim" pitchFamily="34" charset="-79"/>
                <a:cs typeface="Narkisim" pitchFamily="34" charset="-79"/>
              </a:rPr>
              <a:t>থাকা</a:t>
            </a:r>
            <a:r>
              <a:rPr lang="en-US" sz="32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32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58591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94152"/>
            <a:ext cx="60960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Narkisim" pitchFamily="34" charset="-79"/>
                <a:cs typeface="Narkisim" pitchFamily="34" charset="-79"/>
              </a:rPr>
              <a:t>একক</a:t>
            </a:r>
            <a:r>
              <a:rPr lang="en-US" sz="66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6600" dirty="0" err="1" smtClean="0">
                <a:latin typeface="Narkisim" pitchFamily="34" charset="-79"/>
                <a:cs typeface="Narkisim" pitchFamily="34" charset="-79"/>
              </a:rPr>
              <a:t>কাজঃ</a:t>
            </a:r>
            <a:endParaRPr lang="en-US" sz="6600" dirty="0">
              <a:latin typeface="Narkisim" pitchFamily="34" charset="-79"/>
              <a:cs typeface="Narkisim" pitchFamily="34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583698"/>
            <a:ext cx="5486400" cy="36509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5269284"/>
            <a:ext cx="8610599" cy="101566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arkisim" pitchFamily="34" charset="-79"/>
                <a:cs typeface="Narkisim" pitchFamily="34" charset="-79"/>
              </a:rPr>
              <a:t>জুমুআর</a:t>
            </a:r>
            <a:r>
              <a:rPr lang="en-US" sz="6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6000" dirty="0" err="1" smtClean="0">
                <a:latin typeface="Narkisim" pitchFamily="34" charset="-79"/>
                <a:cs typeface="Narkisim" pitchFamily="34" charset="-79"/>
              </a:rPr>
              <a:t>পরিচয়</a:t>
            </a:r>
            <a:r>
              <a:rPr lang="en-US" sz="6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6000" dirty="0" err="1" smtClean="0">
                <a:latin typeface="Narkisim" pitchFamily="34" charset="-79"/>
                <a:cs typeface="Narkisim" pitchFamily="34" charset="-79"/>
              </a:rPr>
              <a:t>খাতায়</a:t>
            </a:r>
            <a:r>
              <a:rPr lang="en-US" sz="6000" dirty="0" smtClean="0">
                <a:latin typeface="Narkisim" pitchFamily="34" charset="-79"/>
                <a:cs typeface="Narkisim" pitchFamily="34" charset="-79"/>
              </a:rPr>
              <a:t> </a:t>
            </a:r>
            <a:r>
              <a:rPr lang="en-US" sz="6000" dirty="0" err="1" smtClean="0">
                <a:latin typeface="Narkisim" pitchFamily="34" charset="-79"/>
                <a:cs typeface="Narkisim" pitchFamily="34" charset="-79"/>
              </a:rPr>
              <a:t>লিখ</a:t>
            </a:r>
            <a:r>
              <a:rPr lang="en-US" sz="6000" dirty="0" smtClean="0">
                <a:latin typeface="Narkisim" pitchFamily="34" charset="-79"/>
                <a:cs typeface="Narkisim" pitchFamily="34" charset="-79"/>
              </a:rPr>
              <a:t> ।</a:t>
            </a:r>
            <a:endParaRPr lang="en-US" sz="6000" dirty="0">
              <a:latin typeface="Narkisim" pitchFamily="34" charset="-79"/>
              <a:cs typeface="Narkisim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2211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216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পরিচিতি                                                     </vt:lpstr>
      <vt:lpstr>PowerPoint Presentation</vt:lpstr>
      <vt:lpstr>PowerPoint Presentation</vt:lpstr>
      <vt:lpstr>এই পাঠ শেষে শিক্ষার্থীরা……………………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C</dc:creator>
  <cp:lastModifiedBy>H C</cp:lastModifiedBy>
  <cp:revision>57</cp:revision>
  <dcterms:created xsi:type="dcterms:W3CDTF">2006-08-16T00:00:00Z</dcterms:created>
  <dcterms:modified xsi:type="dcterms:W3CDTF">2021-07-03T04:45:59Z</dcterms:modified>
</cp:coreProperties>
</file>