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8" r:id="rId2"/>
    <p:sldId id="256" r:id="rId3"/>
    <p:sldId id="394" r:id="rId4"/>
    <p:sldId id="395" r:id="rId5"/>
    <p:sldId id="399" r:id="rId6"/>
    <p:sldId id="396" r:id="rId7"/>
    <p:sldId id="400" r:id="rId8"/>
    <p:sldId id="406" r:id="rId9"/>
    <p:sldId id="349" r:id="rId10"/>
    <p:sldId id="403" r:id="rId11"/>
    <p:sldId id="402" r:id="rId12"/>
    <p:sldId id="401" r:id="rId13"/>
    <p:sldId id="404" r:id="rId14"/>
    <p:sldId id="353" r:id="rId15"/>
    <p:sldId id="409" r:id="rId16"/>
    <p:sldId id="364" r:id="rId17"/>
    <p:sldId id="358" r:id="rId18"/>
    <p:sldId id="359" r:id="rId19"/>
  </p:sldIdLst>
  <p:sldSz cx="11887200" cy="7772400"/>
  <p:notesSz cx="6858000" cy="9144000"/>
  <p:defaultTextStyle>
    <a:defPPr>
      <a:defRPr lang="en-US"/>
    </a:defPPr>
    <a:lvl1pPr marL="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1pPr>
    <a:lvl2pPr marL="49149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2pPr>
    <a:lvl3pPr marL="98298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3pPr>
    <a:lvl4pPr marL="147447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4pPr>
    <a:lvl5pPr marL="196596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5pPr>
    <a:lvl6pPr marL="245745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6pPr>
    <a:lvl7pPr marL="294894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7pPr>
    <a:lvl8pPr marL="344043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8pPr>
    <a:lvl9pPr marL="393192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7CEA42-C6E4-48BF-BEFE-31328C8FFD27}">
          <p14:sldIdLst>
            <p14:sldId id="408"/>
            <p14:sldId id="256"/>
            <p14:sldId id="394"/>
            <p14:sldId id="395"/>
            <p14:sldId id="399"/>
            <p14:sldId id="396"/>
            <p14:sldId id="400"/>
            <p14:sldId id="406"/>
            <p14:sldId id="349"/>
            <p14:sldId id="403"/>
            <p14:sldId id="402"/>
            <p14:sldId id="401"/>
            <p14:sldId id="404"/>
            <p14:sldId id="353"/>
            <p14:sldId id="409"/>
            <p14:sldId id="364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00FF00"/>
    <a:srgbClr val="0000FF"/>
    <a:srgbClr val="99FF33"/>
    <a:srgbClr val="0000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89228" autoAdjust="0"/>
  </p:normalViewPr>
  <p:slideViewPr>
    <p:cSldViewPr snapToGrid="0">
      <p:cViewPr varScale="1">
        <p:scale>
          <a:sx n="66" d="100"/>
          <a:sy n="66" d="100"/>
        </p:scale>
        <p:origin x="840" y="66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2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6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9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AB39786B-919F-4953-9DBE-E82DC739CEC9}"/>
              </a:ext>
            </a:extLst>
          </p:cNvPr>
          <p:cNvSpPr/>
          <p:nvPr userDrawn="1"/>
        </p:nvSpPr>
        <p:spPr>
          <a:xfrm>
            <a:off x="1" y="0"/>
            <a:ext cx="11887200" cy="7772400"/>
          </a:xfrm>
          <a:prstGeom prst="frame">
            <a:avLst>
              <a:gd name="adj1" fmla="val 2273"/>
            </a:avLst>
          </a:prstGeom>
          <a:gradFill flip="none" rotWithShape="1">
            <a:gsLst>
              <a:gs pos="0">
                <a:srgbClr val="FFFF00"/>
              </a:gs>
              <a:gs pos="23000">
                <a:schemeClr val="accent2">
                  <a:lumMod val="50000"/>
                </a:schemeClr>
              </a:gs>
              <a:gs pos="48000">
                <a:schemeClr val="accent6"/>
              </a:gs>
              <a:gs pos="76000">
                <a:srgbClr val="C00000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4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27.png"/><Relationship Id="rId9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6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8353" y="651306"/>
            <a:ext cx="3649894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endParaRPr lang="en-US" sz="5400" b="1" spc="50" dirty="0">
              <a:ln w="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05" y="2046514"/>
            <a:ext cx="5786632" cy="19928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149349" y="4846573"/>
            <a:ext cx="9997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(Sender):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পাঠানো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টেলিফোন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মোবাইল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600" b="1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4980" y="498551"/>
            <a:ext cx="4709075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</a:t>
            </a:r>
            <a:endParaRPr lang="en-US" sz="5400" b="1" spc="50" dirty="0">
              <a:ln w="0"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57" y="1710881"/>
            <a:ext cx="4953408" cy="2786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257300" y="5075174"/>
            <a:ext cx="963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(Medium):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হচ্ছে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(Physical or wireless)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টুইস্টটেড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পেয়ার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ক্যাবল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কো-এক্সিয়েল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ক্যাবল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ফাইবার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অপটিক্যাল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ক্যাবল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বাতাস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b="1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9174" y="500955"/>
            <a:ext cx="3649894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প্রাপক</a:t>
            </a:r>
            <a:endParaRPr lang="en-US" sz="5400" b="1" spc="50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07" y="1526110"/>
            <a:ext cx="4989029" cy="2494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809624" y="4536877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(Receiver)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টেলিফোন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মোবাইল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b="1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753" y="441622"/>
            <a:ext cx="3649894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প্রটোকল</a:t>
            </a:r>
            <a:endParaRPr lang="en-US" sz="5400" b="1" spc="50" dirty="0">
              <a:ln w="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460202"/>
            <a:ext cx="5646057" cy="26719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781050" y="4532701"/>
            <a:ext cx="10458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প্রোটোকল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(Protocol):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প্রদানের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কানুন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সফটওয়্যারের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প্রোটোকল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নির্ভূল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দক্ষতার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ট্রান্সমিশন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কমিউনিকেশন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সফটওয়্যার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প্রোটোকল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সিকোয়েন্সিং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রাউটিং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ফ্লো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কন্ট্রোল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ইরর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কন্ট্রোল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সমূহ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b="1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D71A05-F4FB-4243-BE4A-39FE4F15C229}"/>
              </a:ext>
            </a:extLst>
          </p:cNvPr>
          <p:cNvSpPr txBox="1"/>
          <p:nvPr/>
        </p:nvSpPr>
        <p:spPr>
          <a:xfrm>
            <a:off x="4321530" y="1856825"/>
            <a:ext cx="33424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91A4C3B-AE86-41E4-B009-1ABB1641546B}"/>
              </a:ext>
            </a:extLst>
          </p:cNvPr>
          <p:cNvSpPr/>
          <p:nvPr/>
        </p:nvSpPr>
        <p:spPr>
          <a:xfrm>
            <a:off x="4002106" y="3093218"/>
            <a:ext cx="3661826" cy="253803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518886" y="5849206"/>
            <a:ext cx="101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প্রোটোকলের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06" y="3093218"/>
            <a:ext cx="3661826" cy="2668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7675" y="608763"/>
            <a:ext cx="701506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</a:rPr>
              <a:t>ডেটা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</a:rPr>
              <a:t>কমিউনিকেশনের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</a:rPr>
              <a:t>সুবিধা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</a:rPr>
              <a:t>সমূহ</a:t>
            </a:r>
            <a:endParaRPr lang="en-US" sz="5400" b="1" cap="none" spc="0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00297" y="2031998"/>
            <a:ext cx="725715" cy="493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1349829" y="1857832"/>
            <a:ext cx="88990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ডেটা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কমিউনিকেশন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প্রক্রিয়া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বেশী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Flexible.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50687" y="2910116"/>
            <a:ext cx="725715" cy="493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546214" y="2735948"/>
            <a:ext cx="9881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পয়েন্টের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কমিউনিকেশন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পদ্ধতি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স্বাচ্ছন্দে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ডেটা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ট্রান্সমিট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00296" y="4387003"/>
            <a:ext cx="725715" cy="493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988644" y="4230920"/>
            <a:ext cx="86100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সুইচিং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টেকনিক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023253" y="5275944"/>
            <a:ext cx="725715" cy="493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349829" y="5101776"/>
            <a:ext cx="98654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এনালগ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উভয়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সিগন্যাল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ডেটা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ট্রান্সমিট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1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F501F3B-1F64-4242-9251-09946AAF534A}"/>
              </a:ext>
            </a:extLst>
          </p:cNvPr>
          <p:cNvSpPr/>
          <p:nvPr/>
        </p:nvSpPr>
        <p:spPr>
          <a:xfrm>
            <a:off x="0" y="1919826"/>
            <a:ext cx="114488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      ১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bn-BD" sz="2800" b="1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024C5A-D747-4F54-9C53-56D3E515CEF7}"/>
              </a:ext>
            </a:extLst>
          </p:cNvPr>
          <p:cNvSpPr/>
          <p:nvPr/>
        </p:nvSpPr>
        <p:spPr>
          <a:xfrm>
            <a:off x="2964959" y="2380371"/>
            <a:ext cx="36388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0২টি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6B576F-54ED-41AE-A91E-B313761A8873}"/>
              </a:ext>
            </a:extLst>
          </p:cNvPr>
          <p:cNvSpPr/>
          <p:nvPr/>
        </p:nvSpPr>
        <p:spPr>
          <a:xfrm>
            <a:off x="6742702" y="2281794"/>
            <a:ext cx="365980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0৩টি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984696-86B1-4C85-97AC-645460493060}"/>
              </a:ext>
            </a:extLst>
          </p:cNvPr>
          <p:cNvSpPr/>
          <p:nvPr/>
        </p:nvSpPr>
        <p:spPr>
          <a:xfrm>
            <a:off x="2964959" y="2823283"/>
            <a:ext cx="34806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0৪টি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FC3596-0FCF-4D36-B018-9E300A0AA07B}"/>
              </a:ext>
            </a:extLst>
          </p:cNvPr>
          <p:cNvSpPr/>
          <p:nvPr/>
        </p:nvSpPr>
        <p:spPr>
          <a:xfrm>
            <a:off x="6712491" y="2756972"/>
            <a:ext cx="327496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0৫টি।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BB69A2C-95B3-4AD2-8A14-08F5A4B67FF0}"/>
              </a:ext>
            </a:extLst>
          </p:cNvPr>
          <p:cNvSpPr/>
          <p:nvPr/>
        </p:nvSpPr>
        <p:spPr>
          <a:xfrm>
            <a:off x="2206870" y="3272663"/>
            <a:ext cx="9900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কমিউনিকেশনে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20C426-AC6B-4A10-AA3A-B815394DB06D}"/>
              </a:ext>
            </a:extLst>
          </p:cNvPr>
          <p:cNvSpPr/>
          <p:nvPr/>
        </p:nvSpPr>
        <p:spPr>
          <a:xfrm>
            <a:off x="2875623" y="3783985"/>
            <a:ext cx="29264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EF3784F-2EC8-4E60-B04E-D107A75FDC39}"/>
              </a:ext>
            </a:extLst>
          </p:cNvPr>
          <p:cNvSpPr/>
          <p:nvPr/>
        </p:nvSpPr>
        <p:spPr>
          <a:xfrm>
            <a:off x="6689287" y="3778852"/>
            <a:ext cx="292950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63EE4E-7CCB-4159-91B7-1D33D59D2964}"/>
              </a:ext>
            </a:extLst>
          </p:cNvPr>
          <p:cNvSpPr/>
          <p:nvPr/>
        </p:nvSpPr>
        <p:spPr>
          <a:xfrm>
            <a:off x="2875624" y="4261624"/>
            <a:ext cx="26679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5" y="2589226"/>
            <a:ext cx="619168" cy="568603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xmlns="" id="{49AB57AE-8D0E-4766-84C3-84C5193746AD}"/>
              </a:ext>
            </a:extLst>
          </p:cNvPr>
          <p:cNvSpPr txBox="1"/>
          <p:nvPr/>
        </p:nvSpPr>
        <p:spPr>
          <a:xfrm>
            <a:off x="4612217" y="6610602"/>
            <a:ext cx="2921213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8625">
              <a:defRPr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5" y="4117936"/>
            <a:ext cx="596980" cy="54822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5D13BC8-6AEA-488B-A349-0E44602F1865}"/>
              </a:ext>
            </a:extLst>
          </p:cNvPr>
          <p:cNvSpPr/>
          <p:nvPr/>
        </p:nvSpPr>
        <p:spPr>
          <a:xfrm>
            <a:off x="2281938" y="4783559"/>
            <a:ext cx="7561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83FF306-E7C3-4BD6-A670-8EC7175CB2FD}"/>
              </a:ext>
            </a:extLst>
          </p:cNvPr>
          <p:cNvSpPr/>
          <p:nvPr/>
        </p:nvSpPr>
        <p:spPr>
          <a:xfrm>
            <a:off x="2800366" y="5256054"/>
            <a:ext cx="386421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মডেম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A27A9A6-6674-45EC-BD7A-35062A47D971}"/>
              </a:ext>
            </a:extLst>
          </p:cNvPr>
          <p:cNvSpPr/>
          <p:nvPr/>
        </p:nvSpPr>
        <p:spPr>
          <a:xfrm>
            <a:off x="6913762" y="5214472"/>
            <a:ext cx="427446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FD5A58D-271A-428E-8C9B-26D62B7A3022}"/>
              </a:ext>
            </a:extLst>
          </p:cNvPr>
          <p:cNvSpPr/>
          <p:nvPr/>
        </p:nvSpPr>
        <p:spPr>
          <a:xfrm>
            <a:off x="2866307" y="5839992"/>
            <a:ext cx="346460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28625">
              <a:defRPr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936393" y="5839992"/>
            <a:ext cx="34172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হাইওয়ে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33" y="5146630"/>
            <a:ext cx="594656" cy="5686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791645" y="4264116"/>
            <a:ext cx="317004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2153" y="3656271"/>
            <a:ext cx="2789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মূল্যায়ন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17FC65-F5D6-41BD-B203-3FDB2963E6FD}"/>
              </a:ext>
            </a:extLst>
          </p:cNvPr>
          <p:cNvSpPr txBox="1"/>
          <p:nvPr/>
        </p:nvSpPr>
        <p:spPr>
          <a:xfrm>
            <a:off x="4327986" y="1999494"/>
            <a:ext cx="3804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55" y="3252803"/>
            <a:ext cx="4221843" cy="2115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-263144" y="5601580"/>
            <a:ext cx="1198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7" y="2543570"/>
            <a:ext cx="3672115" cy="3229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8" y="2489271"/>
            <a:ext cx="3672115" cy="322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33" y="2524238"/>
            <a:ext cx="3672115" cy="32298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5186" y="344603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সকলকে</a:t>
            </a:r>
            <a:r>
              <a:rPr lang="en-US" sz="9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96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ধন্যবাদ</a:t>
            </a:r>
            <a:endParaRPr lang="en-US" sz="96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307362" y="2658555"/>
            <a:ext cx="9884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n w="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52" y="433113"/>
            <a:ext cx="1480020" cy="855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38" y="452241"/>
            <a:ext cx="1015352" cy="87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27" y="468846"/>
            <a:ext cx="1351749" cy="789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43" y="433113"/>
            <a:ext cx="909422" cy="909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7" y="3634486"/>
            <a:ext cx="8080829" cy="26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876389" y="1765181"/>
            <a:ext cx="2306445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="" xmlns:a16="http://schemas.microsoft.com/office/drawing/2014/main" id="{E623A1D7-A6C6-4C24-98FC-B47B836690B2}"/>
              </a:ext>
            </a:extLst>
          </p:cNvPr>
          <p:cNvSpPr/>
          <p:nvPr/>
        </p:nvSpPr>
        <p:spPr>
          <a:xfrm>
            <a:off x="2097130" y="3726599"/>
            <a:ext cx="3402970" cy="2202468"/>
          </a:xfrm>
          <a:prstGeom prst="roundRect">
            <a:avLst>
              <a:gd name="adj" fmla="val 277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1285875" y="5375535"/>
            <a:ext cx="7353299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এইচএসসি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150" b="1" dirty="0" smtClean="0">
              <a:ln w="0"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bn-IN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</a:t>
            </a:r>
            <a:r>
              <a:rPr lang="en-US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150" b="1" dirty="0" err="1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fld id="{BE1170D9-A07C-4B16-B965-3479F7BC7497}" type="datetime1">
              <a:rPr lang="en-US" sz="3200" b="1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 algn="just"/>
              <a:t>7/3/2021</a:t>
            </a:fld>
            <a:endParaRPr lang="en-US" sz="3200" b="1" dirty="0">
              <a:ln w="0"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76" y="2190462"/>
            <a:ext cx="3091172" cy="2976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307534" y="2547486"/>
            <a:ext cx="5046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28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ফজলুর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মেমোরিয়্যাল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টেকনোলজি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বুড়িচং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91A4C3B-AE86-41E4-B009-1ABB1641546B}"/>
              </a:ext>
            </a:extLst>
          </p:cNvPr>
          <p:cNvSpPr/>
          <p:nvPr/>
        </p:nvSpPr>
        <p:spPr>
          <a:xfrm>
            <a:off x="1496105" y="2215804"/>
            <a:ext cx="3283913" cy="295127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  <p:bldP spid="4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1AC0AC-D9FE-4430-9A68-C12C73AAF765}"/>
              </a:ext>
            </a:extLst>
          </p:cNvPr>
          <p:cNvSpPr txBox="1"/>
          <p:nvPr/>
        </p:nvSpPr>
        <p:spPr>
          <a:xfrm>
            <a:off x="4507073" y="1505728"/>
            <a:ext cx="325093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4655" y="5534332"/>
            <a:ext cx="8490857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72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endParaRPr lang="en-US" sz="7200" b="1" dirty="0">
              <a:ln w="12700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8" y="2620480"/>
            <a:ext cx="3736293" cy="2802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654655" y="5550375"/>
            <a:ext cx="8490857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7200" b="1" dirty="0" smtClean="0">
                <a:ln w="12700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endParaRPr lang="en-US" sz="7200" b="1" dirty="0">
              <a:ln w="12700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467691" y="4607817"/>
            <a:ext cx="8222555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238376" y="1986279"/>
            <a:ext cx="8548896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A3AB87E9-E9FF-4662-869D-057B8BE28294}"/>
              </a:ext>
            </a:extLst>
          </p:cNvPr>
          <p:cNvSpPr/>
          <p:nvPr/>
        </p:nvSpPr>
        <p:spPr>
          <a:xfrm>
            <a:off x="-1399642" y="2144946"/>
            <a:ext cx="4053069" cy="3748994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BD0C86-35A2-4C51-897A-615ED347360E}"/>
              </a:ext>
            </a:extLst>
          </p:cNvPr>
          <p:cNvSpPr/>
          <p:nvPr/>
        </p:nvSpPr>
        <p:spPr>
          <a:xfrm>
            <a:off x="1995906" y="1992755"/>
            <a:ext cx="860361" cy="89497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2853106" y="3370074"/>
            <a:ext cx="7924223" cy="82230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123B9-8812-4456-99FA-BD370DA2CF82}"/>
              </a:ext>
            </a:extLst>
          </p:cNvPr>
          <p:cNvSpPr/>
          <p:nvPr/>
        </p:nvSpPr>
        <p:spPr>
          <a:xfrm>
            <a:off x="2310320" y="3359955"/>
            <a:ext cx="894593" cy="89497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CB57F5-462D-4D2F-BFBF-30F0904C017D}"/>
              </a:ext>
            </a:extLst>
          </p:cNvPr>
          <p:cNvSpPr/>
          <p:nvPr/>
        </p:nvSpPr>
        <p:spPr>
          <a:xfrm>
            <a:off x="2124594" y="4610475"/>
            <a:ext cx="860361" cy="903648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4491512" y="703587"/>
            <a:ext cx="3543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80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200" b="1" dirty="0">
              <a:ln w="0"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0093C7-1275-4E6D-9F6D-526296C0C349}"/>
              </a:ext>
            </a:extLst>
          </p:cNvPr>
          <p:cNvGrpSpPr/>
          <p:nvPr/>
        </p:nvGrpSpPr>
        <p:grpSpPr>
          <a:xfrm rot="3000000">
            <a:off x="203749" y="1712015"/>
            <a:ext cx="347870" cy="4348369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AC37CF4-81F8-41D2-9D96-A6FC812C2A90}"/>
              </a:ext>
            </a:extLst>
          </p:cNvPr>
          <p:cNvSpPr/>
          <p:nvPr/>
        </p:nvSpPr>
        <p:spPr>
          <a:xfrm>
            <a:off x="110571" y="3656359"/>
            <a:ext cx="534228" cy="459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489489" y="6751866"/>
            <a:ext cx="10834377" cy="42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7862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1608" y="320795"/>
            <a:ext cx="544091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29" y="1835711"/>
            <a:ext cx="7216672" cy="415018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900076" y="6452947"/>
            <a:ext cx="1761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1.মেসেজ</a:t>
            </a:r>
            <a:endParaRPr lang="en-US" sz="36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781066" y="4209141"/>
            <a:ext cx="1" cy="2330890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697600" y="6438433"/>
            <a:ext cx="1761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2.প্রেরক</a:t>
            </a:r>
            <a:endParaRPr lang="en-US" sz="36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3578590" y="5445956"/>
            <a:ext cx="19642" cy="10798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611713" y="6438433"/>
            <a:ext cx="1761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3.প্রাপক</a:t>
            </a:r>
            <a:endParaRPr lang="en-US" sz="36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8492704" y="5424179"/>
            <a:ext cx="19642" cy="10798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692667" y="1368581"/>
            <a:ext cx="1761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4.মাধ্যম</a:t>
            </a:r>
            <a:endParaRPr lang="en-US" sz="36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39312" y="1835711"/>
            <a:ext cx="40459" cy="2576632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621534" y="1279022"/>
            <a:ext cx="1761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5.প্রটোকল</a:t>
            </a:r>
            <a:endParaRPr lang="en-US" sz="36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592740" y="1760594"/>
            <a:ext cx="8553" cy="353545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5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40" grpId="0"/>
      <p:bldP spid="43" grpId="0"/>
      <p:bldP spid="45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501" y="3111321"/>
            <a:ext cx="5383368" cy="14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914400" y="4574192"/>
            <a:ext cx="10058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6000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6000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9207" y="1524244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5400" b="1" u="sng" dirty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5400" b="1" u="sng" dirty="0">
              <a:ln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5191138"/>
            <a:ext cx="6444343" cy="1832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64678" y="2327869"/>
            <a:ext cx="9521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as-IN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অথবা এক ডিভাইস থেকে অন্য ডিভাইসে ডাটার আদান প্রদান বা তথ্যবিনিময়কে ডাটা কমিউনিকেশন বা ডাটা স্থানান্তর বলা হয়।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6847" y="1426617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 err="1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5400" b="1" u="sng" dirty="0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u="sng" dirty="0">
              <a:ln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2707" y="518799"/>
            <a:ext cx="6012285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মেসেজ</a:t>
            </a:r>
            <a:endParaRPr lang="en-US" sz="5400" b="1" spc="50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1" y="2294776"/>
            <a:ext cx="5704115" cy="19724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009650" y="4751324"/>
            <a:ext cx="95420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মেসেজ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(Message):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মেসেজ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পাঠানো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মেসেজ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টেক্সট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অডিও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সাউন্ড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ভিডিও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800" b="1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447</Words>
  <Application>Microsoft Office PowerPoint</Application>
  <PresentationFormat>Custom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296</cp:revision>
  <dcterms:created xsi:type="dcterms:W3CDTF">2021-01-07T00:59:11Z</dcterms:created>
  <dcterms:modified xsi:type="dcterms:W3CDTF">2021-07-03T09:14:57Z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16000273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