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310" r:id="rId3"/>
    <p:sldId id="296" r:id="rId4"/>
    <p:sldId id="297" r:id="rId5"/>
    <p:sldId id="298" r:id="rId6"/>
    <p:sldId id="300" r:id="rId7"/>
    <p:sldId id="299" r:id="rId8"/>
    <p:sldId id="301" r:id="rId9"/>
    <p:sldId id="302" r:id="rId10"/>
    <p:sldId id="303" r:id="rId11"/>
    <p:sldId id="304" r:id="rId12"/>
    <p:sldId id="305" r:id="rId13"/>
    <p:sldId id="306" r:id="rId14"/>
    <p:sldId id="307" r:id="rId15"/>
    <p:sldId id="308"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4C85-1F0B-4C4E-9818-E62DF0B9EB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AAE26D-3EC4-475A-9F47-C12921ED31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AB3935-CBB6-41CA-A319-9E6CF616B168}"/>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9EDA3836-07A0-40E8-A3F9-E619EB4CD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DD81D-7F98-4E2A-8714-47210A22F451}"/>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383778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DCEA-A60E-42A9-90C1-3CDD0D06AC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7D5790-17CA-496D-A21B-C1A9BBF744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E2DD7-DD85-4A2C-AF8D-8B900C805D24}"/>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D728CC83-6785-48BE-9701-A797B0A77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7CC02-F940-4B91-BB3F-CEBC56FBE52D}"/>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79526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A140C9-F80D-4FB0-B865-043379D389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746391-2061-4E1B-AF22-216CDF3D5F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F1A05-6B82-455A-86E2-2236C795A5ED}"/>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4E670723-1047-4B4D-BD28-2EAF0A86E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B1B89-6AFB-43C5-9B0F-BC4DABA428BF}"/>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4356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AD65-5B6C-48AF-8156-32C718C0A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F0E05B-812F-42D1-B74E-C48A14A6F6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2F9DF-4E71-4EEA-BCA7-95B516AF2D5A}"/>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2318D4A4-4FF9-49C9-B5AC-1B3A4284F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5E6CC-4EA8-43C4-B57B-4962A9251B53}"/>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85319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757D-D0E1-410F-96EF-48F6167B24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809A17-961E-4E02-84BE-7F5437A822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E71975-7DDF-4784-ABA6-1FF6015D2C74}"/>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262585C1-DB0D-433C-8C28-2EFEC0E7B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B487D-B01F-4E67-8AD9-D3EB2AE5CDC0}"/>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95456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C6850-21C8-4E03-BE6E-8BCCCCC5DA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0FC16C-2968-4EF0-B56A-5B0C193BEF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909543-2A13-4D9E-B72B-3E16115D41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4F6630-5C61-45C3-BB5F-5CBC3D1A2A16}"/>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6" name="Footer Placeholder 5">
            <a:extLst>
              <a:ext uri="{FF2B5EF4-FFF2-40B4-BE49-F238E27FC236}">
                <a16:creationId xmlns:a16="http://schemas.microsoft.com/office/drawing/2014/main" id="{41055F0B-1F0C-47FD-878B-814097B51E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0E277-C878-4993-B515-89F4AF95BEFD}"/>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349110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01B9-1BD0-4FA0-8D24-92D5013173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C34C25-58FD-4B48-AEFC-1EE1328DEE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EA279F-2726-4B28-9270-A2FAC9F6DE6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E7D3AA-1BA0-4C0D-BFC2-3EF34CEB17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2CD4AA-5F54-43C2-8BE8-7BA6449F93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4C9552-5389-4024-AB46-2D295E2542F6}"/>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8" name="Footer Placeholder 7">
            <a:extLst>
              <a:ext uri="{FF2B5EF4-FFF2-40B4-BE49-F238E27FC236}">
                <a16:creationId xmlns:a16="http://schemas.microsoft.com/office/drawing/2014/main" id="{F4F1565B-F9B1-486B-AEC9-5043FB5489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77A611-9B79-4DC3-9250-0CBBB7DDCF45}"/>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45919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CB43-6B02-4D7F-A61D-26B1F712AD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9701B8-01BA-4A6D-838B-14AED368DB79}"/>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4" name="Footer Placeholder 3">
            <a:extLst>
              <a:ext uri="{FF2B5EF4-FFF2-40B4-BE49-F238E27FC236}">
                <a16:creationId xmlns:a16="http://schemas.microsoft.com/office/drawing/2014/main" id="{618F0043-4840-4A07-903D-A4030E0167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CE1962-7CEB-47A0-B202-ECDEB43DA4B4}"/>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53312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A9980-DA09-4491-AE2C-C7933FE7468A}"/>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3" name="Footer Placeholder 2">
            <a:extLst>
              <a:ext uri="{FF2B5EF4-FFF2-40B4-BE49-F238E27FC236}">
                <a16:creationId xmlns:a16="http://schemas.microsoft.com/office/drawing/2014/main" id="{17C54574-7035-4EB5-82F4-B5A90A2446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0E666F-A360-462D-B867-92FD67630D1D}"/>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08520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DF86-660E-4B5E-B67E-771EE45B8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CB50CA-D093-4381-8E39-26752E373B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16ACE0-E011-4150-A16C-B0198ADE5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92A1D-8934-4553-A991-1D67B8285D1B}"/>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6" name="Footer Placeholder 5">
            <a:extLst>
              <a:ext uri="{FF2B5EF4-FFF2-40B4-BE49-F238E27FC236}">
                <a16:creationId xmlns:a16="http://schemas.microsoft.com/office/drawing/2014/main" id="{883D0A79-EC4E-4026-9C1E-E5C52A419E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1B969-8103-42FD-832B-51CEE6A6663B}"/>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152983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1733-8CB7-4168-8234-407621349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5B8886-FF94-409E-997B-F85B55A47A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EF5A1D-706F-4A1F-8B7F-42167AA0F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675D35-EE59-4A2D-ACFD-3B16E012F8AA}"/>
              </a:ext>
            </a:extLst>
          </p:cNvPr>
          <p:cNvSpPr>
            <a:spLocks noGrp="1"/>
          </p:cNvSpPr>
          <p:nvPr>
            <p:ph type="dt" sz="half" idx="10"/>
          </p:nvPr>
        </p:nvSpPr>
        <p:spPr/>
        <p:txBody>
          <a:bodyPr/>
          <a:lstStyle/>
          <a:p>
            <a:fld id="{6A8183AF-4743-4DFA-B7BB-113E19288B13}" type="datetimeFigureOut">
              <a:rPr lang="en-US" smtClean="0"/>
              <a:t>03-Jun-21</a:t>
            </a:fld>
            <a:endParaRPr lang="en-US"/>
          </a:p>
        </p:txBody>
      </p:sp>
      <p:sp>
        <p:nvSpPr>
          <p:cNvPr id="6" name="Footer Placeholder 5">
            <a:extLst>
              <a:ext uri="{FF2B5EF4-FFF2-40B4-BE49-F238E27FC236}">
                <a16:creationId xmlns:a16="http://schemas.microsoft.com/office/drawing/2014/main" id="{BDFCB776-632A-4F8D-A0EA-AF5DD938E9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2F54C-4EF9-40CD-874C-AD1A35A0EC74}"/>
              </a:ext>
            </a:extLst>
          </p:cNvPr>
          <p:cNvSpPr>
            <a:spLocks noGrp="1"/>
          </p:cNvSpPr>
          <p:nvPr>
            <p:ph type="sldNum" sz="quarter" idx="12"/>
          </p:nvPr>
        </p:nvSpPr>
        <p:spPr/>
        <p:txBody>
          <a:bodyPr/>
          <a:lstStyle/>
          <a:p>
            <a:fld id="{22D34131-EF48-4F51-A9A3-FFBE42F25EBA}" type="slidenum">
              <a:rPr lang="en-US" smtClean="0"/>
              <a:t>‹#›</a:t>
            </a:fld>
            <a:endParaRPr lang="en-US"/>
          </a:p>
        </p:txBody>
      </p:sp>
    </p:spTree>
    <p:extLst>
      <p:ext uri="{BB962C8B-B14F-4D97-AF65-F5344CB8AC3E}">
        <p14:creationId xmlns:p14="http://schemas.microsoft.com/office/powerpoint/2010/main" val="236885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100000">
              <a:schemeClr val="accent2"/>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2C0AD1-0913-40FB-8FF4-A6C648C66E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1FDC96-4678-4519-8B7D-4BBB190B32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B0E52-39D7-4DF6-8A9C-3422F4ABA9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83AF-4743-4DFA-B7BB-113E19288B13}" type="datetimeFigureOut">
              <a:rPr lang="en-US" smtClean="0"/>
              <a:t>03-Jun-21</a:t>
            </a:fld>
            <a:endParaRPr lang="en-US"/>
          </a:p>
        </p:txBody>
      </p:sp>
      <p:sp>
        <p:nvSpPr>
          <p:cNvPr id="5" name="Footer Placeholder 4">
            <a:extLst>
              <a:ext uri="{FF2B5EF4-FFF2-40B4-BE49-F238E27FC236}">
                <a16:creationId xmlns:a16="http://schemas.microsoft.com/office/drawing/2014/main" id="{4F3089E9-6045-4793-A306-1C9145D86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6E9A11-2F40-4C6C-ADCA-FF699B8E1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4131-EF48-4F51-A9A3-FFBE42F25EBA}" type="slidenum">
              <a:rPr lang="en-US" smtClean="0"/>
              <a:t>‹#›</a:t>
            </a:fld>
            <a:endParaRPr lang="en-US"/>
          </a:p>
        </p:txBody>
      </p:sp>
    </p:spTree>
    <p:extLst>
      <p:ext uri="{BB962C8B-B14F-4D97-AF65-F5344CB8AC3E}">
        <p14:creationId xmlns:p14="http://schemas.microsoft.com/office/powerpoint/2010/main" val="313720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Documents and Settings\Mike\My Documents\Development\Powerpoint\colpt.jpg">
            <a:extLst>
              <a:ext uri="{FF2B5EF4-FFF2-40B4-BE49-F238E27FC236}">
                <a16:creationId xmlns:a16="http://schemas.microsoft.com/office/drawing/2014/main" id="{CC885410-FA8D-4039-8E24-34420700ADC0}"/>
              </a:ext>
            </a:extLst>
          </p:cNvPr>
          <p:cNvPicPr>
            <a:picLocks noChangeAspect="1" noChangeArrowheads="1"/>
          </p:cNvPicPr>
          <p:nvPr/>
        </p:nvPicPr>
        <p:blipFill>
          <a:blip r:embed="rId2" cstate="print"/>
          <a:srcRect/>
          <a:stretch>
            <a:fillRect/>
          </a:stretch>
        </p:blipFill>
        <p:spPr bwMode="auto">
          <a:xfrm>
            <a:off x="0" y="0"/>
            <a:ext cx="4501013" cy="1828800"/>
          </a:xfrm>
          <a:prstGeom prst="rect">
            <a:avLst/>
          </a:prstGeom>
          <a:solidFill>
            <a:srgbClr val="00B050"/>
          </a:solidFill>
          <a:ln w="9525">
            <a:noFill/>
            <a:miter lim="800000"/>
            <a:headEnd/>
            <a:tailEnd/>
          </a:ln>
          <a:effectLst>
            <a:outerShdw blurRad="44450" dist="27940" dir="5400000" algn="ctr">
              <a:srgbClr val="000000">
                <a:alpha val="32000"/>
              </a:srgbClr>
            </a:outerShdw>
          </a:effectLst>
        </p:spPr>
      </p:pic>
      <p:grpSp>
        <p:nvGrpSpPr>
          <p:cNvPr id="29" name="Group 28">
            <a:extLst>
              <a:ext uri="{FF2B5EF4-FFF2-40B4-BE49-F238E27FC236}">
                <a16:creationId xmlns:a16="http://schemas.microsoft.com/office/drawing/2014/main" id="{962571DF-AA51-4D7F-8D69-33F5753C5840}"/>
              </a:ext>
            </a:extLst>
          </p:cNvPr>
          <p:cNvGrpSpPr/>
          <p:nvPr/>
        </p:nvGrpSpPr>
        <p:grpSpPr>
          <a:xfrm>
            <a:off x="5355772" y="2332119"/>
            <a:ext cx="3605598" cy="3758490"/>
            <a:chOff x="31829829" y="5874517"/>
            <a:chExt cx="13729313" cy="12500567"/>
          </a:xfrm>
        </p:grpSpPr>
        <p:sp>
          <p:nvSpPr>
            <p:cNvPr id="30" name="Freeform: Shape 29">
              <a:extLst>
                <a:ext uri="{FF2B5EF4-FFF2-40B4-BE49-F238E27FC236}">
                  <a16:creationId xmlns:a16="http://schemas.microsoft.com/office/drawing/2014/main" id="{C2AAC0C5-1B5D-4FE9-8CCE-6B336D70DA73}"/>
                </a:ext>
              </a:extLst>
            </p:cNvPr>
            <p:cNvSpPr/>
            <p:nvPr/>
          </p:nvSpPr>
          <p:spPr>
            <a:xfrm>
              <a:off x="31903596" y="5917640"/>
              <a:ext cx="13655546" cy="12457444"/>
            </a:xfrm>
            <a:custGeom>
              <a:avLst/>
              <a:gdLst>
                <a:gd name="connsiteX0" fmla="*/ 7990116 w 15980228"/>
                <a:gd name="connsiteY0" fmla="*/ 2960914 h 16285027"/>
                <a:gd name="connsiteX1" fmla="*/ 2721428 w 15980228"/>
                <a:gd name="connsiteY1" fmla="*/ 8142514 h 16285027"/>
                <a:gd name="connsiteX2" fmla="*/ 7990116 w 15980228"/>
                <a:gd name="connsiteY2" fmla="*/ 13324114 h 16285027"/>
                <a:gd name="connsiteX3" fmla="*/ 13258800 w 15980228"/>
                <a:gd name="connsiteY3" fmla="*/ 8142514 h 16285027"/>
                <a:gd name="connsiteX4" fmla="*/ 7990116 w 15980228"/>
                <a:gd name="connsiteY4" fmla="*/ 2960914 h 16285027"/>
                <a:gd name="connsiteX5" fmla="*/ 7990114 w 15980228"/>
                <a:gd name="connsiteY5" fmla="*/ 0 h 16285027"/>
                <a:gd name="connsiteX6" fmla="*/ 15980228 w 15980228"/>
                <a:gd name="connsiteY6" fmla="*/ 8142514 h 16285027"/>
                <a:gd name="connsiteX7" fmla="*/ 7990114 w 15980228"/>
                <a:gd name="connsiteY7" fmla="*/ 16285027 h 16285027"/>
                <a:gd name="connsiteX8" fmla="*/ 0 w 15980228"/>
                <a:gd name="connsiteY8" fmla="*/ 8142514 h 16285027"/>
                <a:gd name="connsiteX9" fmla="*/ 7990114 w 15980228"/>
                <a:gd name="connsiteY9" fmla="*/ 0 h 1628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80228" h="16285027">
                  <a:moveTo>
                    <a:pt x="7990116" y="2960914"/>
                  </a:moveTo>
                  <a:cubicBezTo>
                    <a:pt x="5080300" y="2960914"/>
                    <a:pt x="2721428" y="5280795"/>
                    <a:pt x="2721428" y="8142514"/>
                  </a:cubicBezTo>
                  <a:cubicBezTo>
                    <a:pt x="2721428" y="11004233"/>
                    <a:pt x="5080300" y="13324114"/>
                    <a:pt x="7990116" y="13324114"/>
                  </a:cubicBezTo>
                  <a:cubicBezTo>
                    <a:pt x="10899930" y="13324114"/>
                    <a:pt x="13258800" y="11004233"/>
                    <a:pt x="13258800" y="8142514"/>
                  </a:cubicBezTo>
                  <a:cubicBezTo>
                    <a:pt x="13258800" y="5280795"/>
                    <a:pt x="10899930" y="2960914"/>
                    <a:pt x="7990116" y="2960914"/>
                  </a:cubicBezTo>
                  <a:close/>
                  <a:moveTo>
                    <a:pt x="7990114" y="0"/>
                  </a:moveTo>
                  <a:cubicBezTo>
                    <a:pt x="12402932" y="0"/>
                    <a:pt x="15980228" y="3645529"/>
                    <a:pt x="15980228" y="8142514"/>
                  </a:cubicBezTo>
                  <a:cubicBezTo>
                    <a:pt x="15980228" y="12639500"/>
                    <a:pt x="12402932" y="16285027"/>
                    <a:pt x="7990114" y="16285027"/>
                  </a:cubicBezTo>
                  <a:cubicBezTo>
                    <a:pt x="3577296" y="16285027"/>
                    <a:pt x="0" y="12639500"/>
                    <a:pt x="0" y="8142514"/>
                  </a:cubicBezTo>
                  <a:cubicBezTo>
                    <a:pt x="0" y="3645529"/>
                    <a:pt x="3577296" y="0"/>
                    <a:pt x="7990114" y="0"/>
                  </a:cubicBezTo>
                  <a:close/>
                </a:path>
              </a:pathLst>
            </a:custGeom>
            <a:gradFill>
              <a:gsLst>
                <a:gs pos="0">
                  <a:schemeClr val="tx1"/>
                </a:gs>
                <a:gs pos="34000">
                  <a:schemeClr val="accent2"/>
                </a:gs>
                <a:gs pos="74000">
                  <a:srgbClr val="C00000"/>
                </a:gs>
                <a:gs pos="100000">
                  <a:schemeClr val="accent2">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solidFill>
                    <a:schemeClr val="tx1"/>
                  </a:solidFill>
                  <a:latin typeface="NikoshBAN" panose="02000000000000000000" pitchFamily="2" charset="0"/>
                  <a:cs typeface="NikoshBAN" panose="02000000000000000000" pitchFamily="2" charset="0"/>
                </a:rPr>
                <a:t>স</a:t>
              </a:r>
              <a:r>
                <a:rPr lang="bn-BD" sz="7200" dirty="0">
                  <a:solidFill>
                    <a:schemeClr val="tx1"/>
                  </a:solidFill>
                  <a:latin typeface="NikoshBAN" panose="02000000000000000000" pitchFamily="2" charset="0"/>
                  <a:cs typeface="NikoshBAN" panose="02000000000000000000" pitchFamily="2" charset="0"/>
                </a:rPr>
                <a:t>ু</a:t>
              </a:r>
              <a:r>
                <a:rPr lang="en-US" sz="7200" dirty="0">
                  <a:solidFill>
                    <a:schemeClr val="tx1"/>
                  </a:solidFill>
                  <a:latin typeface="NikoshBAN" panose="02000000000000000000" pitchFamily="2" charset="0"/>
                  <a:cs typeface="NikoshBAN" panose="02000000000000000000" pitchFamily="2" charset="0"/>
                </a:rPr>
                <a:t>-</a:t>
              </a:r>
              <a:r>
                <a:rPr lang="bn-BD" sz="7200" dirty="0">
                  <a:solidFill>
                    <a:schemeClr val="tx1"/>
                  </a:solidFill>
                  <a:latin typeface="NikoshBAN" panose="02000000000000000000" pitchFamily="2" charset="0"/>
                  <a:cs typeface="NikoshBAN" panose="02000000000000000000" pitchFamily="2" charset="0"/>
                </a:rPr>
                <a:t>স</a:t>
              </a:r>
              <a:r>
                <a:rPr lang="en-US" sz="7200" dirty="0">
                  <a:solidFill>
                    <a:schemeClr val="tx1"/>
                  </a:solidFill>
                  <a:latin typeface="NikoshBAN" panose="02000000000000000000" pitchFamily="2" charset="0"/>
                  <a:cs typeface="NikoshBAN" panose="02000000000000000000" pitchFamily="2" charset="0"/>
                </a:rPr>
                <a:t>্</a:t>
              </a:r>
              <a:r>
                <a:rPr lang="bn-BD" sz="7200" dirty="0">
                  <a:solidFill>
                    <a:schemeClr val="tx1"/>
                  </a:solidFill>
                  <a:latin typeface="NikoshBAN" panose="02000000000000000000" pitchFamily="2" charset="0"/>
                  <a:cs typeface="NikoshBAN" panose="02000000000000000000" pitchFamily="2" charset="0"/>
                </a:rPr>
                <a:t>ব</a:t>
              </a:r>
              <a:r>
                <a:rPr lang="en-US" sz="7200" dirty="0">
                  <a:solidFill>
                    <a:schemeClr val="tx1"/>
                  </a:solidFill>
                  <a:latin typeface="NikoshBAN" panose="02000000000000000000" pitchFamily="2" charset="0"/>
                  <a:cs typeface="NikoshBAN" panose="02000000000000000000" pitchFamily="2" charset="0"/>
                </a:rPr>
                <a:t>া</a:t>
              </a:r>
              <a:r>
                <a:rPr lang="bn-BD" sz="7200" dirty="0">
                  <a:solidFill>
                    <a:schemeClr val="tx1"/>
                  </a:solidFill>
                  <a:latin typeface="NikoshBAN" panose="02000000000000000000" pitchFamily="2" charset="0"/>
                  <a:cs typeface="NikoshBAN" panose="02000000000000000000" pitchFamily="2" charset="0"/>
                </a:rPr>
                <a:t>গ</a:t>
              </a:r>
              <a:r>
                <a:rPr lang="en-US" sz="7200" dirty="0">
                  <a:solidFill>
                    <a:schemeClr val="tx1"/>
                  </a:solidFill>
                  <a:latin typeface="NikoshBAN" panose="02000000000000000000" pitchFamily="2" charset="0"/>
                  <a:cs typeface="NikoshBAN" panose="02000000000000000000" pitchFamily="2" charset="0"/>
                </a:rPr>
                <a:t>ত</a:t>
              </a:r>
              <a:r>
                <a:rPr lang="bn-BD" sz="7200" dirty="0">
                  <a:solidFill>
                    <a:schemeClr val="tx1"/>
                  </a:solidFill>
                  <a:latin typeface="NikoshBAN" panose="02000000000000000000" pitchFamily="2" charset="0"/>
                  <a:cs typeface="NikoshBAN" panose="02000000000000000000" pitchFamily="2" charset="0"/>
                </a:rPr>
                <a:t>ম</a:t>
              </a:r>
              <a:endParaRPr lang="en-US" sz="7200" dirty="0">
                <a:solidFill>
                  <a:schemeClr val="tx1"/>
                </a:solidFill>
                <a:latin typeface="NikoshBAN" panose="02000000000000000000" pitchFamily="2" charset="0"/>
                <a:cs typeface="NikoshBAN" panose="02000000000000000000" pitchFamily="2" charset="0"/>
              </a:endParaRPr>
            </a:p>
          </p:txBody>
        </p:sp>
        <p:sp>
          <p:nvSpPr>
            <p:cNvPr id="31" name="Cube 30">
              <a:extLst>
                <a:ext uri="{FF2B5EF4-FFF2-40B4-BE49-F238E27FC236}">
                  <a16:creationId xmlns:a16="http://schemas.microsoft.com/office/drawing/2014/main" id="{54E79D5A-5F27-46AA-95D0-95B61C1531BD}"/>
                </a:ext>
              </a:extLst>
            </p:cNvPr>
            <p:cNvSpPr/>
            <p:nvPr/>
          </p:nvSpPr>
          <p:spPr>
            <a:xfrm>
              <a:off x="31829829" y="5874517"/>
              <a:ext cx="13729313" cy="12500567"/>
            </a:xfrm>
            <a:prstGeom prst="cube">
              <a:avLst/>
            </a:prstGeom>
            <a:noFill/>
            <a:ln w="266700">
              <a:solidFill>
                <a:srgbClr val="C00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4321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fill="hold" nodeType="clickEffect">
                                  <p:stCondLst>
                                    <p:cond delay="0"/>
                                  </p:stCondLst>
                                  <p:childTnLst>
                                    <p:animScale>
                                      <p:cBhvr>
                                        <p:cTn id="6" dur="3000" fill="hold"/>
                                        <p:tgtEl>
                                          <p:spTgt spid="2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3" presetClass="entr" presetSubtype="528" repeatCount="indefinite"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3000" fill="hold"/>
                                        <p:tgtEl>
                                          <p:spTgt spid="2"/>
                                        </p:tgtEl>
                                        <p:attrNameLst>
                                          <p:attrName>ppt_w</p:attrName>
                                        </p:attrNameLst>
                                      </p:cBhvr>
                                      <p:tavLst>
                                        <p:tav tm="0">
                                          <p:val>
                                            <p:fltVal val="0"/>
                                          </p:val>
                                        </p:tav>
                                        <p:tav tm="100000">
                                          <p:val>
                                            <p:strVal val="#ppt_w"/>
                                          </p:val>
                                        </p:tav>
                                      </p:tavLst>
                                    </p:anim>
                                    <p:anim calcmode="lin" valueType="num">
                                      <p:cBhvr>
                                        <p:cTn id="12" dur="3000" fill="hold"/>
                                        <p:tgtEl>
                                          <p:spTgt spid="2"/>
                                        </p:tgtEl>
                                        <p:attrNameLst>
                                          <p:attrName>ppt_h</p:attrName>
                                        </p:attrNameLst>
                                      </p:cBhvr>
                                      <p:tavLst>
                                        <p:tav tm="0">
                                          <p:val>
                                            <p:fltVal val="0"/>
                                          </p:val>
                                        </p:tav>
                                        <p:tav tm="100000">
                                          <p:val>
                                            <p:strVal val="#ppt_h"/>
                                          </p:val>
                                        </p:tav>
                                      </p:tavLst>
                                    </p:anim>
                                    <p:animEffect transition="in" filter="fade">
                                      <p:cBhvr>
                                        <p:cTn id="13" dur="3000"/>
                                        <p:tgtEl>
                                          <p:spTgt spid="2"/>
                                        </p:tgtEl>
                                      </p:cBhvr>
                                    </p:animEffect>
                                    <p:anim calcmode="lin" valueType="num">
                                      <p:cBhvr>
                                        <p:cTn id="14" dur="3000" fill="hold"/>
                                        <p:tgtEl>
                                          <p:spTgt spid="2"/>
                                        </p:tgtEl>
                                        <p:attrNameLst>
                                          <p:attrName>ppt_x</p:attrName>
                                        </p:attrNameLst>
                                      </p:cBhvr>
                                      <p:tavLst>
                                        <p:tav tm="0">
                                          <p:val>
                                            <p:fltVal val="0.5"/>
                                          </p:val>
                                        </p:tav>
                                        <p:tav tm="100000">
                                          <p:val>
                                            <p:strVal val="#ppt_x"/>
                                          </p:val>
                                        </p:tav>
                                      </p:tavLst>
                                    </p:anim>
                                    <p:anim calcmode="lin" valueType="num">
                                      <p:cBhvr>
                                        <p:cTn id="15" dur="30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104465-B2EE-4E0E-8000-178459C55EE6}"/>
              </a:ext>
            </a:extLst>
          </p:cNvPr>
          <p:cNvSpPr txBox="1"/>
          <p:nvPr/>
        </p:nvSpPr>
        <p:spPr>
          <a:xfrm>
            <a:off x="1502230" y="337457"/>
            <a:ext cx="1959428" cy="584775"/>
          </a:xfrm>
          <a:prstGeom prst="rect">
            <a:avLst/>
          </a:prstGeo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3200" dirty="0">
                <a:latin typeface="NikoshBAN" panose="02000000000000000000" pitchFamily="2" charset="0"/>
                <a:cs typeface="NikoshBAN" panose="02000000000000000000" pitchFamily="2" charset="0"/>
              </a:rPr>
              <a:t>একক কাজঃ </a:t>
            </a:r>
            <a:endParaRPr lang="en-US" sz="32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EF10B6F9-DB03-4D98-95A1-CBD7447F104A}"/>
              </a:ext>
            </a:extLst>
          </p:cNvPr>
          <p:cNvSpPr txBox="1"/>
          <p:nvPr/>
        </p:nvSpPr>
        <p:spPr>
          <a:xfrm>
            <a:off x="1502230" y="2890391"/>
            <a:ext cx="8784770" cy="1077218"/>
          </a:xfrm>
          <a:prstGeom prst="rect">
            <a:avLst/>
          </a:prstGeo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marL="457200" indent="-457200">
              <a:buFont typeface="Wingdings" panose="05000000000000000000" pitchFamily="2" charset="2"/>
              <a:buChar char="&amp;"/>
            </a:pPr>
            <a:r>
              <a:rPr lang="bn-IN" sz="3200" dirty="0">
                <a:latin typeface="NikoshBAN" panose="02000000000000000000" pitchFamily="2" charset="0"/>
                <a:cs typeface="NikoshBAN" panose="02000000000000000000" pitchFamily="2" charset="0"/>
              </a:rPr>
              <a:t>ম্যাগনেশিয়াম ও আর্গনের অবস্থান পর্যায় সারণিতে যুক্তিযুক্ত-উক্তিটি ব্যাখ্যা কর।   </a:t>
            </a:r>
            <a:endParaRPr lang="en-US" sz="32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5CAE9F92-F0C9-4DDC-8F18-5CBD4B828383}"/>
              </a:ext>
            </a:extLst>
          </p:cNvPr>
          <p:cNvSpPr txBox="1"/>
          <p:nvPr/>
        </p:nvSpPr>
        <p:spPr>
          <a:xfrm>
            <a:off x="9601201" y="337457"/>
            <a:ext cx="1959428" cy="523220"/>
          </a:xfrm>
          <a:prstGeom prst="rect">
            <a:avLst/>
          </a:prstGeom>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IN" sz="2800" dirty="0">
                <a:latin typeface="NikoshBAN" panose="02000000000000000000" pitchFamily="2" charset="0"/>
                <a:cs typeface="NikoshBAN" panose="02000000000000000000" pitchFamily="2" charset="0"/>
              </a:rPr>
              <a:t>সময়ঃ ৮মিনিট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6240528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0D8C08-5D38-4FC4-A165-8A7C39BC11CA}"/>
              </a:ext>
            </a:extLst>
          </p:cNvPr>
          <p:cNvSpPr txBox="1"/>
          <p:nvPr/>
        </p:nvSpPr>
        <p:spPr>
          <a:xfrm>
            <a:off x="1545773" y="274290"/>
            <a:ext cx="1807028" cy="3154710"/>
          </a:xfrm>
          <a:prstGeom prst="rect">
            <a:avLst/>
          </a:prstGeom>
          <a:noFill/>
        </p:spPr>
        <p:txBody>
          <a:bodyPr wrap="square" rtlCol="0">
            <a:spAutoFit/>
          </a:bodyPr>
          <a:lstStyle/>
          <a:p>
            <a:r>
              <a:rPr lang="en-US" sz="19900" dirty="0"/>
              <a:t>H</a:t>
            </a:r>
          </a:p>
        </p:txBody>
      </p:sp>
      <p:sp>
        <p:nvSpPr>
          <p:cNvPr id="3" name="TextBox 2">
            <a:extLst>
              <a:ext uri="{FF2B5EF4-FFF2-40B4-BE49-F238E27FC236}">
                <a16:creationId xmlns:a16="http://schemas.microsoft.com/office/drawing/2014/main" id="{9CBDC76D-121D-400A-A48C-60790929DE30}"/>
              </a:ext>
            </a:extLst>
          </p:cNvPr>
          <p:cNvSpPr txBox="1"/>
          <p:nvPr/>
        </p:nvSpPr>
        <p:spPr>
          <a:xfrm>
            <a:off x="4767942" y="1559257"/>
            <a:ext cx="4844143"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এ</a:t>
            </a:r>
            <a:r>
              <a:rPr lang="bn-BD"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চ</a:t>
            </a:r>
            <a:r>
              <a:rPr lang="en-US" sz="3200" dirty="0" err="1">
                <a:latin typeface="NikoshBAN" panose="02000000000000000000" pitchFamily="2" charset="0"/>
                <a:cs typeface="NikoshBAN" panose="02000000000000000000" pitchFamily="2" charset="0"/>
              </a:rPr>
              <a:t>িন</a:t>
            </a:r>
            <a:r>
              <a:rPr lang="bn-BD"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ছ? </a:t>
            </a:r>
          </a:p>
        </p:txBody>
      </p:sp>
      <p:sp>
        <p:nvSpPr>
          <p:cNvPr id="4" name="TextBox 3">
            <a:extLst>
              <a:ext uri="{FF2B5EF4-FFF2-40B4-BE49-F238E27FC236}">
                <a16:creationId xmlns:a16="http://schemas.microsoft.com/office/drawing/2014/main" id="{78B667EE-B1E2-45B1-ABFD-06D450875720}"/>
              </a:ext>
            </a:extLst>
          </p:cNvPr>
          <p:cNvSpPr txBox="1"/>
          <p:nvPr/>
        </p:nvSpPr>
        <p:spPr>
          <a:xfrm>
            <a:off x="4615542" y="1656155"/>
            <a:ext cx="4844143"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এটি ধাতু না অধাতু</a:t>
            </a:r>
            <a:r>
              <a:rPr lang="en-US" sz="3200" dirty="0">
                <a:latin typeface="NikoshBAN" panose="02000000000000000000" pitchFamily="2" charset="0"/>
                <a:cs typeface="NikoshBAN" panose="02000000000000000000" pitchFamily="2" charset="0"/>
              </a:rPr>
              <a:t>? </a:t>
            </a:r>
          </a:p>
        </p:txBody>
      </p:sp>
      <p:sp>
        <p:nvSpPr>
          <p:cNvPr id="5" name="TextBox 4">
            <a:extLst>
              <a:ext uri="{FF2B5EF4-FFF2-40B4-BE49-F238E27FC236}">
                <a16:creationId xmlns:a16="http://schemas.microsoft.com/office/drawing/2014/main" id="{65C26028-667D-4033-B0EB-A6DEB2109354}"/>
              </a:ext>
            </a:extLst>
          </p:cNvPr>
          <p:cNvSpPr txBox="1"/>
          <p:nvPr/>
        </p:nvSpPr>
        <p:spPr>
          <a:xfrm>
            <a:off x="3956956" y="1851644"/>
            <a:ext cx="6161314"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হাইড্রোজেনকে গ্রুপ-১ এ স্থান দেওয়ার কারণ কী</a:t>
            </a:r>
            <a:r>
              <a:rPr lang="en-US" sz="3200" dirty="0">
                <a:latin typeface="NikoshBAN" panose="02000000000000000000" pitchFamily="2" charset="0"/>
                <a:cs typeface="NikoshBAN" panose="02000000000000000000" pitchFamily="2" charset="0"/>
              </a:rPr>
              <a:t>? </a:t>
            </a:r>
          </a:p>
        </p:txBody>
      </p:sp>
      <p:sp>
        <p:nvSpPr>
          <p:cNvPr id="6" name="TextBox 5">
            <a:extLst>
              <a:ext uri="{FF2B5EF4-FFF2-40B4-BE49-F238E27FC236}">
                <a16:creationId xmlns:a16="http://schemas.microsoft.com/office/drawing/2014/main" id="{44EDB504-D78E-4D66-855A-8711949E514F}"/>
              </a:ext>
            </a:extLst>
          </p:cNvPr>
          <p:cNvSpPr txBox="1"/>
          <p:nvPr/>
        </p:nvSpPr>
        <p:spPr>
          <a:xfrm>
            <a:off x="3842658" y="2436418"/>
            <a:ext cx="6161314"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হাইড্রোজেনকে গ্রুপ-১ এ স্থান দেওয়ার কারণ কী</a:t>
            </a:r>
            <a:r>
              <a:rPr lang="en-US" sz="3200" dirty="0">
                <a:latin typeface="NikoshBAN" panose="02000000000000000000" pitchFamily="2" charset="0"/>
                <a:cs typeface="NikoshBAN" panose="02000000000000000000" pitchFamily="2" charset="0"/>
              </a:rPr>
              <a:t>? </a:t>
            </a:r>
          </a:p>
        </p:txBody>
      </p:sp>
      <p:sp>
        <p:nvSpPr>
          <p:cNvPr id="7" name="TextBox 6">
            <a:extLst>
              <a:ext uri="{FF2B5EF4-FFF2-40B4-BE49-F238E27FC236}">
                <a16:creationId xmlns:a16="http://schemas.microsoft.com/office/drawing/2014/main" id="{8ABEE318-965F-4199-93C0-3BED13BE563D}"/>
              </a:ext>
            </a:extLst>
          </p:cNvPr>
          <p:cNvSpPr txBox="1"/>
          <p:nvPr/>
        </p:nvSpPr>
        <p:spPr>
          <a:xfrm>
            <a:off x="685800" y="3253694"/>
            <a:ext cx="11103429" cy="3046988"/>
          </a:xfrm>
          <a:prstGeom prst="rect">
            <a:avLst/>
          </a:prstGeom>
          <a:solidFill>
            <a:schemeClr val="bg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marL="457200" indent="-457200">
              <a:buFont typeface="Wingdings" panose="05000000000000000000" pitchFamily="2" charset="2"/>
              <a:buChar char="§"/>
            </a:pPr>
            <a:r>
              <a:rPr lang="bn-IN" sz="3200" dirty="0">
                <a:latin typeface="NikoshBAN" panose="02000000000000000000" pitchFamily="2" charset="0"/>
                <a:cs typeface="NikoshBAN" panose="02000000000000000000" pitchFamily="2" charset="0"/>
              </a:rPr>
              <a:t>হাইড্রোজেন একটি অধাতু। হাইড্রোজেনকে তীব্র ক্ষার ধাতুর সাথে গ্রুপ-১ এ স্থান দেওয়ার কারণ হচ্ছে, ক্ষার ধাতুর মত এর বাইরের প্রধান শক্তিস্তরে একটি ইলেকট্রন থাকে এবং এর অনেক বৈশিষ্ট্য/ধর্ম ক্ষার ধাতুর সাথে মিলে যায়। </a:t>
            </a:r>
          </a:p>
          <a:p>
            <a:pPr marL="457200" indent="-457200">
              <a:buFont typeface="Wingdings" panose="05000000000000000000" pitchFamily="2" charset="2"/>
              <a:buChar char="§"/>
            </a:pPr>
            <a:r>
              <a:rPr lang="bn-IN" sz="3200" dirty="0">
                <a:latin typeface="NikoshBAN" panose="02000000000000000000" pitchFamily="2" charset="0"/>
                <a:cs typeface="NikoshBAN" panose="02000000000000000000" pitchFamily="2" charset="0"/>
              </a:rPr>
              <a:t>আবার এর অনেক বৈশিষ্ট্য হ্যালোজেনের সাথেও মিলে যায়। হ্যালোজেনের মত সে একটি ইলেকট্রন গ্রহণ করতে পারে। তাই হাইড্রোজেনের বেশির ভাগ ধর্ম ক্ষার ধাতুর সাথে মিলে যায় তাই তাকে গ্রুপ-১ এ স্থান দেওয়া হয়েছে। </a:t>
            </a:r>
            <a:r>
              <a:rPr lang="en-US" sz="3200" dirty="0">
                <a:latin typeface="NikoshBAN" panose="02000000000000000000" pitchFamily="2" charset="0"/>
                <a:cs typeface="NikoshBAN" panose="02000000000000000000" pitchFamily="2" charset="0"/>
              </a:rPr>
              <a:t> </a:t>
            </a:r>
          </a:p>
        </p:txBody>
      </p:sp>
      <p:sp>
        <p:nvSpPr>
          <p:cNvPr id="8" name="TextBox 7">
            <a:extLst>
              <a:ext uri="{FF2B5EF4-FFF2-40B4-BE49-F238E27FC236}">
                <a16:creationId xmlns:a16="http://schemas.microsoft.com/office/drawing/2014/main" id="{FACFC19E-7D46-4844-99CE-4CE94F076012}"/>
              </a:ext>
            </a:extLst>
          </p:cNvPr>
          <p:cNvSpPr txBox="1"/>
          <p:nvPr/>
        </p:nvSpPr>
        <p:spPr>
          <a:xfrm>
            <a:off x="4506686" y="2836619"/>
            <a:ext cx="3178627"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ম</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ল</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য়</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33551947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1" nodeType="clickEffect">
                                  <p:stCondLst>
                                    <p:cond delay="0"/>
                                  </p:stCondLst>
                                  <p:childTnLst>
                                    <p:animEffect transition="out" filter="randombar(horizont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1" nodeType="clickEffect">
                                  <p:stCondLst>
                                    <p:cond delay="0"/>
                                  </p:stCondLst>
                                  <p:childTnLst>
                                    <p:animEffect transition="out" filter="randombar(horizontal)">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xit" presetSubtype="10" fill="hold" grpId="1" nodeType="clickEffect">
                                  <p:stCondLst>
                                    <p:cond delay="0"/>
                                  </p:stCondLst>
                                  <p:childTnLst>
                                    <p:animEffect transition="out" filter="randombar(horizontal)">
                                      <p:cBhvr>
                                        <p:cTn id="41" dur="500"/>
                                        <p:tgtEl>
                                          <p:spTgt spid="6"/>
                                        </p:tgtEl>
                                      </p:cBhvr>
                                    </p:animEffect>
                                    <p:set>
                                      <p:cBhvr>
                                        <p:cTn id="42" dur="1" fill="hold">
                                          <p:stCondLst>
                                            <p:cond delay="499"/>
                                          </p:stCondLst>
                                        </p:cTn>
                                        <p:tgtEl>
                                          <p:spTgt spid="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inVertic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P spid="6" grpId="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06C48-45D4-4851-8E81-99A6B0AF7767}"/>
              </a:ext>
            </a:extLst>
          </p:cNvPr>
          <p:cNvSpPr txBox="1"/>
          <p:nvPr/>
        </p:nvSpPr>
        <p:spPr>
          <a:xfrm>
            <a:off x="1338945" y="274290"/>
            <a:ext cx="3374570" cy="3154710"/>
          </a:xfrm>
          <a:prstGeom prst="rect">
            <a:avLst/>
          </a:prstGeom>
          <a:noFill/>
        </p:spPr>
        <p:txBody>
          <a:bodyPr wrap="square" rtlCol="0">
            <a:spAutoFit/>
          </a:bodyPr>
          <a:lstStyle/>
          <a:p>
            <a:r>
              <a:rPr lang="en-US" sz="19900" dirty="0"/>
              <a:t>He</a:t>
            </a:r>
          </a:p>
        </p:txBody>
      </p:sp>
      <p:sp>
        <p:nvSpPr>
          <p:cNvPr id="3" name="TextBox 2">
            <a:extLst>
              <a:ext uri="{FF2B5EF4-FFF2-40B4-BE49-F238E27FC236}">
                <a16:creationId xmlns:a16="http://schemas.microsoft.com/office/drawing/2014/main" id="{85957D4E-C080-4ECB-8DBB-842D06E36770}"/>
              </a:ext>
            </a:extLst>
          </p:cNvPr>
          <p:cNvSpPr txBox="1"/>
          <p:nvPr/>
        </p:nvSpPr>
        <p:spPr>
          <a:xfrm>
            <a:off x="5127172" y="1722997"/>
            <a:ext cx="4702629"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এ</a:t>
            </a:r>
            <a:r>
              <a:rPr lang="bn-BD"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চ</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ত</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ছ? </a:t>
            </a:r>
          </a:p>
        </p:txBody>
      </p:sp>
      <p:sp>
        <p:nvSpPr>
          <p:cNvPr id="4" name="TextBox 3">
            <a:extLst>
              <a:ext uri="{FF2B5EF4-FFF2-40B4-BE49-F238E27FC236}">
                <a16:creationId xmlns:a16="http://schemas.microsoft.com/office/drawing/2014/main" id="{0B3F8501-FA1E-4CF6-AB74-750397DBD692}"/>
              </a:ext>
            </a:extLst>
          </p:cNvPr>
          <p:cNvSpPr txBox="1"/>
          <p:nvPr/>
        </p:nvSpPr>
        <p:spPr>
          <a:xfrm>
            <a:off x="4637313" y="2307772"/>
            <a:ext cx="6128659"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একে ১৮ নম্বর গ্রুপে স্থান দেওয়ার কারণ কী</a:t>
            </a:r>
            <a:r>
              <a:rPr lang="en-US" sz="3200" dirty="0">
                <a:latin typeface="NikoshBAN" panose="02000000000000000000" pitchFamily="2" charset="0"/>
                <a:cs typeface="NikoshBAN" panose="02000000000000000000" pitchFamily="2" charset="0"/>
              </a:rPr>
              <a:t>? </a:t>
            </a:r>
          </a:p>
        </p:txBody>
      </p:sp>
      <p:sp>
        <p:nvSpPr>
          <p:cNvPr id="5" name="TextBox 4">
            <a:extLst>
              <a:ext uri="{FF2B5EF4-FFF2-40B4-BE49-F238E27FC236}">
                <a16:creationId xmlns:a16="http://schemas.microsoft.com/office/drawing/2014/main" id="{05F6D910-B971-49BF-B29F-F3BABBB59B7F}"/>
              </a:ext>
            </a:extLst>
          </p:cNvPr>
          <p:cNvSpPr txBox="1"/>
          <p:nvPr/>
        </p:nvSpPr>
        <p:spPr>
          <a:xfrm>
            <a:off x="1730830" y="3894977"/>
            <a:ext cx="9035142" cy="2062103"/>
          </a:xfrm>
          <a:prstGeom prst="rect">
            <a:avLst/>
          </a:prstGeom>
          <a:solidFill>
            <a:schemeClr val="bg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marL="457200" indent="-457200">
              <a:buFont typeface="Wingdings" panose="05000000000000000000" pitchFamily="2" charset="2"/>
              <a:buChar char="v"/>
            </a:pPr>
            <a:r>
              <a:rPr lang="bn-IN" sz="3200" dirty="0">
                <a:latin typeface="NikoshBAN" panose="02000000000000000000" pitchFamily="2" charset="0"/>
                <a:cs typeface="NikoshBAN" panose="02000000000000000000" pitchFamily="2" charset="0"/>
              </a:rPr>
              <a:t>হিলিয়ামের বিন্যাস অনুযায়ী ২ নম্বর গ্রুপে থাকার কথা। কিন্তু তাকে ১৮ নম্বর গ্রুপে রাখা হয়েছে। কারণ হিলিয়াম একটি নিস্ক্রিয় মৌল। ২য় গ্রুপের মৌলের সাথে তার কোনো মিল নেই কিন্তু ১৮ নম্বর গ্রুপের মৌলের সাথে মিল রয়েছে। তাই তাকে ১৮ নম্বর গ্রুপে রাখা হয়েছে। </a:t>
            </a:r>
            <a:r>
              <a:rPr lang="en-US" sz="32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972812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1" nodeType="clickEffect">
                                  <p:stCondLst>
                                    <p:cond delay="0"/>
                                  </p:stCondLst>
                                  <p:childTnLst>
                                    <p:anim calcmode="lin" valueType="num">
                                      <p:cBhvr>
                                        <p:cTn id="11" dur="500"/>
                                        <p:tgtEl>
                                          <p:spTgt spid="3"/>
                                        </p:tgtEl>
                                        <p:attrNameLst>
                                          <p:attrName>ppt_w</p:attrName>
                                        </p:attrNameLst>
                                      </p:cBhvr>
                                      <p:tavLst>
                                        <p:tav tm="0">
                                          <p:val>
                                            <p:strVal val="ppt_w"/>
                                          </p:val>
                                        </p:tav>
                                        <p:tav tm="100000">
                                          <p:val>
                                            <p:fltVal val="0"/>
                                          </p:val>
                                        </p:tav>
                                      </p:tavLst>
                                    </p:anim>
                                    <p:anim calcmode="lin" valueType="num">
                                      <p:cBhvr>
                                        <p:cTn id="12" dur="500"/>
                                        <p:tgtEl>
                                          <p:spTgt spid="3"/>
                                        </p:tgtEl>
                                        <p:attrNameLst>
                                          <p:attrName>ppt_h</p:attrName>
                                        </p:attrNameLst>
                                      </p:cBhvr>
                                      <p:tavLst>
                                        <p:tav tm="0">
                                          <p:val>
                                            <p:strVal val="ppt_h"/>
                                          </p:val>
                                        </p:tav>
                                        <p:tav tm="100000">
                                          <p:val>
                                            <p:fltVal val="0"/>
                                          </p:val>
                                        </p:tav>
                                      </p:tavLst>
                                    </p:anim>
                                    <p:animEffect transition="out" filter="fade">
                                      <p:cBhvr>
                                        <p:cTn id="13" dur="500"/>
                                        <p:tgtEl>
                                          <p:spTgt spid="3"/>
                                        </p:tgtEl>
                                      </p:cBhvr>
                                    </p:animEffect>
                                    <p:set>
                                      <p:cBhvr>
                                        <p:cTn id="14" dur="1" fill="hold">
                                          <p:stCondLst>
                                            <p:cond delay="499"/>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500"/>
                                        <p:tgtEl>
                                          <p:spTgt spid="4"/>
                                        </p:tgtEl>
                                        <p:attrNameLst>
                                          <p:attrName>ppt_w</p:attrName>
                                        </p:attrNameLst>
                                      </p:cBhvr>
                                      <p:tavLst>
                                        <p:tav tm="0">
                                          <p:val>
                                            <p:strVal val="ppt_w"/>
                                          </p:val>
                                        </p:tav>
                                        <p:tav tm="100000">
                                          <p:val>
                                            <p:fltVal val="0"/>
                                          </p:val>
                                        </p:tav>
                                      </p:tavLst>
                                    </p:anim>
                                    <p:anim calcmode="lin" valueType="num">
                                      <p:cBhvr>
                                        <p:cTn id="24" dur="500"/>
                                        <p:tgtEl>
                                          <p:spTgt spid="4"/>
                                        </p:tgtEl>
                                        <p:attrNameLst>
                                          <p:attrName>ppt_h</p:attrName>
                                        </p:attrNameLst>
                                      </p:cBhvr>
                                      <p:tavLst>
                                        <p:tav tm="0">
                                          <p:val>
                                            <p:strVal val="ppt_h"/>
                                          </p:val>
                                        </p:tav>
                                        <p:tav tm="100000">
                                          <p:val>
                                            <p:fltVal val="0"/>
                                          </p:val>
                                        </p:tav>
                                      </p:tavLst>
                                    </p:anim>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dissolv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C:\Documents and Settings\Mike\My Documents\Development\Powerpoint\colpt.jpg">
            <a:extLst>
              <a:ext uri="{FF2B5EF4-FFF2-40B4-BE49-F238E27FC236}">
                <a16:creationId xmlns:a16="http://schemas.microsoft.com/office/drawing/2014/main" id="{9C3E3535-13F2-43F1-A575-A240359A08CA}"/>
              </a:ext>
            </a:extLst>
          </p:cNvPr>
          <p:cNvPicPr>
            <a:picLocks noChangeAspect="1" noChangeArrowheads="1"/>
          </p:cNvPicPr>
          <p:nvPr/>
        </p:nvPicPr>
        <p:blipFill>
          <a:blip r:embed="rId2" cstate="print"/>
          <a:srcRect/>
          <a:stretch>
            <a:fillRect/>
          </a:stretch>
        </p:blipFill>
        <p:spPr bwMode="auto">
          <a:xfrm>
            <a:off x="228600" y="21772"/>
            <a:ext cx="9756397" cy="3964102"/>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 name="Picture 1">
            <a:extLst>
              <a:ext uri="{FF2B5EF4-FFF2-40B4-BE49-F238E27FC236}">
                <a16:creationId xmlns:a16="http://schemas.microsoft.com/office/drawing/2014/main" id="{31E47B63-994C-4F92-B8BC-15B649DCEAD0}"/>
              </a:ext>
            </a:extLst>
          </p:cNvPr>
          <p:cNvPicPr>
            <a:picLocks noChangeAspect="1"/>
          </p:cNvPicPr>
          <p:nvPr/>
        </p:nvPicPr>
        <p:blipFill>
          <a:blip r:embed="rId3"/>
          <a:stretch>
            <a:fillRect/>
          </a:stretch>
        </p:blipFill>
        <p:spPr>
          <a:xfrm>
            <a:off x="177489" y="2955603"/>
            <a:ext cx="9858617" cy="1084701"/>
          </a:xfrm>
          <a:prstGeom prst="rect">
            <a:avLst/>
          </a:prstGeom>
        </p:spPr>
      </p:pic>
      <p:sp>
        <p:nvSpPr>
          <p:cNvPr id="4" name="TextBox 3">
            <a:extLst>
              <a:ext uri="{FF2B5EF4-FFF2-40B4-BE49-F238E27FC236}">
                <a16:creationId xmlns:a16="http://schemas.microsoft.com/office/drawing/2014/main" id="{991AD021-6A9D-4CC2-AAF0-4579BE304E5B}"/>
              </a:ext>
            </a:extLst>
          </p:cNvPr>
          <p:cNvSpPr txBox="1"/>
          <p:nvPr/>
        </p:nvSpPr>
        <p:spPr>
          <a:xfrm>
            <a:off x="2514600" y="4183364"/>
            <a:ext cx="4724400"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এদেরকে কি বলে? </a:t>
            </a:r>
            <a:endParaRPr lang="en-US" sz="32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CE13A61B-32B5-4487-ADCA-C5F713DA6EB7}"/>
              </a:ext>
            </a:extLst>
          </p:cNvPr>
          <p:cNvSpPr txBox="1"/>
          <p:nvPr/>
        </p:nvSpPr>
        <p:spPr>
          <a:xfrm>
            <a:off x="2514600" y="4310722"/>
            <a:ext cx="6302829"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এদেরকে সারণির নিচে রাখা হয়েছে কেন? </a:t>
            </a:r>
            <a:endParaRPr lang="en-US" sz="32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CD314A7A-730A-4F24-B3D5-5EF5875C8196}"/>
              </a:ext>
            </a:extLst>
          </p:cNvPr>
          <p:cNvSpPr txBox="1"/>
          <p:nvPr/>
        </p:nvSpPr>
        <p:spPr>
          <a:xfrm>
            <a:off x="869095" y="4603109"/>
            <a:ext cx="10453809" cy="2062103"/>
          </a:xfrm>
          <a:prstGeom prst="rect">
            <a:avLst/>
          </a:prstGeom>
          <a:solidFill>
            <a:schemeClr val="accent2">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457200" indent="-457200">
              <a:buFont typeface="Arial" panose="020B0604020202020204" pitchFamily="34" charset="0"/>
              <a:buChar char="•"/>
            </a:pPr>
            <a:r>
              <a:rPr lang="bn-IN" sz="3200" dirty="0">
                <a:latin typeface="NikoshBAN" panose="02000000000000000000" pitchFamily="2" charset="0"/>
                <a:cs typeface="NikoshBAN" panose="02000000000000000000" pitchFamily="2" charset="0"/>
              </a:rPr>
              <a:t>এদেরকে ল্যান্থেনাইড ও অ্যাক্টিনাইড সারি বলে। এদেরকে পর্যায় সারনির নিচে রাখার কারণ হচ্ছে-তারা ৬ ও ৭ নম্বর পর্যায়ের ৩ নম্বর গ্রুপে অবস্থিত। তাই এই গ্রুপে তাদের রাখা অনেকটা কঠিন এবং এই গ্রুপে রাখলে পর্যায় সারণির সৌন্দর্য নষ্ট হত তাই তাদের নিচে আলাদা করে রাখা হয়েছে।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70785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2"/>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xit" presetSubtype="10" fill="hold" grpId="1" nodeType="clickEffect">
                                  <p:stCondLst>
                                    <p:cond delay="0"/>
                                  </p:stCondLst>
                                  <p:childTnLst>
                                    <p:animEffect transition="out" filter="randombar(horizontal)">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xit" presetSubtype="10" fill="hold" grpId="1" nodeType="clickEffect">
                                  <p:stCondLst>
                                    <p:cond delay="0"/>
                                  </p:stCondLst>
                                  <p:childTnLst>
                                    <p:animEffect transition="out" filter="randombar(horizont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FB8183-7565-4921-BB03-C9728E17704F}"/>
              </a:ext>
            </a:extLst>
          </p:cNvPr>
          <p:cNvSpPr txBox="1"/>
          <p:nvPr/>
        </p:nvSpPr>
        <p:spPr>
          <a:xfrm>
            <a:off x="1687286" y="1142999"/>
            <a:ext cx="2100943" cy="646331"/>
          </a:xfrm>
          <a:prstGeom prst="rect">
            <a:avLst/>
          </a:prstGeom>
          <a:solidFill>
            <a:schemeClr val="accent3">
              <a:lumMod val="40000"/>
              <a:lumOff val="60000"/>
            </a:schemeClr>
          </a:solidFill>
        </p:spPr>
        <p:txBody>
          <a:bodyPr wrap="square" rtlCol="0">
            <a:spAutoFit/>
          </a:bodyPr>
          <a:lstStyle/>
          <a:p>
            <a:r>
              <a:rPr lang="bn-IN" sz="3600" dirty="0">
                <a:latin typeface="NikoshBAN" panose="02000000000000000000" pitchFamily="2" charset="0"/>
                <a:cs typeface="NikoshBAN" panose="02000000000000000000" pitchFamily="2" charset="0"/>
              </a:rPr>
              <a:t>দলীয় কাজঃ </a:t>
            </a:r>
            <a:endParaRPr lang="en-US" sz="36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54A3972D-FB48-4D48-8B1C-A4FEDF094A04}"/>
              </a:ext>
            </a:extLst>
          </p:cNvPr>
          <p:cNvSpPr txBox="1"/>
          <p:nvPr/>
        </p:nvSpPr>
        <p:spPr>
          <a:xfrm>
            <a:off x="1589315" y="3026229"/>
            <a:ext cx="8436428" cy="646331"/>
          </a:xfrm>
          <a:prstGeom prst="rect">
            <a:avLst/>
          </a:prstGeom>
          <a:solidFill>
            <a:schemeClr val="accent3">
              <a:lumMod val="40000"/>
              <a:lumOff val="60000"/>
            </a:schemeClr>
          </a:solidFill>
        </p:spPr>
        <p:txBody>
          <a:bodyPr wrap="square" rtlCol="0">
            <a:spAutoFit/>
          </a:bodyPr>
          <a:lstStyle/>
          <a:p>
            <a:pPr marL="571500" indent="-571500">
              <a:buFont typeface="Wingdings" panose="05000000000000000000" pitchFamily="2" charset="2"/>
              <a:buChar char="Ø"/>
            </a:pPr>
            <a:r>
              <a:rPr lang="bn-IN" sz="3600" dirty="0">
                <a:latin typeface="NikoshBAN" panose="02000000000000000000" pitchFamily="2" charset="0"/>
                <a:cs typeface="NikoshBAN" panose="02000000000000000000" pitchFamily="2" charset="0"/>
              </a:rPr>
              <a:t>পর্যায় সারণির ব্যতিক্রম বৈশিষ্ট্য ব্যাখ্যা কর। </a:t>
            </a:r>
            <a:endParaRPr lang="en-US" sz="36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76C6A76D-661E-41FC-86B7-02140EBC7388}"/>
              </a:ext>
            </a:extLst>
          </p:cNvPr>
          <p:cNvSpPr txBox="1"/>
          <p:nvPr/>
        </p:nvSpPr>
        <p:spPr>
          <a:xfrm>
            <a:off x="10025743" y="195941"/>
            <a:ext cx="2100943" cy="523220"/>
          </a:xfrm>
          <a:prstGeom prst="rect">
            <a:avLst/>
          </a:prstGeom>
          <a:solidFill>
            <a:schemeClr val="accent3">
              <a:lumMod val="40000"/>
              <a:lumOff val="60000"/>
            </a:schemeClr>
          </a:solidFill>
        </p:spPr>
        <p:txBody>
          <a:bodyPr wrap="square" rtlCol="0">
            <a:spAutoFit/>
          </a:bodyPr>
          <a:lstStyle/>
          <a:p>
            <a:r>
              <a:rPr lang="bn-IN" sz="2800" dirty="0">
                <a:latin typeface="NikoshBAN" panose="02000000000000000000" pitchFamily="2" charset="0"/>
                <a:cs typeface="NikoshBAN" panose="02000000000000000000" pitchFamily="2" charset="0"/>
              </a:rPr>
              <a:t>সময়ঃ ৬মিনিট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33665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608520-BE8D-47DF-844B-57F0706C2E5A}"/>
              </a:ext>
            </a:extLst>
          </p:cNvPr>
          <p:cNvSpPr txBox="1"/>
          <p:nvPr/>
        </p:nvSpPr>
        <p:spPr>
          <a:xfrm>
            <a:off x="1828801" y="819483"/>
            <a:ext cx="3690257" cy="707886"/>
          </a:xfrm>
          <a:prstGeom prst="rect">
            <a:avLst/>
          </a:prstGeom>
          <a:solidFill>
            <a:schemeClr val="tx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IN" sz="4000" dirty="0">
                <a:latin typeface="NikoshBAN" panose="02000000000000000000" pitchFamily="2" charset="0"/>
                <a:cs typeface="NikoshBAN" panose="02000000000000000000" pitchFamily="2" charset="0"/>
              </a:rPr>
              <a:t>মূল্যায়নঃ </a:t>
            </a:r>
            <a:endParaRPr lang="en-US" sz="40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ADF168EF-D66A-446B-A06D-3462A0CA4221}"/>
              </a:ext>
            </a:extLst>
          </p:cNvPr>
          <p:cNvSpPr txBox="1"/>
          <p:nvPr/>
        </p:nvSpPr>
        <p:spPr>
          <a:xfrm>
            <a:off x="1562100" y="1796142"/>
            <a:ext cx="8392885" cy="584775"/>
          </a:xfrm>
          <a:prstGeom prst="rect">
            <a:avLst/>
          </a:prstGeom>
          <a:solidFill>
            <a:schemeClr val="tx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IN" sz="3200" dirty="0">
                <a:latin typeface="NikoshBAN" panose="02000000000000000000" pitchFamily="2" charset="0"/>
                <a:cs typeface="NikoshBAN" panose="02000000000000000000" pitchFamily="2" charset="0"/>
              </a:rPr>
              <a:t>১) সোডিয়ামের গ্রুপ ও পর্যায় সংখ্যা কত?  </a:t>
            </a:r>
            <a:endParaRPr lang="en-US" sz="32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B6866FFA-95E5-4B55-8513-B843C19A24B0}"/>
              </a:ext>
            </a:extLst>
          </p:cNvPr>
          <p:cNvSpPr txBox="1"/>
          <p:nvPr/>
        </p:nvSpPr>
        <p:spPr>
          <a:xfrm>
            <a:off x="1562100" y="2505242"/>
            <a:ext cx="8392885" cy="584775"/>
          </a:xfrm>
          <a:prstGeom prst="rect">
            <a:avLst/>
          </a:prstGeom>
          <a:solidFill>
            <a:schemeClr val="tx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IN" sz="3200" dirty="0">
                <a:latin typeface="NikoshBAN" panose="02000000000000000000" pitchFamily="2" charset="0"/>
                <a:cs typeface="NikoshBAN" panose="02000000000000000000" pitchFamily="2" charset="0"/>
              </a:rPr>
              <a:t>২) ক্লোরিনের গ্রুপ ও পর্যায় সংখ্যা কত?  </a:t>
            </a:r>
            <a:endParaRPr lang="en-US" sz="32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D5EA75A0-B2EF-45CC-9D52-DEC73101D51B}"/>
              </a:ext>
            </a:extLst>
          </p:cNvPr>
          <p:cNvSpPr txBox="1"/>
          <p:nvPr/>
        </p:nvSpPr>
        <p:spPr>
          <a:xfrm>
            <a:off x="1562100" y="3289010"/>
            <a:ext cx="8392885" cy="58477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IN" sz="3200" dirty="0">
                <a:latin typeface="NikoshBAN" panose="02000000000000000000" pitchFamily="2" charset="0"/>
                <a:cs typeface="NikoshBAN" panose="02000000000000000000" pitchFamily="2" charset="0"/>
              </a:rPr>
              <a:t>৩) পর্যায় সারণিতে ম্যাগনেশিয়ামের অবস্থান কি যুক্তিযুক্ত?  </a:t>
            </a:r>
            <a:endParaRPr lang="en-US" sz="3200"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43A37567-4ECD-40B9-B77B-0C9735024670}"/>
              </a:ext>
            </a:extLst>
          </p:cNvPr>
          <p:cNvSpPr txBox="1"/>
          <p:nvPr/>
        </p:nvSpPr>
        <p:spPr>
          <a:xfrm>
            <a:off x="1562100" y="4181638"/>
            <a:ext cx="8392885" cy="58477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IN" sz="3200" dirty="0">
                <a:latin typeface="NikoshBAN" panose="02000000000000000000" pitchFamily="2" charset="0"/>
                <a:cs typeface="NikoshBAN" panose="02000000000000000000" pitchFamily="2" charset="0"/>
              </a:rPr>
              <a:t>৩) পর্যায় সারণিতে হিলিয়ামের অবস্থান কি যথাযথ?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0968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100000">
              <a:schemeClr val="accent2"/>
            </a:gs>
          </a:gsLst>
          <a:lin ang="5400000" scaled="1"/>
          <a:tileRect/>
        </a:gra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29AF35F3-02D2-4D9D-9EE1-1FCFB50C2445}"/>
              </a:ext>
            </a:extLst>
          </p:cNvPr>
          <p:cNvSpPr/>
          <p:nvPr/>
        </p:nvSpPr>
        <p:spPr>
          <a:xfrm>
            <a:off x="2182586" y="2117271"/>
            <a:ext cx="7826828" cy="2623457"/>
          </a:xfrm>
          <a:prstGeom prst="ellipse">
            <a:avLst/>
          </a:prstGeom>
          <a:gradFill>
            <a:gsLst>
              <a:gs pos="0">
                <a:schemeClr val="accent2">
                  <a:lumMod val="0"/>
                </a:schemeClr>
              </a:gs>
              <a:gs pos="100000">
                <a:schemeClr val="accent2"/>
              </a:gs>
            </a:gsLst>
            <a:lin ang="5400000" scaled="1"/>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dirty="0" err="1">
                <a:latin typeface="NikoshBAN" panose="02000000000000000000" pitchFamily="2" charset="0"/>
                <a:cs typeface="NikoshBAN" panose="02000000000000000000" pitchFamily="2" charset="0"/>
              </a:rPr>
              <a:t>ধন্যবাদ</a:t>
            </a:r>
            <a:endParaRPr lang="en-US" sz="1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80263136"/>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D61EF1-565F-42C8-95AA-BB4034130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71725" cy="3105150"/>
          </a:xfrm>
          <a:prstGeom prst="ellipse">
            <a:avLst/>
          </a:prstGeom>
          <a:ln>
            <a:noFill/>
          </a:ln>
          <a:effectLst>
            <a:softEdge rad="112500"/>
          </a:effectLst>
        </p:spPr>
      </p:pic>
      <p:sp>
        <p:nvSpPr>
          <p:cNvPr id="4" name="TextBox 3">
            <a:extLst>
              <a:ext uri="{FF2B5EF4-FFF2-40B4-BE49-F238E27FC236}">
                <a16:creationId xmlns:a16="http://schemas.microsoft.com/office/drawing/2014/main" id="{D4E6F680-01CE-4A4C-9B93-61101575A38B}"/>
              </a:ext>
            </a:extLst>
          </p:cNvPr>
          <p:cNvSpPr txBox="1"/>
          <p:nvPr/>
        </p:nvSpPr>
        <p:spPr>
          <a:xfrm>
            <a:off x="226677" y="3207364"/>
            <a:ext cx="5869323" cy="3046988"/>
          </a:xfrm>
          <a:prstGeom prst="rect">
            <a:avLst/>
          </a:prstGeom>
          <a:noFill/>
          <a:ln w="76200">
            <a:solidFill>
              <a:srgbClr val="FF0000"/>
            </a:solidFill>
          </a:ln>
        </p:spPr>
        <p:txBody>
          <a:bodyPr wrap="square" rtlCol="0">
            <a:spAutoFit/>
          </a:bodyPr>
          <a:lstStyle/>
          <a:p>
            <a:r>
              <a:rPr lang="bn-IN" sz="4800" dirty="0">
                <a:latin typeface="NikoshBAN" panose="02000000000000000000" pitchFamily="2" charset="0"/>
                <a:cs typeface="NikoshBAN" panose="02000000000000000000" pitchFamily="2" charset="0"/>
              </a:rPr>
              <a:t>মোঃ ফেরদৌস ওয়াহিদ </a:t>
            </a:r>
          </a:p>
          <a:p>
            <a:r>
              <a:rPr lang="bn-IN" sz="4800" dirty="0">
                <a:latin typeface="NikoshBAN" panose="02000000000000000000" pitchFamily="2" charset="0"/>
                <a:cs typeface="NikoshBAN" panose="02000000000000000000" pitchFamily="2" charset="0"/>
              </a:rPr>
              <a:t>সহকারী শিক্ষক(বিজ্ঞান)</a:t>
            </a:r>
          </a:p>
          <a:p>
            <a:r>
              <a:rPr lang="bn-IN" sz="4800" dirty="0">
                <a:latin typeface="NikoshBAN" panose="02000000000000000000" pitchFamily="2" charset="0"/>
                <a:cs typeface="NikoshBAN" panose="02000000000000000000" pitchFamily="2" charset="0"/>
              </a:rPr>
              <a:t>মাধবপুর পাইলট উচ্চ বিদ্যালয়</a:t>
            </a:r>
          </a:p>
          <a:p>
            <a:r>
              <a:rPr lang="bn-IN" sz="4800" dirty="0">
                <a:latin typeface="NikoshBAN" panose="02000000000000000000" pitchFamily="2" charset="0"/>
                <a:cs typeface="NikoshBAN" panose="02000000000000000000" pitchFamily="2" charset="0"/>
              </a:rPr>
              <a:t>মাধবপুর হবিগঞ্জ</a:t>
            </a:r>
          </a:p>
        </p:txBody>
      </p:sp>
      <p:sp>
        <p:nvSpPr>
          <p:cNvPr id="10" name="Teardrop 9">
            <a:extLst>
              <a:ext uri="{FF2B5EF4-FFF2-40B4-BE49-F238E27FC236}">
                <a16:creationId xmlns:a16="http://schemas.microsoft.com/office/drawing/2014/main" id="{45FDBFBE-94BA-446F-83D7-7519D9A4664D}"/>
              </a:ext>
            </a:extLst>
          </p:cNvPr>
          <p:cNvSpPr/>
          <p:nvPr/>
        </p:nvSpPr>
        <p:spPr>
          <a:xfrm>
            <a:off x="6145998" y="1814353"/>
            <a:ext cx="5514575" cy="3046988"/>
          </a:xfrm>
          <a:prstGeom prst="teardrop">
            <a:avLst>
              <a:gd name="adj" fmla="val 101407"/>
            </a:avLst>
          </a:prstGeom>
          <a:solidFill>
            <a:schemeClr val="accent2">
              <a:alpha val="72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a:latin typeface="NikoshBAN" panose="02000000000000000000" pitchFamily="2" charset="0"/>
                <a:cs typeface="NikoshBAN" panose="02000000000000000000" pitchFamily="2" charset="0"/>
              </a:rPr>
              <a:t>শ্রেণি- নবম/দশম</a:t>
            </a:r>
          </a:p>
          <a:p>
            <a:pPr algn="ctr"/>
            <a:r>
              <a:rPr lang="bn-IN" sz="4400" dirty="0">
                <a:latin typeface="NikoshBAN" panose="02000000000000000000" pitchFamily="2" charset="0"/>
                <a:cs typeface="NikoshBAN" panose="02000000000000000000" pitchFamily="2" charset="0"/>
              </a:rPr>
              <a:t>বিষয়- রসায়ন বিজ্ঞান</a:t>
            </a:r>
          </a:p>
          <a:p>
            <a:pPr algn="ctr"/>
            <a:r>
              <a:rPr lang="bn-IN" sz="4400" dirty="0">
                <a:latin typeface="NikoshBAN" panose="02000000000000000000" pitchFamily="2" charset="0"/>
                <a:cs typeface="NikoshBAN" panose="02000000000000000000" pitchFamily="2" charset="0"/>
              </a:rPr>
              <a:t>অধ্যায়- পর্যায় সারণি</a:t>
            </a:r>
          </a:p>
        </p:txBody>
      </p:sp>
    </p:spTree>
    <p:extLst>
      <p:ext uri="{BB962C8B-B14F-4D97-AF65-F5344CB8AC3E}">
        <p14:creationId xmlns:p14="http://schemas.microsoft.com/office/powerpoint/2010/main" val="25714580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10"/>
                                        </p:tgtEl>
                                        <p:attrNameLst>
                                          <p:attrName>style.color</p:attrName>
                                        </p:attrNameLst>
                                      </p:cBhvr>
                                      <p:to>
                                        <a:srgbClr val="FFC000"/>
                                      </p:to>
                                    </p:animClr>
                                    <p:animClr clrSpc="rgb" dir="cw">
                                      <p:cBhvr>
                                        <p:cTn id="7" dur="500" fill="hold"/>
                                        <p:tgtEl>
                                          <p:spTgt spid="10"/>
                                        </p:tgtEl>
                                        <p:attrNameLst>
                                          <p:attrName>fillcolor</p:attrName>
                                        </p:attrNameLst>
                                      </p:cBhvr>
                                      <p:to>
                                        <a:srgbClr val="FFC000"/>
                                      </p:to>
                                    </p:animClr>
                                    <p:set>
                                      <p:cBhvr>
                                        <p:cTn id="8" dur="500" fill="hold"/>
                                        <p:tgtEl>
                                          <p:spTgt spid="10"/>
                                        </p:tgtEl>
                                        <p:attrNameLst>
                                          <p:attrName>fill.type</p:attrName>
                                        </p:attrNameLst>
                                      </p:cBhvr>
                                      <p:to>
                                        <p:strVal val="solid"/>
                                      </p:to>
                                    </p:set>
                                    <p:set>
                                      <p:cBhvr>
                                        <p:cTn id="9"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90C1A0-890E-4456-8523-4EEA297D80BF}"/>
              </a:ext>
            </a:extLst>
          </p:cNvPr>
          <p:cNvGrpSpPr/>
          <p:nvPr/>
        </p:nvGrpSpPr>
        <p:grpSpPr>
          <a:xfrm>
            <a:off x="827430" y="492605"/>
            <a:ext cx="4101737" cy="4140926"/>
            <a:chOff x="27932744" y="5403518"/>
            <a:chExt cx="13672456" cy="13803086"/>
          </a:xfrm>
        </p:grpSpPr>
        <p:grpSp>
          <p:nvGrpSpPr>
            <p:cNvPr id="3" name="Group 2">
              <a:extLst>
                <a:ext uri="{FF2B5EF4-FFF2-40B4-BE49-F238E27FC236}">
                  <a16:creationId xmlns:a16="http://schemas.microsoft.com/office/drawing/2014/main" id="{B9909A67-6534-4DE7-A407-FB3E4C7B4902}"/>
                </a:ext>
              </a:extLst>
            </p:cNvPr>
            <p:cNvGrpSpPr/>
            <p:nvPr/>
          </p:nvGrpSpPr>
          <p:grpSpPr>
            <a:xfrm>
              <a:off x="27976286" y="5403518"/>
              <a:ext cx="13628914" cy="13803086"/>
              <a:chOff x="27976286" y="5403518"/>
              <a:chExt cx="13628914" cy="13803086"/>
            </a:xfrm>
          </p:grpSpPr>
          <p:grpSp>
            <p:nvGrpSpPr>
              <p:cNvPr id="5" name="Group 4">
                <a:extLst>
                  <a:ext uri="{FF2B5EF4-FFF2-40B4-BE49-F238E27FC236}">
                    <a16:creationId xmlns:a16="http://schemas.microsoft.com/office/drawing/2014/main" id="{EB4A1B7B-2D14-4099-B1B6-52980063F1BD}"/>
                  </a:ext>
                </a:extLst>
              </p:cNvPr>
              <p:cNvGrpSpPr/>
              <p:nvPr/>
            </p:nvGrpSpPr>
            <p:grpSpPr>
              <a:xfrm>
                <a:off x="27976286" y="5403518"/>
                <a:ext cx="13628914" cy="13803086"/>
                <a:chOff x="13280572" y="4136571"/>
                <a:chExt cx="13628914" cy="13803086"/>
              </a:xfrm>
            </p:grpSpPr>
            <p:sp>
              <p:nvSpPr>
                <p:cNvPr id="11" name="Flowchart: Connector 10">
                  <a:extLst>
                    <a:ext uri="{FF2B5EF4-FFF2-40B4-BE49-F238E27FC236}">
                      <a16:creationId xmlns:a16="http://schemas.microsoft.com/office/drawing/2014/main" id="{A6A1A788-876D-4573-9572-4439C69FDB3B}"/>
                    </a:ext>
                  </a:extLst>
                </p:cNvPr>
                <p:cNvSpPr/>
                <p:nvPr/>
              </p:nvSpPr>
              <p:spPr>
                <a:xfrm>
                  <a:off x="13280572" y="4136571"/>
                  <a:ext cx="13628914" cy="13803086"/>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2" name="Flowchart: Connector 11">
                  <a:extLst>
                    <a:ext uri="{FF2B5EF4-FFF2-40B4-BE49-F238E27FC236}">
                      <a16:creationId xmlns:a16="http://schemas.microsoft.com/office/drawing/2014/main" id="{1CB2267E-CDE4-458F-B564-A66CE26BC153}"/>
                    </a:ext>
                  </a:extLst>
                </p:cNvPr>
                <p:cNvSpPr/>
                <p:nvPr/>
              </p:nvSpPr>
              <p:spPr>
                <a:xfrm>
                  <a:off x="23317198" y="463731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3" name="Group 12">
                  <a:extLst>
                    <a:ext uri="{FF2B5EF4-FFF2-40B4-BE49-F238E27FC236}">
                      <a16:creationId xmlns:a16="http://schemas.microsoft.com/office/drawing/2014/main" id="{14F8506A-F5F5-401F-8FB7-F33572BAA5F8}"/>
                    </a:ext>
                  </a:extLst>
                </p:cNvPr>
                <p:cNvGrpSpPr/>
                <p:nvPr/>
              </p:nvGrpSpPr>
              <p:grpSpPr>
                <a:xfrm>
                  <a:off x="14956971" y="5834744"/>
                  <a:ext cx="10341429" cy="10341427"/>
                  <a:chOff x="14956971" y="5834744"/>
                  <a:chExt cx="10341429" cy="10341427"/>
                </a:xfrm>
              </p:grpSpPr>
              <p:sp>
                <p:nvSpPr>
                  <p:cNvPr id="14" name="Flowchart: Connector 13">
                    <a:extLst>
                      <a:ext uri="{FF2B5EF4-FFF2-40B4-BE49-F238E27FC236}">
                        <a16:creationId xmlns:a16="http://schemas.microsoft.com/office/drawing/2014/main" id="{9E9D36BC-A38C-4335-B0A6-3BE6FCC75B08}"/>
                      </a:ext>
                    </a:extLst>
                  </p:cNvPr>
                  <p:cNvSpPr/>
                  <p:nvPr/>
                </p:nvSpPr>
                <p:spPr>
                  <a:xfrm>
                    <a:off x="15414173" y="6270172"/>
                    <a:ext cx="9318170" cy="9492342"/>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5" name="Flowchart: Connector 14">
                    <a:extLst>
                      <a:ext uri="{FF2B5EF4-FFF2-40B4-BE49-F238E27FC236}">
                        <a16:creationId xmlns:a16="http://schemas.microsoft.com/office/drawing/2014/main" id="{3BA39EA4-FD7C-40AB-9776-9BD7D3C8CF22}"/>
                      </a:ext>
                    </a:extLst>
                  </p:cNvPr>
                  <p:cNvSpPr/>
                  <p:nvPr/>
                </p:nvSpPr>
                <p:spPr>
                  <a:xfrm>
                    <a:off x="20203888" y="15131143"/>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6" name="Flowchart: Connector 15">
                    <a:extLst>
                      <a:ext uri="{FF2B5EF4-FFF2-40B4-BE49-F238E27FC236}">
                        <a16:creationId xmlns:a16="http://schemas.microsoft.com/office/drawing/2014/main" id="{A3814E56-744F-4B71-BA54-54BC1213390B}"/>
                      </a:ext>
                    </a:extLst>
                  </p:cNvPr>
                  <p:cNvSpPr/>
                  <p:nvPr/>
                </p:nvSpPr>
                <p:spPr>
                  <a:xfrm>
                    <a:off x="19071772" y="1508760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7" name="Flowchart: Connector 16">
                    <a:extLst>
                      <a:ext uri="{FF2B5EF4-FFF2-40B4-BE49-F238E27FC236}">
                        <a16:creationId xmlns:a16="http://schemas.microsoft.com/office/drawing/2014/main" id="{FF3D0ABD-1EF7-43A6-B29C-21590BA8F0B4}"/>
                      </a:ext>
                    </a:extLst>
                  </p:cNvPr>
                  <p:cNvSpPr/>
                  <p:nvPr/>
                </p:nvSpPr>
                <p:spPr>
                  <a:xfrm>
                    <a:off x="20465143" y="5856515"/>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8" name="Flowchart: Connector 17">
                    <a:extLst>
                      <a:ext uri="{FF2B5EF4-FFF2-40B4-BE49-F238E27FC236}">
                        <a16:creationId xmlns:a16="http://schemas.microsoft.com/office/drawing/2014/main" id="{6E98EA09-27FB-4273-ACE7-945891D3F053}"/>
                      </a:ext>
                    </a:extLst>
                  </p:cNvPr>
                  <p:cNvSpPr/>
                  <p:nvPr/>
                </p:nvSpPr>
                <p:spPr>
                  <a:xfrm>
                    <a:off x="19158858" y="5834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9" name="Group 18">
                    <a:extLst>
                      <a:ext uri="{FF2B5EF4-FFF2-40B4-BE49-F238E27FC236}">
                        <a16:creationId xmlns:a16="http://schemas.microsoft.com/office/drawing/2014/main" id="{8A5A0F85-74C2-40F8-8D0B-125AC080FF4D}"/>
                      </a:ext>
                    </a:extLst>
                  </p:cNvPr>
                  <p:cNvGrpSpPr/>
                  <p:nvPr/>
                </p:nvGrpSpPr>
                <p:grpSpPr>
                  <a:xfrm>
                    <a:off x="17460687" y="8316686"/>
                    <a:ext cx="5225142" cy="5856516"/>
                    <a:chOff x="17460687" y="8316686"/>
                    <a:chExt cx="5225142" cy="5856516"/>
                  </a:xfrm>
                </p:grpSpPr>
                <p:sp>
                  <p:nvSpPr>
                    <p:cNvPr id="25" name="Flowchart: Connector 24">
                      <a:extLst>
                        <a:ext uri="{FF2B5EF4-FFF2-40B4-BE49-F238E27FC236}">
                          <a16:creationId xmlns:a16="http://schemas.microsoft.com/office/drawing/2014/main" id="{7F754D26-B206-4476-BE5A-D0E7494D824C}"/>
                        </a:ext>
                      </a:extLst>
                    </p:cNvPr>
                    <p:cNvSpPr/>
                    <p:nvPr/>
                  </p:nvSpPr>
                  <p:spPr>
                    <a:xfrm>
                      <a:off x="17460687" y="8316686"/>
                      <a:ext cx="5225142" cy="5399314"/>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26" name="Flowchart: Connector 25">
                      <a:extLst>
                        <a:ext uri="{FF2B5EF4-FFF2-40B4-BE49-F238E27FC236}">
                          <a16:creationId xmlns:a16="http://schemas.microsoft.com/office/drawing/2014/main" id="{789B0506-436B-4FE7-915B-4D44CC84E5C7}"/>
                        </a:ext>
                      </a:extLst>
                    </p:cNvPr>
                    <p:cNvSpPr/>
                    <p:nvPr/>
                  </p:nvSpPr>
                  <p:spPr>
                    <a:xfrm>
                      <a:off x="19158858" y="10014857"/>
                      <a:ext cx="1828800" cy="2002972"/>
                    </a:xfrm>
                    <a:prstGeom prst="flowChartConnector">
                      <a:avLst/>
                    </a:prstGeom>
                    <a:solidFill>
                      <a:srgbClr val="C00000"/>
                    </a:solidFill>
                    <a:ln w="762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27" name="Flowchart: Connector 26">
                      <a:extLst>
                        <a:ext uri="{FF2B5EF4-FFF2-40B4-BE49-F238E27FC236}">
                          <a16:creationId xmlns:a16="http://schemas.microsoft.com/office/drawing/2014/main" id="{096EADD5-4E25-47BC-A882-878A394800AB}"/>
                        </a:ext>
                      </a:extLst>
                    </p:cNvPr>
                    <p:cNvSpPr/>
                    <p:nvPr/>
                  </p:nvSpPr>
                  <p:spPr>
                    <a:xfrm>
                      <a:off x="19572514" y="1312817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20" name="Flowchart: Connector 19">
                    <a:extLst>
                      <a:ext uri="{FF2B5EF4-FFF2-40B4-BE49-F238E27FC236}">
                        <a16:creationId xmlns:a16="http://schemas.microsoft.com/office/drawing/2014/main" id="{DD25A076-5860-4A9A-AB39-0578AF52945C}"/>
                      </a:ext>
                    </a:extLst>
                  </p:cNvPr>
                  <p:cNvSpPr/>
                  <p:nvPr/>
                </p:nvSpPr>
                <p:spPr>
                  <a:xfrm>
                    <a:off x="19550743" y="7903029"/>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1" name="Flowchart: Connector 20">
                    <a:extLst>
                      <a:ext uri="{FF2B5EF4-FFF2-40B4-BE49-F238E27FC236}">
                        <a16:creationId xmlns:a16="http://schemas.microsoft.com/office/drawing/2014/main" id="{12654AF2-0A41-4BB3-8743-74645043DEE5}"/>
                      </a:ext>
                    </a:extLst>
                  </p:cNvPr>
                  <p:cNvSpPr/>
                  <p:nvPr/>
                </p:nvSpPr>
                <p:spPr>
                  <a:xfrm rot="7429759">
                    <a:off x="24091236" y="923757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2" name="Flowchart: Connector 21">
                    <a:extLst>
                      <a:ext uri="{FF2B5EF4-FFF2-40B4-BE49-F238E27FC236}">
                        <a16:creationId xmlns:a16="http://schemas.microsoft.com/office/drawing/2014/main" id="{0FC399FD-A738-4C8E-85CA-845A695201AC}"/>
                      </a:ext>
                    </a:extLst>
                  </p:cNvPr>
                  <p:cNvSpPr/>
                  <p:nvPr/>
                </p:nvSpPr>
                <p:spPr>
                  <a:xfrm rot="7429759">
                    <a:off x="24253371" y="1034792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3" name="Flowchart: Connector 22">
                    <a:extLst>
                      <a:ext uri="{FF2B5EF4-FFF2-40B4-BE49-F238E27FC236}">
                        <a16:creationId xmlns:a16="http://schemas.microsoft.com/office/drawing/2014/main" id="{8FCC04C8-8DEE-44F3-B63C-1E675A4A5596}"/>
                      </a:ext>
                    </a:extLst>
                  </p:cNvPr>
                  <p:cNvSpPr/>
                  <p:nvPr/>
                </p:nvSpPr>
                <p:spPr>
                  <a:xfrm>
                    <a:off x="14956971" y="113559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4" name="Flowchart: Connector 23">
                    <a:extLst>
                      <a:ext uri="{FF2B5EF4-FFF2-40B4-BE49-F238E27FC236}">
                        <a16:creationId xmlns:a16="http://schemas.microsoft.com/office/drawing/2014/main" id="{C21E5805-FCFD-4DC2-BA18-29621E7511BF}"/>
                      </a:ext>
                    </a:extLst>
                  </p:cNvPr>
                  <p:cNvSpPr/>
                  <p:nvPr/>
                </p:nvSpPr>
                <p:spPr>
                  <a:xfrm>
                    <a:off x="15036416" y="1010843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grpSp>
          <p:sp>
            <p:nvSpPr>
              <p:cNvPr id="6" name="Flowchart: Connector 5">
                <a:extLst>
                  <a:ext uri="{FF2B5EF4-FFF2-40B4-BE49-F238E27FC236}">
                    <a16:creationId xmlns:a16="http://schemas.microsoft.com/office/drawing/2014/main" id="{2DCBF15A-7172-470D-950C-1DA90EC93CE8}"/>
                  </a:ext>
                </a:extLst>
              </p:cNvPr>
              <p:cNvSpPr/>
              <p:nvPr/>
            </p:nvSpPr>
            <p:spPr>
              <a:xfrm>
                <a:off x="30588857" y="1757374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7" name="Flowchart: Connector 6">
                <a:extLst>
                  <a:ext uri="{FF2B5EF4-FFF2-40B4-BE49-F238E27FC236}">
                    <a16:creationId xmlns:a16="http://schemas.microsoft.com/office/drawing/2014/main" id="{67EF36AB-61B8-4A42-AA74-2A09F5C082E9}"/>
                  </a:ext>
                </a:extLst>
              </p:cNvPr>
              <p:cNvSpPr/>
              <p:nvPr/>
            </p:nvSpPr>
            <p:spPr>
              <a:xfrm>
                <a:off x="39754627" y="16049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8" name="Flowchart: Connector 7">
                <a:extLst>
                  <a:ext uri="{FF2B5EF4-FFF2-40B4-BE49-F238E27FC236}">
                    <a16:creationId xmlns:a16="http://schemas.microsoft.com/office/drawing/2014/main" id="{3B9543DD-42D2-4BE3-AA3C-C382F5E28EEB}"/>
                  </a:ext>
                </a:extLst>
              </p:cNvPr>
              <p:cNvSpPr/>
              <p:nvPr/>
            </p:nvSpPr>
            <p:spPr>
              <a:xfrm>
                <a:off x="40277142" y="150135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9" name="Flowchart: Connector 8">
                <a:extLst>
                  <a:ext uri="{FF2B5EF4-FFF2-40B4-BE49-F238E27FC236}">
                    <a16:creationId xmlns:a16="http://schemas.microsoft.com/office/drawing/2014/main" id="{E17242A0-8691-42D9-B0EE-2AEE933A1BA9}"/>
                  </a:ext>
                </a:extLst>
              </p:cNvPr>
              <p:cNvSpPr/>
              <p:nvPr/>
            </p:nvSpPr>
            <p:spPr>
              <a:xfrm>
                <a:off x="38905541" y="672278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0" name="Flowchart: Connector 9">
                <a:extLst>
                  <a:ext uri="{FF2B5EF4-FFF2-40B4-BE49-F238E27FC236}">
                    <a16:creationId xmlns:a16="http://schemas.microsoft.com/office/drawing/2014/main" id="{3941A0A4-26AC-4ACE-A17C-FA88071A794D}"/>
                  </a:ext>
                </a:extLst>
              </p:cNvPr>
              <p:cNvSpPr/>
              <p:nvPr/>
            </p:nvSpPr>
            <p:spPr>
              <a:xfrm>
                <a:off x="29667967" y="1692060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4" name="Flowchart: Connector 3">
              <a:extLst>
                <a:ext uri="{FF2B5EF4-FFF2-40B4-BE49-F238E27FC236}">
                  <a16:creationId xmlns:a16="http://schemas.microsoft.com/office/drawing/2014/main" id="{29741917-0F98-4CA8-823F-978AA9EEF1F8}"/>
                </a:ext>
              </a:extLst>
            </p:cNvPr>
            <p:cNvSpPr/>
            <p:nvPr/>
          </p:nvSpPr>
          <p:spPr>
            <a:xfrm>
              <a:off x="27932744" y="916997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dirty="0"/>
            </a:p>
          </p:txBody>
        </p:sp>
      </p:grpSp>
      <p:sp>
        <p:nvSpPr>
          <p:cNvPr id="28" name="TextBox 27">
            <a:extLst>
              <a:ext uri="{FF2B5EF4-FFF2-40B4-BE49-F238E27FC236}">
                <a16:creationId xmlns:a16="http://schemas.microsoft.com/office/drawing/2014/main" id="{B1400C1A-3CEE-4C64-95E3-3695C6DE2A79}"/>
              </a:ext>
            </a:extLst>
          </p:cNvPr>
          <p:cNvSpPr txBox="1"/>
          <p:nvPr/>
        </p:nvSpPr>
        <p:spPr>
          <a:xfrm>
            <a:off x="5529943" y="1436914"/>
            <a:ext cx="3635828"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ক</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স</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 </a:t>
            </a:r>
            <a:r>
              <a:rPr lang="en-US" sz="3200" dirty="0" err="1">
                <a:latin typeface="NikoshBAN" panose="02000000000000000000" pitchFamily="2" charset="0"/>
                <a:cs typeface="NikoshBAN" panose="02000000000000000000" pitchFamily="2" charset="0"/>
              </a:rPr>
              <a:t>ছবি</a:t>
            </a:r>
            <a:r>
              <a:rPr lang="en-US" sz="3200" dirty="0">
                <a:latin typeface="NikoshBAN" panose="02000000000000000000" pitchFamily="2" charset="0"/>
                <a:cs typeface="NikoshBAN" panose="02000000000000000000" pitchFamily="2" charset="0"/>
              </a:rPr>
              <a:t>? </a:t>
            </a:r>
          </a:p>
        </p:txBody>
      </p:sp>
      <p:sp>
        <p:nvSpPr>
          <p:cNvPr id="29" name="TextBox 28">
            <a:extLst>
              <a:ext uri="{FF2B5EF4-FFF2-40B4-BE49-F238E27FC236}">
                <a16:creationId xmlns:a16="http://schemas.microsoft.com/office/drawing/2014/main" id="{9B4A4783-0247-476C-835A-8CB2AA7491C5}"/>
              </a:ext>
            </a:extLst>
          </p:cNvPr>
          <p:cNvSpPr txBox="1"/>
          <p:nvPr/>
        </p:nvSpPr>
        <p:spPr>
          <a:xfrm>
            <a:off x="5704114" y="2120649"/>
            <a:ext cx="5007312"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বৃত্তের উপরের বিন্দুগুলোকে কি বলে</a:t>
            </a:r>
            <a:r>
              <a:rPr lang="en-US" sz="3200" dirty="0">
                <a:latin typeface="NikoshBAN" panose="02000000000000000000" pitchFamily="2" charset="0"/>
                <a:cs typeface="NikoshBAN" panose="02000000000000000000" pitchFamily="2" charset="0"/>
              </a:rPr>
              <a:t>? </a:t>
            </a:r>
          </a:p>
        </p:txBody>
      </p:sp>
      <p:sp>
        <p:nvSpPr>
          <p:cNvPr id="30" name="TextBox 29">
            <a:extLst>
              <a:ext uri="{FF2B5EF4-FFF2-40B4-BE49-F238E27FC236}">
                <a16:creationId xmlns:a16="http://schemas.microsoft.com/office/drawing/2014/main" id="{7F540435-B7F9-43A6-A775-146078C9282B}"/>
              </a:ext>
            </a:extLst>
          </p:cNvPr>
          <p:cNvSpPr txBox="1"/>
          <p:nvPr/>
        </p:nvSpPr>
        <p:spPr>
          <a:xfrm>
            <a:off x="5366773" y="1805341"/>
            <a:ext cx="5007312"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এভবে সাজানোকে কি বলে</a:t>
            </a:r>
            <a:r>
              <a:rPr lang="en-US" sz="32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734238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xit" presetSubtype="0" fill="hold" grpId="1" nodeType="clickEffect">
                                  <p:stCondLst>
                                    <p:cond delay="0"/>
                                  </p:stCondLst>
                                  <p:childTnLst>
                                    <p:animEffect transition="out" filter="fade">
                                      <p:cBhvr>
                                        <p:cTn id="11" dur="1000" accel="50000">
                                          <p:stCondLst>
                                            <p:cond delay="0"/>
                                          </p:stCondLst>
                                        </p:cTn>
                                        <p:tgtEl>
                                          <p:spTgt spid="28"/>
                                        </p:tgtEl>
                                      </p:cBhvr>
                                    </p:animEffect>
                                    <p:anim calcmode="lin" valueType="num">
                                      <p:cBhvr>
                                        <p:cTn id="12" dur="500" accel="50000">
                                          <p:stCondLst>
                                            <p:cond delay="0"/>
                                          </p:stCondLst>
                                        </p:cTn>
                                        <p:tgtEl>
                                          <p:spTgt spid="28"/>
                                        </p:tgtEl>
                                        <p:attrNameLst>
                                          <p:attrName>ppt_y</p:attrName>
                                        </p:attrNameLst>
                                      </p:cBhvr>
                                      <p:tavLst>
                                        <p:tav tm="0">
                                          <p:val>
                                            <p:strVal val="ppt_y"/>
                                          </p:val>
                                        </p:tav>
                                        <p:tav tm="100000">
                                          <p:val>
                                            <p:strVal val="ppt_y+.1"/>
                                          </p:val>
                                        </p:tav>
                                      </p:tavLst>
                                    </p:anim>
                                    <p:anim calcmode="lin" valueType="num">
                                      <p:cBhvr>
                                        <p:cTn id="13" dur="500" decel="50000">
                                          <p:stCondLst>
                                            <p:cond delay="500"/>
                                          </p:stCondLst>
                                        </p:cTn>
                                        <p:tgtEl>
                                          <p:spTgt spid="28"/>
                                        </p:tgtEl>
                                        <p:attrNameLst>
                                          <p:attrName>ppt_y</p:attrName>
                                        </p:attrNameLst>
                                      </p:cBhvr>
                                      <p:tavLst>
                                        <p:tav tm="0">
                                          <p:val>
                                            <p:strVal val="ppt_y"/>
                                          </p:val>
                                        </p:tav>
                                        <p:tav tm="100000">
                                          <p:val>
                                            <p:strVal val="ppt_y-.1"/>
                                          </p:val>
                                        </p:tav>
                                      </p:tavLst>
                                    </p:anim>
                                    <p:anim calcmode="lin" valueType="num">
                                      <p:cBhvr>
                                        <p:cTn id="14" dur="500" accel="50000">
                                          <p:stCondLst>
                                            <p:cond delay="500"/>
                                          </p:stCondLst>
                                        </p:cTn>
                                        <p:tgtEl>
                                          <p:spTgt spid="28"/>
                                        </p:tgtEl>
                                        <p:attrNameLst>
                                          <p:attrName>ppt_x</p:attrName>
                                        </p:attrNameLst>
                                      </p:cBhvr>
                                      <p:tavLst>
                                        <p:tav tm="0">
                                          <p:val>
                                            <p:strVal val="ppt_x"/>
                                          </p:val>
                                        </p:tav>
                                        <p:tav tm="100000">
                                          <p:val>
                                            <p:strVal val="ppt_x+.4"/>
                                          </p:val>
                                        </p:tav>
                                      </p:tavLst>
                                    </p:anim>
                                    <p:anim calcmode="lin" valueType="num">
                                      <p:cBhvr>
                                        <p:cTn id="15" dur="1000"/>
                                        <p:tgtEl>
                                          <p:spTgt spid="28"/>
                                        </p:tgtEl>
                                        <p:attrNameLst>
                                          <p:attrName>ppt_h</p:attrName>
                                        </p:attrNameLst>
                                      </p:cBhvr>
                                      <p:tavLst>
                                        <p:tav tm="0">
                                          <p:val>
                                            <p:strVal val="ppt_h"/>
                                          </p:val>
                                        </p:tav>
                                        <p:tav tm="100000">
                                          <p:val>
                                            <p:strVal val="ppt_h"/>
                                          </p:val>
                                        </p:tav>
                                      </p:tavLst>
                                    </p:anim>
                                    <p:anim calcmode="lin" valueType="num">
                                      <p:cBhvr>
                                        <p:cTn id="16" dur="500" accel="50000">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17" dur="500" decel="50000">
                                          <p:stCondLst>
                                            <p:cond delay="500"/>
                                          </p:stCondLst>
                                        </p:cTn>
                                        <p:tgtEl>
                                          <p:spTgt spid="28"/>
                                        </p:tgtEl>
                                        <p:attrNameLst>
                                          <p:attrName>ppt_w</p:attrName>
                                        </p:attrNameLst>
                                      </p:cBhvr>
                                      <p:tavLst>
                                        <p:tav tm="0">
                                          <p:val>
                                            <p:strVal val="ppt_w"/>
                                          </p:val>
                                        </p:tav>
                                        <p:tav tm="100000">
                                          <p:val>
                                            <p:strVal val="ppt_w/.05"/>
                                          </p:val>
                                        </p:tav>
                                      </p:tavLst>
                                    </p:anim>
                                    <p:anim calcmode="lin" valueType="num">
                                      <p:cBhvr>
                                        <p:cTn id="18" dur="500" accel="50000">
                                          <p:stCondLst>
                                            <p:cond delay="500"/>
                                          </p:stCondLst>
                                        </p:cTn>
                                        <p:tgtEl>
                                          <p:spTgt spid="28"/>
                                        </p:tgtEl>
                                        <p:attrNameLst>
                                          <p:attrName>style.rotation</p:attrName>
                                        </p:attrNameLst>
                                      </p:cBhvr>
                                      <p:tavLst>
                                        <p:tav tm="0">
                                          <p:val>
                                            <p:fltVal val="0"/>
                                          </p:val>
                                        </p:tav>
                                        <p:tav tm="100000">
                                          <p:val>
                                            <p:fltVal val="-90"/>
                                          </p:val>
                                        </p:tav>
                                      </p:tavLst>
                                    </p:anim>
                                    <p:set>
                                      <p:cBhvr>
                                        <p:cTn id="19" dur="1" fill="hold">
                                          <p:stCondLst>
                                            <p:cond delay="999"/>
                                          </p:stCondLst>
                                        </p:cTn>
                                        <p:tgtEl>
                                          <p:spTgt spid="2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left)">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xit" presetSubtype="0" fill="hold" grpId="1" nodeType="clickEffect">
                                  <p:stCondLst>
                                    <p:cond delay="0"/>
                                  </p:stCondLst>
                                  <p:childTnLst>
                                    <p:animEffect transition="out" filter="fade">
                                      <p:cBhvr>
                                        <p:cTn id="28" dur="1000" accel="50000">
                                          <p:stCondLst>
                                            <p:cond delay="0"/>
                                          </p:stCondLst>
                                        </p:cTn>
                                        <p:tgtEl>
                                          <p:spTgt spid="29"/>
                                        </p:tgtEl>
                                      </p:cBhvr>
                                    </p:animEffect>
                                    <p:anim calcmode="lin" valueType="num">
                                      <p:cBhvr>
                                        <p:cTn id="29" dur="500" accel="50000">
                                          <p:stCondLst>
                                            <p:cond delay="0"/>
                                          </p:stCondLst>
                                        </p:cTn>
                                        <p:tgtEl>
                                          <p:spTgt spid="29"/>
                                        </p:tgtEl>
                                        <p:attrNameLst>
                                          <p:attrName>ppt_y</p:attrName>
                                        </p:attrNameLst>
                                      </p:cBhvr>
                                      <p:tavLst>
                                        <p:tav tm="0">
                                          <p:val>
                                            <p:strVal val="ppt_y"/>
                                          </p:val>
                                        </p:tav>
                                        <p:tav tm="100000">
                                          <p:val>
                                            <p:strVal val="ppt_y+.1"/>
                                          </p:val>
                                        </p:tav>
                                      </p:tavLst>
                                    </p:anim>
                                    <p:anim calcmode="lin" valueType="num">
                                      <p:cBhvr>
                                        <p:cTn id="30" dur="500" decel="50000">
                                          <p:stCondLst>
                                            <p:cond delay="500"/>
                                          </p:stCondLst>
                                        </p:cTn>
                                        <p:tgtEl>
                                          <p:spTgt spid="29"/>
                                        </p:tgtEl>
                                        <p:attrNameLst>
                                          <p:attrName>ppt_y</p:attrName>
                                        </p:attrNameLst>
                                      </p:cBhvr>
                                      <p:tavLst>
                                        <p:tav tm="0">
                                          <p:val>
                                            <p:strVal val="ppt_y"/>
                                          </p:val>
                                        </p:tav>
                                        <p:tav tm="100000">
                                          <p:val>
                                            <p:strVal val="ppt_y-.1"/>
                                          </p:val>
                                        </p:tav>
                                      </p:tavLst>
                                    </p:anim>
                                    <p:anim calcmode="lin" valueType="num">
                                      <p:cBhvr>
                                        <p:cTn id="31" dur="500" accel="50000">
                                          <p:stCondLst>
                                            <p:cond delay="500"/>
                                          </p:stCondLst>
                                        </p:cTn>
                                        <p:tgtEl>
                                          <p:spTgt spid="29"/>
                                        </p:tgtEl>
                                        <p:attrNameLst>
                                          <p:attrName>ppt_x</p:attrName>
                                        </p:attrNameLst>
                                      </p:cBhvr>
                                      <p:tavLst>
                                        <p:tav tm="0">
                                          <p:val>
                                            <p:strVal val="ppt_x"/>
                                          </p:val>
                                        </p:tav>
                                        <p:tav tm="100000">
                                          <p:val>
                                            <p:strVal val="ppt_x+.4"/>
                                          </p:val>
                                        </p:tav>
                                      </p:tavLst>
                                    </p:anim>
                                    <p:anim calcmode="lin" valueType="num">
                                      <p:cBhvr>
                                        <p:cTn id="32" dur="1000"/>
                                        <p:tgtEl>
                                          <p:spTgt spid="29"/>
                                        </p:tgtEl>
                                        <p:attrNameLst>
                                          <p:attrName>ppt_h</p:attrName>
                                        </p:attrNameLst>
                                      </p:cBhvr>
                                      <p:tavLst>
                                        <p:tav tm="0">
                                          <p:val>
                                            <p:strVal val="ppt_h"/>
                                          </p:val>
                                        </p:tav>
                                        <p:tav tm="100000">
                                          <p:val>
                                            <p:strVal val="ppt_h"/>
                                          </p:val>
                                        </p:tav>
                                      </p:tavLst>
                                    </p:anim>
                                    <p:anim calcmode="lin" valueType="num">
                                      <p:cBhvr>
                                        <p:cTn id="33" dur="500" accel="50000">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34" dur="500" decel="50000">
                                          <p:stCondLst>
                                            <p:cond delay="500"/>
                                          </p:stCondLst>
                                        </p:cTn>
                                        <p:tgtEl>
                                          <p:spTgt spid="29"/>
                                        </p:tgtEl>
                                        <p:attrNameLst>
                                          <p:attrName>ppt_w</p:attrName>
                                        </p:attrNameLst>
                                      </p:cBhvr>
                                      <p:tavLst>
                                        <p:tav tm="0">
                                          <p:val>
                                            <p:strVal val="ppt_w"/>
                                          </p:val>
                                        </p:tav>
                                        <p:tav tm="100000">
                                          <p:val>
                                            <p:strVal val="ppt_w/.05"/>
                                          </p:val>
                                        </p:tav>
                                      </p:tavLst>
                                    </p:anim>
                                    <p:anim calcmode="lin" valueType="num">
                                      <p:cBhvr>
                                        <p:cTn id="35" dur="500" accel="50000">
                                          <p:stCondLst>
                                            <p:cond delay="500"/>
                                          </p:stCondLst>
                                        </p:cTn>
                                        <p:tgtEl>
                                          <p:spTgt spid="29"/>
                                        </p:tgtEl>
                                        <p:attrNameLst>
                                          <p:attrName>style.rotation</p:attrName>
                                        </p:attrNameLst>
                                      </p:cBhvr>
                                      <p:tavLst>
                                        <p:tav tm="0">
                                          <p:val>
                                            <p:fltVal val="0"/>
                                          </p:val>
                                        </p:tav>
                                        <p:tav tm="100000">
                                          <p:val>
                                            <p:fltVal val="-90"/>
                                          </p:val>
                                        </p:tav>
                                      </p:tavLst>
                                    </p:anim>
                                    <p:set>
                                      <p:cBhvr>
                                        <p:cTn id="36" dur="1" fill="hold">
                                          <p:stCondLst>
                                            <p:cond delay="999"/>
                                          </p:stCondLst>
                                        </p:cTn>
                                        <p:tgtEl>
                                          <p:spTgt spid="2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xit" presetSubtype="0" fill="hold" grpId="1" nodeType="clickEffect">
                                  <p:stCondLst>
                                    <p:cond delay="0"/>
                                  </p:stCondLst>
                                  <p:childTnLst>
                                    <p:animEffect transition="out" filter="fade">
                                      <p:cBhvr>
                                        <p:cTn id="45" dur="1000" accel="50000">
                                          <p:stCondLst>
                                            <p:cond delay="0"/>
                                          </p:stCondLst>
                                        </p:cTn>
                                        <p:tgtEl>
                                          <p:spTgt spid="30"/>
                                        </p:tgtEl>
                                      </p:cBhvr>
                                    </p:animEffect>
                                    <p:anim calcmode="lin" valueType="num">
                                      <p:cBhvr>
                                        <p:cTn id="46" dur="500" accel="50000">
                                          <p:stCondLst>
                                            <p:cond delay="0"/>
                                          </p:stCondLst>
                                        </p:cTn>
                                        <p:tgtEl>
                                          <p:spTgt spid="30"/>
                                        </p:tgtEl>
                                        <p:attrNameLst>
                                          <p:attrName>ppt_y</p:attrName>
                                        </p:attrNameLst>
                                      </p:cBhvr>
                                      <p:tavLst>
                                        <p:tav tm="0">
                                          <p:val>
                                            <p:strVal val="ppt_y"/>
                                          </p:val>
                                        </p:tav>
                                        <p:tav tm="100000">
                                          <p:val>
                                            <p:strVal val="ppt_y+.1"/>
                                          </p:val>
                                        </p:tav>
                                      </p:tavLst>
                                    </p:anim>
                                    <p:anim calcmode="lin" valueType="num">
                                      <p:cBhvr>
                                        <p:cTn id="47" dur="500" decel="50000">
                                          <p:stCondLst>
                                            <p:cond delay="500"/>
                                          </p:stCondLst>
                                        </p:cTn>
                                        <p:tgtEl>
                                          <p:spTgt spid="30"/>
                                        </p:tgtEl>
                                        <p:attrNameLst>
                                          <p:attrName>ppt_y</p:attrName>
                                        </p:attrNameLst>
                                      </p:cBhvr>
                                      <p:tavLst>
                                        <p:tav tm="0">
                                          <p:val>
                                            <p:strVal val="ppt_y"/>
                                          </p:val>
                                        </p:tav>
                                        <p:tav tm="100000">
                                          <p:val>
                                            <p:strVal val="ppt_y-.1"/>
                                          </p:val>
                                        </p:tav>
                                      </p:tavLst>
                                    </p:anim>
                                    <p:anim calcmode="lin" valueType="num">
                                      <p:cBhvr>
                                        <p:cTn id="48" dur="500" accel="50000">
                                          <p:stCondLst>
                                            <p:cond delay="500"/>
                                          </p:stCondLst>
                                        </p:cTn>
                                        <p:tgtEl>
                                          <p:spTgt spid="30"/>
                                        </p:tgtEl>
                                        <p:attrNameLst>
                                          <p:attrName>ppt_x</p:attrName>
                                        </p:attrNameLst>
                                      </p:cBhvr>
                                      <p:tavLst>
                                        <p:tav tm="0">
                                          <p:val>
                                            <p:strVal val="ppt_x"/>
                                          </p:val>
                                        </p:tav>
                                        <p:tav tm="100000">
                                          <p:val>
                                            <p:strVal val="ppt_x+.4"/>
                                          </p:val>
                                        </p:tav>
                                      </p:tavLst>
                                    </p:anim>
                                    <p:anim calcmode="lin" valueType="num">
                                      <p:cBhvr>
                                        <p:cTn id="49" dur="1000"/>
                                        <p:tgtEl>
                                          <p:spTgt spid="30"/>
                                        </p:tgtEl>
                                        <p:attrNameLst>
                                          <p:attrName>ppt_h</p:attrName>
                                        </p:attrNameLst>
                                      </p:cBhvr>
                                      <p:tavLst>
                                        <p:tav tm="0">
                                          <p:val>
                                            <p:strVal val="ppt_h"/>
                                          </p:val>
                                        </p:tav>
                                        <p:tav tm="100000">
                                          <p:val>
                                            <p:strVal val="ppt_h"/>
                                          </p:val>
                                        </p:tav>
                                      </p:tavLst>
                                    </p:anim>
                                    <p:anim calcmode="lin" valueType="num">
                                      <p:cBhvr>
                                        <p:cTn id="50" dur="500" accel="50000">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51" dur="500" decel="50000">
                                          <p:stCondLst>
                                            <p:cond delay="500"/>
                                          </p:stCondLst>
                                        </p:cTn>
                                        <p:tgtEl>
                                          <p:spTgt spid="30"/>
                                        </p:tgtEl>
                                        <p:attrNameLst>
                                          <p:attrName>ppt_w</p:attrName>
                                        </p:attrNameLst>
                                      </p:cBhvr>
                                      <p:tavLst>
                                        <p:tav tm="0">
                                          <p:val>
                                            <p:strVal val="ppt_w"/>
                                          </p:val>
                                        </p:tav>
                                        <p:tav tm="100000">
                                          <p:val>
                                            <p:strVal val="ppt_w/.05"/>
                                          </p:val>
                                        </p:tav>
                                      </p:tavLst>
                                    </p:anim>
                                    <p:anim calcmode="lin" valueType="num">
                                      <p:cBhvr>
                                        <p:cTn id="52" dur="500" accel="50000">
                                          <p:stCondLst>
                                            <p:cond delay="500"/>
                                          </p:stCondLst>
                                        </p:cTn>
                                        <p:tgtEl>
                                          <p:spTgt spid="30"/>
                                        </p:tgtEl>
                                        <p:attrNameLst>
                                          <p:attrName>style.rotation</p:attrName>
                                        </p:attrNameLst>
                                      </p:cBhvr>
                                      <p:tavLst>
                                        <p:tav tm="0">
                                          <p:val>
                                            <p:fltVal val="0"/>
                                          </p:val>
                                        </p:tav>
                                        <p:tav tm="100000">
                                          <p:val>
                                            <p:fltVal val="-90"/>
                                          </p:val>
                                        </p:tav>
                                      </p:tavLst>
                                    </p:anim>
                                    <p:set>
                                      <p:cBhvr>
                                        <p:cTn id="53" dur="1" fill="hold">
                                          <p:stCondLst>
                                            <p:cond delay="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8" grpId="1"/>
      <p:bldP spid="29" grpId="0"/>
      <p:bldP spid="29" grpId="1"/>
      <p:bldP spid="30" grpId="0"/>
      <p:bldP spid="3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Documents and Settings\Mike\My Documents\Development\Powerpoint\colpt.jpg">
            <a:extLst>
              <a:ext uri="{FF2B5EF4-FFF2-40B4-BE49-F238E27FC236}">
                <a16:creationId xmlns:a16="http://schemas.microsoft.com/office/drawing/2014/main" id="{C79BA163-E88F-4AA5-8F4F-39F6C8A5121F}"/>
              </a:ext>
            </a:extLst>
          </p:cNvPr>
          <p:cNvPicPr>
            <a:picLocks noChangeAspect="1" noChangeArrowheads="1"/>
          </p:cNvPicPr>
          <p:nvPr/>
        </p:nvPicPr>
        <p:blipFill>
          <a:blip r:embed="rId2" cstate="print"/>
          <a:srcRect/>
          <a:stretch>
            <a:fillRect/>
          </a:stretch>
        </p:blipFill>
        <p:spPr bwMode="auto">
          <a:xfrm>
            <a:off x="228600" y="21771"/>
            <a:ext cx="11734800" cy="4767943"/>
          </a:xfrm>
          <a:prstGeom prst="rect">
            <a:avLst/>
          </a:prstGeom>
          <a:solidFill>
            <a:srgbClr val="00B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TextBox 2">
            <a:extLst>
              <a:ext uri="{FF2B5EF4-FFF2-40B4-BE49-F238E27FC236}">
                <a16:creationId xmlns:a16="http://schemas.microsoft.com/office/drawing/2014/main" id="{59FC8570-FD84-4831-897E-1D55CA4D6C17}"/>
              </a:ext>
            </a:extLst>
          </p:cNvPr>
          <p:cNvSpPr txBox="1"/>
          <p:nvPr/>
        </p:nvSpPr>
        <p:spPr>
          <a:xfrm>
            <a:off x="1992086" y="5050971"/>
            <a:ext cx="3635828"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ক</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স</a:t>
            </a:r>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 </a:t>
            </a:r>
            <a:r>
              <a:rPr lang="en-US" sz="3200" dirty="0" err="1">
                <a:latin typeface="NikoshBAN" panose="02000000000000000000" pitchFamily="2" charset="0"/>
                <a:cs typeface="NikoshBAN" panose="02000000000000000000" pitchFamily="2" charset="0"/>
              </a:rPr>
              <a:t>ছবি</a:t>
            </a:r>
            <a:r>
              <a:rPr lang="en-US" sz="32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8AD4D7EE-AA71-4DBE-B81D-94475E14BFFB}"/>
              </a:ext>
            </a:extLst>
          </p:cNvPr>
          <p:cNvSpPr txBox="1"/>
          <p:nvPr/>
        </p:nvSpPr>
        <p:spPr>
          <a:xfrm>
            <a:off x="3810000" y="5343358"/>
            <a:ext cx="3635828"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মূলভিত্তি কী</a:t>
            </a:r>
            <a:r>
              <a:rPr lang="en-US" sz="32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0490276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xit" presetSubtype="0" fill="hold" grpId="1" nodeType="clickEffect">
                                  <p:stCondLst>
                                    <p:cond delay="0"/>
                                  </p:stCondLst>
                                  <p:childTnLst>
                                    <p:animEffect transition="out" filter="fade">
                                      <p:cBhvr>
                                        <p:cTn id="11" dur="1000" accel="50000">
                                          <p:stCondLst>
                                            <p:cond delay="0"/>
                                          </p:stCondLst>
                                        </p:cTn>
                                        <p:tgtEl>
                                          <p:spTgt spid="3"/>
                                        </p:tgtEl>
                                      </p:cBhvr>
                                    </p:animEffect>
                                    <p:anim calcmode="lin" valueType="num">
                                      <p:cBhvr>
                                        <p:cTn id="12" dur="500" accel="50000">
                                          <p:stCondLst>
                                            <p:cond delay="0"/>
                                          </p:stCondLst>
                                        </p:cTn>
                                        <p:tgtEl>
                                          <p:spTgt spid="3"/>
                                        </p:tgtEl>
                                        <p:attrNameLst>
                                          <p:attrName>ppt_y</p:attrName>
                                        </p:attrNameLst>
                                      </p:cBhvr>
                                      <p:tavLst>
                                        <p:tav tm="0">
                                          <p:val>
                                            <p:strVal val="ppt_y"/>
                                          </p:val>
                                        </p:tav>
                                        <p:tav tm="100000">
                                          <p:val>
                                            <p:strVal val="ppt_y+.1"/>
                                          </p:val>
                                        </p:tav>
                                      </p:tavLst>
                                    </p:anim>
                                    <p:anim calcmode="lin" valueType="num">
                                      <p:cBhvr>
                                        <p:cTn id="13" dur="500" decel="50000">
                                          <p:stCondLst>
                                            <p:cond delay="500"/>
                                          </p:stCondLst>
                                        </p:cTn>
                                        <p:tgtEl>
                                          <p:spTgt spid="3"/>
                                        </p:tgtEl>
                                        <p:attrNameLst>
                                          <p:attrName>ppt_y</p:attrName>
                                        </p:attrNameLst>
                                      </p:cBhvr>
                                      <p:tavLst>
                                        <p:tav tm="0">
                                          <p:val>
                                            <p:strVal val="ppt_y"/>
                                          </p:val>
                                        </p:tav>
                                        <p:tav tm="100000">
                                          <p:val>
                                            <p:strVal val="ppt_y-.1"/>
                                          </p:val>
                                        </p:tav>
                                      </p:tavLst>
                                    </p:anim>
                                    <p:anim calcmode="lin" valueType="num">
                                      <p:cBhvr>
                                        <p:cTn id="14" dur="500" accel="50000">
                                          <p:stCondLst>
                                            <p:cond delay="500"/>
                                          </p:stCondLst>
                                        </p:cTn>
                                        <p:tgtEl>
                                          <p:spTgt spid="3"/>
                                        </p:tgtEl>
                                        <p:attrNameLst>
                                          <p:attrName>ppt_x</p:attrName>
                                        </p:attrNameLst>
                                      </p:cBhvr>
                                      <p:tavLst>
                                        <p:tav tm="0">
                                          <p:val>
                                            <p:strVal val="ppt_x"/>
                                          </p:val>
                                        </p:tav>
                                        <p:tav tm="100000">
                                          <p:val>
                                            <p:strVal val="ppt_x+.4"/>
                                          </p:val>
                                        </p:tav>
                                      </p:tavLst>
                                    </p:anim>
                                    <p:anim calcmode="lin" valueType="num">
                                      <p:cBhvr>
                                        <p:cTn id="15" dur="1000"/>
                                        <p:tgtEl>
                                          <p:spTgt spid="3"/>
                                        </p:tgtEl>
                                        <p:attrNameLst>
                                          <p:attrName>ppt_h</p:attrName>
                                        </p:attrNameLst>
                                      </p:cBhvr>
                                      <p:tavLst>
                                        <p:tav tm="0">
                                          <p:val>
                                            <p:strVal val="ppt_h"/>
                                          </p:val>
                                        </p:tav>
                                        <p:tav tm="100000">
                                          <p:val>
                                            <p:strVal val="ppt_h"/>
                                          </p:val>
                                        </p:tav>
                                      </p:tavLst>
                                    </p:anim>
                                    <p:anim calcmode="lin" valueType="num">
                                      <p:cBhvr>
                                        <p:cTn id="16" dur="500" accel="50000">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7" dur="500" decel="50000">
                                          <p:stCondLst>
                                            <p:cond delay="500"/>
                                          </p:stCondLst>
                                        </p:cTn>
                                        <p:tgtEl>
                                          <p:spTgt spid="3"/>
                                        </p:tgtEl>
                                        <p:attrNameLst>
                                          <p:attrName>ppt_w</p:attrName>
                                        </p:attrNameLst>
                                      </p:cBhvr>
                                      <p:tavLst>
                                        <p:tav tm="0">
                                          <p:val>
                                            <p:strVal val="ppt_w"/>
                                          </p:val>
                                        </p:tav>
                                        <p:tav tm="100000">
                                          <p:val>
                                            <p:strVal val="ppt_w/.05"/>
                                          </p:val>
                                        </p:tav>
                                      </p:tavLst>
                                    </p:anim>
                                    <p:anim calcmode="lin" valueType="num">
                                      <p:cBhvr>
                                        <p:cTn id="18" dur="500" accel="50000">
                                          <p:stCondLst>
                                            <p:cond delay="500"/>
                                          </p:stCondLst>
                                        </p:cTn>
                                        <p:tgtEl>
                                          <p:spTgt spid="3"/>
                                        </p:tgtEl>
                                        <p:attrNameLst>
                                          <p:attrName>style.rotation</p:attrName>
                                        </p:attrNameLst>
                                      </p:cBhvr>
                                      <p:tavLst>
                                        <p:tav tm="0">
                                          <p:val>
                                            <p:fltVal val="0"/>
                                          </p:val>
                                        </p:tav>
                                        <p:tav tm="100000">
                                          <p:val>
                                            <p:fltVal val="-90"/>
                                          </p:val>
                                        </p:tav>
                                      </p:tavLst>
                                    </p:anim>
                                    <p:set>
                                      <p:cBhvr>
                                        <p:cTn id="19" dur="1" fill="hold">
                                          <p:stCondLst>
                                            <p:cond delay="9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xit" presetSubtype="0" fill="hold" grpId="1" nodeType="clickEffect">
                                  <p:stCondLst>
                                    <p:cond delay="0"/>
                                  </p:stCondLst>
                                  <p:childTnLst>
                                    <p:animEffect transition="out" filter="fade">
                                      <p:cBhvr>
                                        <p:cTn id="28" dur="1000" accel="50000">
                                          <p:stCondLst>
                                            <p:cond delay="0"/>
                                          </p:stCondLst>
                                        </p:cTn>
                                        <p:tgtEl>
                                          <p:spTgt spid="4"/>
                                        </p:tgtEl>
                                      </p:cBhvr>
                                    </p:animEffect>
                                    <p:anim calcmode="lin" valueType="num">
                                      <p:cBhvr>
                                        <p:cTn id="29" dur="500" accel="50000">
                                          <p:stCondLst>
                                            <p:cond delay="0"/>
                                          </p:stCondLst>
                                        </p:cTn>
                                        <p:tgtEl>
                                          <p:spTgt spid="4"/>
                                        </p:tgtEl>
                                        <p:attrNameLst>
                                          <p:attrName>ppt_y</p:attrName>
                                        </p:attrNameLst>
                                      </p:cBhvr>
                                      <p:tavLst>
                                        <p:tav tm="0">
                                          <p:val>
                                            <p:strVal val="ppt_y"/>
                                          </p:val>
                                        </p:tav>
                                        <p:tav tm="100000">
                                          <p:val>
                                            <p:strVal val="ppt_y+.1"/>
                                          </p:val>
                                        </p:tav>
                                      </p:tavLst>
                                    </p:anim>
                                    <p:anim calcmode="lin" valueType="num">
                                      <p:cBhvr>
                                        <p:cTn id="30" dur="500" decel="50000">
                                          <p:stCondLst>
                                            <p:cond delay="500"/>
                                          </p:stCondLst>
                                        </p:cTn>
                                        <p:tgtEl>
                                          <p:spTgt spid="4"/>
                                        </p:tgtEl>
                                        <p:attrNameLst>
                                          <p:attrName>ppt_y</p:attrName>
                                        </p:attrNameLst>
                                      </p:cBhvr>
                                      <p:tavLst>
                                        <p:tav tm="0">
                                          <p:val>
                                            <p:strVal val="ppt_y"/>
                                          </p:val>
                                        </p:tav>
                                        <p:tav tm="100000">
                                          <p:val>
                                            <p:strVal val="ppt_y-.1"/>
                                          </p:val>
                                        </p:tav>
                                      </p:tavLst>
                                    </p:anim>
                                    <p:anim calcmode="lin" valueType="num">
                                      <p:cBhvr>
                                        <p:cTn id="31" dur="500" accel="50000">
                                          <p:stCondLst>
                                            <p:cond delay="500"/>
                                          </p:stCondLst>
                                        </p:cTn>
                                        <p:tgtEl>
                                          <p:spTgt spid="4"/>
                                        </p:tgtEl>
                                        <p:attrNameLst>
                                          <p:attrName>ppt_x</p:attrName>
                                        </p:attrNameLst>
                                      </p:cBhvr>
                                      <p:tavLst>
                                        <p:tav tm="0">
                                          <p:val>
                                            <p:strVal val="ppt_x"/>
                                          </p:val>
                                        </p:tav>
                                        <p:tav tm="100000">
                                          <p:val>
                                            <p:strVal val="ppt_x+.4"/>
                                          </p:val>
                                        </p:tav>
                                      </p:tavLst>
                                    </p:anim>
                                    <p:anim calcmode="lin" valueType="num">
                                      <p:cBhvr>
                                        <p:cTn id="32" dur="1000"/>
                                        <p:tgtEl>
                                          <p:spTgt spid="4"/>
                                        </p:tgtEl>
                                        <p:attrNameLst>
                                          <p:attrName>ppt_h</p:attrName>
                                        </p:attrNameLst>
                                      </p:cBhvr>
                                      <p:tavLst>
                                        <p:tav tm="0">
                                          <p:val>
                                            <p:strVal val="ppt_h"/>
                                          </p:val>
                                        </p:tav>
                                        <p:tav tm="100000">
                                          <p:val>
                                            <p:strVal val="ppt_h"/>
                                          </p:val>
                                        </p:tav>
                                      </p:tavLst>
                                    </p:anim>
                                    <p:anim calcmode="lin" valueType="num">
                                      <p:cBhvr>
                                        <p:cTn id="33" dur="500" accel="50000">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4" dur="500" decel="50000">
                                          <p:stCondLst>
                                            <p:cond delay="500"/>
                                          </p:stCondLst>
                                        </p:cTn>
                                        <p:tgtEl>
                                          <p:spTgt spid="4"/>
                                        </p:tgtEl>
                                        <p:attrNameLst>
                                          <p:attrName>ppt_w</p:attrName>
                                        </p:attrNameLst>
                                      </p:cBhvr>
                                      <p:tavLst>
                                        <p:tav tm="0">
                                          <p:val>
                                            <p:strVal val="ppt_w"/>
                                          </p:val>
                                        </p:tav>
                                        <p:tav tm="100000">
                                          <p:val>
                                            <p:strVal val="ppt_w/.05"/>
                                          </p:val>
                                        </p:tav>
                                      </p:tavLst>
                                    </p:anim>
                                    <p:anim calcmode="lin" valueType="num">
                                      <p:cBhvr>
                                        <p:cTn id="35" dur="500" accel="50000">
                                          <p:stCondLst>
                                            <p:cond delay="500"/>
                                          </p:stCondLst>
                                        </p:cTn>
                                        <p:tgtEl>
                                          <p:spTgt spid="4"/>
                                        </p:tgtEl>
                                        <p:attrNameLst>
                                          <p:attrName>style.rotation</p:attrName>
                                        </p:attrNameLst>
                                      </p:cBhvr>
                                      <p:tavLst>
                                        <p:tav tm="0">
                                          <p:val>
                                            <p:fltVal val="0"/>
                                          </p:val>
                                        </p:tav>
                                        <p:tav tm="100000">
                                          <p:val>
                                            <p:fltVal val="-90"/>
                                          </p:val>
                                        </p:tav>
                                      </p:tavLst>
                                    </p:anim>
                                    <p:set>
                                      <p:cBhvr>
                                        <p:cTn id="36"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A3CA9B-F367-453A-9D41-3F9871CCD316}"/>
              </a:ext>
            </a:extLst>
          </p:cNvPr>
          <p:cNvSpPr txBox="1"/>
          <p:nvPr/>
        </p:nvSpPr>
        <p:spPr>
          <a:xfrm>
            <a:off x="2688770" y="1709058"/>
            <a:ext cx="6117771" cy="3200876"/>
          </a:xfrm>
          <a:prstGeom prst="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IN" sz="3600" dirty="0">
                <a:latin typeface="NikoshBAN" panose="02000000000000000000" pitchFamily="2" charset="0"/>
                <a:cs typeface="NikoshBAN" panose="02000000000000000000" pitchFamily="2" charset="0"/>
              </a:rPr>
              <a:t>পর্যায় সারণির </a:t>
            </a:r>
          </a:p>
          <a:p>
            <a:r>
              <a:rPr lang="bn-IN" sz="16600" dirty="0">
                <a:latin typeface="NikoshBAN" panose="02000000000000000000" pitchFamily="2" charset="0"/>
                <a:cs typeface="NikoshBAN" panose="02000000000000000000" pitchFamily="2" charset="0"/>
              </a:rPr>
              <a:t>মূলভিত্তি</a:t>
            </a:r>
            <a:r>
              <a:rPr lang="en-US" sz="16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207376182"/>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B28140-97B0-4F12-A03A-1BCCCB5C37AE}"/>
              </a:ext>
            </a:extLst>
          </p:cNvPr>
          <p:cNvSpPr txBox="1"/>
          <p:nvPr/>
        </p:nvSpPr>
        <p:spPr>
          <a:xfrm>
            <a:off x="1404257" y="797512"/>
            <a:ext cx="2819400" cy="769441"/>
          </a:xfrm>
          <a:prstGeom prst="rect">
            <a:avLst/>
          </a:prstGeom>
          <a:solidFill>
            <a:schemeClr val="accent4"/>
          </a:solidFill>
          <a:effectLst>
            <a:glow rad="139700">
              <a:schemeClr val="accent5">
                <a:satMod val="175000"/>
                <a:alpha val="40000"/>
              </a:schemeClr>
            </a:glow>
          </a:effectLst>
        </p:spPr>
        <p:txBody>
          <a:bodyPr wrap="square" rtlCol="0">
            <a:spAutoFit/>
          </a:bodyPr>
          <a:lstStyle/>
          <a:p>
            <a:r>
              <a:rPr lang="bn-IN" sz="4400" dirty="0">
                <a:latin typeface="NikoshBAN" panose="02000000000000000000" pitchFamily="2" charset="0"/>
                <a:cs typeface="NikoshBAN" panose="02000000000000000000" pitchFamily="2" charset="0"/>
              </a:rPr>
              <a:t>শিখনফলঃ </a:t>
            </a:r>
            <a:endParaRPr lang="en-US" sz="4400" dirty="0">
              <a:latin typeface="NikoshBAN" panose="02000000000000000000" pitchFamily="2" charset="0"/>
              <a:cs typeface="NikoshBAN" panose="02000000000000000000" pitchFamily="2" charset="0"/>
            </a:endParaRPr>
          </a:p>
        </p:txBody>
      </p:sp>
      <p:grpSp>
        <p:nvGrpSpPr>
          <p:cNvPr id="6" name="Group 5">
            <a:extLst>
              <a:ext uri="{FF2B5EF4-FFF2-40B4-BE49-F238E27FC236}">
                <a16:creationId xmlns:a16="http://schemas.microsoft.com/office/drawing/2014/main" id="{CB9B208E-905C-4EC4-9D57-CA3C19774FE0}"/>
              </a:ext>
            </a:extLst>
          </p:cNvPr>
          <p:cNvGrpSpPr/>
          <p:nvPr/>
        </p:nvGrpSpPr>
        <p:grpSpPr>
          <a:xfrm>
            <a:off x="1589313" y="2129213"/>
            <a:ext cx="9013373" cy="2123658"/>
            <a:chOff x="1981198" y="2074784"/>
            <a:chExt cx="9013373" cy="2123658"/>
          </a:xfrm>
          <a:solidFill>
            <a:schemeClr val="accent4">
              <a:alpha val="65000"/>
            </a:schemeClr>
          </a:solidFill>
          <a:scene3d>
            <a:camera prst="orthographicFront">
              <a:rot lat="0" lon="0" rev="0"/>
            </a:camera>
            <a:lightRig rig="glow" dir="t">
              <a:rot lat="0" lon="0" rev="4800000"/>
            </a:lightRig>
          </a:scene3d>
        </p:grpSpPr>
        <p:sp>
          <p:nvSpPr>
            <p:cNvPr id="3" name="TextBox 2">
              <a:extLst>
                <a:ext uri="{FF2B5EF4-FFF2-40B4-BE49-F238E27FC236}">
                  <a16:creationId xmlns:a16="http://schemas.microsoft.com/office/drawing/2014/main" id="{6FD69E4C-10EF-4C2C-B486-60CBB025C327}"/>
                </a:ext>
              </a:extLst>
            </p:cNvPr>
            <p:cNvSpPr txBox="1"/>
            <p:nvPr/>
          </p:nvSpPr>
          <p:spPr>
            <a:xfrm>
              <a:off x="1992084" y="2801077"/>
              <a:ext cx="9002487" cy="646331"/>
            </a:xfrm>
            <a:prstGeom prst="rect">
              <a:avLst/>
            </a:prstGeom>
            <a:grpFill/>
            <a:ln>
              <a:noFill/>
            </a:ln>
            <a:effectLst>
              <a:outerShdw blurRad="190500" dist="228600" dir="2700000" algn="ctr">
                <a:srgbClr val="000000">
                  <a:alpha val="30000"/>
                </a:srgbClr>
              </a:outerShdw>
            </a:effectLst>
            <a:sp3d prstMaterial="matte">
              <a:bevelT w="127000" h="63500"/>
            </a:sp3d>
          </p:spPr>
          <p:txBody>
            <a:bodyPr wrap="square" rtlCol="0">
              <a:spAutoFit/>
            </a:bodyPr>
            <a:lstStyle/>
            <a:p>
              <a:r>
                <a:rPr lang="bn-IN" sz="3600" dirty="0">
                  <a:latin typeface="NikoshBAN" panose="02000000000000000000" pitchFamily="2" charset="0"/>
                  <a:cs typeface="NikoshBAN" panose="02000000000000000000" pitchFamily="2" charset="0"/>
                </a:rPr>
                <a:t>১) পর্যায় সারণির মূলভিত্তি বর্ণনা করতে পারব,</a:t>
              </a:r>
              <a:endParaRPr lang="en-US" sz="36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1360CD58-0D71-4BF9-B328-6421ECFB2C70}"/>
                </a:ext>
              </a:extLst>
            </p:cNvPr>
            <p:cNvSpPr txBox="1"/>
            <p:nvPr/>
          </p:nvSpPr>
          <p:spPr>
            <a:xfrm>
              <a:off x="1992084" y="3552111"/>
              <a:ext cx="9002487" cy="646331"/>
            </a:xfrm>
            <a:prstGeom prst="rect">
              <a:avLst/>
            </a:prstGeom>
            <a:grpFill/>
            <a:ln>
              <a:noFill/>
            </a:ln>
            <a:effectLst>
              <a:outerShdw blurRad="190500" dist="228600" dir="2700000" algn="ctr">
                <a:srgbClr val="000000">
                  <a:alpha val="30000"/>
                </a:srgbClr>
              </a:outerShdw>
            </a:effectLst>
            <a:sp3d prstMaterial="matte">
              <a:bevelT w="127000" h="63500"/>
            </a:sp3d>
          </p:spPr>
          <p:txBody>
            <a:bodyPr wrap="square" rtlCol="0">
              <a:spAutoFit/>
            </a:bodyPr>
            <a:lstStyle/>
            <a:p>
              <a:r>
                <a:rPr lang="bn-IN" sz="3600" dirty="0">
                  <a:latin typeface="NikoshBAN" panose="02000000000000000000" pitchFamily="2" charset="0"/>
                  <a:cs typeface="NikoshBAN" panose="02000000000000000000" pitchFamily="2" charset="0"/>
                </a:rPr>
                <a:t>২) পর্যায় সারণির ব্যতিক্রম বৈশিষ্ট্য বর্ণনা করতে পারব। </a:t>
              </a:r>
              <a:endParaRPr lang="en-US" sz="36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5E306BFC-76FD-4B95-A6C9-070C311E3008}"/>
                </a:ext>
              </a:extLst>
            </p:cNvPr>
            <p:cNvSpPr txBox="1"/>
            <p:nvPr/>
          </p:nvSpPr>
          <p:spPr>
            <a:xfrm>
              <a:off x="1981198" y="2074784"/>
              <a:ext cx="9002487" cy="584775"/>
            </a:xfrm>
            <a:prstGeom prst="rect">
              <a:avLst/>
            </a:prstGeom>
            <a:grpFill/>
            <a:ln>
              <a:noFill/>
            </a:ln>
            <a:effectLst>
              <a:outerShdw blurRad="190500" dist="228600" dir="2700000" algn="ctr">
                <a:srgbClr val="000000">
                  <a:alpha val="30000"/>
                </a:srgbClr>
              </a:outerShdw>
            </a:effectLst>
            <a:sp3d prstMaterial="matte">
              <a:bevelT w="127000" h="63500"/>
            </a:sp3d>
          </p:spPr>
          <p:txBody>
            <a:bodyPr wrap="square" rtlCol="0">
              <a:spAutoFit/>
            </a:bodyPr>
            <a:lstStyle/>
            <a:p>
              <a:r>
                <a:rPr lang="bn-IN" sz="3200" dirty="0">
                  <a:latin typeface="NikoshBAN" panose="02000000000000000000" pitchFamily="2" charset="0"/>
                  <a:cs typeface="NikoshBAN" panose="02000000000000000000" pitchFamily="2" charset="0"/>
                </a:rPr>
                <a:t>পাঠ শেষ শিক্ষার্থীরা যা যা করতে পারবে-----</a:t>
              </a:r>
              <a:endParaRPr lang="en-US" sz="32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1219643687"/>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22A1232-4F6F-4031-90F8-8C80246F8EC8}"/>
              </a:ext>
            </a:extLst>
          </p:cNvPr>
          <p:cNvGrpSpPr/>
          <p:nvPr/>
        </p:nvGrpSpPr>
        <p:grpSpPr>
          <a:xfrm>
            <a:off x="566173" y="340205"/>
            <a:ext cx="2982570" cy="2969052"/>
            <a:chOff x="27932744" y="5403518"/>
            <a:chExt cx="13672456" cy="13803086"/>
          </a:xfrm>
        </p:grpSpPr>
        <p:grpSp>
          <p:nvGrpSpPr>
            <p:cNvPr id="3" name="Group 2">
              <a:extLst>
                <a:ext uri="{FF2B5EF4-FFF2-40B4-BE49-F238E27FC236}">
                  <a16:creationId xmlns:a16="http://schemas.microsoft.com/office/drawing/2014/main" id="{2DA97BC0-B8E9-4342-A004-7D1BE9262B9C}"/>
                </a:ext>
              </a:extLst>
            </p:cNvPr>
            <p:cNvGrpSpPr/>
            <p:nvPr/>
          </p:nvGrpSpPr>
          <p:grpSpPr>
            <a:xfrm>
              <a:off x="27976286" y="5403518"/>
              <a:ext cx="13628914" cy="13803086"/>
              <a:chOff x="27976286" y="5403518"/>
              <a:chExt cx="13628914" cy="13803086"/>
            </a:xfrm>
          </p:grpSpPr>
          <p:grpSp>
            <p:nvGrpSpPr>
              <p:cNvPr id="5" name="Group 4">
                <a:extLst>
                  <a:ext uri="{FF2B5EF4-FFF2-40B4-BE49-F238E27FC236}">
                    <a16:creationId xmlns:a16="http://schemas.microsoft.com/office/drawing/2014/main" id="{B8582A49-3EBE-45F2-A88C-AEC0E38F8A17}"/>
                  </a:ext>
                </a:extLst>
              </p:cNvPr>
              <p:cNvGrpSpPr/>
              <p:nvPr/>
            </p:nvGrpSpPr>
            <p:grpSpPr>
              <a:xfrm>
                <a:off x="27976286" y="5403518"/>
                <a:ext cx="13628914" cy="13803086"/>
                <a:chOff x="13280572" y="4136571"/>
                <a:chExt cx="13628914" cy="13803086"/>
              </a:xfrm>
            </p:grpSpPr>
            <p:sp>
              <p:nvSpPr>
                <p:cNvPr id="11" name="Flowchart: Connector 10">
                  <a:extLst>
                    <a:ext uri="{FF2B5EF4-FFF2-40B4-BE49-F238E27FC236}">
                      <a16:creationId xmlns:a16="http://schemas.microsoft.com/office/drawing/2014/main" id="{75B21357-C846-4092-871F-EED3C84E3254}"/>
                    </a:ext>
                  </a:extLst>
                </p:cNvPr>
                <p:cNvSpPr/>
                <p:nvPr/>
              </p:nvSpPr>
              <p:spPr>
                <a:xfrm>
                  <a:off x="13280572" y="4136571"/>
                  <a:ext cx="13628914" cy="13803086"/>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2" name="Flowchart: Connector 11">
                  <a:extLst>
                    <a:ext uri="{FF2B5EF4-FFF2-40B4-BE49-F238E27FC236}">
                      <a16:creationId xmlns:a16="http://schemas.microsoft.com/office/drawing/2014/main" id="{22CB9F0F-6CB5-49E8-A251-5F9FA0B327EB}"/>
                    </a:ext>
                  </a:extLst>
                </p:cNvPr>
                <p:cNvSpPr/>
                <p:nvPr/>
              </p:nvSpPr>
              <p:spPr>
                <a:xfrm>
                  <a:off x="23317198" y="463731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3" name="Group 12">
                  <a:extLst>
                    <a:ext uri="{FF2B5EF4-FFF2-40B4-BE49-F238E27FC236}">
                      <a16:creationId xmlns:a16="http://schemas.microsoft.com/office/drawing/2014/main" id="{1697D435-DE43-4413-BA1C-74D9CE29CDEA}"/>
                    </a:ext>
                  </a:extLst>
                </p:cNvPr>
                <p:cNvGrpSpPr/>
                <p:nvPr/>
              </p:nvGrpSpPr>
              <p:grpSpPr>
                <a:xfrm>
                  <a:off x="14956971" y="5834744"/>
                  <a:ext cx="10341429" cy="10341427"/>
                  <a:chOff x="14956971" y="5834744"/>
                  <a:chExt cx="10341429" cy="10341427"/>
                </a:xfrm>
              </p:grpSpPr>
              <p:sp>
                <p:nvSpPr>
                  <p:cNvPr id="14" name="Flowchart: Connector 13">
                    <a:extLst>
                      <a:ext uri="{FF2B5EF4-FFF2-40B4-BE49-F238E27FC236}">
                        <a16:creationId xmlns:a16="http://schemas.microsoft.com/office/drawing/2014/main" id="{10C41C18-808C-4494-A3FC-D63388795C96}"/>
                      </a:ext>
                    </a:extLst>
                  </p:cNvPr>
                  <p:cNvSpPr/>
                  <p:nvPr/>
                </p:nvSpPr>
                <p:spPr>
                  <a:xfrm>
                    <a:off x="15414173" y="6270172"/>
                    <a:ext cx="9318170" cy="9492342"/>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5" name="Flowchart: Connector 14">
                    <a:extLst>
                      <a:ext uri="{FF2B5EF4-FFF2-40B4-BE49-F238E27FC236}">
                        <a16:creationId xmlns:a16="http://schemas.microsoft.com/office/drawing/2014/main" id="{72D4149A-9697-48F9-BA2A-FAD85BEC04CE}"/>
                      </a:ext>
                    </a:extLst>
                  </p:cNvPr>
                  <p:cNvSpPr/>
                  <p:nvPr/>
                </p:nvSpPr>
                <p:spPr>
                  <a:xfrm>
                    <a:off x="20203888" y="15131143"/>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6" name="Flowchart: Connector 15">
                    <a:extLst>
                      <a:ext uri="{FF2B5EF4-FFF2-40B4-BE49-F238E27FC236}">
                        <a16:creationId xmlns:a16="http://schemas.microsoft.com/office/drawing/2014/main" id="{132C7FFC-CE80-45BA-9EDA-E02DA797B896}"/>
                      </a:ext>
                    </a:extLst>
                  </p:cNvPr>
                  <p:cNvSpPr/>
                  <p:nvPr/>
                </p:nvSpPr>
                <p:spPr>
                  <a:xfrm>
                    <a:off x="19071772" y="1508760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7" name="Flowchart: Connector 16">
                    <a:extLst>
                      <a:ext uri="{FF2B5EF4-FFF2-40B4-BE49-F238E27FC236}">
                        <a16:creationId xmlns:a16="http://schemas.microsoft.com/office/drawing/2014/main" id="{5F6358E2-5992-4AB0-AB1E-45B8826358C1}"/>
                      </a:ext>
                    </a:extLst>
                  </p:cNvPr>
                  <p:cNvSpPr/>
                  <p:nvPr/>
                </p:nvSpPr>
                <p:spPr>
                  <a:xfrm>
                    <a:off x="20465143" y="5856515"/>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8" name="Flowchart: Connector 17">
                    <a:extLst>
                      <a:ext uri="{FF2B5EF4-FFF2-40B4-BE49-F238E27FC236}">
                        <a16:creationId xmlns:a16="http://schemas.microsoft.com/office/drawing/2014/main" id="{92153FE3-C8B8-47B0-B795-9226DDA65F2A}"/>
                      </a:ext>
                    </a:extLst>
                  </p:cNvPr>
                  <p:cNvSpPr/>
                  <p:nvPr/>
                </p:nvSpPr>
                <p:spPr>
                  <a:xfrm>
                    <a:off x="19158858" y="5834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9" name="Group 18">
                    <a:extLst>
                      <a:ext uri="{FF2B5EF4-FFF2-40B4-BE49-F238E27FC236}">
                        <a16:creationId xmlns:a16="http://schemas.microsoft.com/office/drawing/2014/main" id="{87F516DD-2C99-46ED-AA7E-EC1ED449B1E8}"/>
                      </a:ext>
                    </a:extLst>
                  </p:cNvPr>
                  <p:cNvGrpSpPr/>
                  <p:nvPr/>
                </p:nvGrpSpPr>
                <p:grpSpPr>
                  <a:xfrm>
                    <a:off x="17460687" y="8316686"/>
                    <a:ext cx="5225142" cy="5856516"/>
                    <a:chOff x="17460687" y="8316686"/>
                    <a:chExt cx="5225142" cy="5856516"/>
                  </a:xfrm>
                </p:grpSpPr>
                <p:sp>
                  <p:nvSpPr>
                    <p:cNvPr id="25" name="Flowchart: Connector 24">
                      <a:extLst>
                        <a:ext uri="{FF2B5EF4-FFF2-40B4-BE49-F238E27FC236}">
                          <a16:creationId xmlns:a16="http://schemas.microsoft.com/office/drawing/2014/main" id="{9AF2E818-CA83-4E6B-AEA0-3B6F03D8C5E1}"/>
                        </a:ext>
                      </a:extLst>
                    </p:cNvPr>
                    <p:cNvSpPr/>
                    <p:nvPr/>
                  </p:nvSpPr>
                  <p:spPr>
                    <a:xfrm>
                      <a:off x="17460687" y="8316686"/>
                      <a:ext cx="5225142" cy="5399314"/>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26" name="Flowchart: Connector 25">
                      <a:extLst>
                        <a:ext uri="{FF2B5EF4-FFF2-40B4-BE49-F238E27FC236}">
                          <a16:creationId xmlns:a16="http://schemas.microsoft.com/office/drawing/2014/main" id="{9908446D-9B0C-41B2-B954-61A39C7E302D}"/>
                        </a:ext>
                      </a:extLst>
                    </p:cNvPr>
                    <p:cNvSpPr/>
                    <p:nvPr/>
                  </p:nvSpPr>
                  <p:spPr>
                    <a:xfrm>
                      <a:off x="19158858" y="10014857"/>
                      <a:ext cx="1828800" cy="2002972"/>
                    </a:xfrm>
                    <a:prstGeom prst="flowChartConnector">
                      <a:avLst/>
                    </a:prstGeom>
                    <a:solidFill>
                      <a:srgbClr val="C00000"/>
                    </a:solidFill>
                    <a:ln w="762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Cl</a:t>
                      </a:r>
                    </a:p>
                  </p:txBody>
                </p:sp>
                <p:sp>
                  <p:nvSpPr>
                    <p:cNvPr id="27" name="Flowchart: Connector 26">
                      <a:extLst>
                        <a:ext uri="{FF2B5EF4-FFF2-40B4-BE49-F238E27FC236}">
                          <a16:creationId xmlns:a16="http://schemas.microsoft.com/office/drawing/2014/main" id="{57116A11-1915-4EEA-91B3-483716E66F6F}"/>
                        </a:ext>
                      </a:extLst>
                    </p:cNvPr>
                    <p:cNvSpPr/>
                    <p:nvPr/>
                  </p:nvSpPr>
                  <p:spPr>
                    <a:xfrm>
                      <a:off x="19572514" y="1312817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20" name="Flowchart: Connector 19">
                    <a:extLst>
                      <a:ext uri="{FF2B5EF4-FFF2-40B4-BE49-F238E27FC236}">
                        <a16:creationId xmlns:a16="http://schemas.microsoft.com/office/drawing/2014/main" id="{4340C24D-6FCC-42F2-90DA-47F5D5963E4F}"/>
                      </a:ext>
                    </a:extLst>
                  </p:cNvPr>
                  <p:cNvSpPr/>
                  <p:nvPr/>
                </p:nvSpPr>
                <p:spPr>
                  <a:xfrm>
                    <a:off x="19550743" y="7903029"/>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1" name="Flowchart: Connector 20">
                    <a:extLst>
                      <a:ext uri="{FF2B5EF4-FFF2-40B4-BE49-F238E27FC236}">
                        <a16:creationId xmlns:a16="http://schemas.microsoft.com/office/drawing/2014/main" id="{203ED933-925F-4CF6-BB82-D86FDE6E4890}"/>
                      </a:ext>
                    </a:extLst>
                  </p:cNvPr>
                  <p:cNvSpPr/>
                  <p:nvPr/>
                </p:nvSpPr>
                <p:spPr>
                  <a:xfrm rot="7429759">
                    <a:off x="24091236" y="923757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2" name="Flowchart: Connector 21">
                    <a:extLst>
                      <a:ext uri="{FF2B5EF4-FFF2-40B4-BE49-F238E27FC236}">
                        <a16:creationId xmlns:a16="http://schemas.microsoft.com/office/drawing/2014/main" id="{96905F18-04FA-40DD-B42B-DACAC94BCB3F}"/>
                      </a:ext>
                    </a:extLst>
                  </p:cNvPr>
                  <p:cNvSpPr/>
                  <p:nvPr/>
                </p:nvSpPr>
                <p:spPr>
                  <a:xfrm rot="7429759">
                    <a:off x="24253371" y="1034792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3" name="Flowchart: Connector 22">
                    <a:extLst>
                      <a:ext uri="{FF2B5EF4-FFF2-40B4-BE49-F238E27FC236}">
                        <a16:creationId xmlns:a16="http://schemas.microsoft.com/office/drawing/2014/main" id="{3EC7EF75-5DB1-4E68-8331-69EC26360EA9}"/>
                      </a:ext>
                    </a:extLst>
                  </p:cNvPr>
                  <p:cNvSpPr/>
                  <p:nvPr/>
                </p:nvSpPr>
                <p:spPr>
                  <a:xfrm>
                    <a:off x="14956971" y="113559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4" name="Flowchart: Connector 23">
                    <a:extLst>
                      <a:ext uri="{FF2B5EF4-FFF2-40B4-BE49-F238E27FC236}">
                        <a16:creationId xmlns:a16="http://schemas.microsoft.com/office/drawing/2014/main" id="{62F98718-4346-4A46-8278-4C60BF8C181F}"/>
                      </a:ext>
                    </a:extLst>
                  </p:cNvPr>
                  <p:cNvSpPr/>
                  <p:nvPr/>
                </p:nvSpPr>
                <p:spPr>
                  <a:xfrm>
                    <a:off x="15036416" y="1010843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grpSp>
          <p:sp>
            <p:nvSpPr>
              <p:cNvPr id="6" name="Flowchart: Connector 5">
                <a:extLst>
                  <a:ext uri="{FF2B5EF4-FFF2-40B4-BE49-F238E27FC236}">
                    <a16:creationId xmlns:a16="http://schemas.microsoft.com/office/drawing/2014/main" id="{AE585112-FA39-4BE6-8DE6-C9159A3233CF}"/>
                  </a:ext>
                </a:extLst>
              </p:cNvPr>
              <p:cNvSpPr/>
              <p:nvPr/>
            </p:nvSpPr>
            <p:spPr>
              <a:xfrm>
                <a:off x="30588857" y="1757374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7" name="Flowchart: Connector 6">
                <a:extLst>
                  <a:ext uri="{FF2B5EF4-FFF2-40B4-BE49-F238E27FC236}">
                    <a16:creationId xmlns:a16="http://schemas.microsoft.com/office/drawing/2014/main" id="{7A181F8E-B993-4AD4-81D4-03B28BDDB6AD}"/>
                  </a:ext>
                </a:extLst>
              </p:cNvPr>
              <p:cNvSpPr/>
              <p:nvPr/>
            </p:nvSpPr>
            <p:spPr>
              <a:xfrm>
                <a:off x="39754627" y="16049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8" name="Flowchart: Connector 7">
                <a:extLst>
                  <a:ext uri="{FF2B5EF4-FFF2-40B4-BE49-F238E27FC236}">
                    <a16:creationId xmlns:a16="http://schemas.microsoft.com/office/drawing/2014/main" id="{DE32149D-77B2-4B05-82FE-929682CCAA8D}"/>
                  </a:ext>
                </a:extLst>
              </p:cNvPr>
              <p:cNvSpPr/>
              <p:nvPr/>
            </p:nvSpPr>
            <p:spPr>
              <a:xfrm>
                <a:off x="40277142" y="150135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9" name="Flowchart: Connector 8">
                <a:extLst>
                  <a:ext uri="{FF2B5EF4-FFF2-40B4-BE49-F238E27FC236}">
                    <a16:creationId xmlns:a16="http://schemas.microsoft.com/office/drawing/2014/main" id="{5C935E23-89B6-4220-AC5B-C068AD1FC2F6}"/>
                  </a:ext>
                </a:extLst>
              </p:cNvPr>
              <p:cNvSpPr/>
              <p:nvPr/>
            </p:nvSpPr>
            <p:spPr>
              <a:xfrm>
                <a:off x="38905541" y="672278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0" name="Flowchart: Connector 9">
                <a:extLst>
                  <a:ext uri="{FF2B5EF4-FFF2-40B4-BE49-F238E27FC236}">
                    <a16:creationId xmlns:a16="http://schemas.microsoft.com/office/drawing/2014/main" id="{A1E3CF46-E730-48BA-82D2-6C57CC0F21FA}"/>
                  </a:ext>
                </a:extLst>
              </p:cNvPr>
              <p:cNvSpPr/>
              <p:nvPr/>
            </p:nvSpPr>
            <p:spPr>
              <a:xfrm>
                <a:off x="29667967" y="1692060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4" name="Flowchart: Connector 3">
              <a:extLst>
                <a:ext uri="{FF2B5EF4-FFF2-40B4-BE49-F238E27FC236}">
                  <a16:creationId xmlns:a16="http://schemas.microsoft.com/office/drawing/2014/main" id="{781BA86F-7A4F-4CE7-9EAF-7C282F9A3C1A}"/>
                </a:ext>
              </a:extLst>
            </p:cNvPr>
            <p:cNvSpPr/>
            <p:nvPr/>
          </p:nvSpPr>
          <p:spPr>
            <a:xfrm>
              <a:off x="27932744" y="916997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dirty="0"/>
            </a:p>
          </p:txBody>
        </p:sp>
      </p:gr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72490D0F-FE9C-451A-B862-4E8814F112DC}"/>
                  </a:ext>
                </a:extLst>
              </p:cNvPr>
              <p:cNvSpPr txBox="1"/>
              <p:nvPr/>
            </p:nvSpPr>
            <p:spPr>
              <a:xfrm>
                <a:off x="4831058" y="700871"/>
                <a:ext cx="6237748" cy="674287"/>
              </a:xfrm>
              <a:prstGeom prst="rect">
                <a:avLst/>
              </a:prstGeom>
              <a:noFill/>
            </p:spPr>
            <p:txBody>
              <a:bodyPr wrap="square" rtlCol="0">
                <a:spAutoFit/>
              </a:bodyPr>
              <a:lstStyle/>
              <a:p>
                <a14:m>
                  <m:oMath xmlns:m="http://schemas.openxmlformats.org/officeDocument/2006/math">
                    <m:sSub>
                      <m:sSubPr>
                        <m:ctrlPr>
                          <a:rPr lang="en-US" sz="3450" i="1">
                            <a:latin typeface="Cambria Math" panose="02040503050406030204" pitchFamily="18" charset="0"/>
                            <a:cs typeface="NikoshBAN" panose="02000000000000000000" pitchFamily="2" charset="0"/>
                          </a:rPr>
                        </m:ctrlPr>
                      </m:sSubPr>
                      <m:e>
                        <m:r>
                          <a:rPr lang="en-US" sz="3450" i="1">
                            <a:latin typeface="Cambria Math" panose="02040503050406030204" pitchFamily="18" charset="0"/>
                            <a:cs typeface="NikoshBAN" panose="02000000000000000000" pitchFamily="2" charset="0"/>
                          </a:rPr>
                          <m:t>𝐶𝑎</m:t>
                        </m:r>
                      </m:e>
                      <m:sub>
                        <m:r>
                          <a:rPr lang="en-US" sz="3450" i="1">
                            <a:latin typeface="Cambria Math" panose="02040503050406030204" pitchFamily="18" charset="0"/>
                            <a:cs typeface="NikoshBAN" panose="02000000000000000000" pitchFamily="2" charset="0"/>
                          </a:rPr>
                          <m:t>(</m:t>
                        </m:r>
                        <m:r>
                          <a:rPr lang="en-US" sz="3450" i="1">
                            <a:latin typeface="Cambria Math" panose="02040503050406030204" pitchFamily="18" charset="0"/>
                            <a:cs typeface="NikoshBAN" panose="02000000000000000000" pitchFamily="2" charset="0"/>
                          </a:rPr>
                          <m:t>20</m:t>
                        </m:r>
                        <m:r>
                          <a:rPr lang="en-US" sz="3450" i="1">
                            <a:latin typeface="Cambria Math" panose="02040503050406030204" pitchFamily="18" charset="0"/>
                            <a:cs typeface="NikoshBAN" panose="02000000000000000000" pitchFamily="2" charset="0"/>
                          </a:rPr>
                          <m:t>)</m:t>
                        </m:r>
                      </m:sub>
                    </m:sSub>
                  </m:oMath>
                </a14:m>
                <a:r>
                  <a:rPr lang="en-US" sz="3450" dirty="0">
                    <a:latin typeface="+mj-lt"/>
                    <a:cs typeface="NikoshBAN" panose="02000000000000000000" pitchFamily="2" charset="0"/>
                  </a:rPr>
                  <a:t> = 2, 8, 8, </a:t>
                </a:r>
                <a:r>
                  <a:rPr lang="en-US" sz="3450" dirty="0">
                    <a:solidFill>
                      <a:srgbClr val="FF0000"/>
                    </a:solidFill>
                    <a:latin typeface="+mj-lt"/>
                    <a:cs typeface="NikoshBAN" panose="02000000000000000000" pitchFamily="2" charset="0"/>
                  </a:rPr>
                  <a:t>2 </a:t>
                </a:r>
              </a:p>
            </p:txBody>
          </p:sp>
        </mc:Choice>
        <mc:Fallback xmlns="">
          <p:sp>
            <p:nvSpPr>
              <p:cNvPr id="28" name="TextBox 27">
                <a:extLst>
                  <a:ext uri="{FF2B5EF4-FFF2-40B4-BE49-F238E27FC236}">
                    <a16:creationId xmlns:a16="http://schemas.microsoft.com/office/drawing/2014/main" id="{72490D0F-FE9C-451A-B862-4E8814F112DC}"/>
                  </a:ext>
                </a:extLst>
              </p:cNvPr>
              <p:cNvSpPr txBox="1">
                <a:spLocks noRot="1" noChangeAspect="1" noMove="1" noResize="1" noEditPoints="1" noAdjustHandles="1" noChangeArrowheads="1" noChangeShapeType="1" noTextEdit="1"/>
              </p:cNvSpPr>
              <p:nvPr/>
            </p:nvSpPr>
            <p:spPr>
              <a:xfrm>
                <a:off x="4831058" y="700871"/>
                <a:ext cx="6237748" cy="674287"/>
              </a:xfrm>
              <a:prstGeom prst="rect">
                <a:avLst/>
              </a:prstGeom>
              <a:blipFill>
                <a:blip r:embed="rId2"/>
                <a:stretch>
                  <a:fillRect t="-12613" b="-243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9A349872-777A-4DB2-8496-D520263D64CE}"/>
                  </a:ext>
                </a:extLst>
              </p:cNvPr>
              <p:cNvSpPr txBox="1"/>
              <p:nvPr/>
            </p:nvSpPr>
            <p:spPr>
              <a:xfrm>
                <a:off x="3866948" y="2314589"/>
                <a:ext cx="8257308" cy="646331"/>
              </a:xfrm>
              <a:prstGeom prst="rect">
                <a:avLst/>
              </a:prstGeom>
              <a:noFill/>
            </p:spPr>
            <p:txBody>
              <a:bodyPr wrap="square" rtlCol="0">
                <a:spAutoFit/>
              </a:bodyPr>
              <a:lstStyle/>
              <a:p>
                <a:r>
                  <a:rPr lang="en-US" sz="3600" dirty="0"/>
                  <a:t>Sc(21)-</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1</m:t>
                        </m:r>
                        <m:r>
                          <a:rPr lang="en-US" sz="3600" i="1">
                            <a:latin typeface="Cambria Math" panose="02040503050406030204" pitchFamily="18" charset="0"/>
                            <a:cs typeface="NikoshBAN" panose="02000000000000000000" pitchFamily="2" charset="0"/>
                          </a:rPr>
                          <m:t>𝑠</m:t>
                        </m:r>
                      </m:e>
                      <m:sup>
                        <m:r>
                          <a:rPr lang="en-US" sz="3600" i="1">
                            <a:latin typeface="Cambria Math" panose="02040503050406030204" pitchFamily="18" charset="0"/>
                            <a:cs typeface="NikoshBAN" panose="02000000000000000000" pitchFamily="2" charset="0"/>
                          </a:rPr>
                          <m:t>2</m:t>
                        </m:r>
                      </m:sup>
                    </m:sSup>
                  </m:oMath>
                </a14:m>
                <a:r>
                  <a:rPr lang="en-US" sz="3600" dirty="0">
                    <a:latin typeface="NikoshBAN" panose="02000000000000000000" pitchFamily="2" charset="0"/>
                    <a:cs typeface="NikoshBAN" panose="02000000000000000000" pitchFamily="2" charset="0"/>
                  </a:rPr>
                  <a:t> </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2</m:t>
                        </m:r>
                        <m:r>
                          <a:rPr lang="en-US" sz="3600" i="1">
                            <a:latin typeface="Cambria Math" panose="02040503050406030204" pitchFamily="18" charset="0"/>
                            <a:cs typeface="NikoshBAN" panose="02000000000000000000" pitchFamily="2" charset="0"/>
                          </a:rPr>
                          <m:t>𝑠</m:t>
                        </m:r>
                      </m:e>
                      <m:sup>
                        <m:r>
                          <a:rPr lang="en-US" sz="3600" i="1">
                            <a:latin typeface="Cambria Math" panose="02040503050406030204" pitchFamily="18" charset="0"/>
                            <a:cs typeface="NikoshBAN" panose="02000000000000000000" pitchFamily="2" charset="0"/>
                          </a:rPr>
                          <m:t>2</m:t>
                        </m:r>
                      </m:sup>
                    </m:sSup>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2</m:t>
                        </m:r>
                        <m:r>
                          <a:rPr lang="en-US" sz="3600" i="1">
                            <a:latin typeface="Cambria Math" panose="02040503050406030204" pitchFamily="18" charset="0"/>
                            <a:cs typeface="NikoshBAN" panose="02000000000000000000" pitchFamily="2" charset="0"/>
                          </a:rPr>
                          <m:t>𝑝</m:t>
                        </m:r>
                      </m:e>
                      <m:sup>
                        <m:r>
                          <a:rPr lang="en-US" sz="3600" i="1">
                            <a:latin typeface="Cambria Math" panose="02040503050406030204" pitchFamily="18" charset="0"/>
                            <a:cs typeface="NikoshBAN" panose="02000000000000000000" pitchFamily="2" charset="0"/>
                          </a:rPr>
                          <m:t>6</m:t>
                        </m:r>
                      </m:sup>
                    </m:sSup>
                  </m:oMath>
                </a14:m>
                <a:r>
                  <a:rPr lang="en-US" sz="3600" dirty="0">
                    <a:latin typeface="NikoshBAN" panose="02000000000000000000" pitchFamily="2" charset="0"/>
                    <a:cs typeface="NikoshBAN" panose="02000000000000000000" pitchFamily="2" charset="0"/>
                  </a:rPr>
                  <a:t>  </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3</m:t>
                        </m:r>
                        <m:r>
                          <a:rPr lang="en-US" sz="3600" i="1">
                            <a:latin typeface="Cambria Math" panose="02040503050406030204" pitchFamily="18" charset="0"/>
                            <a:cs typeface="NikoshBAN" panose="02000000000000000000" pitchFamily="2" charset="0"/>
                          </a:rPr>
                          <m:t>𝑠</m:t>
                        </m:r>
                      </m:e>
                      <m:sup>
                        <m:r>
                          <a:rPr lang="en-US" sz="3600" b="0" i="1" smtClean="0">
                            <a:latin typeface="Cambria Math" panose="02040503050406030204" pitchFamily="18" charset="0"/>
                            <a:cs typeface="NikoshBAN" panose="02000000000000000000" pitchFamily="2" charset="0"/>
                          </a:rPr>
                          <m:t>2</m:t>
                        </m:r>
                      </m:sup>
                    </m:sSup>
                  </m:oMath>
                </a14:m>
                <a:r>
                  <a:rPr lang="en-US" sz="3600" dirty="0"/>
                  <a:t>  </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3</m:t>
                        </m:r>
                        <m:r>
                          <a:rPr lang="en-US" sz="3600" b="0" i="1" smtClean="0">
                            <a:latin typeface="Cambria Math" panose="02040503050406030204" pitchFamily="18" charset="0"/>
                            <a:cs typeface="NikoshBAN" panose="02000000000000000000" pitchFamily="2" charset="0"/>
                          </a:rPr>
                          <m:t>𝑝</m:t>
                        </m:r>
                      </m:e>
                      <m:sup>
                        <m:r>
                          <a:rPr lang="en-US" sz="3600" b="0" i="1" smtClean="0">
                            <a:latin typeface="Cambria Math" panose="02040503050406030204" pitchFamily="18" charset="0"/>
                            <a:cs typeface="NikoshBAN" panose="02000000000000000000" pitchFamily="2" charset="0"/>
                          </a:rPr>
                          <m:t>6</m:t>
                        </m:r>
                      </m:sup>
                    </m:sSup>
                  </m:oMath>
                </a14:m>
                <a:r>
                  <a:rPr lang="en-US" sz="3600" dirty="0"/>
                  <a:t> </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i="1">
                            <a:latin typeface="Cambria Math" panose="02040503050406030204" pitchFamily="18" charset="0"/>
                            <a:cs typeface="NikoshBAN" panose="02000000000000000000" pitchFamily="2" charset="0"/>
                          </a:rPr>
                          <m:t>3</m:t>
                        </m:r>
                        <m:r>
                          <a:rPr lang="en-US" sz="3600" b="0" i="1" smtClean="0">
                            <a:latin typeface="Cambria Math" panose="02040503050406030204" pitchFamily="18" charset="0"/>
                            <a:cs typeface="NikoshBAN" panose="02000000000000000000" pitchFamily="2" charset="0"/>
                          </a:rPr>
                          <m:t>𝑑</m:t>
                        </m:r>
                      </m:e>
                      <m:sup>
                        <m:r>
                          <a:rPr lang="en-US" sz="3600" b="0" i="1" smtClean="0">
                            <a:latin typeface="Cambria Math" panose="02040503050406030204" pitchFamily="18" charset="0"/>
                            <a:cs typeface="NikoshBAN" panose="02000000000000000000" pitchFamily="2" charset="0"/>
                          </a:rPr>
                          <m:t>1</m:t>
                        </m:r>
                      </m:sup>
                    </m:sSup>
                  </m:oMath>
                </a14:m>
                <a:r>
                  <a:rPr lang="en-US" sz="3600" dirty="0"/>
                  <a:t> </a:t>
                </a:r>
                <a14:m>
                  <m:oMath xmlns:m="http://schemas.openxmlformats.org/officeDocument/2006/math">
                    <m:sSup>
                      <m:sSupPr>
                        <m:ctrlPr>
                          <a:rPr lang="en-US" sz="3600" i="1">
                            <a:latin typeface="Cambria Math" panose="02040503050406030204" pitchFamily="18" charset="0"/>
                            <a:cs typeface="NikoshBAN" panose="02000000000000000000" pitchFamily="2" charset="0"/>
                          </a:rPr>
                        </m:ctrlPr>
                      </m:sSupPr>
                      <m:e>
                        <m:r>
                          <a:rPr lang="en-US" sz="3600" b="0" i="1" smtClean="0">
                            <a:latin typeface="Cambria Math" panose="02040503050406030204" pitchFamily="18" charset="0"/>
                            <a:cs typeface="NikoshBAN" panose="02000000000000000000" pitchFamily="2" charset="0"/>
                          </a:rPr>
                          <m:t>4</m:t>
                        </m:r>
                        <m:r>
                          <a:rPr lang="en-US" sz="3600" b="0" i="1" smtClean="0">
                            <a:latin typeface="Cambria Math" panose="02040503050406030204" pitchFamily="18" charset="0"/>
                            <a:cs typeface="NikoshBAN" panose="02000000000000000000" pitchFamily="2" charset="0"/>
                          </a:rPr>
                          <m:t>𝑠</m:t>
                        </m:r>
                      </m:e>
                      <m:sup>
                        <m:r>
                          <a:rPr lang="en-US" sz="3600" b="0" i="1" smtClean="0">
                            <a:latin typeface="Cambria Math" panose="02040503050406030204" pitchFamily="18" charset="0"/>
                            <a:cs typeface="NikoshBAN" panose="02000000000000000000" pitchFamily="2" charset="0"/>
                          </a:rPr>
                          <m:t>2</m:t>
                        </m:r>
                      </m:sup>
                    </m:sSup>
                  </m:oMath>
                </a14:m>
                <a:endParaRPr lang="en-US" sz="3600" dirty="0"/>
              </a:p>
            </p:txBody>
          </p:sp>
        </mc:Choice>
        <mc:Fallback xmlns="">
          <p:sp>
            <p:nvSpPr>
              <p:cNvPr id="29" name="TextBox 28">
                <a:extLst>
                  <a:ext uri="{FF2B5EF4-FFF2-40B4-BE49-F238E27FC236}">
                    <a16:creationId xmlns:a16="http://schemas.microsoft.com/office/drawing/2014/main" id="{9A349872-777A-4DB2-8496-D520263D64CE}"/>
                  </a:ext>
                </a:extLst>
              </p:cNvPr>
              <p:cNvSpPr txBox="1">
                <a:spLocks noRot="1" noChangeAspect="1" noMove="1" noResize="1" noEditPoints="1" noAdjustHandles="1" noChangeArrowheads="1" noChangeShapeType="1" noTextEdit="1"/>
              </p:cNvSpPr>
              <p:nvPr/>
            </p:nvSpPr>
            <p:spPr>
              <a:xfrm>
                <a:off x="3866948" y="2314589"/>
                <a:ext cx="8257308" cy="646331"/>
              </a:xfrm>
              <a:prstGeom prst="rect">
                <a:avLst/>
              </a:prstGeom>
              <a:blipFill>
                <a:blip r:embed="rId3"/>
                <a:stretch>
                  <a:fillRect l="-2214" t="-16981" b="-33019"/>
                </a:stretch>
              </a:blipFill>
            </p:spPr>
            <p:txBody>
              <a:bodyPr/>
              <a:lstStyle/>
              <a:p>
                <a:r>
                  <a:rPr lang="en-US">
                    <a:noFill/>
                  </a:rPr>
                  <a:t> </a:t>
                </a:r>
              </a:p>
            </p:txBody>
          </p:sp>
        </mc:Fallback>
      </mc:AlternateContent>
      <p:sp>
        <p:nvSpPr>
          <p:cNvPr id="31" name="TextBox 30">
            <a:extLst>
              <a:ext uri="{FF2B5EF4-FFF2-40B4-BE49-F238E27FC236}">
                <a16:creationId xmlns:a16="http://schemas.microsoft.com/office/drawing/2014/main" id="{29A4B34A-8BA8-4499-9EF5-C1C3BCBA934A}"/>
              </a:ext>
            </a:extLst>
          </p:cNvPr>
          <p:cNvSpPr txBox="1"/>
          <p:nvPr/>
        </p:nvSpPr>
        <p:spPr>
          <a:xfrm>
            <a:off x="3487002" y="3309257"/>
            <a:ext cx="5858068"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এগুলোকে কি বলে? </a:t>
            </a:r>
            <a:endParaRPr lang="en-US" sz="3200" dirty="0">
              <a:latin typeface="NikoshBAN" panose="02000000000000000000" pitchFamily="2" charset="0"/>
              <a:cs typeface="NikoshBAN" panose="02000000000000000000" pitchFamily="2" charset="0"/>
            </a:endParaRPr>
          </a:p>
        </p:txBody>
      </p:sp>
      <p:sp>
        <p:nvSpPr>
          <p:cNvPr id="32" name="TextBox 31">
            <a:extLst>
              <a:ext uri="{FF2B5EF4-FFF2-40B4-BE49-F238E27FC236}">
                <a16:creationId xmlns:a16="http://schemas.microsoft.com/office/drawing/2014/main" id="{A4133481-1B73-4B04-8EC1-D63B705A06F0}"/>
              </a:ext>
            </a:extLst>
          </p:cNvPr>
          <p:cNvSpPr txBox="1"/>
          <p:nvPr/>
        </p:nvSpPr>
        <p:spPr>
          <a:xfrm>
            <a:off x="2085953" y="4033090"/>
            <a:ext cx="8458977"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মাধ্যমে কি পর্যায় সারণির মৌলের গ্রুপ সম্পর্কে জানা যায়? </a:t>
            </a:r>
            <a:endParaRPr lang="en-US" sz="3200" dirty="0">
              <a:latin typeface="NikoshBAN" panose="02000000000000000000" pitchFamily="2" charset="0"/>
              <a:cs typeface="NikoshBAN" panose="02000000000000000000" pitchFamily="2" charset="0"/>
            </a:endParaRPr>
          </a:p>
        </p:txBody>
      </p:sp>
      <p:sp>
        <p:nvSpPr>
          <p:cNvPr id="33" name="TextBox 32">
            <a:extLst>
              <a:ext uri="{FF2B5EF4-FFF2-40B4-BE49-F238E27FC236}">
                <a16:creationId xmlns:a16="http://schemas.microsoft.com/office/drawing/2014/main" id="{1678E69A-E8F0-48F1-928F-DEAF5447797C}"/>
              </a:ext>
            </a:extLst>
          </p:cNvPr>
          <p:cNvSpPr txBox="1"/>
          <p:nvPr/>
        </p:nvSpPr>
        <p:spPr>
          <a:xfrm>
            <a:off x="1971969" y="3759435"/>
            <a:ext cx="8458977"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মাধ্যমে কি পর্যায় সারণির মৌলের পর্যায় সম্পর্কে জানা যায়? </a:t>
            </a:r>
            <a:endParaRPr lang="en-US" sz="3200" dirty="0">
              <a:latin typeface="NikoshBAN" panose="02000000000000000000" pitchFamily="2" charset="0"/>
              <a:cs typeface="NikoshBAN" panose="02000000000000000000" pitchFamily="2" charset="0"/>
            </a:endParaRPr>
          </a:p>
        </p:txBody>
      </p:sp>
      <p:sp>
        <p:nvSpPr>
          <p:cNvPr id="34" name="TextBox 33">
            <a:extLst>
              <a:ext uri="{FF2B5EF4-FFF2-40B4-BE49-F238E27FC236}">
                <a16:creationId xmlns:a16="http://schemas.microsoft.com/office/drawing/2014/main" id="{ABD4A7B0-A2B7-4822-9C16-8546B806AEB0}"/>
              </a:ext>
            </a:extLst>
          </p:cNvPr>
          <p:cNvSpPr txBox="1"/>
          <p:nvPr/>
        </p:nvSpPr>
        <p:spPr>
          <a:xfrm>
            <a:off x="1567277" y="4079592"/>
            <a:ext cx="9697517"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মাধ্যমে কি পর্যায় সারণির ধাতব ধর্ম ও অধাতব ধর্ম সম্পর্কে  জানা যায়? </a:t>
            </a:r>
            <a:endParaRPr lang="en-US" sz="3200" dirty="0">
              <a:latin typeface="NikoshBAN" panose="02000000000000000000" pitchFamily="2" charset="0"/>
              <a:cs typeface="NikoshBAN" panose="02000000000000000000" pitchFamily="2" charset="0"/>
            </a:endParaRPr>
          </a:p>
        </p:txBody>
      </p:sp>
      <p:sp>
        <p:nvSpPr>
          <p:cNvPr id="35" name="TextBox 34">
            <a:extLst>
              <a:ext uri="{FF2B5EF4-FFF2-40B4-BE49-F238E27FC236}">
                <a16:creationId xmlns:a16="http://schemas.microsoft.com/office/drawing/2014/main" id="{29251CC1-FA89-46D8-9F4D-F72616420C82}"/>
              </a:ext>
            </a:extLst>
          </p:cNvPr>
          <p:cNvSpPr txBox="1"/>
          <p:nvPr/>
        </p:nvSpPr>
        <p:spPr>
          <a:xfrm>
            <a:off x="1857986" y="4546187"/>
            <a:ext cx="9697517"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মাধ্যমে পর্যায় সারণিতে মৌলের অবস্থান নির্ণয় করা সম্ভব?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7285114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xit" presetSubtype="4" fill="hold" grpId="1" nodeType="clickEffect">
                                  <p:stCondLst>
                                    <p:cond delay="0"/>
                                  </p:stCondLst>
                                  <p:childTnLst>
                                    <p:anim calcmode="lin" valueType="num">
                                      <p:cBhvr additive="base">
                                        <p:cTn id="23" dur="500"/>
                                        <p:tgtEl>
                                          <p:spTgt spid="31"/>
                                        </p:tgtEl>
                                        <p:attrNameLst>
                                          <p:attrName>ppt_y</p:attrName>
                                        </p:attrNameLst>
                                      </p:cBhvr>
                                      <p:tavLst>
                                        <p:tav tm="0">
                                          <p:val>
                                            <p:strVal val="#ppt_y"/>
                                          </p:val>
                                        </p:tav>
                                        <p:tav tm="100000">
                                          <p:val>
                                            <p:strVal val="#ppt_y+#ppt_h*1.125000"/>
                                          </p:val>
                                        </p:tav>
                                      </p:tavLst>
                                    </p:anim>
                                    <p:animEffect transition="out" filter="wipe(down)">
                                      <p:cBhvr>
                                        <p:cTn id="24" dur="500"/>
                                        <p:tgtEl>
                                          <p:spTgt spid="31"/>
                                        </p:tgtEl>
                                      </p:cBhvr>
                                    </p:animEffect>
                                    <p:set>
                                      <p:cBhvr>
                                        <p:cTn id="25" dur="1" fill="hold">
                                          <p:stCondLst>
                                            <p:cond delay="499"/>
                                          </p:stCondLst>
                                        </p:cTn>
                                        <p:tgtEl>
                                          <p:spTgt spid="3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xit" presetSubtype="4" fill="hold" grpId="1" nodeType="clickEffect">
                                  <p:stCondLst>
                                    <p:cond delay="0"/>
                                  </p:stCondLst>
                                  <p:childTnLst>
                                    <p:anim calcmode="lin" valueType="num">
                                      <p:cBhvr additive="base">
                                        <p:cTn id="34" dur="500"/>
                                        <p:tgtEl>
                                          <p:spTgt spid="32"/>
                                        </p:tgtEl>
                                        <p:attrNameLst>
                                          <p:attrName>ppt_y</p:attrName>
                                        </p:attrNameLst>
                                      </p:cBhvr>
                                      <p:tavLst>
                                        <p:tav tm="0">
                                          <p:val>
                                            <p:strVal val="#ppt_y"/>
                                          </p:val>
                                        </p:tav>
                                        <p:tav tm="100000">
                                          <p:val>
                                            <p:strVal val="#ppt_y+#ppt_h*1.125000"/>
                                          </p:val>
                                        </p:tav>
                                      </p:tavLst>
                                    </p:anim>
                                    <p:animEffect transition="out" filter="wipe(down)">
                                      <p:cBhvr>
                                        <p:cTn id="35" dur="500"/>
                                        <p:tgtEl>
                                          <p:spTgt spid="32"/>
                                        </p:tgtEl>
                                      </p:cBhvr>
                                    </p:animEffect>
                                    <p:set>
                                      <p:cBhvr>
                                        <p:cTn id="36" dur="1" fill="hold">
                                          <p:stCondLst>
                                            <p:cond delay="499"/>
                                          </p:stCondLst>
                                        </p:cTn>
                                        <p:tgtEl>
                                          <p:spTgt spid="3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xit" presetSubtype="4" fill="hold" grpId="1" nodeType="clickEffect">
                                  <p:stCondLst>
                                    <p:cond delay="0"/>
                                  </p:stCondLst>
                                  <p:childTnLst>
                                    <p:anim calcmode="lin" valueType="num">
                                      <p:cBhvr additive="base">
                                        <p:cTn id="45" dur="500"/>
                                        <p:tgtEl>
                                          <p:spTgt spid="33"/>
                                        </p:tgtEl>
                                        <p:attrNameLst>
                                          <p:attrName>ppt_y</p:attrName>
                                        </p:attrNameLst>
                                      </p:cBhvr>
                                      <p:tavLst>
                                        <p:tav tm="0">
                                          <p:val>
                                            <p:strVal val="#ppt_y"/>
                                          </p:val>
                                        </p:tav>
                                        <p:tav tm="100000">
                                          <p:val>
                                            <p:strVal val="#ppt_y+#ppt_h*1.125000"/>
                                          </p:val>
                                        </p:tav>
                                      </p:tavLst>
                                    </p:anim>
                                    <p:animEffect transition="out" filter="wipe(down)">
                                      <p:cBhvr>
                                        <p:cTn id="46" dur="500"/>
                                        <p:tgtEl>
                                          <p:spTgt spid="33"/>
                                        </p:tgtEl>
                                      </p:cBhvr>
                                    </p:animEffect>
                                    <p:set>
                                      <p:cBhvr>
                                        <p:cTn id="47" dur="1" fill="hold">
                                          <p:stCondLst>
                                            <p:cond delay="499"/>
                                          </p:stCondLst>
                                        </p:cTn>
                                        <p:tgtEl>
                                          <p:spTgt spid="3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xit" presetSubtype="4" fill="hold" grpId="1" nodeType="clickEffect">
                                  <p:stCondLst>
                                    <p:cond delay="0"/>
                                  </p:stCondLst>
                                  <p:childTnLst>
                                    <p:anim calcmode="lin" valueType="num">
                                      <p:cBhvr additive="base">
                                        <p:cTn id="56" dur="500"/>
                                        <p:tgtEl>
                                          <p:spTgt spid="34"/>
                                        </p:tgtEl>
                                        <p:attrNameLst>
                                          <p:attrName>ppt_y</p:attrName>
                                        </p:attrNameLst>
                                      </p:cBhvr>
                                      <p:tavLst>
                                        <p:tav tm="0">
                                          <p:val>
                                            <p:strVal val="#ppt_y"/>
                                          </p:val>
                                        </p:tav>
                                        <p:tav tm="100000">
                                          <p:val>
                                            <p:strVal val="#ppt_y+#ppt_h*1.125000"/>
                                          </p:val>
                                        </p:tav>
                                      </p:tavLst>
                                    </p:anim>
                                    <p:animEffect transition="out" filter="wipe(down)">
                                      <p:cBhvr>
                                        <p:cTn id="57" dur="500"/>
                                        <p:tgtEl>
                                          <p:spTgt spid="34"/>
                                        </p:tgtEl>
                                      </p:cBhvr>
                                    </p:animEffect>
                                    <p:set>
                                      <p:cBhvr>
                                        <p:cTn id="58" dur="1" fill="hold">
                                          <p:stCondLst>
                                            <p:cond delay="499"/>
                                          </p:stCondLst>
                                        </p:cTn>
                                        <p:tgtEl>
                                          <p:spTgt spid="34"/>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500"/>
                                        <p:tgtEl>
                                          <p:spTgt spid="35"/>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xit" presetSubtype="4" fill="hold" grpId="1" nodeType="clickEffect">
                                  <p:stCondLst>
                                    <p:cond delay="0"/>
                                  </p:stCondLst>
                                  <p:childTnLst>
                                    <p:anim calcmode="lin" valueType="num">
                                      <p:cBhvr additive="base">
                                        <p:cTn id="67" dur="500"/>
                                        <p:tgtEl>
                                          <p:spTgt spid="35"/>
                                        </p:tgtEl>
                                        <p:attrNameLst>
                                          <p:attrName>ppt_y</p:attrName>
                                        </p:attrNameLst>
                                      </p:cBhvr>
                                      <p:tavLst>
                                        <p:tav tm="0">
                                          <p:val>
                                            <p:strVal val="#ppt_y"/>
                                          </p:val>
                                        </p:tav>
                                        <p:tav tm="100000">
                                          <p:val>
                                            <p:strVal val="#ppt_y+#ppt_h*1.125000"/>
                                          </p:val>
                                        </p:tav>
                                      </p:tavLst>
                                    </p:anim>
                                    <p:animEffect transition="out" filter="wipe(down)">
                                      <p:cBhvr>
                                        <p:cTn id="68" dur="500"/>
                                        <p:tgtEl>
                                          <p:spTgt spid="35"/>
                                        </p:tgtEl>
                                      </p:cBhvr>
                                    </p:animEffect>
                                    <p:set>
                                      <p:cBhvr>
                                        <p:cTn id="69"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29" grpId="0"/>
      <p:bldP spid="31" grpId="0"/>
      <p:bldP spid="31" grpId="1"/>
      <p:bldP spid="32" grpId="0"/>
      <p:bldP spid="32" grpId="1"/>
      <p:bldP spid="33" grpId="0"/>
      <p:bldP spid="33" grpId="1"/>
      <p:bldP spid="34" grpId="0"/>
      <p:bldP spid="34" grpId="1"/>
      <p:bldP spid="35" grpId="0"/>
      <p:bldP spid="3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A7C2FA-2179-4071-8237-469EB76CA879}"/>
              </a:ext>
            </a:extLst>
          </p:cNvPr>
          <p:cNvSpPr txBox="1"/>
          <p:nvPr/>
        </p:nvSpPr>
        <p:spPr>
          <a:xfrm>
            <a:off x="1819303" y="313985"/>
            <a:ext cx="6672943" cy="523220"/>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চল আমরা কিছু ঘটনা দেখি-----</a:t>
            </a:r>
            <a:endParaRPr lang="en-US" sz="2800" dirty="0">
              <a:latin typeface="NikoshBAN" panose="02000000000000000000" pitchFamily="2" charset="0"/>
              <a:cs typeface="NikoshBAN" panose="02000000000000000000" pitchFamily="2" charset="0"/>
            </a:endParaRPr>
          </a:p>
        </p:txBody>
      </p:sp>
      <p:sp>
        <p:nvSpPr>
          <p:cNvPr id="4" name="Flowchart: Connector 3">
            <a:extLst>
              <a:ext uri="{FF2B5EF4-FFF2-40B4-BE49-F238E27FC236}">
                <a16:creationId xmlns:a16="http://schemas.microsoft.com/office/drawing/2014/main" id="{9E6AB227-8D0A-4003-9DF0-17621AF4B3BD}"/>
              </a:ext>
            </a:extLst>
          </p:cNvPr>
          <p:cNvSpPr/>
          <p:nvPr/>
        </p:nvSpPr>
        <p:spPr>
          <a:xfrm>
            <a:off x="663240" y="1454443"/>
            <a:ext cx="4088674" cy="4140926"/>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dirty="0"/>
          </a:p>
        </p:txBody>
      </p:sp>
      <p:grpSp>
        <p:nvGrpSpPr>
          <p:cNvPr id="5" name="Group 4">
            <a:extLst>
              <a:ext uri="{FF2B5EF4-FFF2-40B4-BE49-F238E27FC236}">
                <a16:creationId xmlns:a16="http://schemas.microsoft.com/office/drawing/2014/main" id="{0BE484A3-E992-4A8B-9D92-D703F18BADED}"/>
              </a:ext>
            </a:extLst>
          </p:cNvPr>
          <p:cNvGrpSpPr/>
          <p:nvPr/>
        </p:nvGrpSpPr>
        <p:grpSpPr>
          <a:xfrm>
            <a:off x="1166160" y="1963895"/>
            <a:ext cx="3102429" cy="3102428"/>
            <a:chOff x="14956971" y="5834744"/>
            <a:chExt cx="10341429" cy="10341427"/>
          </a:xfrm>
        </p:grpSpPr>
        <p:sp>
          <p:nvSpPr>
            <p:cNvPr id="6" name="Flowchart: Connector 5">
              <a:extLst>
                <a:ext uri="{FF2B5EF4-FFF2-40B4-BE49-F238E27FC236}">
                  <a16:creationId xmlns:a16="http://schemas.microsoft.com/office/drawing/2014/main" id="{957537E9-73B3-43BA-9732-F644397A6676}"/>
                </a:ext>
              </a:extLst>
            </p:cNvPr>
            <p:cNvSpPr/>
            <p:nvPr/>
          </p:nvSpPr>
          <p:spPr>
            <a:xfrm>
              <a:off x="15414173" y="6270172"/>
              <a:ext cx="9318170" cy="9492342"/>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7" name="Flowchart: Connector 6">
              <a:extLst>
                <a:ext uri="{FF2B5EF4-FFF2-40B4-BE49-F238E27FC236}">
                  <a16:creationId xmlns:a16="http://schemas.microsoft.com/office/drawing/2014/main" id="{4D97D29B-B67A-4655-975A-1B8C54B97545}"/>
                </a:ext>
              </a:extLst>
            </p:cNvPr>
            <p:cNvSpPr/>
            <p:nvPr/>
          </p:nvSpPr>
          <p:spPr>
            <a:xfrm>
              <a:off x="20203888" y="15131143"/>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8" name="Flowchart: Connector 7">
              <a:extLst>
                <a:ext uri="{FF2B5EF4-FFF2-40B4-BE49-F238E27FC236}">
                  <a16:creationId xmlns:a16="http://schemas.microsoft.com/office/drawing/2014/main" id="{465D7943-ABE9-4AE6-BC17-DD3ECAE50F21}"/>
                </a:ext>
              </a:extLst>
            </p:cNvPr>
            <p:cNvSpPr/>
            <p:nvPr/>
          </p:nvSpPr>
          <p:spPr>
            <a:xfrm>
              <a:off x="19071772" y="1508760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9" name="Flowchart: Connector 8">
              <a:extLst>
                <a:ext uri="{FF2B5EF4-FFF2-40B4-BE49-F238E27FC236}">
                  <a16:creationId xmlns:a16="http://schemas.microsoft.com/office/drawing/2014/main" id="{D5C464F5-F869-4099-BC4E-C15DDE454B62}"/>
                </a:ext>
              </a:extLst>
            </p:cNvPr>
            <p:cNvSpPr/>
            <p:nvPr/>
          </p:nvSpPr>
          <p:spPr>
            <a:xfrm>
              <a:off x="20465143" y="5856515"/>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0" name="Flowchart: Connector 9">
              <a:extLst>
                <a:ext uri="{FF2B5EF4-FFF2-40B4-BE49-F238E27FC236}">
                  <a16:creationId xmlns:a16="http://schemas.microsoft.com/office/drawing/2014/main" id="{CF215B61-BDEA-46D3-9F4B-407AE1FC6F97}"/>
                </a:ext>
              </a:extLst>
            </p:cNvPr>
            <p:cNvSpPr/>
            <p:nvPr/>
          </p:nvSpPr>
          <p:spPr>
            <a:xfrm>
              <a:off x="19158858" y="5834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1" name="Group 10">
              <a:extLst>
                <a:ext uri="{FF2B5EF4-FFF2-40B4-BE49-F238E27FC236}">
                  <a16:creationId xmlns:a16="http://schemas.microsoft.com/office/drawing/2014/main" id="{78562593-DC28-4005-9EFB-CB37C34EA1DF}"/>
                </a:ext>
              </a:extLst>
            </p:cNvPr>
            <p:cNvGrpSpPr/>
            <p:nvPr/>
          </p:nvGrpSpPr>
          <p:grpSpPr>
            <a:xfrm>
              <a:off x="17460687" y="8316686"/>
              <a:ext cx="5225142" cy="5856516"/>
              <a:chOff x="17460687" y="8316686"/>
              <a:chExt cx="5225142" cy="5856516"/>
            </a:xfrm>
          </p:grpSpPr>
          <p:sp>
            <p:nvSpPr>
              <p:cNvPr id="17" name="Flowchart: Connector 16">
                <a:extLst>
                  <a:ext uri="{FF2B5EF4-FFF2-40B4-BE49-F238E27FC236}">
                    <a16:creationId xmlns:a16="http://schemas.microsoft.com/office/drawing/2014/main" id="{EBD42877-5248-4808-A52B-E453344ADA6D}"/>
                  </a:ext>
                </a:extLst>
              </p:cNvPr>
              <p:cNvSpPr/>
              <p:nvPr/>
            </p:nvSpPr>
            <p:spPr>
              <a:xfrm>
                <a:off x="17460687" y="8316686"/>
                <a:ext cx="5225142" cy="5399314"/>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8" name="Flowchart: Connector 17">
                <a:extLst>
                  <a:ext uri="{FF2B5EF4-FFF2-40B4-BE49-F238E27FC236}">
                    <a16:creationId xmlns:a16="http://schemas.microsoft.com/office/drawing/2014/main" id="{14EF708B-AF6B-41B8-9DEF-FFD9402AFFED}"/>
                  </a:ext>
                </a:extLst>
              </p:cNvPr>
              <p:cNvSpPr/>
              <p:nvPr/>
            </p:nvSpPr>
            <p:spPr>
              <a:xfrm>
                <a:off x="19158858" y="10014857"/>
                <a:ext cx="1828800" cy="2002972"/>
              </a:xfrm>
              <a:prstGeom prst="flowChartConnector">
                <a:avLst/>
              </a:prstGeom>
              <a:solidFill>
                <a:srgbClr val="C00000"/>
              </a:solidFill>
              <a:ln w="762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a:t>
                </a:r>
              </a:p>
            </p:txBody>
          </p:sp>
          <p:sp>
            <p:nvSpPr>
              <p:cNvPr id="19" name="Flowchart: Connector 18">
                <a:extLst>
                  <a:ext uri="{FF2B5EF4-FFF2-40B4-BE49-F238E27FC236}">
                    <a16:creationId xmlns:a16="http://schemas.microsoft.com/office/drawing/2014/main" id="{3BCF5237-1DB4-4047-A960-634CD9EAEB8C}"/>
                  </a:ext>
                </a:extLst>
              </p:cNvPr>
              <p:cNvSpPr/>
              <p:nvPr/>
            </p:nvSpPr>
            <p:spPr>
              <a:xfrm>
                <a:off x="19572514" y="1312817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12" name="Flowchart: Connector 11">
              <a:extLst>
                <a:ext uri="{FF2B5EF4-FFF2-40B4-BE49-F238E27FC236}">
                  <a16:creationId xmlns:a16="http://schemas.microsoft.com/office/drawing/2014/main" id="{16460492-E5F5-48BA-9867-4A83FEAC991E}"/>
                </a:ext>
              </a:extLst>
            </p:cNvPr>
            <p:cNvSpPr/>
            <p:nvPr/>
          </p:nvSpPr>
          <p:spPr>
            <a:xfrm>
              <a:off x="19550743" y="7903029"/>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3" name="Flowchart: Connector 12">
              <a:extLst>
                <a:ext uri="{FF2B5EF4-FFF2-40B4-BE49-F238E27FC236}">
                  <a16:creationId xmlns:a16="http://schemas.microsoft.com/office/drawing/2014/main" id="{1932E104-8646-4856-83C7-72B8E2D1A8D0}"/>
                </a:ext>
              </a:extLst>
            </p:cNvPr>
            <p:cNvSpPr/>
            <p:nvPr/>
          </p:nvSpPr>
          <p:spPr>
            <a:xfrm rot="7429759">
              <a:off x="24091236" y="923757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4" name="Flowchart: Connector 13">
              <a:extLst>
                <a:ext uri="{FF2B5EF4-FFF2-40B4-BE49-F238E27FC236}">
                  <a16:creationId xmlns:a16="http://schemas.microsoft.com/office/drawing/2014/main" id="{B0793D7E-2F7F-465A-9D27-C0CFB4E4811E}"/>
                </a:ext>
              </a:extLst>
            </p:cNvPr>
            <p:cNvSpPr/>
            <p:nvPr/>
          </p:nvSpPr>
          <p:spPr>
            <a:xfrm rot="7429759">
              <a:off x="24253371" y="1034792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5" name="Flowchart: Connector 14">
              <a:extLst>
                <a:ext uri="{FF2B5EF4-FFF2-40B4-BE49-F238E27FC236}">
                  <a16:creationId xmlns:a16="http://schemas.microsoft.com/office/drawing/2014/main" id="{952654FF-A095-4085-9C36-013BB3DEA865}"/>
                </a:ext>
              </a:extLst>
            </p:cNvPr>
            <p:cNvSpPr/>
            <p:nvPr/>
          </p:nvSpPr>
          <p:spPr>
            <a:xfrm>
              <a:off x="14956971" y="113559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6" name="Flowchart: Connector 15">
              <a:extLst>
                <a:ext uri="{FF2B5EF4-FFF2-40B4-BE49-F238E27FC236}">
                  <a16:creationId xmlns:a16="http://schemas.microsoft.com/office/drawing/2014/main" id="{8306D1F6-A2DD-4CD2-A5F5-B25EFB27025D}"/>
                </a:ext>
              </a:extLst>
            </p:cNvPr>
            <p:cNvSpPr/>
            <p:nvPr/>
          </p:nvSpPr>
          <p:spPr>
            <a:xfrm>
              <a:off x="15036416" y="1010843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20" name="Flowchart: Connector 19">
            <a:extLst>
              <a:ext uri="{FF2B5EF4-FFF2-40B4-BE49-F238E27FC236}">
                <a16:creationId xmlns:a16="http://schemas.microsoft.com/office/drawing/2014/main" id="{05A1A8B7-3E17-43F8-95BD-F462F45507F6}"/>
              </a:ext>
            </a:extLst>
          </p:cNvPr>
          <p:cNvSpPr/>
          <p:nvPr/>
        </p:nvSpPr>
        <p:spPr>
          <a:xfrm>
            <a:off x="3674228" y="1604667"/>
            <a:ext cx="313509" cy="31350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58321BC-ABDA-4B9A-ABAC-5845FD0E5339}"/>
                  </a:ext>
                </a:extLst>
              </p:cNvPr>
              <p:cNvSpPr txBox="1"/>
              <p:nvPr/>
            </p:nvSpPr>
            <p:spPr>
              <a:xfrm>
                <a:off x="653443" y="5451339"/>
                <a:ext cx="1263832"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panose="02040503050406030204" pitchFamily="18" charset="0"/>
                            </a:rPr>
                            <m:t>𝑁𝑎</m:t>
                          </m:r>
                        </m:e>
                        <m:sup>
                          <m:r>
                            <a:rPr lang="en-US" sz="2800" i="1">
                              <a:latin typeface="Cambria Math" panose="02040503050406030204" pitchFamily="18" charset="0"/>
                            </a:rPr>
                            <m:t>+</m:t>
                          </m:r>
                        </m:sup>
                      </m:sSup>
                    </m:oMath>
                  </m:oMathPara>
                </a14:m>
                <a:endParaRPr lang="en-US" sz="100" dirty="0"/>
              </a:p>
            </p:txBody>
          </p:sp>
        </mc:Choice>
        <mc:Fallback xmlns="">
          <p:sp>
            <p:nvSpPr>
              <p:cNvPr id="21" name="TextBox 20">
                <a:extLst>
                  <a:ext uri="{FF2B5EF4-FFF2-40B4-BE49-F238E27FC236}">
                    <a16:creationId xmlns:a16="http://schemas.microsoft.com/office/drawing/2014/main" id="{458321BC-ABDA-4B9A-ABAC-5845FD0E5339}"/>
                  </a:ext>
                </a:extLst>
              </p:cNvPr>
              <p:cNvSpPr txBox="1">
                <a:spLocks noRot="1" noChangeAspect="1" noMove="1" noResize="1" noEditPoints="1" noAdjustHandles="1" noChangeArrowheads="1" noChangeShapeType="1" noTextEdit="1"/>
              </p:cNvSpPr>
              <p:nvPr/>
            </p:nvSpPr>
            <p:spPr>
              <a:xfrm>
                <a:off x="653443" y="5451339"/>
                <a:ext cx="1263832" cy="523220"/>
              </a:xfrm>
              <a:prstGeom prst="rect">
                <a:avLst/>
              </a:prstGeom>
              <a:blipFill>
                <a:blip r:embed="rId2"/>
                <a:stretch>
                  <a:fillRect/>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64D94A87-BBF0-4B44-9257-FC948778A785}"/>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এর সব শেষ পথে কয়টি ইলেকট্রন?</a:t>
            </a:r>
            <a:endParaRPr lang="en-US" sz="3200" dirty="0">
              <a:latin typeface="NikoshBAN" panose="02000000000000000000" pitchFamily="2" charset="0"/>
              <a:cs typeface="NikoshBAN" panose="02000000000000000000" pitchFamily="2" charset="0"/>
            </a:endParaRPr>
          </a:p>
        </p:txBody>
      </p:sp>
      <p:sp>
        <p:nvSpPr>
          <p:cNvPr id="24" name="TextBox 23">
            <a:extLst>
              <a:ext uri="{FF2B5EF4-FFF2-40B4-BE49-F238E27FC236}">
                <a16:creationId xmlns:a16="http://schemas.microsoft.com/office/drawing/2014/main" id="{77192A9B-AA54-4F34-9A7C-4F100C6C50FA}"/>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তাহলে তার গ্রুপ নম্বর কত?</a:t>
            </a:r>
            <a:endParaRPr lang="en-US" sz="3200" dirty="0">
              <a:latin typeface="NikoshBAN" panose="02000000000000000000" pitchFamily="2" charset="0"/>
              <a:cs typeface="NikoshBAN" panose="02000000000000000000" pitchFamily="2" charset="0"/>
            </a:endParaRPr>
          </a:p>
        </p:txBody>
      </p:sp>
      <p:sp>
        <p:nvSpPr>
          <p:cNvPr id="25" name="TextBox 24">
            <a:extLst>
              <a:ext uri="{FF2B5EF4-FFF2-40B4-BE49-F238E27FC236}">
                <a16:creationId xmlns:a16="http://schemas.microsoft.com/office/drawing/2014/main" id="{8002E555-E379-42C5-A313-190AFE6C2A64}"/>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ইলেকট্রন কয়টি স্তরে বিন্যাস্ত?</a:t>
            </a:r>
            <a:endParaRPr lang="en-US" sz="3200" dirty="0">
              <a:latin typeface="NikoshBAN" panose="02000000000000000000" pitchFamily="2" charset="0"/>
              <a:cs typeface="NikoshBAN" panose="02000000000000000000" pitchFamily="2" charset="0"/>
            </a:endParaRPr>
          </a:p>
        </p:txBody>
      </p:sp>
      <p:sp>
        <p:nvSpPr>
          <p:cNvPr id="26" name="TextBox 25">
            <a:extLst>
              <a:ext uri="{FF2B5EF4-FFF2-40B4-BE49-F238E27FC236}">
                <a16:creationId xmlns:a16="http://schemas.microsoft.com/office/drawing/2014/main" id="{A4F7642E-78AB-4D28-AB7E-C7C96E7AB195}"/>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তাহলে মৌলটির পর্যায় নম্বর কত হবে?</a:t>
            </a:r>
            <a:endParaRPr lang="en-US" sz="3200" dirty="0">
              <a:latin typeface="NikoshBAN" panose="02000000000000000000" pitchFamily="2" charset="0"/>
              <a:cs typeface="NikoshBAN" panose="02000000000000000000" pitchFamily="2" charset="0"/>
            </a:endParaRPr>
          </a:p>
        </p:txBody>
      </p:sp>
      <p:sp>
        <p:nvSpPr>
          <p:cNvPr id="27" name="TextBox 26">
            <a:extLst>
              <a:ext uri="{FF2B5EF4-FFF2-40B4-BE49-F238E27FC236}">
                <a16:creationId xmlns:a16="http://schemas.microsoft.com/office/drawing/2014/main" id="{8B2D34FB-D71F-4070-82D4-9CDB489C5A3E}"/>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মৌলটি কয়টি ইলেকট্রন ত্যাগ করেছে?</a:t>
            </a:r>
            <a:endParaRPr lang="en-US" sz="3200" dirty="0">
              <a:latin typeface="NikoshBAN" panose="02000000000000000000" pitchFamily="2" charset="0"/>
              <a:cs typeface="NikoshBAN" panose="02000000000000000000" pitchFamily="2" charset="0"/>
            </a:endParaRPr>
          </a:p>
        </p:txBody>
      </p:sp>
      <p:sp>
        <p:nvSpPr>
          <p:cNvPr id="28" name="TextBox 27">
            <a:extLst>
              <a:ext uri="{FF2B5EF4-FFF2-40B4-BE49-F238E27FC236}">
                <a16:creationId xmlns:a16="http://schemas.microsoft.com/office/drawing/2014/main" id="{DBDE3442-8122-4B9B-B1AD-AD3B81AB0653}"/>
              </a:ext>
            </a:extLst>
          </p:cNvPr>
          <p:cNvSpPr txBox="1"/>
          <p:nvPr/>
        </p:nvSpPr>
        <p:spPr>
          <a:xfrm>
            <a:off x="6391303" y="869668"/>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তাহলে তার যোজনি কত হবে?</a:t>
            </a:r>
            <a:endParaRPr lang="en-US" sz="3200" dirty="0">
              <a:latin typeface="NikoshBAN" panose="02000000000000000000" pitchFamily="2" charset="0"/>
              <a:cs typeface="NikoshBAN" panose="02000000000000000000" pitchFamily="2" charset="0"/>
            </a:endParaRPr>
          </a:p>
        </p:txBody>
      </p:sp>
      <p:sp>
        <p:nvSpPr>
          <p:cNvPr id="29" name="TextBox 28">
            <a:extLst>
              <a:ext uri="{FF2B5EF4-FFF2-40B4-BE49-F238E27FC236}">
                <a16:creationId xmlns:a16="http://schemas.microsoft.com/office/drawing/2014/main" id="{E54BCA50-16D2-4F01-A023-50C694521B57}"/>
              </a:ext>
            </a:extLst>
          </p:cNvPr>
          <p:cNvSpPr txBox="1"/>
          <p:nvPr/>
        </p:nvSpPr>
        <p:spPr>
          <a:xfrm>
            <a:off x="6402189" y="1542405"/>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তাহলে তার আধান কি হবে?</a:t>
            </a:r>
            <a:endParaRPr lang="en-US" sz="3200" dirty="0">
              <a:latin typeface="NikoshBAN" panose="02000000000000000000" pitchFamily="2" charset="0"/>
              <a:cs typeface="NikoshBAN" panose="02000000000000000000" pitchFamily="2" charset="0"/>
            </a:endParaRPr>
          </a:p>
        </p:txBody>
      </p:sp>
      <p:sp>
        <p:nvSpPr>
          <p:cNvPr id="31" name="TextBox 30">
            <a:extLst>
              <a:ext uri="{FF2B5EF4-FFF2-40B4-BE49-F238E27FC236}">
                <a16:creationId xmlns:a16="http://schemas.microsoft.com/office/drawing/2014/main" id="{B78E9CFF-B891-40E0-8C4C-5C9BCC5C7AB7}"/>
              </a:ext>
            </a:extLst>
          </p:cNvPr>
          <p:cNvSpPr txBox="1"/>
          <p:nvPr/>
        </p:nvSpPr>
        <p:spPr>
          <a:xfrm>
            <a:off x="6228018" y="1043952"/>
            <a:ext cx="4942115"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তাহলে পরমাণুটি ধাতু না অধাতু?</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14477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xit" presetSubtype="21" fill="hold" grpId="1" nodeType="clickEffect">
                                  <p:stCondLst>
                                    <p:cond delay="0"/>
                                  </p:stCondLst>
                                  <p:childTnLst>
                                    <p:animEffect transition="out" filter="barn(inVertical)">
                                      <p:cBhvr>
                                        <p:cTn id="12" dur="500"/>
                                        <p:tgtEl>
                                          <p:spTgt spid="23"/>
                                        </p:tgtEl>
                                      </p:cBhvr>
                                    </p:animEffect>
                                    <p:set>
                                      <p:cBhvr>
                                        <p:cTn id="13" dur="1" fill="hold">
                                          <p:stCondLst>
                                            <p:cond delay="499"/>
                                          </p:stCondLst>
                                        </p:cTn>
                                        <p:tgtEl>
                                          <p:spTgt spid="2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xit" presetSubtype="21" fill="hold" grpId="1" nodeType="clickEffect">
                                  <p:stCondLst>
                                    <p:cond delay="0"/>
                                  </p:stCondLst>
                                  <p:childTnLst>
                                    <p:animEffect transition="out" filter="barn(inVertical)">
                                      <p:cBhvr>
                                        <p:cTn id="23" dur="500"/>
                                        <p:tgtEl>
                                          <p:spTgt spid="24"/>
                                        </p:tgtEl>
                                      </p:cBhvr>
                                    </p:animEffect>
                                    <p:set>
                                      <p:cBhvr>
                                        <p:cTn id="24" dur="1" fill="hold">
                                          <p:stCondLst>
                                            <p:cond delay="499"/>
                                          </p:stCondLst>
                                        </p:cTn>
                                        <p:tgtEl>
                                          <p:spTgt spid="2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xit" presetSubtype="21" fill="hold" grpId="1" nodeType="clickEffect">
                                  <p:stCondLst>
                                    <p:cond delay="0"/>
                                  </p:stCondLst>
                                  <p:childTnLst>
                                    <p:animEffect transition="out" filter="barn(inVertical)">
                                      <p:cBhvr>
                                        <p:cTn id="34" dur="500"/>
                                        <p:tgtEl>
                                          <p:spTgt spid="25"/>
                                        </p:tgtEl>
                                      </p:cBhvr>
                                    </p:animEffect>
                                    <p:set>
                                      <p:cBhvr>
                                        <p:cTn id="35" dur="1" fill="hold">
                                          <p:stCondLst>
                                            <p:cond delay="499"/>
                                          </p:stCondLst>
                                        </p:cTn>
                                        <p:tgtEl>
                                          <p:spTgt spid="2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xit" presetSubtype="21" fill="hold" grpId="1" nodeType="clickEffect">
                                  <p:stCondLst>
                                    <p:cond delay="0"/>
                                  </p:stCondLst>
                                  <p:childTnLst>
                                    <p:animEffect transition="out" filter="barn(inVertical)">
                                      <p:cBhvr>
                                        <p:cTn id="45" dur="500"/>
                                        <p:tgtEl>
                                          <p:spTgt spid="26"/>
                                        </p:tgtEl>
                                      </p:cBhvr>
                                    </p:animEffect>
                                    <p:set>
                                      <p:cBhvr>
                                        <p:cTn id="46" dur="1" fill="hold">
                                          <p:stCondLst>
                                            <p:cond delay="499"/>
                                          </p:stCondLst>
                                        </p:cTn>
                                        <p:tgtEl>
                                          <p:spTgt spid="2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2.70833E-6 -2.96296E-6 L 0.21888 -0.32338 " pathEditMode="relative" rAng="0" ptsTypes="AA">
                                      <p:cBhvr>
                                        <p:cTn id="50" dur="2000" fill="hold"/>
                                        <p:tgtEl>
                                          <p:spTgt spid="20"/>
                                        </p:tgtEl>
                                        <p:attrNameLst>
                                          <p:attrName>ppt_x</p:attrName>
                                          <p:attrName>ppt_y</p:attrName>
                                        </p:attrNameLst>
                                      </p:cBhvr>
                                      <p:rCtr x="10938" y="-16181"/>
                                    </p:animMotion>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xit" presetSubtype="21" fill="hold" grpId="1" nodeType="clickEffect">
                                  <p:stCondLst>
                                    <p:cond delay="0"/>
                                  </p:stCondLst>
                                  <p:childTnLst>
                                    <p:animEffect transition="out" filter="barn(inVertical)">
                                      <p:cBhvr>
                                        <p:cTn id="60" dur="500"/>
                                        <p:tgtEl>
                                          <p:spTgt spid="27"/>
                                        </p:tgtEl>
                                      </p:cBhvr>
                                    </p:animEffect>
                                    <p:set>
                                      <p:cBhvr>
                                        <p:cTn id="61" dur="1" fill="hold">
                                          <p:stCondLst>
                                            <p:cond delay="499"/>
                                          </p:stCondLst>
                                        </p:cTn>
                                        <p:tgtEl>
                                          <p:spTgt spid="2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fill="hold"/>
                                        <p:tgtEl>
                                          <p:spTgt spid="28"/>
                                        </p:tgtEl>
                                        <p:attrNameLst>
                                          <p:attrName>ppt_x</p:attrName>
                                        </p:attrNameLst>
                                      </p:cBhvr>
                                      <p:tavLst>
                                        <p:tav tm="0">
                                          <p:val>
                                            <p:strVal val="#ppt_x"/>
                                          </p:val>
                                        </p:tav>
                                        <p:tav tm="100000">
                                          <p:val>
                                            <p:strVal val="#ppt_x"/>
                                          </p:val>
                                        </p:tav>
                                      </p:tavLst>
                                    </p:anim>
                                    <p:anim calcmode="lin" valueType="num">
                                      <p:cBhvr additive="base">
                                        <p:cTn id="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xit" presetSubtype="21" fill="hold" grpId="1" nodeType="clickEffect">
                                  <p:stCondLst>
                                    <p:cond delay="0"/>
                                  </p:stCondLst>
                                  <p:childTnLst>
                                    <p:animEffect transition="out" filter="barn(inVertical)">
                                      <p:cBhvr>
                                        <p:cTn id="71" dur="500"/>
                                        <p:tgtEl>
                                          <p:spTgt spid="28"/>
                                        </p:tgtEl>
                                      </p:cBhvr>
                                    </p:animEffect>
                                    <p:set>
                                      <p:cBhvr>
                                        <p:cTn id="72" dur="1" fill="hold">
                                          <p:stCondLst>
                                            <p:cond delay="499"/>
                                          </p:stCondLst>
                                        </p:cTn>
                                        <p:tgtEl>
                                          <p:spTgt spid="2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6" presetClass="exit" presetSubtype="21" fill="hold" grpId="1" nodeType="clickEffect">
                                  <p:stCondLst>
                                    <p:cond delay="0"/>
                                  </p:stCondLst>
                                  <p:childTnLst>
                                    <p:animEffect transition="out" filter="barn(inVertical)">
                                      <p:cBhvr>
                                        <p:cTn id="82" dur="500"/>
                                        <p:tgtEl>
                                          <p:spTgt spid="29"/>
                                        </p:tgtEl>
                                      </p:cBhvr>
                                    </p:animEffect>
                                    <p:set>
                                      <p:cBhvr>
                                        <p:cTn id="83" dur="1" fill="hold">
                                          <p:stCondLst>
                                            <p:cond delay="499"/>
                                          </p:stCondLst>
                                        </p:cTn>
                                        <p:tgtEl>
                                          <p:spTgt spid="29"/>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barn(inVertical)">
                                      <p:cBhvr>
                                        <p:cTn id="88" dur="500"/>
                                        <p:tgtEl>
                                          <p:spTgt spid="21"/>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additive="base">
                                        <p:cTn id="93" dur="500" fill="hold"/>
                                        <p:tgtEl>
                                          <p:spTgt spid="31"/>
                                        </p:tgtEl>
                                        <p:attrNameLst>
                                          <p:attrName>ppt_x</p:attrName>
                                        </p:attrNameLst>
                                      </p:cBhvr>
                                      <p:tavLst>
                                        <p:tav tm="0">
                                          <p:val>
                                            <p:strVal val="#ppt_x"/>
                                          </p:val>
                                        </p:tav>
                                        <p:tav tm="100000">
                                          <p:val>
                                            <p:strVal val="#ppt_x"/>
                                          </p:val>
                                        </p:tav>
                                      </p:tavLst>
                                    </p:anim>
                                    <p:anim calcmode="lin" valueType="num">
                                      <p:cBhvr additive="base">
                                        <p:cTn id="9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6" presetClass="exit" presetSubtype="21" fill="hold" grpId="1" nodeType="clickEffect">
                                  <p:stCondLst>
                                    <p:cond delay="0"/>
                                  </p:stCondLst>
                                  <p:childTnLst>
                                    <p:animEffect transition="out" filter="barn(inVertical)">
                                      <p:cBhvr>
                                        <p:cTn id="98" dur="500"/>
                                        <p:tgtEl>
                                          <p:spTgt spid="31"/>
                                        </p:tgtEl>
                                      </p:cBhvr>
                                    </p:animEffect>
                                    <p:set>
                                      <p:cBhvr>
                                        <p:cTn id="99"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P spid="31" grpId="0"/>
      <p:bldP spid="3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E5CA0A6-DC8D-446A-9C8B-9BF4BEA8BBCF}"/>
              </a:ext>
            </a:extLst>
          </p:cNvPr>
          <p:cNvGrpSpPr/>
          <p:nvPr/>
        </p:nvGrpSpPr>
        <p:grpSpPr>
          <a:xfrm>
            <a:off x="7424173" y="438176"/>
            <a:ext cx="4101737" cy="4140926"/>
            <a:chOff x="27932744" y="5403518"/>
            <a:chExt cx="13672456" cy="13803086"/>
          </a:xfrm>
        </p:grpSpPr>
        <p:grpSp>
          <p:nvGrpSpPr>
            <p:cNvPr id="4" name="Group 3">
              <a:extLst>
                <a:ext uri="{FF2B5EF4-FFF2-40B4-BE49-F238E27FC236}">
                  <a16:creationId xmlns:a16="http://schemas.microsoft.com/office/drawing/2014/main" id="{BCE34291-B5A0-4676-A447-0AF887C06B8E}"/>
                </a:ext>
              </a:extLst>
            </p:cNvPr>
            <p:cNvGrpSpPr/>
            <p:nvPr/>
          </p:nvGrpSpPr>
          <p:grpSpPr>
            <a:xfrm>
              <a:off x="27976286" y="5403518"/>
              <a:ext cx="13628914" cy="13803086"/>
              <a:chOff x="27976286" y="5403518"/>
              <a:chExt cx="13628914" cy="13803086"/>
            </a:xfrm>
          </p:grpSpPr>
          <p:grpSp>
            <p:nvGrpSpPr>
              <p:cNvPr id="6" name="Group 5">
                <a:extLst>
                  <a:ext uri="{FF2B5EF4-FFF2-40B4-BE49-F238E27FC236}">
                    <a16:creationId xmlns:a16="http://schemas.microsoft.com/office/drawing/2014/main" id="{E8F0A24B-93DC-4AC6-B905-CBA29F98E70A}"/>
                  </a:ext>
                </a:extLst>
              </p:cNvPr>
              <p:cNvGrpSpPr/>
              <p:nvPr/>
            </p:nvGrpSpPr>
            <p:grpSpPr>
              <a:xfrm>
                <a:off x="27976286" y="5403518"/>
                <a:ext cx="13628914" cy="13803086"/>
                <a:chOff x="13280572" y="4136571"/>
                <a:chExt cx="13628914" cy="13803086"/>
              </a:xfrm>
            </p:grpSpPr>
            <p:sp>
              <p:nvSpPr>
                <p:cNvPr id="12" name="Flowchart: Connector 11">
                  <a:extLst>
                    <a:ext uri="{FF2B5EF4-FFF2-40B4-BE49-F238E27FC236}">
                      <a16:creationId xmlns:a16="http://schemas.microsoft.com/office/drawing/2014/main" id="{A21D0A6C-9953-4DD7-90B6-40A51656942C}"/>
                    </a:ext>
                  </a:extLst>
                </p:cNvPr>
                <p:cNvSpPr/>
                <p:nvPr/>
              </p:nvSpPr>
              <p:spPr>
                <a:xfrm>
                  <a:off x="13280572" y="4136571"/>
                  <a:ext cx="13628914" cy="13803086"/>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3" name="Flowchart: Connector 12">
                  <a:extLst>
                    <a:ext uri="{FF2B5EF4-FFF2-40B4-BE49-F238E27FC236}">
                      <a16:creationId xmlns:a16="http://schemas.microsoft.com/office/drawing/2014/main" id="{E6C2E9CA-81A5-40E7-8BC6-E4632DB89D3D}"/>
                    </a:ext>
                  </a:extLst>
                </p:cNvPr>
                <p:cNvSpPr/>
                <p:nvPr/>
              </p:nvSpPr>
              <p:spPr>
                <a:xfrm>
                  <a:off x="23317198" y="463731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14" name="Group 13">
                  <a:extLst>
                    <a:ext uri="{FF2B5EF4-FFF2-40B4-BE49-F238E27FC236}">
                      <a16:creationId xmlns:a16="http://schemas.microsoft.com/office/drawing/2014/main" id="{689B6809-FA8A-4D22-A00A-603548CB49C8}"/>
                    </a:ext>
                  </a:extLst>
                </p:cNvPr>
                <p:cNvGrpSpPr/>
                <p:nvPr/>
              </p:nvGrpSpPr>
              <p:grpSpPr>
                <a:xfrm>
                  <a:off x="14956971" y="5834744"/>
                  <a:ext cx="10341429" cy="10341427"/>
                  <a:chOff x="14956971" y="5834744"/>
                  <a:chExt cx="10341429" cy="10341427"/>
                </a:xfrm>
              </p:grpSpPr>
              <p:sp>
                <p:nvSpPr>
                  <p:cNvPr id="15" name="Flowchart: Connector 14">
                    <a:extLst>
                      <a:ext uri="{FF2B5EF4-FFF2-40B4-BE49-F238E27FC236}">
                        <a16:creationId xmlns:a16="http://schemas.microsoft.com/office/drawing/2014/main" id="{E46687E8-5D3D-40CB-8B28-BF96E7398557}"/>
                      </a:ext>
                    </a:extLst>
                  </p:cNvPr>
                  <p:cNvSpPr/>
                  <p:nvPr/>
                </p:nvSpPr>
                <p:spPr>
                  <a:xfrm>
                    <a:off x="15414173" y="6270172"/>
                    <a:ext cx="9318170" cy="9492342"/>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16" name="Flowchart: Connector 15">
                    <a:extLst>
                      <a:ext uri="{FF2B5EF4-FFF2-40B4-BE49-F238E27FC236}">
                        <a16:creationId xmlns:a16="http://schemas.microsoft.com/office/drawing/2014/main" id="{0CCEEC8E-8DD7-449C-A107-CF1E26FF9B31}"/>
                      </a:ext>
                    </a:extLst>
                  </p:cNvPr>
                  <p:cNvSpPr/>
                  <p:nvPr/>
                </p:nvSpPr>
                <p:spPr>
                  <a:xfrm>
                    <a:off x="20203888" y="15131143"/>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7" name="Flowchart: Connector 16">
                    <a:extLst>
                      <a:ext uri="{FF2B5EF4-FFF2-40B4-BE49-F238E27FC236}">
                        <a16:creationId xmlns:a16="http://schemas.microsoft.com/office/drawing/2014/main" id="{F88163BA-E796-4448-9420-01C4FCFFB2FA}"/>
                      </a:ext>
                    </a:extLst>
                  </p:cNvPr>
                  <p:cNvSpPr/>
                  <p:nvPr/>
                </p:nvSpPr>
                <p:spPr>
                  <a:xfrm>
                    <a:off x="19071772" y="1508760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8" name="Flowchart: Connector 17">
                    <a:extLst>
                      <a:ext uri="{FF2B5EF4-FFF2-40B4-BE49-F238E27FC236}">
                        <a16:creationId xmlns:a16="http://schemas.microsoft.com/office/drawing/2014/main" id="{BD41F482-8755-4C37-9A70-A0B4796A4F8D}"/>
                      </a:ext>
                    </a:extLst>
                  </p:cNvPr>
                  <p:cNvSpPr/>
                  <p:nvPr/>
                </p:nvSpPr>
                <p:spPr>
                  <a:xfrm>
                    <a:off x="20465143" y="5856515"/>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9" name="Flowchart: Connector 18">
                    <a:extLst>
                      <a:ext uri="{FF2B5EF4-FFF2-40B4-BE49-F238E27FC236}">
                        <a16:creationId xmlns:a16="http://schemas.microsoft.com/office/drawing/2014/main" id="{5D53AC8D-E6B9-4804-9DA1-6267DC9D58F1}"/>
                      </a:ext>
                    </a:extLst>
                  </p:cNvPr>
                  <p:cNvSpPr/>
                  <p:nvPr/>
                </p:nvSpPr>
                <p:spPr>
                  <a:xfrm>
                    <a:off x="19158858" y="5834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20" name="Group 19">
                    <a:extLst>
                      <a:ext uri="{FF2B5EF4-FFF2-40B4-BE49-F238E27FC236}">
                        <a16:creationId xmlns:a16="http://schemas.microsoft.com/office/drawing/2014/main" id="{CF60C54A-D0DB-4C49-94DB-10630ACF47D9}"/>
                      </a:ext>
                    </a:extLst>
                  </p:cNvPr>
                  <p:cNvGrpSpPr/>
                  <p:nvPr/>
                </p:nvGrpSpPr>
                <p:grpSpPr>
                  <a:xfrm>
                    <a:off x="17460687" y="8316686"/>
                    <a:ext cx="5225142" cy="5856516"/>
                    <a:chOff x="17460687" y="8316686"/>
                    <a:chExt cx="5225142" cy="5856516"/>
                  </a:xfrm>
                </p:grpSpPr>
                <p:sp>
                  <p:nvSpPr>
                    <p:cNvPr id="26" name="Flowchart: Connector 25">
                      <a:extLst>
                        <a:ext uri="{FF2B5EF4-FFF2-40B4-BE49-F238E27FC236}">
                          <a16:creationId xmlns:a16="http://schemas.microsoft.com/office/drawing/2014/main" id="{42C0AB38-DDF9-44BD-B2BD-D61CE985872B}"/>
                        </a:ext>
                      </a:extLst>
                    </p:cNvPr>
                    <p:cNvSpPr/>
                    <p:nvPr/>
                  </p:nvSpPr>
                  <p:spPr>
                    <a:xfrm>
                      <a:off x="17460687" y="8316686"/>
                      <a:ext cx="5225142" cy="5399314"/>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27" name="Flowchart: Connector 26">
                      <a:extLst>
                        <a:ext uri="{FF2B5EF4-FFF2-40B4-BE49-F238E27FC236}">
                          <a16:creationId xmlns:a16="http://schemas.microsoft.com/office/drawing/2014/main" id="{1664F2C2-D1C5-4E9D-8B18-70432F86CF16}"/>
                        </a:ext>
                      </a:extLst>
                    </p:cNvPr>
                    <p:cNvSpPr/>
                    <p:nvPr/>
                  </p:nvSpPr>
                  <p:spPr>
                    <a:xfrm>
                      <a:off x="19158858" y="10014857"/>
                      <a:ext cx="1828800" cy="2002972"/>
                    </a:xfrm>
                    <a:prstGeom prst="flowChartConnector">
                      <a:avLst/>
                    </a:prstGeom>
                    <a:solidFill>
                      <a:srgbClr val="C00000"/>
                    </a:solidFill>
                    <a:ln w="762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Cl</a:t>
                      </a:r>
                    </a:p>
                  </p:txBody>
                </p:sp>
                <p:sp>
                  <p:nvSpPr>
                    <p:cNvPr id="28" name="Flowchart: Connector 27">
                      <a:extLst>
                        <a:ext uri="{FF2B5EF4-FFF2-40B4-BE49-F238E27FC236}">
                          <a16:creationId xmlns:a16="http://schemas.microsoft.com/office/drawing/2014/main" id="{CFBD7583-9430-4934-92E3-C5F1BFAA91D7}"/>
                        </a:ext>
                      </a:extLst>
                    </p:cNvPr>
                    <p:cNvSpPr/>
                    <p:nvPr/>
                  </p:nvSpPr>
                  <p:spPr>
                    <a:xfrm>
                      <a:off x="19572514" y="1312817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21" name="Flowchart: Connector 20">
                    <a:extLst>
                      <a:ext uri="{FF2B5EF4-FFF2-40B4-BE49-F238E27FC236}">
                        <a16:creationId xmlns:a16="http://schemas.microsoft.com/office/drawing/2014/main" id="{5451E88F-64C2-4459-87A8-037BBB094FD7}"/>
                      </a:ext>
                    </a:extLst>
                  </p:cNvPr>
                  <p:cNvSpPr/>
                  <p:nvPr/>
                </p:nvSpPr>
                <p:spPr>
                  <a:xfrm>
                    <a:off x="19550743" y="7903029"/>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2" name="Flowchart: Connector 21">
                    <a:extLst>
                      <a:ext uri="{FF2B5EF4-FFF2-40B4-BE49-F238E27FC236}">
                        <a16:creationId xmlns:a16="http://schemas.microsoft.com/office/drawing/2014/main" id="{0A3D959E-4FD4-4B21-9D6E-A4ED6E73EA18}"/>
                      </a:ext>
                    </a:extLst>
                  </p:cNvPr>
                  <p:cNvSpPr/>
                  <p:nvPr/>
                </p:nvSpPr>
                <p:spPr>
                  <a:xfrm rot="7429759">
                    <a:off x="24091236" y="923757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3" name="Flowchart: Connector 22">
                    <a:extLst>
                      <a:ext uri="{FF2B5EF4-FFF2-40B4-BE49-F238E27FC236}">
                        <a16:creationId xmlns:a16="http://schemas.microsoft.com/office/drawing/2014/main" id="{823465C4-C0B4-45D6-8755-08D52E4EC78B}"/>
                      </a:ext>
                    </a:extLst>
                  </p:cNvPr>
                  <p:cNvSpPr/>
                  <p:nvPr/>
                </p:nvSpPr>
                <p:spPr>
                  <a:xfrm rot="7429759">
                    <a:off x="24253371" y="1034792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4" name="Flowchart: Connector 23">
                    <a:extLst>
                      <a:ext uri="{FF2B5EF4-FFF2-40B4-BE49-F238E27FC236}">
                        <a16:creationId xmlns:a16="http://schemas.microsoft.com/office/drawing/2014/main" id="{E081C7F9-0A6A-4987-8A3A-7F6094085219}"/>
                      </a:ext>
                    </a:extLst>
                  </p:cNvPr>
                  <p:cNvSpPr/>
                  <p:nvPr/>
                </p:nvSpPr>
                <p:spPr>
                  <a:xfrm>
                    <a:off x="14956971" y="113559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25" name="Flowchart: Connector 24">
                    <a:extLst>
                      <a:ext uri="{FF2B5EF4-FFF2-40B4-BE49-F238E27FC236}">
                        <a16:creationId xmlns:a16="http://schemas.microsoft.com/office/drawing/2014/main" id="{9D0B1A12-90ED-449F-9F98-D98F6F17B5CE}"/>
                      </a:ext>
                    </a:extLst>
                  </p:cNvPr>
                  <p:cNvSpPr/>
                  <p:nvPr/>
                </p:nvSpPr>
                <p:spPr>
                  <a:xfrm>
                    <a:off x="15036416" y="1010843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grpSp>
          <p:sp>
            <p:nvSpPr>
              <p:cNvPr id="7" name="Flowchart: Connector 6">
                <a:extLst>
                  <a:ext uri="{FF2B5EF4-FFF2-40B4-BE49-F238E27FC236}">
                    <a16:creationId xmlns:a16="http://schemas.microsoft.com/office/drawing/2014/main" id="{F2BD45BC-DFF9-461B-96C5-A87597D788EC}"/>
                  </a:ext>
                </a:extLst>
              </p:cNvPr>
              <p:cNvSpPr/>
              <p:nvPr/>
            </p:nvSpPr>
            <p:spPr>
              <a:xfrm>
                <a:off x="30588857" y="1757374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8" name="Flowchart: Connector 7">
                <a:extLst>
                  <a:ext uri="{FF2B5EF4-FFF2-40B4-BE49-F238E27FC236}">
                    <a16:creationId xmlns:a16="http://schemas.microsoft.com/office/drawing/2014/main" id="{7A6CA647-4FA4-40EC-8BEB-9CAE51044D8B}"/>
                  </a:ext>
                </a:extLst>
              </p:cNvPr>
              <p:cNvSpPr/>
              <p:nvPr/>
            </p:nvSpPr>
            <p:spPr>
              <a:xfrm>
                <a:off x="39754627" y="16049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9" name="Flowchart: Connector 8">
                <a:extLst>
                  <a:ext uri="{FF2B5EF4-FFF2-40B4-BE49-F238E27FC236}">
                    <a16:creationId xmlns:a16="http://schemas.microsoft.com/office/drawing/2014/main" id="{DDD347DD-28BE-4FB7-9827-74E4C6F6E44C}"/>
                  </a:ext>
                </a:extLst>
              </p:cNvPr>
              <p:cNvSpPr/>
              <p:nvPr/>
            </p:nvSpPr>
            <p:spPr>
              <a:xfrm>
                <a:off x="40277142" y="150135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0" name="Flowchart: Connector 9">
                <a:extLst>
                  <a:ext uri="{FF2B5EF4-FFF2-40B4-BE49-F238E27FC236}">
                    <a16:creationId xmlns:a16="http://schemas.microsoft.com/office/drawing/2014/main" id="{CB586F62-CA12-4396-A7F8-5E6AE9AB225C}"/>
                  </a:ext>
                </a:extLst>
              </p:cNvPr>
              <p:cNvSpPr/>
              <p:nvPr/>
            </p:nvSpPr>
            <p:spPr>
              <a:xfrm>
                <a:off x="38905541" y="6722787"/>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11" name="Flowchart: Connector 10">
                <a:extLst>
                  <a:ext uri="{FF2B5EF4-FFF2-40B4-BE49-F238E27FC236}">
                    <a16:creationId xmlns:a16="http://schemas.microsoft.com/office/drawing/2014/main" id="{F86F0F0B-1853-4273-AC68-9A728B975B5C}"/>
                  </a:ext>
                </a:extLst>
              </p:cNvPr>
              <p:cNvSpPr/>
              <p:nvPr/>
            </p:nvSpPr>
            <p:spPr>
              <a:xfrm>
                <a:off x="29667967" y="1692060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5" name="Flowchart: Connector 4">
              <a:extLst>
                <a:ext uri="{FF2B5EF4-FFF2-40B4-BE49-F238E27FC236}">
                  <a16:creationId xmlns:a16="http://schemas.microsoft.com/office/drawing/2014/main" id="{9922BC7F-41C2-4126-8A2B-5B54C64EBCB8}"/>
                </a:ext>
              </a:extLst>
            </p:cNvPr>
            <p:cNvSpPr/>
            <p:nvPr/>
          </p:nvSpPr>
          <p:spPr>
            <a:xfrm>
              <a:off x="27932744" y="9169976"/>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dirty="0"/>
            </a:p>
          </p:txBody>
        </p:sp>
      </p:grpSp>
      <p:sp>
        <p:nvSpPr>
          <p:cNvPr id="30" name="Flowchart: Connector 29">
            <a:extLst>
              <a:ext uri="{FF2B5EF4-FFF2-40B4-BE49-F238E27FC236}">
                <a16:creationId xmlns:a16="http://schemas.microsoft.com/office/drawing/2014/main" id="{24C335E6-5D90-4EF6-AB70-809A268D08AB}"/>
              </a:ext>
            </a:extLst>
          </p:cNvPr>
          <p:cNvSpPr/>
          <p:nvPr/>
        </p:nvSpPr>
        <p:spPr>
          <a:xfrm>
            <a:off x="750326" y="605357"/>
            <a:ext cx="4088674" cy="4140926"/>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dirty="0"/>
          </a:p>
        </p:txBody>
      </p:sp>
      <p:grpSp>
        <p:nvGrpSpPr>
          <p:cNvPr id="31" name="Group 30">
            <a:extLst>
              <a:ext uri="{FF2B5EF4-FFF2-40B4-BE49-F238E27FC236}">
                <a16:creationId xmlns:a16="http://schemas.microsoft.com/office/drawing/2014/main" id="{9BA4B413-AF6F-4379-9E08-28A62D39F19A}"/>
              </a:ext>
            </a:extLst>
          </p:cNvPr>
          <p:cNvGrpSpPr/>
          <p:nvPr/>
        </p:nvGrpSpPr>
        <p:grpSpPr>
          <a:xfrm>
            <a:off x="1253246" y="1114809"/>
            <a:ext cx="3102429" cy="3102428"/>
            <a:chOff x="14956971" y="5834744"/>
            <a:chExt cx="10341429" cy="10341427"/>
          </a:xfrm>
        </p:grpSpPr>
        <p:sp>
          <p:nvSpPr>
            <p:cNvPr id="32" name="Flowchart: Connector 31">
              <a:extLst>
                <a:ext uri="{FF2B5EF4-FFF2-40B4-BE49-F238E27FC236}">
                  <a16:creationId xmlns:a16="http://schemas.microsoft.com/office/drawing/2014/main" id="{4FFB686C-BFD1-4856-97DD-DC1FEDC7A620}"/>
                </a:ext>
              </a:extLst>
            </p:cNvPr>
            <p:cNvSpPr/>
            <p:nvPr/>
          </p:nvSpPr>
          <p:spPr>
            <a:xfrm>
              <a:off x="15414173" y="6270172"/>
              <a:ext cx="9318170" cy="9492342"/>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33" name="Flowchart: Connector 32">
              <a:extLst>
                <a:ext uri="{FF2B5EF4-FFF2-40B4-BE49-F238E27FC236}">
                  <a16:creationId xmlns:a16="http://schemas.microsoft.com/office/drawing/2014/main" id="{78514D67-37A3-4CBE-BFFB-6DD08AB08015}"/>
                </a:ext>
              </a:extLst>
            </p:cNvPr>
            <p:cNvSpPr/>
            <p:nvPr/>
          </p:nvSpPr>
          <p:spPr>
            <a:xfrm>
              <a:off x="20203888" y="15131143"/>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34" name="Flowchart: Connector 33">
              <a:extLst>
                <a:ext uri="{FF2B5EF4-FFF2-40B4-BE49-F238E27FC236}">
                  <a16:creationId xmlns:a16="http://schemas.microsoft.com/office/drawing/2014/main" id="{C7963494-850D-40B0-962C-703F24ADE550}"/>
                </a:ext>
              </a:extLst>
            </p:cNvPr>
            <p:cNvSpPr/>
            <p:nvPr/>
          </p:nvSpPr>
          <p:spPr>
            <a:xfrm>
              <a:off x="19071772" y="1508760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35" name="Flowchart: Connector 34">
              <a:extLst>
                <a:ext uri="{FF2B5EF4-FFF2-40B4-BE49-F238E27FC236}">
                  <a16:creationId xmlns:a16="http://schemas.microsoft.com/office/drawing/2014/main" id="{19214906-4885-4DDD-967B-5B7941E5BE3C}"/>
                </a:ext>
              </a:extLst>
            </p:cNvPr>
            <p:cNvSpPr/>
            <p:nvPr/>
          </p:nvSpPr>
          <p:spPr>
            <a:xfrm>
              <a:off x="20465143" y="5856515"/>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36" name="Flowchart: Connector 35">
              <a:extLst>
                <a:ext uri="{FF2B5EF4-FFF2-40B4-BE49-F238E27FC236}">
                  <a16:creationId xmlns:a16="http://schemas.microsoft.com/office/drawing/2014/main" id="{3231C1E9-A465-44B7-A2CD-A7AB625835B2}"/>
                </a:ext>
              </a:extLst>
            </p:cNvPr>
            <p:cNvSpPr/>
            <p:nvPr/>
          </p:nvSpPr>
          <p:spPr>
            <a:xfrm>
              <a:off x="19158858" y="583474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nvGrpSpPr>
            <p:cNvPr id="37" name="Group 36">
              <a:extLst>
                <a:ext uri="{FF2B5EF4-FFF2-40B4-BE49-F238E27FC236}">
                  <a16:creationId xmlns:a16="http://schemas.microsoft.com/office/drawing/2014/main" id="{850FDB84-C705-4AE4-B423-D74FD948B0B2}"/>
                </a:ext>
              </a:extLst>
            </p:cNvPr>
            <p:cNvGrpSpPr/>
            <p:nvPr/>
          </p:nvGrpSpPr>
          <p:grpSpPr>
            <a:xfrm>
              <a:off x="17460687" y="8316686"/>
              <a:ext cx="5225142" cy="5856516"/>
              <a:chOff x="17460687" y="8316686"/>
              <a:chExt cx="5225142" cy="5856516"/>
            </a:xfrm>
          </p:grpSpPr>
          <p:sp>
            <p:nvSpPr>
              <p:cNvPr id="43" name="Flowchart: Connector 42">
                <a:extLst>
                  <a:ext uri="{FF2B5EF4-FFF2-40B4-BE49-F238E27FC236}">
                    <a16:creationId xmlns:a16="http://schemas.microsoft.com/office/drawing/2014/main" id="{0CBBA48B-5653-45A6-9022-81015DCECE0D}"/>
                  </a:ext>
                </a:extLst>
              </p:cNvPr>
              <p:cNvSpPr/>
              <p:nvPr/>
            </p:nvSpPr>
            <p:spPr>
              <a:xfrm>
                <a:off x="17460687" y="8316686"/>
                <a:ext cx="5225142" cy="5399314"/>
              </a:xfrm>
              <a:prstGeom prst="flowChartConnector">
                <a:avLst/>
              </a:prstGeom>
              <a:noFill/>
              <a:ln w="76200">
                <a:solidFill>
                  <a:schemeClr val="tx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
              </a:p>
            </p:txBody>
          </p:sp>
          <p:sp>
            <p:nvSpPr>
              <p:cNvPr id="44" name="Flowchart: Connector 43">
                <a:extLst>
                  <a:ext uri="{FF2B5EF4-FFF2-40B4-BE49-F238E27FC236}">
                    <a16:creationId xmlns:a16="http://schemas.microsoft.com/office/drawing/2014/main" id="{52E074C7-CA38-4357-AAD0-EB3A07EDBAD0}"/>
                  </a:ext>
                </a:extLst>
              </p:cNvPr>
              <p:cNvSpPr/>
              <p:nvPr/>
            </p:nvSpPr>
            <p:spPr>
              <a:xfrm>
                <a:off x="19158858" y="10014857"/>
                <a:ext cx="1828800" cy="2002972"/>
              </a:xfrm>
              <a:prstGeom prst="flowChartConnector">
                <a:avLst/>
              </a:prstGeom>
              <a:solidFill>
                <a:srgbClr val="C00000"/>
              </a:solidFill>
              <a:ln w="762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Na</a:t>
                </a:r>
              </a:p>
            </p:txBody>
          </p:sp>
          <p:sp>
            <p:nvSpPr>
              <p:cNvPr id="45" name="Flowchart: Connector 44">
                <a:extLst>
                  <a:ext uri="{FF2B5EF4-FFF2-40B4-BE49-F238E27FC236}">
                    <a16:creationId xmlns:a16="http://schemas.microsoft.com/office/drawing/2014/main" id="{B4A1AF84-9AB9-4F4A-8C9D-1024F5D53816}"/>
                  </a:ext>
                </a:extLst>
              </p:cNvPr>
              <p:cNvSpPr/>
              <p:nvPr/>
            </p:nvSpPr>
            <p:spPr>
              <a:xfrm>
                <a:off x="19572514" y="13128174"/>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38" name="Flowchart: Connector 37">
              <a:extLst>
                <a:ext uri="{FF2B5EF4-FFF2-40B4-BE49-F238E27FC236}">
                  <a16:creationId xmlns:a16="http://schemas.microsoft.com/office/drawing/2014/main" id="{EF41D169-96D3-4F40-8A52-BEC2B62869DA}"/>
                </a:ext>
              </a:extLst>
            </p:cNvPr>
            <p:cNvSpPr/>
            <p:nvPr/>
          </p:nvSpPr>
          <p:spPr>
            <a:xfrm>
              <a:off x="19550743" y="7903029"/>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39" name="Flowchart: Connector 38">
              <a:extLst>
                <a:ext uri="{FF2B5EF4-FFF2-40B4-BE49-F238E27FC236}">
                  <a16:creationId xmlns:a16="http://schemas.microsoft.com/office/drawing/2014/main" id="{EA3F8540-CB4D-41D2-9B4E-BC77874B22CB}"/>
                </a:ext>
              </a:extLst>
            </p:cNvPr>
            <p:cNvSpPr/>
            <p:nvPr/>
          </p:nvSpPr>
          <p:spPr>
            <a:xfrm rot="7429759">
              <a:off x="24091236" y="923757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40" name="Flowchart: Connector 39">
              <a:extLst>
                <a:ext uri="{FF2B5EF4-FFF2-40B4-BE49-F238E27FC236}">
                  <a16:creationId xmlns:a16="http://schemas.microsoft.com/office/drawing/2014/main" id="{5D529517-BC17-4AE0-8977-575CDA707DB1}"/>
                </a:ext>
              </a:extLst>
            </p:cNvPr>
            <p:cNvSpPr/>
            <p:nvPr/>
          </p:nvSpPr>
          <p:spPr>
            <a:xfrm rot="7429759">
              <a:off x="24253371" y="10347920"/>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41" name="Flowchart: Connector 40">
              <a:extLst>
                <a:ext uri="{FF2B5EF4-FFF2-40B4-BE49-F238E27FC236}">
                  <a16:creationId xmlns:a16="http://schemas.microsoft.com/office/drawing/2014/main" id="{1DD12E72-3F81-4622-BBAE-A86A43F4C59A}"/>
                </a:ext>
              </a:extLst>
            </p:cNvPr>
            <p:cNvSpPr/>
            <p:nvPr/>
          </p:nvSpPr>
          <p:spPr>
            <a:xfrm>
              <a:off x="14956971" y="11355901"/>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sp>
          <p:nvSpPr>
            <p:cNvPr id="42" name="Flowchart: Connector 41">
              <a:extLst>
                <a:ext uri="{FF2B5EF4-FFF2-40B4-BE49-F238E27FC236}">
                  <a16:creationId xmlns:a16="http://schemas.microsoft.com/office/drawing/2014/main" id="{6560AD18-DFF4-415E-9A47-D80B1C958E01}"/>
                </a:ext>
              </a:extLst>
            </p:cNvPr>
            <p:cNvSpPr/>
            <p:nvPr/>
          </p:nvSpPr>
          <p:spPr>
            <a:xfrm>
              <a:off x="15036416" y="10108438"/>
              <a:ext cx="1045030" cy="104502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a:p>
          </p:txBody>
        </p:sp>
      </p:grpSp>
      <p:sp>
        <p:nvSpPr>
          <p:cNvPr id="46" name="Flowchart: Connector 45">
            <a:extLst>
              <a:ext uri="{FF2B5EF4-FFF2-40B4-BE49-F238E27FC236}">
                <a16:creationId xmlns:a16="http://schemas.microsoft.com/office/drawing/2014/main" id="{E38F427A-28E2-4542-A8C6-0388E7F3F93E}"/>
              </a:ext>
            </a:extLst>
          </p:cNvPr>
          <p:cNvSpPr/>
          <p:nvPr/>
        </p:nvSpPr>
        <p:spPr>
          <a:xfrm>
            <a:off x="3140830" y="520449"/>
            <a:ext cx="313509" cy="313508"/>
          </a:xfrm>
          <a:prstGeom prst="flowChartConnector">
            <a:avLst/>
          </a:prstGeom>
          <a:solidFill>
            <a:srgbClr val="002060"/>
          </a:solidFill>
          <a:ln>
            <a:noFill/>
          </a:ln>
          <a:effectLst>
            <a:innerShdw blurRad="114300">
              <a:prstClr val="black"/>
            </a:innerShdw>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540" dirty="0"/>
          </a:p>
        </p:txBody>
      </p:sp>
      <p:sp>
        <p:nvSpPr>
          <p:cNvPr id="47" name="TextBox 46">
            <a:extLst>
              <a:ext uri="{FF2B5EF4-FFF2-40B4-BE49-F238E27FC236}">
                <a16:creationId xmlns:a16="http://schemas.microsoft.com/office/drawing/2014/main" id="{E867A4C7-1BEA-4365-AA4F-970686601F02}"/>
              </a:ext>
            </a:extLst>
          </p:cNvPr>
          <p:cNvSpPr txBox="1"/>
          <p:nvPr/>
        </p:nvSpPr>
        <p:spPr>
          <a:xfrm>
            <a:off x="2456241" y="5058604"/>
            <a:ext cx="6697796"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ক</a:t>
            </a:r>
            <a:r>
              <a:rPr lang="bn-BD"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ল</a:t>
            </a:r>
            <a:r>
              <a:rPr lang="bn-BD"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র</a:t>
            </a:r>
            <a:r>
              <a:rPr lang="bn-BD"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ন </a:t>
            </a:r>
            <a:r>
              <a:rPr lang="bn-BD" sz="3600" dirty="0">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য়</a:t>
            </a:r>
            <a:r>
              <a:rPr lang="bn-BD" sz="3600" dirty="0">
                <a:latin typeface="NikoshBAN" panose="02000000000000000000" pitchFamily="2" charset="0"/>
                <a:cs typeface="NikoshBAN" panose="02000000000000000000" pitchFamily="2" charset="0"/>
              </a:rPr>
              <a:t>ট</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ই</a:t>
            </a:r>
            <a:r>
              <a:rPr lang="en-US" sz="3600" dirty="0">
                <a:latin typeface="NikoshBAN" panose="02000000000000000000" pitchFamily="2" charset="0"/>
                <a:cs typeface="NikoshBAN" panose="02000000000000000000" pitchFamily="2" charset="0"/>
              </a:rPr>
              <a:t>ল</a:t>
            </a:r>
            <a:r>
              <a:rPr lang="bn-BD"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ক</a:t>
            </a:r>
            <a:r>
              <a:rPr lang="bn-BD" sz="3600" dirty="0">
                <a:latin typeface="NikoshBAN" panose="02000000000000000000" pitchFamily="2" charset="0"/>
                <a:cs typeface="NikoshBAN" panose="02000000000000000000" pitchFamily="2" charset="0"/>
              </a:rPr>
              <a:t>ট</a:t>
            </a:r>
            <a:r>
              <a:rPr lang="en-US" sz="3600" dirty="0">
                <a:latin typeface="NikoshBAN" panose="02000000000000000000" pitchFamily="2" charset="0"/>
                <a:cs typeface="NikoshBAN" panose="02000000000000000000" pitchFamily="2" charset="0"/>
              </a:rPr>
              <a:t>্</a:t>
            </a:r>
            <a:r>
              <a:rPr lang="bn-BD"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ন </a:t>
            </a:r>
            <a:r>
              <a:rPr lang="bn-BD" sz="3600" dirty="0">
                <a:latin typeface="NikoshBAN" panose="02000000000000000000" pitchFamily="2" charset="0"/>
                <a:cs typeface="NikoshBAN" panose="02000000000000000000" pitchFamily="2" charset="0"/>
              </a:rPr>
              <a:t>গ</a:t>
            </a:r>
            <a:r>
              <a:rPr lang="en-US" sz="3600" dirty="0">
                <a:latin typeface="NikoshBAN" panose="02000000000000000000" pitchFamily="2" charset="0"/>
                <a:cs typeface="NikoshBAN" panose="02000000000000000000" pitchFamily="2" charset="0"/>
              </a:rPr>
              <a:t>্</a:t>
            </a:r>
            <a:r>
              <a:rPr lang="bn-BD"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হ</a:t>
            </a:r>
            <a:r>
              <a:rPr lang="bn-BD" sz="3600" dirty="0">
                <a:latin typeface="NikoshBAN" panose="02000000000000000000" pitchFamily="2" charset="0"/>
                <a:cs typeface="NikoshBAN" panose="02000000000000000000" pitchFamily="2" charset="0"/>
              </a:rPr>
              <a:t>ণ</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র</a:t>
            </a:r>
            <a:r>
              <a:rPr lang="bn-BD" sz="3600" dirty="0">
                <a:latin typeface="NikoshBAN" panose="02000000000000000000" pitchFamily="2" charset="0"/>
                <a:cs typeface="NikoshBAN" panose="02000000000000000000" pitchFamily="2" charset="0"/>
              </a:rPr>
              <a:t>ে</a:t>
            </a:r>
            <a:r>
              <a:rPr lang="en-US" sz="3600" dirty="0" err="1">
                <a:latin typeface="NikoshBAN" panose="02000000000000000000" pitchFamily="2" charset="0"/>
                <a:cs typeface="NikoshBAN" panose="02000000000000000000" pitchFamily="2" charset="0"/>
              </a:rPr>
              <a:t>ছে</a:t>
            </a:r>
            <a:r>
              <a:rPr lang="en-US" sz="3600" dirty="0">
                <a:latin typeface="NikoshBAN" panose="02000000000000000000" pitchFamily="2" charset="0"/>
                <a:cs typeface="NikoshBAN" panose="02000000000000000000" pitchFamily="2" charset="0"/>
              </a:rPr>
              <a:t>? </a:t>
            </a:r>
          </a:p>
        </p:txBody>
      </p:sp>
      <p:sp>
        <p:nvSpPr>
          <p:cNvPr id="48" name="TextBox 47">
            <a:extLst>
              <a:ext uri="{FF2B5EF4-FFF2-40B4-BE49-F238E27FC236}">
                <a16:creationId xmlns:a16="http://schemas.microsoft.com/office/drawing/2014/main" id="{04072603-A510-4EEF-A0A1-89F57441BF45}"/>
              </a:ext>
            </a:extLst>
          </p:cNvPr>
          <p:cNvSpPr txBox="1"/>
          <p:nvPr/>
        </p:nvSpPr>
        <p:spPr>
          <a:xfrm>
            <a:off x="2981385" y="5133437"/>
            <a:ext cx="6697796"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তাহলে ক্লোরিনের গ্রুপ নম্বর কত</a:t>
            </a:r>
            <a:r>
              <a:rPr lang="en-US" sz="3600" dirty="0">
                <a:latin typeface="NikoshBAN" panose="02000000000000000000" pitchFamily="2" charset="0"/>
                <a:cs typeface="NikoshBAN" panose="02000000000000000000" pitchFamily="2" charset="0"/>
              </a:rPr>
              <a:t>? </a:t>
            </a:r>
          </a:p>
        </p:txBody>
      </p:sp>
      <p:sp>
        <p:nvSpPr>
          <p:cNvPr id="49" name="TextBox 48">
            <a:extLst>
              <a:ext uri="{FF2B5EF4-FFF2-40B4-BE49-F238E27FC236}">
                <a16:creationId xmlns:a16="http://schemas.microsoft.com/office/drawing/2014/main" id="{7A4DE55A-4678-4A9E-A84C-E7F1A0D77BA6}"/>
              </a:ext>
            </a:extLst>
          </p:cNvPr>
          <p:cNvSpPr txBox="1"/>
          <p:nvPr/>
        </p:nvSpPr>
        <p:spPr>
          <a:xfrm>
            <a:off x="2456241" y="5215928"/>
            <a:ext cx="6697796"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তাহলে ক্লোরিনের পর্যায় নম্বর কত</a:t>
            </a:r>
            <a:r>
              <a:rPr lang="en-US" sz="3600" dirty="0">
                <a:latin typeface="NikoshBAN" panose="02000000000000000000" pitchFamily="2" charset="0"/>
                <a:cs typeface="NikoshBAN" panose="02000000000000000000" pitchFamily="2" charset="0"/>
              </a:rPr>
              <a:t>? </a:t>
            </a:r>
          </a:p>
        </p:txBody>
      </p:sp>
      <p:sp>
        <p:nvSpPr>
          <p:cNvPr id="50" name="TextBox 49">
            <a:extLst>
              <a:ext uri="{FF2B5EF4-FFF2-40B4-BE49-F238E27FC236}">
                <a16:creationId xmlns:a16="http://schemas.microsoft.com/office/drawing/2014/main" id="{32D761EC-930F-4B0E-9854-4E7B7A55D310}"/>
              </a:ext>
            </a:extLst>
          </p:cNvPr>
          <p:cNvSpPr txBox="1"/>
          <p:nvPr/>
        </p:nvSpPr>
        <p:spPr>
          <a:xfrm>
            <a:off x="2827321" y="4999311"/>
            <a:ext cx="6697796"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তাহলে ক্লোরিন ধাতু না অধাতু</a:t>
            </a:r>
            <a:r>
              <a:rPr lang="en-US" sz="3600" dirty="0">
                <a:latin typeface="NikoshBAN" panose="02000000000000000000" pitchFamily="2" charset="0"/>
                <a:cs typeface="NikoshBAN" panose="02000000000000000000" pitchFamily="2" charset="0"/>
              </a:rPr>
              <a:t>? </a:t>
            </a:r>
          </a:p>
        </p:txBody>
      </p:sp>
      <p:sp>
        <p:nvSpPr>
          <p:cNvPr id="51" name="TextBox 50">
            <a:extLst>
              <a:ext uri="{FF2B5EF4-FFF2-40B4-BE49-F238E27FC236}">
                <a16:creationId xmlns:a16="http://schemas.microsoft.com/office/drawing/2014/main" id="{767BFD13-EB49-4631-8B9D-ABAC5D9581DC}"/>
              </a:ext>
            </a:extLst>
          </p:cNvPr>
          <p:cNvSpPr txBox="1"/>
          <p:nvPr/>
        </p:nvSpPr>
        <p:spPr>
          <a:xfrm>
            <a:off x="3921910" y="5062708"/>
            <a:ext cx="6697796"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ক্লোরিনের আয়ন কি হতে পারে</a:t>
            </a:r>
            <a:r>
              <a:rPr lang="en-US" sz="3600" dirty="0">
                <a:latin typeface="NikoshBAN" panose="02000000000000000000" pitchFamily="2" charset="0"/>
                <a:cs typeface="NikoshBAN" panose="02000000000000000000" pitchFamily="2" charset="0"/>
              </a:rPr>
              <a:t>? </a:t>
            </a:r>
          </a:p>
        </p:txBody>
      </p:sp>
      <p:sp>
        <p:nvSpPr>
          <p:cNvPr id="52" name="TextBox 51">
            <a:extLst>
              <a:ext uri="{FF2B5EF4-FFF2-40B4-BE49-F238E27FC236}">
                <a16:creationId xmlns:a16="http://schemas.microsoft.com/office/drawing/2014/main" id="{AACED5A9-0689-4A1A-B98E-437650ED7C45}"/>
              </a:ext>
            </a:extLst>
          </p:cNvPr>
          <p:cNvSpPr txBox="1"/>
          <p:nvPr/>
        </p:nvSpPr>
        <p:spPr>
          <a:xfrm>
            <a:off x="2827321" y="5105400"/>
            <a:ext cx="7854311" cy="646331"/>
          </a:xfrm>
          <a:prstGeom prst="rect">
            <a:avLst/>
          </a:prstGeom>
          <a:noFill/>
        </p:spPr>
        <p:txBody>
          <a:bodyPr wrap="square" rtlCol="0">
            <a:spAutoFit/>
          </a:bodyPr>
          <a:lstStyle/>
          <a:p>
            <a:r>
              <a:rPr lang="bn-IN" sz="3600" dirty="0">
                <a:latin typeface="NikoshBAN" panose="02000000000000000000" pitchFamily="2" charset="0"/>
                <a:cs typeface="NikoshBAN" panose="02000000000000000000" pitchFamily="2" charset="0"/>
              </a:rPr>
              <a:t>তাহলে পর্যায় সারণিতে ক্লোরিনের অবস্থান হয়েছে</a:t>
            </a: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1328840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2.70833E-6 0.1088 L 0.09766 -0.01204 C 0.11797 -0.03935 0.14844 -0.05393 0.18047 -0.05393 C 0.21693 -0.05393 0.2461 -0.03935 0.26641 -0.01204 L 0.3642 0.1088 " pathEditMode="relative" rAng="0" ptsTypes="AAAAA">
                                      <p:cBhvr>
                                        <p:cTn id="6" dur="2000" fill="hold"/>
                                        <p:tgtEl>
                                          <p:spTgt spid="46"/>
                                        </p:tgtEl>
                                        <p:attrNameLst>
                                          <p:attrName>ppt_x</p:attrName>
                                          <p:attrName>ppt_y</p:attrName>
                                        </p:attrNameLst>
                                      </p:cBhvr>
                                      <p:rCtr x="18203" y="-8148"/>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left)">
                                      <p:cBhvr>
                                        <p:cTn id="11" dur="500"/>
                                        <p:tgtEl>
                                          <p:spTgt spid="47"/>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xit" presetSubtype="32" fill="hold" grpId="1" nodeType="clickEffect">
                                  <p:stCondLst>
                                    <p:cond delay="0"/>
                                  </p:stCondLst>
                                  <p:childTnLst>
                                    <p:anim calcmode="lin" valueType="num">
                                      <p:cBhvr>
                                        <p:cTn id="15" dur="500"/>
                                        <p:tgtEl>
                                          <p:spTgt spid="47"/>
                                        </p:tgtEl>
                                        <p:attrNameLst>
                                          <p:attrName>ppt_w</p:attrName>
                                        </p:attrNameLst>
                                      </p:cBhvr>
                                      <p:tavLst>
                                        <p:tav tm="0">
                                          <p:val>
                                            <p:strVal val="ppt_w"/>
                                          </p:val>
                                        </p:tav>
                                        <p:tav tm="100000">
                                          <p:val>
                                            <p:fltVal val="0"/>
                                          </p:val>
                                        </p:tav>
                                      </p:tavLst>
                                    </p:anim>
                                    <p:anim calcmode="lin" valueType="num">
                                      <p:cBhvr>
                                        <p:cTn id="16" dur="500"/>
                                        <p:tgtEl>
                                          <p:spTgt spid="47"/>
                                        </p:tgtEl>
                                        <p:attrNameLst>
                                          <p:attrName>ppt_h</p:attrName>
                                        </p:attrNameLst>
                                      </p:cBhvr>
                                      <p:tavLst>
                                        <p:tav tm="0">
                                          <p:val>
                                            <p:strVal val="ppt_h"/>
                                          </p:val>
                                        </p:tav>
                                        <p:tav tm="100000">
                                          <p:val>
                                            <p:fltVal val="0"/>
                                          </p:val>
                                        </p:tav>
                                      </p:tavLst>
                                    </p:anim>
                                    <p:set>
                                      <p:cBhvr>
                                        <p:cTn id="17" dur="1" fill="hold">
                                          <p:stCondLst>
                                            <p:cond delay="499"/>
                                          </p:stCondLst>
                                        </p:cTn>
                                        <p:tgtEl>
                                          <p:spTgt spid="4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xit" presetSubtype="32" fill="hold" grpId="1" nodeType="clickEffect">
                                  <p:stCondLst>
                                    <p:cond delay="0"/>
                                  </p:stCondLst>
                                  <p:childTnLst>
                                    <p:anim calcmode="lin" valueType="num">
                                      <p:cBhvr>
                                        <p:cTn id="26" dur="500"/>
                                        <p:tgtEl>
                                          <p:spTgt spid="48"/>
                                        </p:tgtEl>
                                        <p:attrNameLst>
                                          <p:attrName>ppt_w</p:attrName>
                                        </p:attrNameLst>
                                      </p:cBhvr>
                                      <p:tavLst>
                                        <p:tav tm="0">
                                          <p:val>
                                            <p:strVal val="ppt_w"/>
                                          </p:val>
                                        </p:tav>
                                        <p:tav tm="100000">
                                          <p:val>
                                            <p:fltVal val="0"/>
                                          </p:val>
                                        </p:tav>
                                      </p:tavLst>
                                    </p:anim>
                                    <p:anim calcmode="lin" valueType="num">
                                      <p:cBhvr>
                                        <p:cTn id="27" dur="500"/>
                                        <p:tgtEl>
                                          <p:spTgt spid="48"/>
                                        </p:tgtEl>
                                        <p:attrNameLst>
                                          <p:attrName>ppt_h</p:attrName>
                                        </p:attrNameLst>
                                      </p:cBhvr>
                                      <p:tavLst>
                                        <p:tav tm="0">
                                          <p:val>
                                            <p:strVal val="ppt_h"/>
                                          </p:val>
                                        </p:tav>
                                        <p:tav tm="100000">
                                          <p:val>
                                            <p:fltVal val="0"/>
                                          </p:val>
                                        </p:tav>
                                      </p:tavLst>
                                    </p:anim>
                                    <p:set>
                                      <p:cBhvr>
                                        <p:cTn id="28" dur="1" fill="hold">
                                          <p:stCondLst>
                                            <p:cond delay="499"/>
                                          </p:stCondLst>
                                        </p:cTn>
                                        <p:tgtEl>
                                          <p:spTgt spid="4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wipe(left)">
                                      <p:cBhvr>
                                        <p:cTn id="33" dur="500"/>
                                        <p:tgtEl>
                                          <p:spTgt spid="49"/>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xit" presetSubtype="32" fill="hold" grpId="1" nodeType="clickEffect">
                                  <p:stCondLst>
                                    <p:cond delay="0"/>
                                  </p:stCondLst>
                                  <p:childTnLst>
                                    <p:anim calcmode="lin" valueType="num">
                                      <p:cBhvr>
                                        <p:cTn id="37" dur="500"/>
                                        <p:tgtEl>
                                          <p:spTgt spid="49"/>
                                        </p:tgtEl>
                                        <p:attrNameLst>
                                          <p:attrName>ppt_w</p:attrName>
                                        </p:attrNameLst>
                                      </p:cBhvr>
                                      <p:tavLst>
                                        <p:tav tm="0">
                                          <p:val>
                                            <p:strVal val="ppt_w"/>
                                          </p:val>
                                        </p:tav>
                                        <p:tav tm="100000">
                                          <p:val>
                                            <p:fltVal val="0"/>
                                          </p:val>
                                        </p:tav>
                                      </p:tavLst>
                                    </p:anim>
                                    <p:anim calcmode="lin" valueType="num">
                                      <p:cBhvr>
                                        <p:cTn id="38" dur="500"/>
                                        <p:tgtEl>
                                          <p:spTgt spid="49"/>
                                        </p:tgtEl>
                                        <p:attrNameLst>
                                          <p:attrName>ppt_h</p:attrName>
                                        </p:attrNameLst>
                                      </p:cBhvr>
                                      <p:tavLst>
                                        <p:tav tm="0">
                                          <p:val>
                                            <p:strVal val="ppt_h"/>
                                          </p:val>
                                        </p:tav>
                                        <p:tav tm="100000">
                                          <p:val>
                                            <p:fltVal val="0"/>
                                          </p:val>
                                        </p:tav>
                                      </p:tavLst>
                                    </p:anim>
                                    <p:set>
                                      <p:cBhvr>
                                        <p:cTn id="39" dur="1" fill="hold">
                                          <p:stCondLst>
                                            <p:cond delay="499"/>
                                          </p:stCondLst>
                                        </p:cTn>
                                        <p:tgtEl>
                                          <p:spTgt spid="49"/>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left)">
                                      <p:cBhvr>
                                        <p:cTn id="44" dur="500"/>
                                        <p:tgtEl>
                                          <p:spTgt spid="50"/>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xit" presetSubtype="32" fill="hold" grpId="1" nodeType="clickEffect">
                                  <p:stCondLst>
                                    <p:cond delay="0"/>
                                  </p:stCondLst>
                                  <p:childTnLst>
                                    <p:anim calcmode="lin" valueType="num">
                                      <p:cBhvr>
                                        <p:cTn id="48" dur="500"/>
                                        <p:tgtEl>
                                          <p:spTgt spid="50"/>
                                        </p:tgtEl>
                                        <p:attrNameLst>
                                          <p:attrName>ppt_w</p:attrName>
                                        </p:attrNameLst>
                                      </p:cBhvr>
                                      <p:tavLst>
                                        <p:tav tm="0">
                                          <p:val>
                                            <p:strVal val="ppt_w"/>
                                          </p:val>
                                        </p:tav>
                                        <p:tav tm="100000">
                                          <p:val>
                                            <p:fltVal val="0"/>
                                          </p:val>
                                        </p:tav>
                                      </p:tavLst>
                                    </p:anim>
                                    <p:anim calcmode="lin" valueType="num">
                                      <p:cBhvr>
                                        <p:cTn id="49" dur="500"/>
                                        <p:tgtEl>
                                          <p:spTgt spid="50"/>
                                        </p:tgtEl>
                                        <p:attrNameLst>
                                          <p:attrName>ppt_h</p:attrName>
                                        </p:attrNameLst>
                                      </p:cBhvr>
                                      <p:tavLst>
                                        <p:tav tm="0">
                                          <p:val>
                                            <p:strVal val="ppt_h"/>
                                          </p:val>
                                        </p:tav>
                                        <p:tav tm="100000">
                                          <p:val>
                                            <p:fltVal val="0"/>
                                          </p:val>
                                        </p:tav>
                                      </p:tavLst>
                                    </p:anim>
                                    <p:set>
                                      <p:cBhvr>
                                        <p:cTn id="50" dur="1" fill="hold">
                                          <p:stCondLst>
                                            <p:cond delay="499"/>
                                          </p:stCondLst>
                                        </p:cTn>
                                        <p:tgtEl>
                                          <p:spTgt spid="5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wipe(left)">
                                      <p:cBhvr>
                                        <p:cTn id="55" dur="500"/>
                                        <p:tgtEl>
                                          <p:spTgt spid="51"/>
                                        </p:tgtEl>
                                      </p:cBhvr>
                                    </p:animEffect>
                                  </p:childTnLst>
                                </p:cTn>
                              </p:par>
                            </p:childTnLst>
                          </p:cTn>
                        </p:par>
                      </p:childTnLst>
                    </p:cTn>
                  </p:par>
                  <p:par>
                    <p:cTn id="56" fill="hold">
                      <p:stCondLst>
                        <p:cond delay="indefinite"/>
                      </p:stCondLst>
                      <p:childTnLst>
                        <p:par>
                          <p:cTn id="57" fill="hold">
                            <p:stCondLst>
                              <p:cond delay="0"/>
                            </p:stCondLst>
                            <p:childTnLst>
                              <p:par>
                                <p:cTn id="58" presetID="23" presetClass="exit" presetSubtype="32" fill="hold" grpId="1" nodeType="clickEffect">
                                  <p:stCondLst>
                                    <p:cond delay="0"/>
                                  </p:stCondLst>
                                  <p:childTnLst>
                                    <p:anim calcmode="lin" valueType="num">
                                      <p:cBhvr>
                                        <p:cTn id="59" dur="500"/>
                                        <p:tgtEl>
                                          <p:spTgt spid="51"/>
                                        </p:tgtEl>
                                        <p:attrNameLst>
                                          <p:attrName>ppt_w</p:attrName>
                                        </p:attrNameLst>
                                      </p:cBhvr>
                                      <p:tavLst>
                                        <p:tav tm="0">
                                          <p:val>
                                            <p:strVal val="ppt_w"/>
                                          </p:val>
                                        </p:tav>
                                        <p:tav tm="100000">
                                          <p:val>
                                            <p:fltVal val="0"/>
                                          </p:val>
                                        </p:tav>
                                      </p:tavLst>
                                    </p:anim>
                                    <p:anim calcmode="lin" valueType="num">
                                      <p:cBhvr>
                                        <p:cTn id="60" dur="500"/>
                                        <p:tgtEl>
                                          <p:spTgt spid="51"/>
                                        </p:tgtEl>
                                        <p:attrNameLst>
                                          <p:attrName>ppt_h</p:attrName>
                                        </p:attrNameLst>
                                      </p:cBhvr>
                                      <p:tavLst>
                                        <p:tav tm="0">
                                          <p:val>
                                            <p:strVal val="ppt_h"/>
                                          </p:val>
                                        </p:tav>
                                        <p:tav tm="100000">
                                          <p:val>
                                            <p:fltVal val="0"/>
                                          </p:val>
                                        </p:tav>
                                      </p:tavLst>
                                    </p:anim>
                                    <p:set>
                                      <p:cBhvr>
                                        <p:cTn id="61" dur="1" fill="hold">
                                          <p:stCondLst>
                                            <p:cond delay="499"/>
                                          </p:stCondLst>
                                        </p:cTn>
                                        <p:tgtEl>
                                          <p:spTgt spid="5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wipe(left)">
                                      <p:cBhvr>
                                        <p:cTn id="66" dur="500"/>
                                        <p:tgtEl>
                                          <p:spTgt spid="52"/>
                                        </p:tgtEl>
                                      </p:cBhvr>
                                    </p:animEffect>
                                  </p:childTnLst>
                                </p:cTn>
                              </p:par>
                            </p:childTnLst>
                          </p:cTn>
                        </p:par>
                      </p:childTnLst>
                    </p:cTn>
                  </p:par>
                  <p:par>
                    <p:cTn id="67" fill="hold">
                      <p:stCondLst>
                        <p:cond delay="indefinite"/>
                      </p:stCondLst>
                      <p:childTnLst>
                        <p:par>
                          <p:cTn id="68" fill="hold">
                            <p:stCondLst>
                              <p:cond delay="0"/>
                            </p:stCondLst>
                            <p:childTnLst>
                              <p:par>
                                <p:cTn id="69" presetID="23" presetClass="exit" presetSubtype="32" fill="hold" grpId="1" nodeType="clickEffect">
                                  <p:stCondLst>
                                    <p:cond delay="0"/>
                                  </p:stCondLst>
                                  <p:childTnLst>
                                    <p:anim calcmode="lin" valueType="num">
                                      <p:cBhvr>
                                        <p:cTn id="70" dur="500"/>
                                        <p:tgtEl>
                                          <p:spTgt spid="52"/>
                                        </p:tgtEl>
                                        <p:attrNameLst>
                                          <p:attrName>ppt_w</p:attrName>
                                        </p:attrNameLst>
                                      </p:cBhvr>
                                      <p:tavLst>
                                        <p:tav tm="0">
                                          <p:val>
                                            <p:strVal val="ppt_w"/>
                                          </p:val>
                                        </p:tav>
                                        <p:tav tm="100000">
                                          <p:val>
                                            <p:fltVal val="0"/>
                                          </p:val>
                                        </p:tav>
                                      </p:tavLst>
                                    </p:anim>
                                    <p:anim calcmode="lin" valueType="num">
                                      <p:cBhvr>
                                        <p:cTn id="71" dur="500"/>
                                        <p:tgtEl>
                                          <p:spTgt spid="52"/>
                                        </p:tgtEl>
                                        <p:attrNameLst>
                                          <p:attrName>ppt_h</p:attrName>
                                        </p:attrNameLst>
                                      </p:cBhvr>
                                      <p:tavLst>
                                        <p:tav tm="0">
                                          <p:val>
                                            <p:strVal val="ppt_h"/>
                                          </p:val>
                                        </p:tav>
                                        <p:tav tm="100000">
                                          <p:val>
                                            <p:fltVal val="0"/>
                                          </p:val>
                                        </p:tav>
                                      </p:tavLst>
                                    </p:anim>
                                    <p:set>
                                      <p:cBhvr>
                                        <p:cTn id="72" dur="1" fill="hold">
                                          <p:stCondLst>
                                            <p:cond delay="4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p:bldP spid="47" grpId="1"/>
      <p:bldP spid="48" grpId="0"/>
      <p:bldP spid="48" grpId="1"/>
      <p:bldP spid="49" grpId="0"/>
      <p:bldP spid="49" grpId="1"/>
      <p:bldP spid="50" grpId="0"/>
      <p:bldP spid="50" grpId="1"/>
      <p:bldP spid="51" grpId="0"/>
      <p:bldP spid="51" grpId="1"/>
      <p:bldP spid="52" grpId="0"/>
      <p:bldP spid="5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600</Words>
  <Application>Microsoft Office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cp:revision>
  <dcterms:created xsi:type="dcterms:W3CDTF">2021-05-04T17:44:44Z</dcterms:created>
  <dcterms:modified xsi:type="dcterms:W3CDTF">2021-06-03T14:57:22Z</dcterms:modified>
</cp:coreProperties>
</file>