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sldIdLst>
    <p:sldId id="280" r:id="rId3"/>
    <p:sldId id="270" r:id="rId4"/>
    <p:sldId id="281" r:id="rId5"/>
    <p:sldId id="267" r:id="rId6"/>
    <p:sldId id="282" r:id="rId7"/>
    <p:sldId id="283" r:id="rId8"/>
    <p:sldId id="284" r:id="rId9"/>
    <p:sldId id="285" r:id="rId10"/>
    <p:sldId id="289" r:id="rId11"/>
    <p:sldId id="290" r:id="rId12"/>
    <p:sldId id="291" r:id="rId13"/>
    <p:sldId id="287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3C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7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8BF1-AD8A-4953-9BCA-8E91099EBF5D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FDE8-9888-4007-AB69-61A71E10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00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8BF1-AD8A-4953-9BCA-8E91099EBF5D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FDE8-9888-4007-AB69-61A71E10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42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8BF1-AD8A-4953-9BCA-8E91099EBF5D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FDE8-9888-4007-AB69-61A71E10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48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FE4F1-B909-4BC2-8FCB-4595BCDB1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A1C618-DFCE-473A-A491-3EC21EC88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F0032-D3C7-40C8-B018-B0E9EF684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3A82-27F9-4112-939A-B52BA8EAF516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94AA1-16E6-402F-82E1-C1DE183FE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294EE-44B6-405F-A6BC-EBD52074A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1FC7-87F0-4EFE-8E80-BB4A081D4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63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E61DA-00F5-48DE-96C4-7A54BB2C0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F01CE-955C-456D-AFB8-AEB046925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CEA01-2FB7-42FD-B421-8AC9EF48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3A82-27F9-4112-939A-B52BA8EAF516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C20A6-8EFE-4915-8877-DDB23D0A8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111E9-771A-4354-B860-CBCEF054B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1FC7-87F0-4EFE-8E80-BB4A081D4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66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46EF6-F35F-4F4F-B06F-813738D8F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34328-CC34-4F04-AA98-E3B743E8E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01692-8FAF-4582-9698-90BB91B4A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3A82-27F9-4112-939A-B52BA8EAF516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C0F58-0644-453D-9D66-383B2360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79D4A-FA8E-4AD0-82EA-FD03464DC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1FC7-87F0-4EFE-8E80-BB4A081D4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11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EFFA8-1B38-4A88-9021-49A0B6ED9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AE58-4E56-4CB1-8106-967F6EC08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D64BA-498C-4A45-9F55-153DBFD38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8E9C5-39AB-42E2-8FB3-972EEBDCE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3A82-27F9-4112-939A-B52BA8EAF516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620AF-2019-4C58-AEC0-661F0FC2F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06056-7A9C-43B9-A637-189E9EBCD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1FC7-87F0-4EFE-8E80-BB4A081D4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4C22-11BD-441C-AE1D-1239A62CC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B29C9-60AC-4BC9-9251-CB37330F3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6D1B6-6553-4DE6-A243-56FAC9D44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8E9413-118F-43C1-9A2C-E168E0E1DA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38E7F-711E-417B-ABE2-A2FCF52496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9CB0E3-843F-4117-91DB-7A7BFC776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3A82-27F9-4112-939A-B52BA8EAF516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BA612B-A942-45DD-8788-31CC0BB8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B1F9C8-E526-463E-A728-C36BF741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1FC7-87F0-4EFE-8E80-BB4A081D4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51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A5EEC-E2A6-48FA-8F73-F1BF65402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4AE4B-2903-4875-A49E-DC294CFA1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3A82-27F9-4112-939A-B52BA8EAF516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E8A86A-C754-43B4-B5E3-9B1318B0F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757EAB-6455-4467-A624-877FB59BD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1FC7-87F0-4EFE-8E80-BB4A081D4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63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77D656-1013-4D04-8E31-19C524750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3A82-27F9-4112-939A-B52BA8EAF516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B00612-9C9C-4188-8C6E-F3F59D58E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371E1-DA6D-4528-9DA7-491BF6CA8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1FC7-87F0-4EFE-8E80-BB4A081D4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09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C1CE6-59A5-4C7F-9D7D-603753E77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62F82-7760-4A30-B874-2B8DE0BBE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757034-3193-4BD7-BBDA-B9C90524E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4613D-A33F-4EFF-9B24-AF332F1E1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3A82-27F9-4112-939A-B52BA8EAF516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DEF77-7E17-46CA-AB82-D509BCB7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805AF-EFAC-4299-87E6-31F2AFD2F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1FC7-87F0-4EFE-8E80-BB4A081D4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6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8BF1-AD8A-4953-9BCA-8E91099EBF5D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FDE8-9888-4007-AB69-61A71E10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7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D36A4-6DB2-4957-94ED-130456227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C5058A-79D9-4D76-854D-82957E960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0000DB-59E6-44FD-9893-AC9C0D6BE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1052D-7352-41FD-AACE-CAEDBB9B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3A82-27F9-4112-939A-B52BA8EAF516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A1FC9-684A-4C67-91B8-0FBB21FC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ECCC1-DB55-4DA3-B408-7581526D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1FC7-87F0-4EFE-8E80-BB4A081D4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27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4D448-6A22-4BC4-ABF2-69801B7ED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28298F-6BB2-40AB-8E3A-3B994125D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4457D-1E05-48D2-9259-06EBEE46D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3A82-27F9-4112-939A-B52BA8EAF516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FE465-FC45-4AC1-B098-FD3B5674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CF180-F057-4C74-92C8-E8D8393FF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1FC7-87F0-4EFE-8E80-BB4A081D4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79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7C0F2A-3067-447C-B2EA-55959F48CA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659875-597A-4F76-A730-52F201F2E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BECBE-D5B0-4DDB-8905-4719735D7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3A82-27F9-4112-939A-B52BA8EAF516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0E8B9-4702-4F15-A05E-EF49B28CE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6DA7E-49B7-4F53-ABD8-9F5F35C0D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1FC7-87F0-4EFE-8E80-BB4A081D4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8BF1-AD8A-4953-9BCA-8E91099EBF5D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FDE8-9888-4007-AB69-61A71E10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87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8BF1-AD8A-4953-9BCA-8E91099EBF5D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FDE8-9888-4007-AB69-61A71E10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95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8BF1-AD8A-4953-9BCA-8E91099EBF5D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FDE8-9888-4007-AB69-61A71E10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43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8BF1-AD8A-4953-9BCA-8E91099EBF5D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FDE8-9888-4007-AB69-61A71E10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45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1" y="1"/>
            <a:ext cx="12192000" cy="6858000"/>
          </a:xfrm>
          <a:prstGeom prst="frame">
            <a:avLst>
              <a:gd name="adj1" fmla="val 0"/>
            </a:avLst>
          </a:prstGeom>
          <a:solidFill>
            <a:srgbClr val="F43CA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20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8BF1-AD8A-4953-9BCA-8E91099EBF5D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FDE8-9888-4007-AB69-61A71E10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4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8BF1-AD8A-4953-9BCA-8E91099EBF5D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FDE8-9888-4007-AB69-61A71E10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27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08BF1-AD8A-4953-9BCA-8E91099EBF5D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8FDE8-9888-4007-AB69-61A71E10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0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5318DB-A83B-4941-A923-7BE6DFD8B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107BB-1E72-4D91-AFDE-B6989C389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9A0B2-7B9B-499A-9824-1A8770DE00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53A82-27F9-4112-939A-B52BA8EAF516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EF77D-2369-477B-8DA2-B68A01456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9BC64-D37C-4CC1-B177-E7F366A3E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B1FC7-87F0-4EFE-8E80-BB4A081D4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2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DBE422-E7A6-4E6E-8BFD-1DD46B338B3F}"/>
              </a:ext>
            </a:extLst>
          </p:cNvPr>
          <p:cNvSpPr txBox="1"/>
          <p:nvPr/>
        </p:nvSpPr>
        <p:spPr>
          <a:xfrm>
            <a:off x="2417298" y="2208626"/>
            <a:ext cx="7357403" cy="19132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ই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65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CC9D83-0548-467A-A684-CA2360BD1FD5}"/>
              </a:ext>
            </a:extLst>
          </p:cNvPr>
          <p:cNvSpPr/>
          <p:nvPr/>
        </p:nvSpPr>
        <p:spPr>
          <a:xfrm>
            <a:off x="745589" y="363915"/>
            <a:ext cx="1105720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 (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): 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৭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+ [{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 ÷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৯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+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}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{ (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 –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৭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)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–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} -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] ÷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</a:p>
          <a:p>
            <a:endParaRPr lang="en-US" sz="3200" b="1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সমাধানঃ </a:t>
            </a:r>
          </a:p>
          <a:p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৭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+ [{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 ÷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৯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+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}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{ (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 –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৭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)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–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} -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] ÷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</a:p>
          <a:p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= ৭ + [{ ৫ +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}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{ ৫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–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} -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] ÷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</a:p>
          <a:p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= ৭ + [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৮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{ ১০ –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} -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] ÷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</a:p>
          <a:p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= ৭ + [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৮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-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] ÷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</a:p>
          <a:p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=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৭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+ [ ৪০ -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] ÷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</a:p>
          <a:p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= ৭ + ৩৯ ÷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</a:p>
          <a:p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= ৭ + ৩</a:t>
            </a:r>
          </a:p>
          <a:p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= ১০ </a:t>
            </a:r>
          </a:p>
        </p:txBody>
      </p:sp>
    </p:spTree>
    <p:extLst>
      <p:ext uri="{BB962C8B-B14F-4D97-AF65-F5344CB8AC3E}">
        <p14:creationId xmlns:p14="http://schemas.microsoft.com/office/powerpoint/2010/main" val="155903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CC9D83-0548-467A-A684-CA2360BD1FD5}"/>
              </a:ext>
            </a:extLst>
          </p:cNvPr>
          <p:cNvSpPr/>
          <p:nvPr/>
        </p:nvSpPr>
        <p:spPr>
          <a:xfrm>
            <a:off x="745589" y="363915"/>
            <a:ext cx="1105720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 (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): 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৭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+ [{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 ÷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৯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+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}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{ (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 –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৭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)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–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} -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] ÷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</a:p>
          <a:p>
            <a:endParaRPr lang="en-US" sz="3200" b="1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সমাধানঃ </a:t>
            </a:r>
          </a:p>
          <a:p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৭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+ [{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 ÷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৯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+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}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{ (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 –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৭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)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–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} -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] ÷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</a:p>
          <a:p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= ৭ + [{ ৫ +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}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{ ৫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–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} -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] ÷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</a:p>
          <a:p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= ৭ + [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৮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{ ১০ –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} -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] ÷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</a:p>
          <a:p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= ৭ + [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৮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-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] ÷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</a:p>
          <a:p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=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৭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+ [ ৪০ -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] ÷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</a:p>
          <a:p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= ৭ + ৩৯ ÷ </a:t>
            </a:r>
            <a:r>
              <a:rPr lang="as-IN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</a:p>
          <a:p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= ৭ + ৩</a:t>
            </a:r>
          </a:p>
          <a:p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= ১০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17DD4E-80D8-4ABD-8E00-05235C314D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04" t="3872" r="28712" b="8056"/>
          <a:stretch/>
        </p:blipFill>
        <p:spPr>
          <a:xfrm>
            <a:off x="0" y="2588455"/>
            <a:ext cx="576775" cy="28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3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4D76F77-7286-4949-AEBC-74434CFAE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279" y="393896"/>
            <a:ext cx="9486032" cy="478301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699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F4BAA37-131C-4715-8227-3260F04BF836}"/>
              </a:ext>
            </a:extLst>
          </p:cNvPr>
          <p:cNvSpPr txBox="1"/>
          <p:nvPr/>
        </p:nvSpPr>
        <p:spPr>
          <a:xfrm>
            <a:off x="2630657" y="1294227"/>
            <a:ext cx="7948247" cy="39670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as-IN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</a:t>
            </a:r>
            <a:r>
              <a:rPr lang="en-US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</a:t>
            </a:r>
            <a:r>
              <a:rPr lang="en-US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ো থাকো,  সুস্থ থাকো ও নিরাপদে থাকো।</a:t>
            </a:r>
          </a:p>
          <a:p>
            <a:r>
              <a:rPr lang="en-US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            ধ</a:t>
            </a:r>
            <a:r>
              <a:rPr lang="as-IN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 </a:t>
            </a:r>
            <a:r>
              <a:rPr lang="as-IN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</a:t>
            </a:r>
            <a:r>
              <a:rPr lang="as-IN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ে।</a:t>
            </a:r>
          </a:p>
        </p:txBody>
      </p:sp>
    </p:spTree>
    <p:extLst>
      <p:ext uri="{BB962C8B-B14F-4D97-AF65-F5344CB8AC3E}">
        <p14:creationId xmlns:p14="http://schemas.microsoft.com/office/powerpoint/2010/main" val="107466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1169" y="225083"/>
            <a:ext cx="5560811" cy="1336431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562513-9661-435B-A338-35CFCDDCB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981" y="128524"/>
            <a:ext cx="4164037" cy="14607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C2AE7B-9CA3-4B97-993A-1B106A641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21" y="3726056"/>
            <a:ext cx="5560810" cy="29813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02B092-9CED-47C4-903E-A97A2C362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681" y="1561514"/>
            <a:ext cx="4566300" cy="51759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25BC7-412D-412F-A09E-E8BDB87C1A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351" y="447798"/>
            <a:ext cx="2639797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2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3E2643-5EDA-4ED5-BB44-4CC32B658B34}"/>
              </a:ext>
            </a:extLst>
          </p:cNvPr>
          <p:cNvSpPr txBox="1"/>
          <p:nvPr/>
        </p:nvSpPr>
        <p:spPr>
          <a:xfrm>
            <a:off x="2229729" y="722759"/>
            <a:ext cx="6260123" cy="113948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চ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ট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খ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েখ।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3F00BD-FCA8-4793-9B14-FF3220116E3F}"/>
              </a:ext>
            </a:extLst>
          </p:cNvPr>
          <p:cNvSpPr txBox="1"/>
          <p:nvPr/>
        </p:nvSpPr>
        <p:spPr>
          <a:xfrm>
            <a:off x="2644725" y="2194560"/>
            <a:ext cx="5704449" cy="70338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৩ + {(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৪ –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০) × (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০ –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৫) +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০} ÷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৫ -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8F52F8-F727-45E7-9249-4852B6A5A216}"/>
              </a:ext>
            </a:extLst>
          </p:cNvPr>
          <p:cNvSpPr/>
          <p:nvPr/>
        </p:nvSpPr>
        <p:spPr>
          <a:xfrm>
            <a:off x="2152357" y="3244332"/>
            <a:ext cx="8102991" cy="94783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া 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ত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জ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া কী বিষয়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চ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া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ো?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017EDD-0A9A-4C8E-BF8A-32B34619DFEB}"/>
              </a:ext>
            </a:extLst>
          </p:cNvPr>
          <p:cNvSpPr txBox="1"/>
          <p:nvPr/>
        </p:nvSpPr>
        <p:spPr>
          <a:xfrm>
            <a:off x="2152357" y="4867419"/>
            <a:ext cx="6724357" cy="9478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ঁ,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জ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া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ধনীর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বহ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চ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া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রবো । </a:t>
            </a:r>
          </a:p>
        </p:txBody>
      </p:sp>
    </p:spTree>
    <p:extLst>
      <p:ext uri="{BB962C8B-B14F-4D97-AF65-F5344CB8AC3E}">
        <p14:creationId xmlns:p14="http://schemas.microsoft.com/office/powerpoint/2010/main" val="226029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059BF66E-08E5-47C6-900A-6F28AE163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6000"/>
                    </a14:imgEffect>
                    <a14:imgEffect>
                      <a14:colorTemperature colorTemp="10080"/>
                    </a14:imgEffect>
                    <a14:imgEffect>
                      <a14:saturation sat="204000"/>
                    </a14:imgEffect>
                    <a14:imgEffect>
                      <a14:brightnessContrast bright="25000" contrast="6000"/>
                    </a14:imgEffect>
                  </a14:imgLayer>
                </a14:imgProps>
              </a:ext>
            </a:extLst>
          </a:blip>
          <a:srcRect t="24084"/>
          <a:stretch/>
        </p:blipFill>
        <p:spPr>
          <a:xfrm>
            <a:off x="527476" y="3024553"/>
            <a:ext cx="9779294" cy="277133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C8C3C14-1EEE-44C3-80B5-199EA3945440}"/>
              </a:ext>
            </a:extLst>
          </p:cNvPr>
          <p:cNvSpPr txBox="1"/>
          <p:nvPr/>
        </p:nvSpPr>
        <p:spPr>
          <a:xfrm>
            <a:off x="4192171" y="590843"/>
            <a:ext cx="4529797" cy="900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</a:t>
            </a:r>
            <a:r>
              <a:rPr lang="as-IN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</a:t>
            </a:r>
            <a:r>
              <a:rPr lang="en-US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 </a:t>
            </a:r>
          </a:p>
        </p:txBody>
      </p:sp>
    </p:spTree>
    <p:extLst>
      <p:ext uri="{BB962C8B-B14F-4D97-AF65-F5344CB8AC3E}">
        <p14:creationId xmlns:p14="http://schemas.microsoft.com/office/powerpoint/2010/main" val="306161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8CCCF4-FB89-4DF5-9408-C9BE8D7A189A}"/>
              </a:ext>
            </a:extLst>
          </p:cNvPr>
          <p:cNvSpPr txBox="1"/>
          <p:nvPr/>
        </p:nvSpPr>
        <p:spPr>
          <a:xfrm>
            <a:off x="2686928" y="1153551"/>
            <a:ext cx="5704449" cy="70338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৩ + {(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৪ –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০) × (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০ –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৫) +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০} ÷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৫ -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C3AE85-9981-4565-B3EC-BC1D49788473}"/>
              </a:ext>
            </a:extLst>
          </p:cNvPr>
          <p:cNvSpPr txBox="1"/>
          <p:nvPr/>
        </p:nvSpPr>
        <p:spPr>
          <a:xfrm>
            <a:off x="2475913" y="182881"/>
            <a:ext cx="5915463" cy="70338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খাতায় যে হিসাবটি তোমরা লিখে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ছ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া নিজেরা স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াধান কর।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9AF5E0-469C-4293-A143-22D9353E68B1}"/>
              </a:ext>
            </a:extLst>
          </p:cNvPr>
          <p:cNvSpPr txBox="1"/>
          <p:nvPr/>
        </p:nvSpPr>
        <p:spPr>
          <a:xfrm>
            <a:off x="2208628" y="3305907"/>
            <a:ext cx="6077243" cy="1083213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238"/>
              </a:avLst>
            </a:prstTxWarp>
            <a:spAutoFit/>
          </a:bodyPr>
          <a:lstStyle/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ো হিসাবটির ফলাফল কত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ছে?</a:t>
            </a:r>
          </a:p>
        </p:txBody>
      </p:sp>
    </p:spTree>
    <p:extLst>
      <p:ext uri="{BB962C8B-B14F-4D97-AF65-F5344CB8AC3E}">
        <p14:creationId xmlns:p14="http://schemas.microsoft.com/office/powerpoint/2010/main" val="112748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5C563B-0CB8-4C10-902E-4CB3C1A2A3FA}"/>
              </a:ext>
            </a:extLst>
          </p:cNvPr>
          <p:cNvSpPr txBox="1"/>
          <p:nvPr/>
        </p:nvSpPr>
        <p:spPr>
          <a:xfrm>
            <a:off x="2813539" y="3661121"/>
            <a:ext cx="5233182" cy="6330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শিক্ষ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র্থীদের ফল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ফ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ভ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চ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F262AC-99E4-49D2-A006-FA32A3AB86D7}"/>
              </a:ext>
            </a:extLst>
          </p:cNvPr>
          <p:cNvSpPr txBox="1"/>
          <p:nvPr/>
        </p:nvSpPr>
        <p:spPr>
          <a:xfrm>
            <a:off x="2968283" y="675249"/>
            <a:ext cx="5655212" cy="6330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শিক্ষ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র্থীদের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াছ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থ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াওয়া প্রাপ্ত ফল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ফ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রুপঃ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2B1728-9D82-4921-9B41-8AB878D18BBD}"/>
              </a:ext>
            </a:extLst>
          </p:cNvPr>
          <p:cNvSpPr txBox="1"/>
          <p:nvPr/>
        </p:nvSpPr>
        <p:spPr>
          <a:xfrm>
            <a:off x="3010485" y="1913205"/>
            <a:ext cx="5233181" cy="63304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১,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3838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DAD999-9D32-4F25-A4C7-452A60BDBB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757"/>
          <a:stretch/>
        </p:blipFill>
        <p:spPr>
          <a:xfrm>
            <a:off x="283053" y="363684"/>
            <a:ext cx="11839458" cy="34908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556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6788DB9-ABAE-480E-82C0-11E00AC88D6E}"/>
              </a:ext>
            </a:extLst>
          </p:cNvPr>
          <p:cNvGrpSpPr/>
          <p:nvPr/>
        </p:nvGrpSpPr>
        <p:grpSpPr>
          <a:xfrm>
            <a:off x="132046" y="225082"/>
            <a:ext cx="11927908" cy="6407836"/>
            <a:chOff x="194603" y="225082"/>
            <a:chExt cx="11927908" cy="640783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3FCE133-E4A2-496E-B7F9-0DE3CCE3CD46}"/>
                </a:ext>
              </a:extLst>
            </p:cNvPr>
            <p:cNvGrpSpPr/>
            <p:nvPr/>
          </p:nvGrpSpPr>
          <p:grpSpPr>
            <a:xfrm>
              <a:off x="194603" y="2549729"/>
              <a:ext cx="11927908" cy="4083189"/>
              <a:chOff x="2377440" y="2447550"/>
              <a:chExt cx="9101760" cy="434634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D309E440-6E66-44D2-A6F6-8F36455137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51408" b="1796"/>
              <a:stretch/>
            </p:blipFill>
            <p:spPr>
              <a:xfrm>
                <a:off x="2377440" y="3429000"/>
                <a:ext cx="8525023" cy="336489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BB58CBA-BBFF-411B-88C4-906020F0B1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84790"/>
              <a:stretch/>
            </p:blipFill>
            <p:spPr>
              <a:xfrm>
                <a:off x="2377440" y="2447550"/>
                <a:ext cx="9101760" cy="98145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264E38E3-2226-42CC-8FEC-ABBBA898FD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00000" b="-2761"/>
              <a:stretch/>
            </p:blipFill>
            <p:spPr>
              <a:xfrm>
                <a:off x="2377440" y="2485622"/>
                <a:ext cx="8525023" cy="66861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C1B411C-824F-47FE-867B-7BFDAC149A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4757"/>
            <a:stretch/>
          </p:blipFill>
          <p:spPr>
            <a:xfrm>
              <a:off x="283053" y="225082"/>
              <a:ext cx="11716689" cy="226183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18917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EF47D1-73EC-4886-8CF4-2B31B1227798}"/>
              </a:ext>
            </a:extLst>
          </p:cNvPr>
          <p:cNvSpPr txBox="1"/>
          <p:nvPr/>
        </p:nvSpPr>
        <p:spPr>
          <a:xfrm>
            <a:off x="2166425" y="2521634"/>
            <a:ext cx="7330422" cy="42695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endParaRPr lang="en-US" sz="3200" b="1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as-IN" sz="3200" b="1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en-US" sz="3200" b="1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3200" b="1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3200" b="1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200" b="1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3200" b="1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(১): </a:t>
            </a:r>
            <a:r>
              <a:rPr lang="as-IN" sz="3200" b="1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৬</a:t>
            </a:r>
            <a:r>
              <a:rPr lang="en-US" sz="3200" b="1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– (৫৬ – ৪০) ÷ (</a:t>
            </a:r>
            <a:r>
              <a:rPr lang="as-IN" sz="3200" b="1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২×</a:t>
            </a:r>
            <a:r>
              <a:rPr lang="en-US" sz="3200" b="1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b="1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en-US" sz="3200" b="1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 + </a:t>
            </a:r>
            <a:r>
              <a:rPr lang="as-IN" sz="3200" b="1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endParaRPr lang="en-US" sz="3200" b="1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200" b="1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b="1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সমাধানঃ</a:t>
            </a:r>
          </a:p>
          <a:p>
            <a:endParaRPr lang="en-US" sz="3200" b="1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as-IN" sz="3200" b="1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৬</a:t>
            </a:r>
            <a:r>
              <a:rPr lang="en-US" sz="3200" b="1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– (৫৬ – ৪০) ÷ (</a:t>
            </a:r>
            <a:r>
              <a:rPr lang="as-IN" sz="3200" b="1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২×</a:t>
            </a:r>
            <a:r>
              <a:rPr lang="en-US" sz="3200" b="1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b="1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en-US" sz="3200" b="1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 + </a:t>
            </a:r>
            <a:r>
              <a:rPr lang="as-IN" sz="3200" b="1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endParaRPr lang="en-US" sz="3200" b="1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200" b="1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b="1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= ৬ – ১৬ ÷ </a:t>
            </a:r>
            <a:r>
              <a:rPr lang="as-IN" sz="3200" b="1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৮</a:t>
            </a:r>
            <a:r>
              <a:rPr lang="en-US" sz="3200" b="1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+ </a:t>
            </a:r>
            <a:r>
              <a:rPr lang="as-IN" sz="3200" b="1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endParaRPr lang="en-US" sz="3200" b="1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200" b="1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b="1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= ৬ – ২ + ৫</a:t>
            </a:r>
          </a:p>
          <a:p>
            <a:endParaRPr lang="en-US" sz="3200" b="1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b="1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= ৪ + ৫      </a:t>
            </a:r>
          </a:p>
          <a:p>
            <a:endParaRPr lang="en-US" sz="3200" b="1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b="1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= ৯</a:t>
            </a:r>
          </a:p>
          <a:p>
            <a:endParaRPr lang="en-US" sz="3200" b="1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as-IN" sz="3200" b="1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as-IN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br>
              <a:rPr lang="as-IN" sz="3200" dirty="0"/>
            </a:b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58E41F-4DEB-4D02-BABA-4C261E65CA8D}"/>
              </a:ext>
            </a:extLst>
          </p:cNvPr>
          <p:cNvSpPr txBox="1"/>
          <p:nvPr/>
        </p:nvSpPr>
        <p:spPr>
          <a:xfrm>
            <a:off x="2166425" y="385709"/>
            <a:ext cx="9664504" cy="2025748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097"/>
              </a:avLst>
            </a:prstTxWarp>
            <a:spAutoFit/>
          </a:bodyPr>
          <a:lstStyle/>
          <a:p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as-IN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as-IN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 </a:t>
            </a:r>
            <a:r>
              <a:rPr lang="as-IN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নিচের হিসা</a:t>
            </a:r>
            <a:r>
              <a:rPr lang="as-IN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গুলো করি।</a:t>
            </a:r>
          </a:p>
          <a:p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 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৬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– (৫৬ – ৪০) ÷ (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২×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 + 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 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৭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+ [{ 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 ÷ 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৯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+ 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} 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{ ( 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 – 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৭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) 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– 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} -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] ÷ 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</a:p>
          <a:p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AF3F33-1D29-485D-8731-91BA5A42A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41" r="28888" b="7800"/>
          <a:stretch/>
        </p:blipFill>
        <p:spPr>
          <a:xfrm>
            <a:off x="361071" y="1242846"/>
            <a:ext cx="989427" cy="308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536</TotalTime>
  <Words>711</Words>
  <Application>Microsoft Office PowerPoint</Application>
  <PresentationFormat>Widescreen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Kalpurush</vt:lpstr>
      <vt:lpstr>NikoshBAN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 Asadul Islam</dc:creator>
  <cp:lastModifiedBy>Ujan Tahirpur GPS</cp:lastModifiedBy>
  <cp:revision>72</cp:revision>
  <dcterms:created xsi:type="dcterms:W3CDTF">2017-10-29T17:04:34Z</dcterms:created>
  <dcterms:modified xsi:type="dcterms:W3CDTF">2021-07-03T10:09:28Z</dcterms:modified>
</cp:coreProperties>
</file>