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x-wav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30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81" r:id="rId2"/>
  </p:sldMasterIdLst>
  <p:sldIdLst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9" r:id="rId11"/>
    <p:sldId id="286" r:id="rId12"/>
    <p:sldId id="281" r:id="rId13"/>
    <p:sldId id="270" r:id="rId14"/>
    <p:sldId id="271" r:id="rId15"/>
    <p:sldId id="283" r:id="rId16"/>
    <p:sldId id="284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320"/>
    <a:srgbClr val="CC00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29" autoAdjust="0"/>
    <p:restoredTop sz="94660"/>
  </p:normalViewPr>
  <p:slideViewPr>
    <p:cSldViewPr snapToGrid="0">
      <p:cViewPr varScale="1">
        <p:scale>
          <a:sx n="71" d="100"/>
          <a:sy n="71" d="100"/>
        </p:scale>
        <p:origin x="2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C28A2-FA3B-4C7E-AFDD-BE91A8014165}" type="doc">
      <dgm:prSet loTypeId="urn:microsoft.com/office/officeart/2005/8/layout/cycle7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314F0EC-2142-44B7-AF54-2CD9286435ED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en-US" sz="1400" smtClean="0"/>
            <a:t>অবরোহ অনুমান</a:t>
          </a:r>
          <a:endParaRPr lang="en-US" sz="1400"/>
        </a:p>
      </dgm:t>
    </dgm:pt>
    <dgm:pt modelId="{FFC5DAFF-FE94-4000-95CF-803D77360B29}" type="parTrans" cxnId="{CC3C6575-540C-4911-B033-F73E7F2FA0FE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E1ECDC5C-EB6A-4C28-9832-409823D3F6D7}" type="sibTrans" cxnId="{CC3C6575-540C-4911-B033-F73E7F2FA0FE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24B66DDD-C402-415A-9BB0-CE3280133ADC}">
      <dgm:prSet phldrT="[Text]"/>
      <dgm:spPr/>
      <dgm:t>
        <a:bodyPr>
          <a:prstTxWarp prst="textPlain">
            <a:avLst/>
          </a:prstTxWarp>
        </a:bodyPr>
        <a:lstStyle/>
        <a:p>
          <a:r>
            <a:rPr lang="en-US" smtClean="0"/>
            <a:t>মাধ্যম  অনুমান</a:t>
          </a:r>
          <a:endParaRPr lang="en-US"/>
        </a:p>
      </dgm:t>
    </dgm:pt>
    <dgm:pt modelId="{84E24B2E-BE1E-469E-9793-E2D93EE1E912}" type="parTrans" cxnId="{22E37905-4AAD-4EAC-9D82-67129FA65216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549023A3-40D4-4483-BE35-BC828F301FDD}" type="sibTrans" cxnId="{22E37905-4AAD-4EAC-9D82-67129FA65216}">
      <dgm:prSet/>
      <dgm:spPr>
        <a:noFill/>
      </dgm:spPr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306975DB-9D5B-4D78-82C0-B0BBBE088085}">
      <dgm:prSet phldrT="[Text]"/>
      <dgm:spPr/>
      <dgm:t>
        <a:bodyPr>
          <a:prstTxWarp prst="textPlain">
            <a:avLst/>
          </a:prstTxWarp>
        </a:bodyPr>
        <a:lstStyle/>
        <a:p>
          <a:r>
            <a:rPr lang="en-US" smtClean="0"/>
            <a:t>অমাধ্যম  অনুমান</a:t>
          </a:r>
          <a:endParaRPr lang="en-US"/>
        </a:p>
      </dgm:t>
    </dgm:pt>
    <dgm:pt modelId="{D10473F4-A009-4A01-96B2-DB4B4D6A2583}" type="sibTrans" cxnId="{D2911BFB-772E-48E2-B430-F00003CE577B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0812783F-0CDA-4830-A44A-BC7D8F288DE8}" type="parTrans" cxnId="{D2911BFB-772E-48E2-B430-F00003CE577B}">
      <dgm:prSet/>
      <dgm:spPr/>
      <dgm:t>
        <a:bodyPr>
          <a:prstTxWarp prst="textPlain">
            <a:avLst/>
          </a:prstTxWarp>
        </a:bodyPr>
        <a:lstStyle/>
        <a:p>
          <a:endParaRPr lang="en-US"/>
        </a:p>
      </dgm:t>
    </dgm:pt>
    <dgm:pt modelId="{FF82E081-A7CE-4F4D-AAF5-C1DA4E54FF2F}" type="pres">
      <dgm:prSet presAssocID="{0DCC28A2-FA3B-4C7E-AFDD-BE91A80141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AD3A53-6BEE-415A-8588-03407235A75F}" type="pres">
      <dgm:prSet presAssocID="{4314F0EC-2142-44B7-AF54-2CD9286435ED}" presName="node" presStyleLbl="node1" presStyleIdx="0" presStyleCnt="3" custScaleX="170077" custScaleY="63167" custRadScaleRad="106609" custRadScaleInc="6789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n-US"/>
        </a:p>
      </dgm:t>
    </dgm:pt>
    <dgm:pt modelId="{BAF9E131-3259-404C-B529-2CC7CD243D9E}" type="pres">
      <dgm:prSet presAssocID="{E1ECDC5C-EB6A-4C28-9832-409823D3F6D7}" presName="sibTrans" presStyleLbl="sibTrans2D1" presStyleIdx="0" presStyleCnt="3" custAng="308847" custScaleX="109609" custScaleY="219808" custLinFactNeighborX="94278" custLinFactNeighborY="-5255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E67F7459-2300-4CC5-8E01-70E004875730}" type="pres">
      <dgm:prSet presAssocID="{E1ECDC5C-EB6A-4C28-9832-409823D3F6D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B8F1C4D-E43C-49DD-AE12-A1F466943812}" type="pres">
      <dgm:prSet presAssocID="{24B66DDD-C402-415A-9BB0-CE3280133ADC}" presName="node" presStyleLbl="node1" presStyleIdx="1" presStyleCnt="3" custScaleX="147564" custScaleY="206963" custRadScaleRad="161887" custRadScaleInc="-28556">
        <dgm:presLayoutVars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04F43D18-8887-41B9-A531-01F79CA548F8}" type="pres">
      <dgm:prSet presAssocID="{549023A3-40D4-4483-BE35-BC828F301FDD}" presName="sibTrans" presStyleLbl="sibTrans2D1" presStyleIdx="1" presStyleCnt="3" custLinFactY="100000" custLinFactNeighborX="-9560" custLinFactNeighborY="105548"/>
      <dgm:spPr/>
      <dgm:t>
        <a:bodyPr/>
        <a:lstStyle/>
        <a:p>
          <a:endParaRPr lang="en-US"/>
        </a:p>
      </dgm:t>
    </dgm:pt>
    <dgm:pt modelId="{79C56BD4-2BB5-429D-AA03-621D614245AB}" type="pres">
      <dgm:prSet presAssocID="{549023A3-40D4-4483-BE35-BC828F301FD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BEE85F9-082C-4553-A644-C3051008E5FF}" type="pres">
      <dgm:prSet presAssocID="{306975DB-9D5B-4D78-82C0-B0BBBE088085}" presName="node" presStyleLbl="node1" presStyleIdx="2" presStyleCnt="3" custScaleX="150124" custScaleY="208252" custRadScaleRad="154266" custRadScaleInc="26778">
        <dgm:presLayoutVars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683AAE5F-583E-48E2-B027-56AB128CC6F3}" type="pres">
      <dgm:prSet presAssocID="{D10473F4-A009-4A01-96B2-DB4B4D6A2583}" presName="sibTrans" presStyleLbl="sibTrans2D1" presStyleIdx="2" presStyleCnt="3" custScaleX="122173" custScaleY="224532" custLinFactNeighborX="-97700" custLinFactNeighborY="-10120"/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2024D18C-D464-441D-8152-892F2B776FBA}" type="pres">
      <dgm:prSet presAssocID="{D10473F4-A009-4A01-96B2-DB4B4D6A258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C3C6575-540C-4911-B033-F73E7F2FA0FE}" srcId="{0DCC28A2-FA3B-4C7E-AFDD-BE91A8014165}" destId="{4314F0EC-2142-44B7-AF54-2CD9286435ED}" srcOrd="0" destOrd="0" parTransId="{FFC5DAFF-FE94-4000-95CF-803D77360B29}" sibTransId="{E1ECDC5C-EB6A-4C28-9832-409823D3F6D7}"/>
    <dgm:cxn modelId="{0C509D19-8D47-4FE7-8897-DF27F1C64AA2}" type="presOf" srcId="{E1ECDC5C-EB6A-4C28-9832-409823D3F6D7}" destId="{BAF9E131-3259-404C-B529-2CC7CD243D9E}" srcOrd="0" destOrd="0" presId="urn:microsoft.com/office/officeart/2005/8/layout/cycle7"/>
    <dgm:cxn modelId="{6A71F01F-D545-405F-A03B-786E6B0F9488}" type="presOf" srcId="{306975DB-9D5B-4D78-82C0-B0BBBE088085}" destId="{5BEE85F9-082C-4553-A644-C3051008E5FF}" srcOrd="0" destOrd="0" presId="urn:microsoft.com/office/officeart/2005/8/layout/cycle7"/>
    <dgm:cxn modelId="{135D0795-2817-4615-89CC-1298FE420D85}" type="presOf" srcId="{0DCC28A2-FA3B-4C7E-AFDD-BE91A8014165}" destId="{FF82E081-A7CE-4F4D-AAF5-C1DA4E54FF2F}" srcOrd="0" destOrd="0" presId="urn:microsoft.com/office/officeart/2005/8/layout/cycle7"/>
    <dgm:cxn modelId="{833B537E-260D-4F3A-A7CD-89BE818F80AF}" type="presOf" srcId="{4314F0EC-2142-44B7-AF54-2CD9286435ED}" destId="{83AD3A53-6BEE-415A-8588-03407235A75F}" srcOrd="0" destOrd="0" presId="urn:microsoft.com/office/officeart/2005/8/layout/cycle7"/>
    <dgm:cxn modelId="{A23FB906-5A1A-420E-83F1-303C564FD2A2}" type="presOf" srcId="{549023A3-40D4-4483-BE35-BC828F301FDD}" destId="{04F43D18-8887-41B9-A531-01F79CA548F8}" srcOrd="0" destOrd="0" presId="urn:microsoft.com/office/officeart/2005/8/layout/cycle7"/>
    <dgm:cxn modelId="{A4135172-9E8D-41C8-BE1D-8DBE64E31BBD}" type="presOf" srcId="{549023A3-40D4-4483-BE35-BC828F301FDD}" destId="{79C56BD4-2BB5-429D-AA03-621D614245AB}" srcOrd="1" destOrd="0" presId="urn:microsoft.com/office/officeart/2005/8/layout/cycle7"/>
    <dgm:cxn modelId="{22E37905-4AAD-4EAC-9D82-67129FA65216}" srcId="{0DCC28A2-FA3B-4C7E-AFDD-BE91A8014165}" destId="{24B66DDD-C402-415A-9BB0-CE3280133ADC}" srcOrd="1" destOrd="0" parTransId="{84E24B2E-BE1E-469E-9793-E2D93EE1E912}" sibTransId="{549023A3-40D4-4483-BE35-BC828F301FDD}"/>
    <dgm:cxn modelId="{13D4653C-E570-4044-A7B3-BC15A22D8807}" type="presOf" srcId="{D10473F4-A009-4A01-96B2-DB4B4D6A2583}" destId="{683AAE5F-583E-48E2-B027-56AB128CC6F3}" srcOrd="0" destOrd="0" presId="urn:microsoft.com/office/officeart/2005/8/layout/cycle7"/>
    <dgm:cxn modelId="{DAA91F53-1121-4D73-860C-7F8FB2739313}" type="presOf" srcId="{E1ECDC5C-EB6A-4C28-9832-409823D3F6D7}" destId="{E67F7459-2300-4CC5-8E01-70E004875730}" srcOrd="1" destOrd="0" presId="urn:microsoft.com/office/officeart/2005/8/layout/cycle7"/>
    <dgm:cxn modelId="{3124D25B-631B-4F60-8001-B0A330BF488C}" type="presOf" srcId="{D10473F4-A009-4A01-96B2-DB4B4D6A2583}" destId="{2024D18C-D464-441D-8152-892F2B776FBA}" srcOrd="1" destOrd="0" presId="urn:microsoft.com/office/officeart/2005/8/layout/cycle7"/>
    <dgm:cxn modelId="{D2911BFB-772E-48E2-B430-F00003CE577B}" srcId="{0DCC28A2-FA3B-4C7E-AFDD-BE91A8014165}" destId="{306975DB-9D5B-4D78-82C0-B0BBBE088085}" srcOrd="2" destOrd="0" parTransId="{0812783F-0CDA-4830-A44A-BC7D8F288DE8}" sibTransId="{D10473F4-A009-4A01-96B2-DB4B4D6A2583}"/>
    <dgm:cxn modelId="{742F4E36-D983-4C30-B601-7BA0FA708A0B}" type="presOf" srcId="{24B66DDD-C402-415A-9BB0-CE3280133ADC}" destId="{CB8F1C4D-E43C-49DD-AE12-A1F466943812}" srcOrd="0" destOrd="0" presId="urn:microsoft.com/office/officeart/2005/8/layout/cycle7"/>
    <dgm:cxn modelId="{49ABFC7E-0345-41C3-92BA-3C7ED7802FEB}" type="presParOf" srcId="{FF82E081-A7CE-4F4D-AAF5-C1DA4E54FF2F}" destId="{83AD3A53-6BEE-415A-8588-03407235A75F}" srcOrd="0" destOrd="0" presId="urn:microsoft.com/office/officeart/2005/8/layout/cycle7"/>
    <dgm:cxn modelId="{D9576E3A-FA52-4AD5-A225-5D2D2AC892DB}" type="presParOf" srcId="{FF82E081-A7CE-4F4D-AAF5-C1DA4E54FF2F}" destId="{BAF9E131-3259-404C-B529-2CC7CD243D9E}" srcOrd="1" destOrd="0" presId="urn:microsoft.com/office/officeart/2005/8/layout/cycle7"/>
    <dgm:cxn modelId="{ECD4B6F0-A051-4828-8D3B-D6A236FB7C30}" type="presParOf" srcId="{BAF9E131-3259-404C-B529-2CC7CD243D9E}" destId="{E67F7459-2300-4CC5-8E01-70E004875730}" srcOrd="0" destOrd="0" presId="urn:microsoft.com/office/officeart/2005/8/layout/cycle7"/>
    <dgm:cxn modelId="{B5153D36-66E4-41CD-B967-5AA64F7B465A}" type="presParOf" srcId="{FF82E081-A7CE-4F4D-AAF5-C1DA4E54FF2F}" destId="{CB8F1C4D-E43C-49DD-AE12-A1F466943812}" srcOrd="2" destOrd="0" presId="urn:microsoft.com/office/officeart/2005/8/layout/cycle7"/>
    <dgm:cxn modelId="{73EB606A-0443-4F1C-BB0A-E99B7C544A33}" type="presParOf" srcId="{FF82E081-A7CE-4F4D-AAF5-C1DA4E54FF2F}" destId="{04F43D18-8887-41B9-A531-01F79CA548F8}" srcOrd="3" destOrd="0" presId="urn:microsoft.com/office/officeart/2005/8/layout/cycle7"/>
    <dgm:cxn modelId="{71145CC8-A3DF-4FD2-BC8C-F7078919628A}" type="presParOf" srcId="{04F43D18-8887-41B9-A531-01F79CA548F8}" destId="{79C56BD4-2BB5-429D-AA03-621D614245AB}" srcOrd="0" destOrd="0" presId="urn:microsoft.com/office/officeart/2005/8/layout/cycle7"/>
    <dgm:cxn modelId="{2E55F258-4DE7-41D3-A514-E0BFBAD4EAA5}" type="presParOf" srcId="{FF82E081-A7CE-4F4D-AAF5-C1DA4E54FF2F}" destId="{5BEE85F9-082C-4553-A644-C3051008E5FF}" srcOrd="4" destOrd="0" presId="urn:microsoft.com/office/officeart/2005/8/layout/cycle7"/>
    <dgm:cxn modelId="{BBA59FE8-C7DF-4A9E-B6BC-375ACF51DE3C}" type="presParOf" srcId="{FF82E081-A7CE-4F4D-AAF5-C1DA4E54FF2F}" destId="{683AAE5F-583E-48E2-B027-56AB128CC6F3}" srcOrd="5" destOrd="0" presId="urn:microsoft.com/office/officeart/2005/8/layout/cycle7"/>
    <dgm:cxn modelId="{2E44925C-E3A6-418D-995F-CA0AF85BC728}" type="presParOf" srcId="{683AAE5F-583E-48E2-B027-56AB128CC6F3}" destId="{2024D18C-D464-441D-8152-892F2B776F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8A293-D5F6-45E1-AB96-5061F6E97B8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0B2617-C798-40EE-9C42-21D38679360B}">
      <dgm:prSet phldrT="[Text]" custT="1"/>
      <dgm:spPr/>
      <dgm:t>
        <a:bodyPr>
          <a:prstTxWarp prst="textPlain">
            <a:avLst/>
          </a:prstTxWarp>
        </a:bodyPr>
        <a:lstStyle/>
        <a:p>
          <a:r>
            <a:rPr lang="en-US" sz="2400">
              <a:solidFill>
                <a:srgbClr val="FF0000"/>
              </a:solidFill>
            </a:rPr>
            <a:t>অবরোহ অনুমান</a:t>
          </a:r>
        </a:p>
      </dgm:t>
    </dgm:pt>
    <dgm:pt modelId="{8C12E3FD-5DC3-4C80-B908-731AB2FEB0D0}" type="parTrans" cxnId="{844D2269-C6F5-4C75-8E06-B1E336C99D55}">
      <dgm:prSet/>
      <dgm:spPr/>
      <dgm:t>
        <a:bodyPr/>
        <a:lstStyle/>
        <a:p>
          <a:endParaRPr lang="en-US"/>
        </a:p>
      </dgm:t>
    </dgm:pt>
    <dgm:pt modelId="{1363FF9C-0791-4B71-B42D-90C7A8C66743}" type="sibTrans" cxnId="{844D2269-C6F5-4C75-8E06-B1E336C99D55}">
      <dgm:prSet/>
      <dgm:spPr/>
      <dgm:t>
        <a:bodyPr/>
        <a:lstStyle/>
        <a:p>
          <a:endParaRPr lang="en-US"/>
        </a:p>
      </dgm:t>
    </dgm:pt>
    <dgm:pt modelId="{64C5BE8A-ACCB-4A7E-9C12-93D8DCFE6685}">
      <dgm:prSet phldrT="[Text]"/>
      <dgm:spPr/>
      <dgm:t>
        <a:bodyPr>
          <a:prstTxWarp prst="textPlain">
            <a:avLst/>
          </a:prstTxWarp>
        </a:bodyPr>
        <a:lstStyle/>
        <a:p>
          <a:r>
            <a:rPr lang="en-US"/>
            <a:t>অমাধ্যম অনুমান</a:t>
          </a:r>
        </a:p>
      </dgm:t>
    </dgm:pt>
    <dgm:pt modelId="{8D5E4DA4-0FD9-4A7E-BA6E-2D7112E4D475}" type="parTrans" cxnId="{51E55699-7C04-4751-A8AC-4F3BA77872F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F92AF86F-79F8-4275-9293-34E6C83AFE64}" type="sibTrans" cxnId="{51E55699-7C04-4751-A8AC-4F3BA77872F0}">
      <dgm:prSet/>
      <dgm:spPr/>
      <dgm:t>
        <a:bodyPr/>
        <a:lstStyle/>
        <a:p>
          <a:endParaRPr lang="en-US"/>
        </a:p>
      </dgm:t>
    </dgm:pt>
    <dgm:pt modelId="{85A4FC90-10AF-4AD3-827B-D65634FC6C79}">
      <dgm:prSet phldrT="[Text]"/>
      <dgm:spPr/>
      <dgm:t>
        <a:bodyPr>
          <a:prstTxWarp prst="textPlain">
            <a:avLst/>
          </a:prstTxWarp>
        </a:bodyPr>
        <a:lstStyle/>
        <a:p>
          <a:r>
            <a:rPr lang="en-US"/>
            <a:t>আর্তন</a:t>
          </a:r>
        </a:p>
      </dgm:t>
    </dgm:pt>
    <dgm:pt modelId="{ABAC97E8-EB30-4724-87E8-943D4B7F3D8B}" type="parTrans" cxnId="{CE179D31-7AB3-4FF5-B073-7576AD450459}">
      <dgm:prSet/>
      <dgm:spPr/>
      <dgm:t>
        <a:bodyPr/>
        <a:lstStyle/>
        <a:p>
          <a:endParaRPr lang="en-US"/>
        </a:p>
      </dgm:t>
    </dgm:pt>
    <dgm:pt modelId="{9E9BCB5E-B6A7-48FE-8C56-45294E38731D}" type="sibTrans" cxnId="{CE179D31-7AB3-4FF5-B073-7576AD450459}">
      <dgm:prSet/>
      <dgm:spPr/>
      <dgm:t>
        <a:bodyPr/>
        <a:lstStyle/>
        <a:p>
          <a:endParaRPr lang="en-US"/>
        </a:p>
      </dgm:t>
    </dgm:pt>
    <dgm:pt modelId="{B76B7B60-E40C-468F-AFA0-604D8504D84A}">
      <dgm:prSet phldrT="[Text]"/>
      <dgm:spPr/>
      <dgm:t>
        <a:bodyPr>
          <a:prstTxWarp prst="textPlain">
            <a:avLst/>
          </a:prstTxWarp>
        </a:bodyPr>
        <a:lstStyle/>
        <a:p>
          <a:r>
            <a:rPr lang="en-US"/>
            <a:t>প্রতিবর্তন</a:t>
          </a:r>
        </a:p>
      </dgm:t>
    </dgm:pt>
    <dgm:pt modelId="{770B2631-DF18-4FC8-A763-4B9851A10C20}" type="parTrans" cxnId="{DC90A3F2-63AE-465B-9AC6-8AB598BE0319}">
      <dgm:prSet/>
      <dgm:spPr/>
      <dgm:t>
        <a:bodyPr/>
        <a:lstStyle/>
        <a:p>
          <a:endParaRPr lang="en-US"/>
        </a:p>
      </dgm:t>
    </dgm:pt>
    <dgm:pt modelId="{2D2177BE-87E3-4F31-ABE9-EE09DAE566BA}" type="sibTrans" cxnId="{DC90A3F2-63AE-465B-9AC6-8AB598BE0319}">
      <dgm:prSet/>
      <dgm:spPr/>
      <dgm:t>
        <a:bodyPr/>
        <a:lstStyle/>
        <a:p>
          <a:endParaRPr lang="en-US"/>
        </a:p>
      </dgm:t>
    </dgm:pt>
    <dgm:pt modelId="{D96A7E76-F998-46D6-85FF-90EAA78660AA}">
      <dgm:prSet phldrT="[Text]"/>
      <dgm:spPr>
        <a:solidFill>
          <a:srgbClr val="FFFF00">
            <a:alpha val="90000"/>
          </a:srgbClr>
        </a:solidFill>
      </dgm:spPr>
      <dgm:t>
        <a:bodyPr>
          <a:prstTxWarp prst="textPlain">
            <a:avLst/>
          </a:prstTxWarp>
        </a:bodyPr>
        <a:lstStyle/>
        <a:p>
          <a:r>
            <a:rPr lang="en-US"/>
            <a:t>মাধ্যম অনুমান</a:t>
          </a:r>
        </a:p>
        <a:p>
          <a:r>
            <a:rPr lang="en-US"/>
            <a:t>(সহানুমান)</a:t>
          </a:r>
        </a:p>
      </dgm:t>
    </dgm:pt>
    <dgm:pt modelId="{07F56A1C-B7B2-4FB4-BA90-A82E9ECB392C}" type="parTrans" cxnId="{31705FAA-D3CF-4C58-B3DB-7AD0C85AEBC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0090615-181B-43BC-9308-BD9A6D30145E}" type="sibTrans" cxnId="{31705FAA-D3CF-4C58-B3DB-7AD0C85AEBC4}">
      <dgm:prSet/>
      <dgm:spPr/>
      <dgm:t>
        <a:bodyPr/>
        <a:lstStyle/>
        <a:p>
          <a:endParaRPr lang="en-US"/>
        </a:p>
      </dgm:t>
    </dgm:pt>
    <dgm:pt modelId="{0796DEFC-05A0-4F2B-91EE-E869C8C1E45F}">
      <dgm:prSet phldrT="[Text]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>
          <a:prstTxWarp prst="textPlain">
            <a:avLst/>
          </a:prstTxWarp>
        </a:bodyPr>
        <a:lstStyle/>
        <a:p>
          <a:r>
            <a:rPr lang="en-US"/>
            <a:t>অমিশ্র সহানুমান</a:t>
          </a:r>
        </a:p>
      </dgm:t>
    </dgm:pt>
    <dgm:pt modelId="{83584240-C5AE-45A5-AFB0-0A9D48459CE3}" type="parTrans" cxnId="{B5D73C9C-5015-4242-8AE2-788D5182DC77}">
      <dgm:prSet/>
      <dgm:spPr/>
      <dgm:t>
        <a:bodyPr/>
        <a:lstStyle/>
        <a:p>
          <a:endParaRPr lang="en-US"/>
        </a:p>
      </dgm:t>
    </dgm:pt>
    <dgm:pt modelId="{A1BEE31C-0587-4854-9C8A-A9C1120C967D}" type="sibTrans" cxnId="{B5D73C9C-5015-4242-8AE2-788D5182DC77}">
      <dgm:prSet/>
      <dgm:spPr/>
      <dgm:t>
        <a:bodyPr/>
        <a:lstStyle/>
        <a:p>
          <a:endParaRPr lang="en-US"/>
        </a:p>
      </dgm:t>
    </dgm:pt>
    <dgm:pt modelId="{BF1DE3DA-FFA1-4F9B-94CE-5FD9CEC9A45D}">
      <dgm:prSet phldrT="[Text]"/>
      <dgm:spPr>
        <a:solidFill>
          <a:srgbClr val="FFFF00">
            <a:alpha val="90000"/>
          </a:srgbClr>
        </a:solidFill>
      </dgm:spPr>
      <dgm:t>
        <a:bodyPr>
          <a:prstTxWarp prst="textPlain">
            <a:avLst/>
          </a:prstTxWarp>
        </a:bodyPr>
        <a:lstStyle/>
        <a:p>
          <a:r>
            <a:rPr lang="en-US"/>
            <a:t>মিশ্র সহানুমান</a:t>
          </a:r>
        </a:p>
      </dgm:t>
    </dgm:pt>
    <dgm:pt modelId="{6FC19634-0CEB-4B62-9BB5-6DAA95362747}" type="parTrans" cxnId="{ADF79745-71E5-4E32-BBCC-D2D99473E2C9}">
      <dgm:prSet/>
      <dgm:spPr/>
      <dgm:t>
        <a:bodyPr/>
        <a:lstStyle/>
        <a:p>
          <a:endParaRPr lang="en-US"/>
        </a:p>
      </dgm:t>
    </dgm:pt>
    <dgm:pt modelId="{B5149B07-2AF5-42C1-8FBF-2464DAB2A276}" type="sibTrans" cxnId="{ADF79745-71E5-4E32-BBCC-D2D99473E2C9}">
      <dgm:prSet/>
      <dgm:spPr/>
      <dgm:t>
        <a:bodyPr/>
        <a:lstStyle/>
        <a:p>
          <a:endParaRPr lang="en-US"/>
        </a:p>
      </dgm:t>
    </dgm:pt>
    <dgm:pt modelId="{CE2FB140-4B4C-4857-8614-17A089435B22}">
      <dgm:prSet/>
      <dgm:spPr/>
      <dgm:t>
        <a:bodyPr>
          <a:prstTxWarp prst="textPlain">
            <a:avLst/>
          </a:prstTxWarp>
        </a:bodyPr>
        <a:lstStyle/>
        <a:p>
          <a:r>
            <a:rPr lang="en-US"/>
            <a:t>প্রতি-আবর্তন</a:t>
          </a:r>
        </a:p>
      </dgm:t>
    </dgm:pt>
    <dgm:pt modelId="{E7BD10DC-26DC-4154-836F-A37DFE446D76}" type="parTrans" cxnId="{AB82F926-1CC4-45D9-89F0-A9761774317A}">
      <dgm:prSet/>
      <dgm:spPr/>
      <dgm:t>
        <a:bodyPr/>
        <a:lstStyle/>
        <a:p>
          <a:endParaRPr lang="en-US"/>
        </a:p>
      </dgm:t>
    </dgm:pt>
    <dgm:pt modelId="{AFCD135D-74B5-4928-9F36-30CF950CE8A8}" type="sibTrans" cxnId="{AB82F926-1CC4-45D9-89F0-A9761774317A}">
      <dgm:prSet/>
      <dgm:spPr/>
      <dgm:t>
        <a:bodyPr/>
        <a:lstStyle/>
        <a:p>
          <a:endParaRPr lang="en-US"/>
        </a:p>
      </dgm:t>
    </dgm:pt>
    <dgm:pt modelId="{F75244C1-52C8-4E93-BE85-172CCB6BAF9F}">
      <dgm:prSet/>
      <dgm:spPr/>
      <dgm:t>
        <a:bodyPr>
          <a:prstTxWarp prst="textPlain">
            <a:avLst/>
          </a:prstTxWarp>
        </a:bodyPr>
        <a:lstStyle/>
        <a:p>
          <a:r>
            <a:rPr lang="en-US"/>
            <a:t>অন্তরাবর্তন</a:t>
          </a:r>
        </a:p>
      </dgm:t>
    </dgm:pt>
    <dgm:pt modelId="{B1BDEE36-AECE-430C-8FC0-1943C1E0181C}" type="parTrans" cxnId="{B6F95549-B9D7-407C-82ED-AA72DD4A604A}">
      <dgm:prSet/>
      <dgm:spPr/>
      <dgm:t>
        <a:bodyPr/>
        <a:lstStyle/>
        <a:p>
          <a:endParaRPr lang="en-US"/>
        </a:p>
      </dgm:t>
    </dgm:pt>
    <dgm:pt modelId="{16E1BC84-94AC-4450-928C-AC09E95A198B}" type="sibTrans" cxnId="{B6F95549-B9D7-407C-82ED-AA72DD4A604A}">
      <dgm:prSet/>
      <dgm:spPr/>
      <dgm:t>
        <a:bodyPr/>
        <a:lstStyle/>
        <a:p>
          <a:endParaRPr lang="en-US"/>
        </a:p>
      </dgm:t>
    </dgm:pt>
    <dgm:pt modelId="{6A2A9F40-AB3F-4E62-B10E-FFB12EB1316F}">
      <dgm:prSet phldrT="[Text]"/>
      <dgm:spPr>
        <a:solidFill>
          <a:srgbClr val="FFFF00">
            <a:alpha val="90000"/>
          </a:srgbClr>
        </a:solidFill>
      </dgm:spPr>
      <dgm:t>
        <a:bodyPr>
          <a:prstTxWarp prst="textPlain">
            <a:avLst/>
          </a:prstTxWarp>
        </a:bodyPr>
        <a:lstStyle/>
        <a:p>
          <a:r>
            <a:rPr lang="en-US"/>
            <a:t>দ্বিকল্প</a:t>
          </a:r>
        </a:p>
      </dgm:t>
    </dgm:pt>
    <dgm:pt modelId="{A9F52F93-E7B5-4941-BBBA-32B48067597E}" type="parTrans" cxnId="{09947159-800A-49B6-9769-0087125104B6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D6EA6BC-B13C-4A54-B664-3B4C68095A8F}" type="sibTrans" cxnId="{09947159-800A-49B6-9769-0087125104B6}">
      <dgm:prSet/>
      <dgm:spPr/>
      <dgm:t>
        <a:bodyPr/>
        <a:lstStyle/>
        <a:p>
          <a:endParaRPr lang="en-US"/>
        </a:p>
      </dgm:t>
    </dgm:pt>
    <dgm:pt modelId="{95D3077A-597A-4117-8CB8-BF1486B10D6F}">
      <dgm:prSet phldrT="[Text]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>
          <a:prstTxWarp prst="textPlain">
            <a:avLst/>
          </a:prstTxWarp>
        </a:bodyPr>
        <a:lstStyle/>
        <a:p>
          <a:r>
            <a:rPr lang="en-US"/>
            <a:t>নিরপেক্ষ</a:t>
          </a:r>
        </a:p>
      </dgm:t>
    </dgm:pt>
    <dgm:pt modelId="{401B6EB0-2BB7-4D74-8367-358A188E3837}" type="parTrans" cxnId="{C57B4537-2642-4E75-AC40-2425AD0379EF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8D0EC0D5-81E9-42E1-B517-E4A43FC8A575}" type="sibTrans" cxnId="{C57B4537-2642-4E75-AC40-2425AD0379EF}">
      <dgm:prSet/>
      <dgm:spPr/>
      <dgm:t>
        <a:bodyPr/>
        <a:lstStyle/>
        <a:p>
          <a:endParaRPr lang="en-US"/>
        </a:p>
      </dgm:t>
    </dgm:pt>
    <dgm:pt modelId="{C6DAFC85-EA47-4868-BDE0-FFEAF25006DD}">
      <dgm:prSet phldrT="[Text]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>
          <a:prstTxWarp prst="textPlain">
            <a:avLst/>
          </a:prstTxWarp>
        </a:bodyPr>
        <a:lstStyle/>
        <a:p>
          <a:r>
            <a:rPr lang="en-US"/>
            <a:t>প্রাকল্পিক</a:t>
          </a:r>
        </a:p>
      </dgm:t>
    </dgm:pt>
    <dgm:pt modelId="{B2E25485-9539-4746-9E1B-0895409F8276}" type="parTrans" cxnId="{C67B1BBD-2DF7-4D0C-B3EC-0B89D1B6846C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854E615-F95D-4882-B37A-497668049DDA}" type="sibTrans" cxnId="{C67B1BBD-2DF7-4D0C-B3EC-0B89D1B6846C}">
      <dgm:prSet/>
      <dgm:spPr/>
      <dgm:t>
        <a:bodyPr/>
        <a:lstStyle/>
        <a:p>
          <a:endParaRPr lang="en-US"/>
        </a:p>
      </dgm:t>
    </dgm:pt>
    <dgm:pt modelId="{B62C2B9C-AB29-4E18-9DE4-C35EC453A5EE}">
      <dgm:prSet phldrT="[Text]"/>
      <dgm:spPr>
        <a:solidFill>
          <a:schemeClr val="bg1">
            <a:lumMod val="20000"/>
            <a:lumOff val="80000"/>
            <a:alpha val="90000"/>
          </a:schemeClr>
        </a:solidFill>
      </dgm:spPr>
      <dgm:t>
        <a:bodyPr>
          <a:prstTxWarp prst="textPlain">
            <a:avLst/>
          </a:prstTxWarp>
        </a:bodyPr>
        <a:lstStyle/>
        <a:p>
          <a:r>
            <a:rPr lang="en-US"/>
            <a:t>বৈকল্পিক</a:t>
          </a:r>
        </a:p>
      </dgm:t>
    </dgm:pt>
    <dgm:pt modelId="{98286777-8926-4D2F-B2FE-FE5DE226EAA7}" type="parTrans" cxnId="{67B4DB14-8481-4F58-B915-E02F450894E6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C82CEBA7-E42A-45DD-9701-34C087AB5BC7}" type="sibTrans" cxnId="{67B4DB14-8481-4F58-B915-E02F450894E6}">
      <dgm:prSet/>
      <dgm:spPr/>
      <dgm:t>
        <a:bodyPr/>
        <a:lstStyle/>
        <a:p>
          <a:endParaRPr lang="en-US"/>
        </a:p>
      </dgm:t>
    </dgm:pt>
    <dgm:pt modelId="{3ACE8E18-6E77-42E5-972B-BFCA54999F09}">
      <dgm:prSet phldrT="[Text]"/>
      <dgm:spPr>
        <a:solidFill>
          <a:srgbClr val="FFFF00">
            <a:alpha val="90000"/>
          </a:srgbClr>
        </a:solidFill>
      </dgm:spPr>
      <dgm:t>
        <a:bodyPr>
          <a:prstTxWarp prst="textPlain">
            <a:avLst/>
          </a:prstTxWarp>
        </a:bodyPr>
        <a:lstStyle/>
        <a:p>
          <a:r>
            <a:rPr lang="en-US"/>
            <a:t>প্রাকল্পিক</a:t>
          </a:r>
        </a:p>
      </dgm:t>
    </dgm:pt>
    <dgm:pt modelId="{2BC26BD4-8181-44AE-B30F-E0D19445CAC2}" type="parTrans" cxnId="{137EB6C0-C6E6-4C95-BE41-2058C29001E9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D7E976B3-135E-4C31-BE0D-547AFBC7E15A}" type="sibTrans" cxnId="{137EB6C0-C6E6-4C95-BE41-2058C29001E9}">
      <dgm:prSet/>
      <dgm:spPr/>
      <dgm:t>
        <a:bodyPr/>
        <a:lstStyle/>
        <a:p>
          <a:endParaRPr lang="en-US"/>
        </a:p>
      </dgm:t>
    </dgm:pt>
    <dgm:pt modelId="{0BFB1FC4-DCD1-4F61-A48B-F2287F5946F1}">
      <dgm:prSet phldrT="[Text]"/>
      <dgm:spPr>
        <a:solidFill>
          <a:srgbClr val="FFFF00">
            <a:alpha val="90000"/>
          </a:srgbClr>
        </a:solidFill>
      </dgm:spPr>
      <dgm:t>
        <a:bodyPr>
          <a:prstTxWarp prst="textPlain">
            <a:avLst/>
          </a:prstTxWarp>
        </a:bodyPr>
        <a:lstStyle/>
        <a:p>
          <a:r>
            <a:rPr lang="en-US"/>
            <a:t>বৈকল্পিক</a:t>
          </a:r>
        </a:p>
      </dgm:t>
    </dgm:pt>
    <dgm:pt modelId="{3F7B6B00-EDEF-4123-8678-F029A3436364}" type="parTrans" cxnId="{849ABDA1-78D9-4047-8109-FC449DCA0E59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B1C7CB5-1F13-4357-9B7E-E8C62977B502}" type="sibTrans" cxnId="{849ABDA1-78D9-4047-8109-FC449DCA0E59}">
      <dgm:prSet/>
      <dgm:spPr/>
      <dgm:t>
        <a:bodyPr/>
        <a:lstStyle/>
        <a:p>
          <a:endParaRPr lang="en-US"/>
        </a:p>
      </dgm:t>
    </dgm:pt>
    <dgm:pt modelId="{1B8129F7-EF9E-4830-AE56-ECD7BFBA5BAF}" type="pres">
      <dgm:prSet presAssocID="{21C8A293-D5F6-45E1-AB96-5061F6E97B8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07EAC2-A51F-4FCF-A1BD-AFE61A566B14}" type="pres">
      <dgm:prSet presAssocID="{7E0B2617-C798-40EE-9C42-21D38679360B}" presName="hierRoot1" presStyleCnt="0"/>
      <dgm:spPr/>
    </dgm:pt>
    <dgm:pt modelId="{30A361D7-77FD-40A1-A94F-ACAAFAFAA91A}" type="pres">
      <dgm:prSet presAssocID="{7E0B2617-C798-40EE-9C42-21D38679360B}" presName="composite" presStyleCnt="0"/>
      <dgm:spPr/>
    </dgm:pt>
    <dgm:pt modelId="{9243A052-470A-41F1-A04F-21229E4AB8B9}" type="pres">
      <dgm:prSet presAssocID="{7E0B2617-C798-40EE-9C42-21D38679360B}" presName="background" presStyleLbl="node0" presStyleIdx="0" presStyleCnt="1"/>
      <dgm:spPr/>
    </dgm:pt>
    <dgm:pt modelId="{540EF636-E767-41E6-84BD-09FBBBE5129B}" type="pres">
      <dgm:prSet presAssocID="{7E0B2617-C798-40EE-9C42-21D38679360B}" presName="text" presStyleLbl="fgAcc0" presStyleIdx="0" presStyleCnt="1" custScaleX="185936" custScaleY="125269" custLinFactY="-99212" custLinFactNeighborX="5332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ECBC75-29A1-4F94-9BEF-5C7606845224}" type="pres">
      <dgm:prSet presAssocID="{7E0B2617-C798-40EE-9C42-21D38679360B}" presName="hierChild2" presStyleCnt="0"/>
      <dgm:spPr/>
    </dgm:pt>
    <dgm:pt modelId="{3529ED1D-A123-4E81-9438-47D7D210569C}" type="pres">
      <dgm:prSet presAssocID="{8D5E4DA4-0FD9-4A7E-BA6E-2D7112E4D47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C64F6B7D-52F3-4CAE-A853-C5AF1A1F4F2A}" type="pres">
      <dgm:prSet presAssocID="{64C5BE8A-ACCB-4A7E-9C12-93D8DCFE6685}" presName="hierRoot2" presStyleCnt="0"/>
      <dgm:spPr/>
    </dgm:pt>
    <dgm:pt modelId="{ADE4EC6E-7D39-4955-B92B-4473A2A48985}" type="pres">
      <dgm:prSet presAssocID="{64C5BE8A-ACCB-4A7E-9C12-93D8DCFE6685}" presName="composite2" presStyleCnt="0"/>
      <dgm:spPr/>
    </dgm:pt>
    <dgm:pt modelId="{50D45790-46C6-40EF-8FBC-79A619FFD5F9}" type="pres">
      <dgm:prSet presAssocID="{64C5BE8A-ACCB-4A7E-9C12-93D8DCFE6685}" presName="background2" presStyleLbl="node2" presStyleIdx="0" presStyleCnt="2"/>
      <dgm:spPr/>
    </dgm:pt>
    <dgm:pt modelId="{C066F92D-666D-44A1-A2A4-493A435178DE}" type="pres">
      <dgm:prSet presAssocID="{64C5BE8A-ACCB-4A7E-9C12-93D8DCFE6685}" presName="text2" presStyleLbl="fgAcc2" presStyleIdx="0" presStyleCnt="2" custScaleX="181942" custScaleY="132164" custLinFactY="-31348" custLinFactNeighborX="7494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6950A0-4D7D-42C6-86BC-DB32961696E8}" type="pres">
      <dgm:prSet presAssocID="{64C5BE8A-ACCB-4A7E-9C12-93D8DCFE6685}" presName="hierChild3" presStyleCnt="0"/>
      <dgm:spPr/>
    </dgm:pt>
    <dgm:pt modelId="{79F355ED-0F9A-4154-A633-58D89630B78D}" type="pres">
      <dgm:prSet presAssocID="{ABAC97E8-EB30-4724-87E8-943D4B7F3D8B}" presName="Name17" presStyleLbl="parChTrans1D3" presStyleIdx="0" presStyleCnt="6"/>
      <dgm:spPr/>
      <dgm:t>
        <a:bodyPr/>
        <a:lstStyle/>
        <a:p>
          <a:endParaRPr lang="en-US"/>
        </a:p>
      </dgm:t>
    </dgm:pt>
    <dgm:pt modelId="{5A48ABE7-BC0F-423E-B758-8E4DCA6F6FCD}" type="pres">
      <dgm:prSet presAssocID="{85A4FC90-10AF-4AD3-827B-D65634FC6C79}" presName="hierRoot3" presStyleCnt="0"/>
      <dgm:spPr/>
    </dgm:pt>
    <dgm:pt modelId="{EDD2788F-367D-4ECC-A3B8-E7BC9A97EF59}" type="pres">
      <dgm:prSet presAssocID="{85A4FC90-10AF-4AD3-827B-D65634FC6C79}" presName="composite3" presStyleCnt="0"/>
      <dgm:spPr/>
    </dgm:pt>
    <dgm:pt modelId="{0D58FC19-F4FC-450C-963D-2C2C2B7B455B}" type="pres">
      <dgm:prSet presAssocID="{85A4FC90-10AF-4AD3-827B-D65634FC6C79}" presName="background3" presStyleLbl="node3" presStyleIdx="0" presStyleCnt="6"/>
      <dgm:spPr/>
    </dgm:pt>
    <dgm:pt modelId="{21E16799-F21C-4B99-8C78-2A222B40451D}" type="pres">
      <dgm:prSet presAssocID="{85A4FC90-10AF-4AD3-827B-D65634FC6C79}" presName="text3" presStyleLbl="fgAcc3" presStyleIdx="0" presStyleCnt="6" custLinFactNeighborX="12167" custLinFactNeighborY="9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B1C308-AE15-45DE-BA5F-B2A60A86F75A}" type="pres">
      <dgm:prSet presAssocID="{85A4FC90-10AF-4AD3-827B-D65634FC6C79}" presName="hierChild4" presStyleCnt="0"/>
      <dgm:spPr/>
    </dgm:pt>
    <dgm:pt modelId="{E30568B1-8238-4A1B-A72F-2E7511412E7B}" type="pres">
      <dgm:prSet presAssocID="{770B2631-DF18-4FC8-A763-4B9851A10C20}" presName="Name17" presStyleLbl="parChTrans1D3" presStyleIdx="1" presStyleCnt="6"/>
      <dgm:spPr/>
      <dgm:t>
        <a:bodyPr/>
        <a:lstStyle/>
        <a:p>
          <a:endParaRPr lang="en-US"/>
        </a:p>
      </dgm:t>
    </dgm:pt>
    <dgm:pt modelId="{44EF4603-D705-436F-BC77-54E128C1DC5F}" type="pres">
      <dgm:prSet presAssocID="{B76B7B60-E40C-468F-AFA0-604D8504D84A}" presName="hierRoot3" presStyleCnt="0"/>
      <dgm:spPr/>
    </dgm:pt>
    <dgm:pt modelId="{729C0DA2-4349-4494-85F0-CD32CBFC733C}" type="pres">
      <dgm:prSet presAssocID="{B76B7B60-E40C-468F-AFA0-604D8504D84A}" presName="composite3" presStyleCnt="0"/>
      <dgm:spPr/>
    </dgm:pt>
    <dgm:pt modelId="{D00BB629-D415-4FEC-B951-8229A1DBA19E}" type="pres">
      <dgm:prSet presAssocID="{B76B7B60-E40C-468F-AFA0-604D8504D84A}" presName="background3" presStyleLbl="node3" presStyleIdx="1" presStyleCnt="6"/>
      <dgm:spPr/>
    </dgm:pt>
    <dgm:pt modelId="{23215EE6-4D7D-478A-8874-4012A495101F}" type="pres">
      <dgm:prSet presAssocID="{B76B7B60-E40C-468F-AFA0-604D8504D84A}" presName="text3" presStyleLbl="fgAcc3" presStyleIdx="1" presStyleCnt="6" custLinFactNeighborX="17582" custLinFactNeighborY="66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92DD76-2D6E-492C-80D0-E22D07877FB7}" type="pres">
      <dgm:prSet presAssocID="{B76B7B60-E40C-468F-AFA0-604D8504D84A}" presName="hierChild4" presStyleCnt="0"/>
      <dgm:spPr/>
    </dgm:pt>
    <dgm:pt modelId="{EC22FAE8-4C95-456C-9042-295A7CEDF0FD}" type="pres">
      <dgm:prSet presAssocID="{E7BD10DC-26DC-4154-836F-A37DFE446D76}" presName="Name17" presStyleLbl="parChTrans1D3" presStyleIdx="2" presStyleCnt="6"/>
      <dgm:spPr/>
      <dgm:t>
        <a:bodyPr/>
        <a:lstStyle/>
        <a:p>
          <a:endParaRPr lang="en-US"/>
        </a:p>
      </dgm:t>
    </dgm:pt>
    <dgm:pt modelId="{D7BEADC1-E264-48F1-8033-4CA697C1BFCF}" type="pres">
      <dgm:prSet presAssocID="{CE2FB140-4B4C-4857-8614-17A089435B22}" presName="hierRoot3" presStyleCnt="0"/>
      <dgm:spPr/>
    </dgm:pt>
    <dgm:pt modelId="{57908A9B-F7F7-473E-AEA7-2E092A4D5B2A}" type="pres">
      <dgm:prSet presAssocID="{CE2FB140-4B4C-4857-8614-17A089435B22}" presName="composite3" presStyleCnt="0"/>
      <dgm:spPr/>
    </dgm:pt>
    <dgm:pt modelId="{ACE47E65-E637-48B1-8160-C4D533195201}" type="pres">
      <dgm:prSet presAssocID="{CE2FB140-4B4C-4857-8614-17A089435B22}" presName="background3" presStyleLbl="node3" presStyleIdx="2" presStyleCnt="6"/>
      <dgm:spPr/>
    </dgm:pt>
    <dgm:pt modelId="{72036667-397B-4732-8B4D-349D9FFB066C}" type="pres">
      <dgm:prSet presAssocID="{CE2FB140-4B4C-4857-8614-17A089435B22}" presName="text3" presStyleLbl="fgAcc3" presStyleIdx="2" presStyleCnt="6" custLinFactNeighborX="27948" custLinFactNeighborY="9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6C68F7-F189-42D6-9856-085D1A6E520C}" type="pres">
      <dgm:prSet presAssocID="{CE2FB140-4B4C-4857-8614-17A089435B22}" presName="hierChild4" presStyleCnt="0"/>
      <dgm:spPr/>
    </dgm:pt>
    <dgm:pt modelId="{8F1F10DA-17C0-477E-8B1D-9C1746167788}" type="pres">
      <dgm:prSet presAssocID="{B1BDEE36-AECE-430C-8FC0-1943C1E0181C}" presName="Name17" presStyleLbl="parChTrans1D3" presStyleIdx="3" presStyleCnt="6"/>
      <dgm:spPr/>
      <dgm:t>
        <a:bodyPr/>
        <a:lstStyle/>
        <a:p>
          <a:endParaRPr lang="en-US"/>
        </a:p>
      </dgm:t>
    </dgm:pt>
    <dgm:pt modelId="{AC3DB24D-4A78-4979-BE8D-3B381D05D561}" type="pres">
      <dgm:prSet presAssocID="{F75244C1-52C8-4E93-BE85-172CCB6BAF9F}" presName="hierRoot3" presStyleCnt="0"/>
      <dgm:spPr/>
    </dgm:pt>
    <dgm:pt modelId="{74902283-1177-4DCF-A80C-3F5026D72C26}" type="pres">
      <dgm:prSet presAssocID="{F75244C1-52C8-4E93-BE85-172CCB6BAF9F}" presName="composite3" presStyleCnt="0"/>
      <dgm:spPr/>
    </dgm:pt>
    <dgm:pt modelId="{75B8A3D8-FB04-4F34-ACF4-1692B8C58DCB}" type="pres">
      <dgm:prSet presAssocID="{F75244C1-52C8-4E93-BE85-172CCB6BAF9F}" presName="background3" presStyleLbl="node3" presStyleIdx="3" presStyleCnt="6"/>
      <dgm:spPr/>
    </dgm:pt>
    <dgm:pt modelId="{100756EA-340C-446A-910A-8A13C6D482F4}" type="pres">
      <dgm:prSet presAssocID="{F75244C1-52C8-4E93-BE85-172CCB6BAF9F}" presName="text3" presStyleLbl="fgAcc3" presStyleIdx="3" presStyleCnt="6" custLinFactNeighborX="42053" custLinFactNeighborY="96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5C5B58-310C-4879-B2EC-65454AE10878}" type="pres">
      <dgm:prSet presAssocID="{F75244C1-52C8-4E93-BE85-172CCB6BAF9F}" presName="hierChild4" presStyleCnt="0"/>
      <dgm:spPr/>
    </dgm:pt>
    <dgm:pt modelId="{00BD88C8-E117-4CAD-82FC-7EDDF53E8CD2}" type="pres">
      <dgm:prSet presAssocID="{07F56A1C-B7B2-4FB4-BA90-A82E9ECB392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A0D78645-CCBA-48C5-AE65-6EDC8ADC70E2}" type="pres">
      <dgm:prSet presAssocID="{D96A7E76-F998-46D6-85FF-90EAA78660AA}" presName="hierRoot2" presStyleCnt="0"/>
      <dgm:spPr/>
    </dgm:pt>
    <dgm:pt modelId="{1618FE73-6523-4889-A898-E03DBD6C9C9A}" type="pres">
      <dgm:prSet presAssocID="{D96A7E76-F998-46D6-85FF-90EAA78660AA}" presName="composite2" presStyleCnt="0"/>
      <dgm:spPr/>
    </dgm:pt>
    <dgm:pt modelId="{C850A362-8649-4AA6-A87D-CF2D2ADABD3F}" type="pres">
      <dgm:prSet presAssocID="{D96A7E76-F998-46D6-85FF-90EAA78660AA}" presName="background2" presStyleLbl="node2" presStyleIdx="1" presStyleCnt="2"/>
      <dgm:spPr/>
    </dgm:pt>
    <dgm:pt modelId="{DC8C4B8C-434F-4B1A-90B3-1F6A03595668}" type="pres">
      <dgm:prSet presAssocID="{D96A7E76-F998-46D6-85FF-90EAA78660AA}" presName="text2" presStyleLbl="fgAcc2" presStyleIdx="1" presStyleCnt="2" custScaleX="214878" custScaleY="141025" custLinFactX="14627" custLinFactY="-3000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853108-063F-40CD-9566-CA9D02387935}" type="pres">
      <dgm:prSet presAssocID="{D96A7E76-F998-46D6-85FF-90EAA78660AA}" presName="hierChild3" presStyleCnt="0"/>
      <dgm:spPr/>
    </dgm:pt>
    <dgm:pt modelId="{84DC52AA-4F5B-4742-AB58-42B566B6E2A3}" type="pres">
      <dgm:prSet presAssocID="{83584240-C5AE-45A5-AFB0-0A9D48459CE3}" presName="Name17" presStyleLbl="parChTrans1D3" presStyleIdx="4" presStyleCnt="6"/>
      <dgm:spPr/>
      <dgm:t>
        <a:bodyPr/>
        <a:lstStyle/>
        <a:p>
          <a:endParaRPr lang="en-US"/>
        </a:p>
      </dgm:t>
    </dgm:pt>
    <dgm:pt modelId="{ABDC5759-9630-4FEE-87F3-3E0932FC9DBD}" type="pres">
      <dgm:prSet presAssocID="{0796DEFC-05A0-4F2B-91EE-E869C8C1E45F}" presName="hierRoot3" presStyleCnt="0"/>
      <dgm:spPr/>
    </dgm:pt>
    <dgm:pt modelId="{7B0FF851-20AF-4C12-AB61-CAE9212B973F}" type="pres">
      <dgm:prSet presAssocID="{0796DEFC-05A0-4F2B-91EE-E869C8C1E45F}" presName="composite3" presStyleCnt="0"/>
      <dgm:spPr/>
    </dgm:pt>
    <dgm:pt modelId="{DC881E4C-C310-4C8B-84D6-64EA1F639F08}" type="pres">
      <dgm:prSet presAssocID="{0796DEFC-05A0-4F2B-91EE-E869C8C1E45F}" presName="background3" presStyleLbl="node3" presStyleIdx="4" presStyleCnt="6"/>
      <dgm:spPr/>
    </dgm:pt>
    <dgm:pt modelId="{2EBDAB25-E70E-4418-B3B7-C175BF05FA75}" type="pres">
      <dgm:prSet presAssocID="{0796DEFC-05A0-4F2B-91EE-E869C8C1E45F}" presName="text3" presStyleLbl="fgAcc3" presStyleIdx="4" presStyleCnt="6" custLinFactNeighborX="85289" custLinFactNeighborY="23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30ABCE-C1A9-42F9-85C3-26678647A950}" type="pres">
      <dgm:prSet presAssocID="{0796DEFC-05A0-4F2B-91EE-E869C8C1E45F}" presName="hierChild4" presStyleCnt="0"/>
      <dgm:spPr/>
    </dgm:pt>
    <dgm:pt modelId="{C5AE1FB0-C4A5-4E75-BF73-9C755B174EE8}" type="pres">
      <dgm:prSet presAssocID="{B2E25485-9539-4746-9E1B-0895409F8276}" presName="Name23" presStyleLbl="parChTrans1D4" presStyleIdx="0" presStyleCnt="6"/>
      <dgm:spPr/>
      <dgm:t>
        <a:bodyPr/>
        <a:lstStyle/>
        <a:p>
          <a:endParaRPr lang="en-US"/>
        </a:p>
      </dgm:t>
    </dgm:pt>
    <dgm:pt modelId="{C54BD26A-4611-46D0-AD2D-991D72EF6A19}" type="pres">
      <dgm:prSet presAssocID="{C6DAFC85-EA47-4868-BDE0-FFEAF25006DD}" presName="hierRoot4" presStyleCnt="0"/>
      <dgm:spPr/>
    </dgm:pt>
    <dgm:pt modelId="{1C50A9A7-30A2-4651-84EF-6363BCFCBCA2}" type="pres">
      <dgm:prSet presAssocID="{C6DAFC85-EA47-4868-BDE0-FFEAF25006DD}" presName="composite4" presStyleCnt="0"/>
      <dgm:spPr/>
    </dgm:pt>
    <dgm:pt modelId="{374B9C24-1DB6-4834-ADB9-4735FF5D3A8B}" type="pres">
      <dgm:prSet presAssocID="{C6DAFC85-EA47-4868-BDE0-FFEAF25006DD}" presName="background4" presStyleLbl="node4" presStyleIdx="0" presStyleCnt="6"/>
      <dgm:spPr/>
    </dgm:pt>
    <dgm:pt modelId="{E6ABE010-1A9B-40AF-8FB8-5BFCE5738D3C}" type="pres">
      <dgm:prSet presAssocID="{C6DAFC85-EA47-4868-BDE0-FFEAF25006DD}" presName="text4" presStyleLbl="fgAcc4" presStyleIdx="0" presStyleCnt="6" custLinFactX="-95714" custLinFactY="1739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8B2196-3895-4FFF-9638-D91BB1F73A0E}" type="pres">
      <dgm:prSet presAssocID="{C6DAFC85-EA47-4868-BDE0-FFEAF25006DD}" presName="hierChild5" presStyleCnt="0"/>
      <dgm:spPr/>
    </dgm:pt>
    <dgm:pt modelId="{FDE7A819-D3EC-4EAF-A217-4930D5730DA4}" type="pres">
      <dgm:prSet presAssocID="{98286777-8926-4D2F-B2FE-FE5DE226EAA7}" presName="Name23" presStyleLbl="parChTrans1D4" presStyleIdx="1" presStyleCnt="6"/>
      <dgm:spPr/>
      <dgm:t>
        <a:bodyPr/>
        <a:lstStyle/>
        <a:p>
          <a:endParaRPr lang="en-US"/>
        </a:p>
      </dgm:t>
    </dgm:pt>
    <dgm:pt modelId="{AFACA603-DDB3-4E4A-8F94-7D8CD3F87985}" type="pres">
      <dgm:prSet presAssocID="{B62C2B9C-AB29-4E18-9DE4-C35EC453A5EE}" presName="hierRoot4" presStyleCnt="0"/>
      <dgm:spPr/>
    </dgm:pt>
    <dgm:pt modelId="{C1CE3BAA-42BE-4FBB-BDAF-259AA0DD4CC0}" type="pres">
      <dgm:prSet presAssocID="{B62C2B9C-AB29-4E18-9DE4-C35EC453A5EE}" presName="composite4" presStyleCnt="0"/>
      <dgm:spPr/>
    </dgm:pt>
    <dgm:pt modelId="{4C25A9A9-AF17-42C9-96A6-B703F4460866}" type="pres">
      <dgm:prSet presAssocID="{B62C2B9C-AB29-4E18-9DE4-C35EC453A5EE}" presName="background4" presStyleLbl="node4" presStyleIdx="1" presStyleCnt="6"/>
      <dgm:spPr/>
    </dgm:pt>
    <dgm:pt modelId="{9E7052A5-F8B2-4E19-AD98-A09D56B0CE95}" type="pres">
      <dgm:prSet presAssocID="{B62C2B9C-AB29-4E18-9DE4-C35EC453A5EE}" presName="text4" presStyleLbl="fgAcc4" presStyleIdx="1" presStyleCnt="6" custLinFactX="-63661" custLinFactY="25213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9FFCB-BC23-4C5C-B678-36F14A6AEDA5}" type="pres">
      <dgm:prSet presAssocID="{B62C2B9C-AB29-4E18-9DE4-C35EC453A5EE}" presName="hierChild5" presStyleCnt="0"/>
      <dgm:spPr/>
    </dgm:pt>
    <dgm:pt modelId="{D8F2BB26-BF80-4730-8F4B-CCF19C346482}" type="pres">
      <dgm:prSet presAssocID="{401B6EB0-2BB7-4D74-8367-358A188E3837}" presName="Name23" presStyleLbl="parChTrans1D4" presStyleIdx="2" presStyleCnt="6"/>
      <dgm:spPr/>
      <dgm:t>
        <a:bodyPr/>
        <a:lstStyle/>
        <a:p>
          <a:endParaRPr lang="en-US"/>
        </a:p>
      </dgm:t>
    </dgm:pt>
    <dgm:pt modelId="{4BCCE3EB-FE28-46BF-94BA-C400DD038295}" type="pres">
      <dgm:prSet presAssocID="{95D3077A-597A-4117-8CB8-BF1486B10D6F}" presName="hierRoot4" presStyleCnt="0"/>
      <dgm:spPr/>
    </dgm:pt>
    <dgm:pt modelId="{D4F934F1-D202-474B-BF2E-B506E1944D50}" type="pres">
      <dgm:prSet presAssocID="{95D3077A-597A-4117-8CB8-BF1486B10D6F}" presName="composite4" presStyleCnt="0"/>
      <dgm:spPr/>
    </dgm:pt>
    <dgm:pt modelId="{29F59512-4A22-4FFC-B789-7B97A1AA496C}" type="pres">
      <dgm:prSet presAssocID="{95D3077A-597A-4117-8CB8-BF1486B10D6F}" presName="background4" presStyleLbl="node4" presStyleIdx="2" presStyleCnt="6"/>
      <dgm:spPr/>
    </dgm:pt>
    <dgm:pt modelId="{1FBB1EA3-7229-4054-A133-CD3C554DED64}" type="pres">
      <dgm:prSet presAssocID="{95D3077A-597A-4117-8CB8-BF1486B10D6F}" presName="text4" presStyleLbl="fgAcc4" presStyleIdx="2" presStyleCnt="6" custLinFactX="-300000" custLinFactY="12558" custLinFactNeighborX="-308532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C68C64-CEAC-42AB-A449-9EB292C7C0A0}" type="pres">
      <dgm:prSet presAssocID="{95D3077A-597A-4117-8CB8-BF1486B10D6F}" presName="hierChild5" presStyleCnt="0"/>
      <dgm:spPr/>
    </dgm:pt>
    <dgm:pt modelId="{65289CFD-4E39-4330-A05D-6ADFC81160A4}" type="pres">
      <dgm:prSet presAssocID="{6FC19634-0CEB-4B62-9BB5-6DAA95362747}" presName="Name17" presStyleLbl="parChTrans1D3" presStyleIdx="5" presStyleCnt="6"/>
      <dgm:spPr/>
      <dgm:t>
        <a:bodyPr/>
        <a:lstStyle/>
        <a:p>
          <a:endParaRPr lang="en-US"/>
        </a:p>
      </dgm:t>
    </dgm:pt>
    <dgm:pt modelId="{E8564A4D-E34D-4DAE-A8FC-6CCED09B17D3}" type="pres">
      <dgm:prSet presAssocID="{BF1DE3DA-FFA1-4F9B-94CE-5FD9CEC9A45D}" presName="hierRoot3" presStyleCnt="0"/>
      <dgm:spPr/>
    </dgm:pt>
    <dgm:pt modelId="{B64F43E4-DB34-4BAA-B0BE-FCBD7E755030}" type="pres">
      <dgm:prSet presAssocID="{BF1DE3DA-FFA1-4F9B-94CE-5FD9CEC9A45D}" presName="composite3" presStyleCnt="0"/>
      <dgm:spPr/>
    </dgm:pt>
    <dgm:pt modelId="{3A9FE99B-2971-4091-8E62-4CB8070A3448}" type="pres">
      <dgm:prSet presAssocID="{BF1DE3DA-FFA1-4F9B-94CE-5FD9CEC9A45D}" presName="background3" presStyleLbl="node3" presStyleIdx="5" presStyleCnt="6"/>
      <dgm:spPr/>
    </dgm:pt>
    <dgm:pt modelId="{4A80FD7B-DB87-4B39-9FE0-49FEE3C7839B}" type="pres">
      <dgm:prSet presAssocID="{BF1DE3DA-FFA1-4F9B-94CE-5FD9CEC9A45D}" presName="text3" presStyleLbl="fgAcc3" presStyleIdx="5" presStyleCnt="6" custScaleY="99023" custLinFactNeighborX="78458" custLinFactNeighborY="23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062597-8898-425A-A159-78CBF2B4A07D}" type="pres">
      <dgm:prSet presAssocID="{BF1DE3DA-FFA1-4F9B-94CE-5FD9CEC9A45D}" presName="hierChild4" presStyleCnt="0"/>
      <dgm:spPr/>
    </dgm:pt>
    <dgm:pt modelId="{69ECCAB6-8031-4547-97F8-8EF1993B8BE0}" type="pres">
      <dgm:prSet presAssocID="{2BC26BD4-8181-44AE-B30F-E0D19445CAC2}" presName="Name23" presStyleLbl="parChTrans1D4" presStyleIdx="3" presStyleCnt="6"/>
      <dgm:spPr/>
      <dgm:t>
        <a:bodyPr/>
        <a:lstStyle/>
        <a:p>
          <a:endParaRPr lang="en-US"/>
        </a:p>
      </dgm:t>
    </dgm:pt>
    <dgm:pt modelId="{3A234C9F-B1F1-4955-B576-594B5C09259C}" type="pres">
      <dgm:prSet presAssocID="{3ACE8E18-6E77-42E5-972B-BFCA54999F09}" presName="hierRoot4" presStyleCnt="0"/>
      <dgm:spPr/>
    </dgm:pt>
    <dgm:pt modelId="{DE4C16E9-AA7C-45E8-97B2-61DC38C741A3}" type="pres">
      <dgm:prSet presAssocID="{3ACE8E18-6E77-42E5-972B-BFCA54999F09}" presName="composite4" presStyleCnt="0"/>
      <dgm:spPr/>
    </dgm:pt>
    <dgm:pt modelId="{05165742-7F6A-425B-92C4-191F79AC343E}" type="pres">
      <dgm:prSet presAssocID="{3ACE8E18-6E77-42E5-972B-BFCA54999F09}" presName="background4" presStyleLbl="node4" presStyleIdx="3" presStyleCnt="6"/>
      <dgm:spPr/>
    </dgm:pt>
    <dgm:pt modelId="{E0E55E23-7280-4591-A837-A9FC854A9F20}" type="pres">
      <dgm:prSet presAssocID="{3ACE8E18-6E77-42E5-972B-BFCA54999F09}" presName="text4" presStyleLbl="fgAcc4" presStyleIdx="3" presStyleCnt="6" custLinFactX="-15465" custLinFactY="80262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5BEF43-9897-459C-8FF1-62B32F349C00}" type="pres">
      <dgm:prSet presAssocID="{3ACE8E18-6E77-42E5-972B-BFCA54999F09}" presName="hierChild5" presStyleCnt="0"/>
      <dgm:spPr/>
    </dgm:pt>
    <dgm:pt modelId="{9BBCA3DF-85AA-44D5-824A-0B9663CE3231}" type="pres">
      <dgm:prSet presAssocID="{3F7B6B00-EDEF-4123-8678-F029A3436364}" presName="Name23" presStyleLbl="parChTrans1D4" presStyleIdx="4" presStyleCnt="6"/>
      <dgm:spPr/>
      <dgm:t>
        <a:bodyPr/>
        <a:lstStyle/>
        <a:p>
          <a:endParaRPr lang="en-US"/>
        </a:p>
      </dgm:t>
    </dgm:pt>
    <dgm:pt modelId="{70D818B4-CCDD-4C70-90A9-7486223C3D1D}" type="pres">
      <dgm:prSet presAssocID="{0BFB1FC4-DCD1-4F61-A48B-F2287F5946F1}" presName="hierRoot4" presStyleCnt="0"/>
      <dgm:spPr/>
    </dgm:pt>
    <dgm:pt modelId="{308C56F6-DCC3-4190-8060-CBC1C73A63BE}" type="pres">
      <dgm:prSet presAssocID="{0BFB1FC4-DCD1-4F61-A48B-F2287F5946F1}" presName="composite4" presStyleCnt="0"/>
      <dgm:spPr/>
    </dgm:pt>
    <dgm:pt modelId="{2239139C-C32B-44A2-8C66-57FB073273F9}" type="pres">
      <dgm:prSet presAssocID="{0BFB1FC4-DCD1-4F61-A48B-F2287F5946F1}" presName="background4" presStyleLbl="node4" presStyleIdx="4" presStyleCnt="6"/>
      <dgm:spPr/>
    </dgm:pt>
    <dgm:pt modelId="{7F5F8EF1-77A3-46D7-AA88-65B642A50FE0}" type="pres">
      <dgm:prSet presAssocID="{0BFB1FC4-DCD1-4F61-A48B-F2287F5946F1}" presName="text4" presStyleLbl="fgAcc4" presStyleIdx="4" presStyleCnt="6" custLinFactY="80262" custLinFactNeighborX="-50904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1DAB6E-7A1D-4528-B42A-577CA38142AA}" type="pres">
      <dgm:prSet presAssocID="{0BFB1FC4-DCD1-4F61-A48B-F2287F5946F1}" presName="hierChild5" presStyleCnt="0"/>
      <dgm:spPr/>
    </dgm:pt>
    <dgm:pt modelId="{6A2899E3-F98C-468F-9A8B-89F4FDD0D70F}" type="pres">
      <dgm:prSet presAssocID="{A9F52F93-E7B5-4941-BBBA-32B48067597E}" presName="Name23" presStyleLbl="parChTrans1D4" presStyleIdx="5" presStyleCnt="6"/>
      <dgm:spPr/>
      <dgm:t>
        <a:bodyPr/>
        <a:lstStyle/>
        <a:p>
          <a:endParaRPr lang="en-US"/>
        </a:p>
      </dgm:t>
    </dgm:pt>
    <dgm:pt modelId="{7D0444AD-47D2-4881-89BD-2C2B376504AF}" type="pres">
      <dgm:prSet presAssocID="{6A2A9F40-AB3F-4E62-B10E-FFB12EB1316F}" presName="hierRoot4" presStyleCnt="0"/>
      <dgm:spPr/>
    </dgm:pt>
    <dgm:pt modelId="{B1139F31-1128-4C70-9FB8-259CC43FFFBE}" type="pres">
      <dgm:prSet presAssocID="{6A2A9F40-AB3F-4E62-B10E-FFB12EB1316F}" presName="composite4" presStyleCnt="0"/>
      <dgm:spPr/>
    </dgm:pt>
    <dgm:pt modelId="{B5AB4BED-879D-4FB5-8675-F737ED041292}" type="pres">
      <dgm:prSet presAssocID="{6A2A9F40-AB3F-4E62-B10E-FFB12EB1316F}" presName="background4" presStyleLbl="node4" presStyleIdx="5" presStyleCnt="6"/>
      <dgm:spPr/>
    </dgm:pt>
    <dgm:pt modelId="{C5D22D6E-72E3-499E-8D04-F62110C99B4E}" type="pres">
      <dgm:prSet presAssocID="{6A2A9F40-AB3F-4E62-B10E-FFB12EB1316F}" presName="text4" presStyleLbl="fgAcc4" presStyleIdx="5" presStyleCnt="6" custLinFactY="80262" custLinFactNeighborX="-1032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713E49-1591-475D-824B-ED0CD87672AF}" type="pres">
      <dgm:prSet presAssocID="{6A2A9F40-AB3F-4E62-B10E-FFB12EB1316F}" presName="hierChild5" presStyleCnt="0"/>
      <dgm:spPr/>
    </dgm:pt>
  </dgm:ptLst>
  <dgm:cxnLst>
    <dgm:cxn modelId="{B6F95549-B9D7-407C-82ED-AA72DD4A604A}" srcId="{64C5BE8A-ACCB-4A7E-9C12-93D8DCFE6685}" destId="{F75244C1-52C8-4E93-BE85-172CCB6BAF9F}" srcOrd="3" destOrd="0" parTransId="{B1BDEE36-AECE-430C-8FC0-1943C1E0181C}" sibTransId="{16E1BC84-94AC-4450-928C-AC09E95A198B}"/>
    <dgm:cxn modelId="{C67B1BBD-2DF7-4D0C-B3EC-0B89D1B6846C}" srcId="{0796DEFC-05A0-4F2B-91EE-E869C8C1E45F}" destId="{C6DAFC85-EA47-4868-BDE0-FFEAF25006DD}" srcOrd="0" destOrd="0" parTransId="{B2E25485-9539-4746-9E1B-0895409F8276}" sibTransId="{B854E615-F95D-4882-B37A-497668049DDA}"/>
    <dgm:cxn modelId="{3AE5ABD7-5CC7-464A-ABBF-6F56B455C06A}" type="presOf" srcId="{B1BDEE36-AECE-430C-8FC0-1943C1E0181C}" destId="{8F1F10DA-17C0-477E-8B1D-9C1746167788}" srcOrd="0" destOrd="0" presId="urn:microsoft.com/office/officeart/2005/8/layout/hierarchy1"/>
    <dgm:cxn modelId="{D0E5ACAA-407C-4DAA-958E-8243E9B8DDDE}" type="presOf" srcId="{C6DAFC85-EA47-4868-BDE0-FFEAF25006DD}" destId="{E6ABE010-1A9B-40AF-8FB8-5BFCE5738D3C}" srcOrd="0" destOrd="0" presId="urn:microsoft.com/office/officeart/2005/8/layout/hierarchy1"/>
    <dgm:cxn modelId="{67B4DB14-8481-4F58-B915-E02F450894E6}" srcId="{0796DEFC-05A0-4F2B-91EE-E869C8C1E45F}" destId="{B62C2B9C-AB29-4E18-9DE4-C35EC453A5EE}" srcOrd="1" destOrd="0" parTransId="{98286777-8926-4D2F-B2FE-FE5DE226EAA7}" sibTransId="{C82CEBA7-E42A-45DD-9701-34C087AB5BC7}"/>
    <dgm:cxn modelId="{8D23C1CA-2966-4A2D-96A0-B2BCD10ADB24}" type="presOf" srcId="{CE2FB140-4B4C-4857-8614-17A089435B22}" destId="{72036667-397B-4732-8B4D-349D9FFB066C}" srcOrd="0" destOrd="0" presId="urn:microsoft.com/office/officeart/2005/8/layout/hierarchy1"/>
    <dgm:cxn modelId="{849ABDA1-78D9-4047-8109-FC449DCA0E59}" srcId="{BF1DE3DA-FFA1-4F9B-94CE-5FD9CEC9A45D}" destId="{0BFB1FC4-DCD1-4F61-A48B-F2287F5946F1}" srcOrd="1" destOrd="0" parTransId="{3F7B6B00-EDEF-4123-8678-F029A3436364}" sibTransId="{1B1C7CB5-1F13-4357-9B7E-E8C62977B502}"/>
    <dgm:cxn modelId="{7C0C30AB-476B-4F3B-8817-64B2AB4D8F25}" type="presOf" srcId="{7E0B2617-C798-40EE-9C42-21D38679360B}" destId="{540EF636-E767-41E6-84BD-09FBBBE5129B}" srcOrd="0" destOrd="0" presId="urn:microsoft.com/office/officeart/2005/8/layout/hierarchy1"/>
    <dgm:cxn modelId="{530E4C68-C085-44D6-907B-E40A7399CE2C}" type="presOf" srcId="{B2E25485-9539-4746-9E1B-0895409F8276}" destId="{C5AE1FB0-C4A5-4E75-BF73-9C755B174EE8}" srcOrd="0" destOrd="0" presId="urn:microsoft.com/office/officeart/2005/8/layout/hierarchy1"/>
    <dgm:cxn modelId="{5DEE7F3A-1500-4C95-AC12-808FF96C524C}" type="presOf" srcId="{401B6EB0-2BB7-4D74-8367-358A188E3837}" destId="{D8F2BB26-BF80-4730-8F4B-CCF19C346482}" srcOrd="0" destOrd="0" presId="urn:microsoft.com/office/officeart/2005/8/layout/hierarchy1"/>
    <dgm:cxn modelId="{43F3036A-105B-4D87-ABF5-E3AD78C17B6F}" type="presOf" srcId="{B62C2B9C-AB29-4E18-9DE4-C35EC453A5EE}" destId="{9E7052A5-F8B2-4E19-AD98-A09D56B0CE95}" srcOrd="0" destOrd="0" presId="urn:microsoft.com/office/officeart/2005/8/layout/hierarchy1"/>
    <dgm:cxn modelId="{A81274FB-9728-4CDA-91D9-A6A5C36C60BB}" type="presOf" srcId="{3F7B6B00-EDEF-4123-8678-F029A3436364}" destId="{9BBCA3DF-85AA-44D5-824A-0B9663CE3231}" srcOrd="0" destOrd="0" presId="urn:microsoft.com/office/officeart/2005/8/layout/hierarchy1"/>
    <dgm:cxn modelId="{AEEBE877-2256-44B6-BEAF-B9E03EF6CAA0}" type="presOf" srcId="{95D3077A-597A-4117-8CB8-BF1486B10D6F}" destId="{1FBB1EA3-7229-4054-A133-CD3C554DED64}" srcOrd="0" destOrd="0" presId="urn:microsoft.com/office/officeart/2005/8/layout/hierarchy1"/>
    <dgm:cxn modelId="{8DC1554A-B570-405D-AF32-8F55FD344D84}" type="presOf" srcId="{0BFB1FC4-DCD1-4F61-A48B-F2287F5946F1}" destId="{7F5F8EF1-77A3-46D7-AA88-65B642A50FE0}" srcOrd="0" destOrd="0" presId="urn:microsoft.com/office/officeart/2005/8/layout/hierarchy1"/>
    <dgm:cxn modelId="{86A078CD-745D-4923-9214-94B07AC95852}" type="presOf" srcId="{21C8A293-D5F6-45E1-AB96-5061F6E97B8E}" destId="{1B8129F7-EF9E-4830-AE56-ECD7BFBA5BAF}" srcOrd="0" destOrd="0" presId="urn:microsoft.com/office/officeart/2005/8/layout/hierarchy1"/>
    <dgm:cxn modelId="{CE179D31-7AB3-4FF5-B073-7576AD450459}" srcId="{64C5BE8A-ACCB-4A7E-9C12-93D8DCFE6685}" destId="{85A4FC90-10AF-4AD3-827B-D65634FC6C79}" srcOrd="0" destOrd="0" parTransId="{ABAC97E8-EB30-4724-87E8-943D4B7F3D8B}" sibTransId="{9E9BCB5E-B6A7-48FE-8C56-45294E38731D}"/>
    <dgm:cxn modelId="{5F78063E-E2AC-44E0-989D-1AEBC71545D9}" type="presOf" srcId="{83584240-C5AE-45A5-AFB0-0A9D48459CE3}" destId="{84DC52AA-4F5B-4742-AB58-42B566B6E2A3}" srcOrd="0" destOrd="0" presId="urn:microsoft.com/office/officeart/2005/8/layout/hierarchy1"/>
    <dgm:cxn modelId="{10C3CD8A-A9CD-4132-B954-FC4FBEF20E65}" type="presOf" srcId="{B76B7B60-E40C-468F-AFA0-604D8504D84A}" destId="{23215EE6-4D7D-478A-8874-4012A495101F}" srcOrd="0" destOrd="0" presId="urn:microsoft.com/office/officeart/2005/8/layout/hierarchy1"/>
    <dgm:cxn modelId="{3E5382F0-DEDE-49DF-9ACC-48E4D98A8A13}" type="presOf" srcId="{0796DEFC-05A0-4F2B-91EE-E869C8C1E45F}" destId="{2EBDAB25-E70E-4418-B3B7-C175BF05FA75}" srcOrd="0" destOrd="0" presId="urn:microsoft.com/office/officeart/2005/8/layout/hierarchy1"/>
    <dgm:cxn modelId="{ADF79745-71E5-4E32-BBCC-D2D99473E2C9}" srcId="{D96A7E76-F998-46D6-85FF-90EAA78660AA}" destId="{BF1DE3DA-FFA1-4F9B-94CE-5FD9CEC9A45D}" srcOrd="1" destOrd="0" parTransId="{6FC19634-0CEB-4B62-9BB5-6DAA95362747}" sibTransId="{B5149B07-2AF5-42C1-8FBF-2464DAB2A276}"/>
    <dgm:cxn modelId="{B5D73C9C-5015-4242-8AE2-788D5182DC77}" srcId="{D96A7E76-F998-46D6-85FF-90EAA78660AA}" destId="{0796DEFC-05A0-4F2B-91EE-E869C8C1E45F}" srcOrd="0" destOrd="0" parTransId="{83584240-C5AE-45A5-AFB0-0A9D48459CE3}" sibTransId="{A1BEE31C-0587-4854-9C8A-A9C1120C967D}"/>
    <dgm:cxn modelId="{EB0C0AD5-5E47-4869-BC95-0D13571459FD}" type="presOf" srcId="{07F56A1C-B7B2-4FB4-BA90-A82E9ECB392C}" destId="{00BD88C8-E117-4CAD-82FC-7EDDF53E8CD2}" srcOrd="0" destOrd="0" presId="urn:microsoft.com/office/officeart/2005/8/layout/hierarchy1"/>
    <dgm:cxn modelId="{D94A23C7-4927-4C18-90F5-C10D20825F68}" type="presOf" srcId="{ABAC97E8-EB30-4724-87E8-943D4B7F3D8B}" destId="{79F355ED-0F9A-4154-A633-58D89630B78D}" srcOrd="0" destOrd="0" presId="urn:microsoft.com/office/officeart/2005/8/layout/hierarchy1"/>
    <dgm:cxn modelId="{A7AD3890-7876-4CF1-BBA7-8C0C909C9FD8}" type="presOf" srcId="{64C5BE8A-ACCB-4A7E-9C12-93D8DCFE6685}" destId="{C066F92D-666D-44A1-A2A4-493A435178DE}" srcOrd="0" destOrd="0" presId="urn:microsoft.com/office/officeart/2005/8/layout/hierarchy1"/>
    <dgm:cxn modelId="{1E4E4ABC-BC1B-438F-8021-9CBE17B39FC7}" type="presOf" srcId="{6A2A9F40-AB3F-4E62-B10E-FFB12EB1316F}" destId="{C5D22D6E-72E3-499E-8D04-F62110C99B4E}" srcOrd="0" destOrd="0" presId="urn:microsoft.com/office/officeart/2005/8/layout/hierarchy1"/>
    <dgm:cxn modelId="{51E55699-7C04-4751-A8AC-4F3BA77872F0}" srcId="{7E0B2617-C798-40EE-9C42-21D38679360B}" destId="{64C5BE8A-ACCB-4A7E-9C12-93D8DCFE6685}" srcOrd="0" destOrd="0" parTransId="{8D5E4DA4-0FD9-4A7E-BA6E-2D7112E4D475}" sibTransId="{F92AF86F-79F8-4275-9293-34E6C83AFE64}"/>
    <dgm:cxn modelId="{95B34CA1-6474-447D-A509-30EBF5302AB2}" type="presOf" srcId="{E7BD10DC-26DC-4154-836F-A37DFE446D76}" destId="{EC22FAE8-4C95-456C-9042-295A7CEDF0FD}" srcOrd="0" destOrd="0" presId="urn:microsoft.com/office/officeart/2005/8/layout/hierarchy1"/>
    <dgm:cxn modelId="{A8CFF7CF-B2BB-41B1-A779-0295B52F258F}" type="presOf" srcId="{2BC26BD4-8181-44AE-B30F-E0D19445CAC2}" destId="{69ECCAB6-8031-4547-97F8-8EF1993B8BE0}" srcOrd="0" destOrd="0" presId="urn:microsoft.com/office/officeart/2005/8/layout/hierarchy1"/>
    <dgm:cxn modelId="{E680070E-D207-4BE4-BDF5-42CBEE444E17}" type="presOf" srcId="{3ACE8E18-6E77-42E5-972B-BFCA54999F09}" destId="{E0E55E23-7280-4591-A837-A9FC854A9F20}" srcOrd="0" destOrd="0" presId="urn:microsoft.com/office/officeart/2005/8/layout/hierarchy1"/>
    <dgm:cxn modelId="{5788402C-14B1-477E-9128-2EF4192BADD3}" type="presOf" srcId="{D96A7E76-F998-46D6-85FF-90EAA78660AA}" destId="{DC8C4B8C-434F-4B1A-90B3-1F6A03595668}" srcOrd="0" destOrd="0" presId="urn:microsoft.com/office/officeart/2005/8/layout/hierarchy1"/>
    <dgm:cxn modelId="{41D365B1-4B22-455B-8FF0-CE52FCB63E5D}" type="presOf" srcId="{BF1DE3DA-FFA1-4F9B-94CE-5FD9CEC9A45D}" destId="{4A80FD7B-DB87-4B39-9FE0-49FEE3C7839B}" srcOrd="0" destOrd="0" presId="urn:microsoft.com/office/officeart/2005/8/layout/hierarchy1"/>
    <dgm:cxn modelId="{7BFBB95A-575D-4EB5-8BC2-93C4951CE215}" type="presOf" srcId="{F75244C1-52C8-4E93-BE85-172CCB6BAF9F}" destId="{100756EA-340C-446A-910A-8A13C6D482F4}" srcOrd="0" destOrd="0" presId="urn:microsoft.com/office/officeart/2005/8/layout/hierarchy1"/>
    <dgm:cxn modelId="{09947159-800A-49B6-9769-0087125104B6}" srcId="{BF1DE3DA-FFA1-4F9B-94CE-5FD9CEC9A45D}" destId="{6A2A9F40-AB3F-4E62-B10E-FFB12EB1316F}" srcOrd="2" destOrd="0" parTransId="{A9F52F93-E7B5-4941-BBBA-32B48067597E}" sibTransId="{8D6EA6BC-B13C-4A54-B664-3B4C68095A8F}"/>
    <dgm:cxn modelId="{7C07ACE3-95A3-41B9-95B5-64ADF3A4C152}" type="presOf" srcId="{A9F52F93-E7B5-4941-BBBA-32B48067597E}" destId="{6A2899E3-F98C-468F-9A8B-89F4FDD0D70F}" srcOrd="0" destOrd="0" presId="urn:microsoft.com/office/officeart/2005/8/layout/hierarchy1"/>
    <dgm:cxn modelId="{1DD66526-107B-4C88-B5B9-CB45CDA9C9FA}" type="presOf" srcId="{6FC19634-0CEB-4B62-9BB5-6DAA95362747}" destId="{65289CFD-4E39-4330-A05D-6ADFC81160A4}" srcOrd="0" destOrd="0" presId="urn:microsoft.com/office/officeart/2005/8/layout/hierarchy1"/>
    <dgm:cxn modelId="{E82316C6-28F7-4BFE-A2FE-A02A0FBD49DA}" type="presOf" srcId="{85A4FC90-10AF-4AD3-827B-D65634FC6C79}" destId="{21E16799-F21C-4B99-8C78-2A222B40451D}" srcOrd="0" destOrd="0" presId="urn:microsoft.com/office/officeart/2005/8/layout/hierarchy1"/>
    <dgm:cxn modelId="{31705FAA-D3CF-4C58-B3DB-7AD0C85AEBC4}" srcId="{7E0B2617-C798-40EE-9C42-21D38679360B}" destId="{D96A7E76-F998-46D6-85FF-90EAA78660AA}" srcOrd="1" destOrd="0" parTransId="{07F56A1C-B7B2-4FB4-BA90-A82E9ECB392C}" sibTransId="{D0090615-181B-43BC-9308-BD9A6D30145E}"/>
    <dgm:cxn modelId="{DC90A3F2-63AE-465B-9AC6-8AB598BE0319}" srcId="{64C5BE8A-ACCB-4A7E-9C12-93D8DCFE6685}" destId="{B76B7B60-E40C-468F-AFA0-604D8504D84A}" srcOrd="1" destOrd="0" parTransId="{770B2631-DF18-4FC8-A763-4B9851A10C20}" sibTransId="{2D2177BE-87E3-4F31-ABE9-EE09DAE566BA}"/>
    <dgm:cxn modelId="{ACB3238D-53B8-487E-B0D6-7419BAF80A5A}" type="presOf" srcId="{98286777-8926-4D2F-B2FE-FE5DE226EAA7}" destId="{FDE7A819-D3EC-4EAF-A217-4930D5730DA4}" srcOrd="0" destOrd="0" presId="urn:microsoft.com/office/officeart/2005/8/layout/hierarchy1"/>
    <dgm:cxn modelId="{137EB6C0-C6E6-4C95-BE41-2058C29001E9}" srcId="{BF1DE3DA-FFA1-4F9B-94CE-5FD9CEC9A45D}" destId="{3ACE8E18-6E77-42E5-972B-BFCA54999F09}" srcOrd="0" destOrd="0" parTransId="{2BC26BD4-8181-44AE-B30F-E0D19445CAC2}" sibTransId="{D7E976B3-135E-4C31-BE0D-547AFBC7E15A}"/>
    <dgm:cxn modelId="{844D2269-C6F5-4C75-8E06-B1E336C99D55}" srcId="{21C8A293-D5F6-45E1-AB96-5061F6E97B8E}" destId="{7E0B2617-C798-40EE-9C42-21D38679360B}" srcOrd="0" destOrd="0" parTransId="{8C12E3FD-5DC3-4C80-B908-731AB2FEB0D0}" sibTransId="{1363FF9C-0791-4B71-B42D-90C7A8C66743}"/>
    <dgm:cxn modelId="{AB82F926-1CC4-45D9-89F0-A9761774317A}" srcId="{64C5BE8A-ACCB-4A7E-9C12-93D8DCFE6685}" destId="{CE2FB140-4B4C-4857-8614-17A089435B22}" srcOrd="2" destOrd="0" parTransId="{E7BD10DC-26DC-4154-836F-A37DFE446D76}" sibTransId="{AFCD135D-74B5-4928-9F36-30CF950CE8A8}"/>
    <dgm:cxn modelId="{C57B4537-2642-4E75-AC40-2425AD0379EF}" srcId="{0796DEFC-05A0-4F2B-91EE-E869C8C1E45F}" destId="{95D3077A-597A-4117-8CB8-BF1486B10D6F}" srcOrd="2" destOrd="0" parTransId="{401B6EB0-2BB7-4D74-8367-358A188E3837}" sibTransId="{8D0EC0D5-81E9-42E1-B517-E4A43FC8A575}"/>
    <dgm:cxn modelId="{1CCD4EA3-68F5-4D84-8F3B-8621957604B4}" type="presOf" srcId="{8D5E4DA4-0FD9-4A7E-BA6E-2D7112E4D475}" destId="{3529ED1D-A123-4E81-9438-47D7D210569C}" srcOrd="0" destOrd="0" presId="urn:microsoft.com/office/officeart/2005/8/layout/hierarchy1"/>
    <dgm:cxn modelId="{7AC3BC00-635F-4550-9BBF-A57DFEA77B28}" type="presOf" srcId="{770B2631-DF18-4FC8-A763-4B9851A10C20}" destId="{E30568B1-8238-4A1B-A72F-2E7511412E7B}" srcOrd="0" destOrd="0" presId="urn:microsoft.com/office/officeart/2005/8/layout/hierarchy1"/>
    <dgm:cxn modelId="{B2D1A9DD-288D-42A8-A7BD-A0B6614351F8}" type="presParOf" srcId="{1B8129F7-EF9E-4830-AE56-ECD7BFBA5BAF}" destId="{A907EAC2-A51F-4FCF-A1BD-AFE61A566B14}" srcOrd="0" destOrd="0" presId="urn:microsoft.com/office/officeart/2005/8/layout/hierarchy1"/>
    <dgm:cxn modelId="{33D9CE99-AC8A-430D-9B6D-E2CA35CF58A2}" type="presParOf" srcId="{A907EAC2-A51F-4FCF-A1BD-AFE61A566B14}" destId="{30A361D7-77FD-40A1-A94F-ACAAFAFAA91A}" srcOrd="0" destOrd="0" presId="urn:microsoft.com/office/officeart/2005/8/layout/hierarchy1"/>
    <dgm:cxn modelId="{FC0E61B4-266D-4572-AE72-5D92C3073DFC}" type="presParOf" srcId="{30A361D7-77FD-40A1-A94F-ACAAFAFAA91A}" destId="{9243A052-470A-41F1-A04F-21229E4AB8B9}" srcOrd="0" destOrd="0" presId="urn:microsoft.com/office/officeart/2005/8/layout/hierarchy1"/>
    <dgm:cxn modelId="{6BFE5040-FA3F-4827-84E8-6366EBFC9D93}" type="presParOf" srcId="{30A361D7-77FD-40A1-A94F-ACAAFAFAA91A}" destId="{540EF636-E767-41E6-84BD-09FBBBE5129B}" srcOrd="1" destOrd="0" presId="urn:microsoft.com/office/officeart/2005/8/layout/hierarchy1"/>
    <dgm:cxn modelId="{1EA3E433-DB5A-4667-8E1F-C7CF642BEB4A}" type="presParOf" srcId="{A907EAC2-A51F-4FCF-A1BD-AFE61A566B14}" destId="{37ECBC75-29A1-4F94-9BEF-5C7606845224}" srcOrd="1" destOrd="0" presId="urn:microsoft.com/office/officeart/2005/8/layout/hierarchy1"/>
    <dgm:cxn modelId="{D11027B2-F517-4668-A85A-1641DFCCC5E7}" type="presParOf" srcId="{37ECBC75-29A1-4F94-9BEF-5C7606845224}" destId="{3529ED1D-A123-4E81-9438-47D7D210569C}" srcOrd="0" destOrd="0" presId="urn:microsoft.com/office/officeart/2005/8/layout/hierarchy1"/>
    <dgm:cxn modelId="{56E10E86-63DD-4BDD-93C6-E3A915599DFB}" type="presParOf" srcId="{37ECBC75-29A1-4F94-9BEF-5C7606845224}" destId="{C64F6B7D-52F3-4CAE-A853-C5AF1A1F4F2A}" srcOrd="1" destOrd="0" presId="urn:microsoft.com/office/officeart/2005/8/layout/hierarchy1"/>
    <dgm:cxn modelId="{2640FE46-DD85-4A24-869D-C5AE50F56F5C}" type="presParOf" srcId="{C64F6B7D-52F3-4CAE-A853-C5AF1A1F4F2A}" destId="{ADE4EC6E-7D39-4955-B92B-4473A2A48985}" srcOrd="0" destOrd="0" presId="urn:microsoft.com/office/officeart/2005/8/layout/hierarchy1"/>
    <dgm:cxn modelId="{7D57A344-2E6F-4810-A210-C3F3667668FB}" type="presParOf" srcId="{ADE4EC6E-7D39-4955-B92B-4473A2A48985}" destId="{50D45790-46C6-40EF-8FBC-79A619FFD5F9}" srcOrd="0" destOrd="0" presId="urn:microsoft.com/office/officeart/2005/8/layout/hierarchy1"/>
    <dgm:cxn modelId="{1885AC86-0FBD-4252-A144-A3427E686570}" type="presParOf" srcId="{ADE4EC6E-7D39-4955-B92B-4473A2A48985}" destId="{C066F92D-666D-44A1-A2A4-493A435178DE}" srcOrd="1" destOrd="0" presId="urn:microsoft.com/office/officeart/2005/8/layout/hierarchy1"/>
    <dgm:cxn modelId="{6C7DB303-CE4D-4036-9FB6-DEB76907AE04}" type="presParOf" srcId="{C64F6B7D-52F3-4CAE-A853-C5AF1A1F4F2A}" destId="{556950A0-4D7D-42C6-86BC-DB32961696E8}" srcOrd="1" destOrd="0" presId="urn:microsoft.com/office/officeart/2005/8/layout/hierarchy1"/>
    <dgm:cxn modelId="{AB4138E1-2052-4DB9-B9DB-DBCB2BA66255}" type="presParOf" srcId="{556950A0-4D7D-42C6-86BC-DB32961696E8}" destId="{79F355ED-0F9A-4154-A633-58D89630B78D}" srcOrd="0" destOrd="0" presId="urn:microsoft.com/office/officeart/2005/8/layout/hierarchy1"/>
    <dgm:cxn modelId="{6DFC1118-45C2-4CC7-84A6-03CDC1E76D8D}" type="presParOf" srcId="{556950A0-4D7D-42C6-86BC-DB32961696E8}" destId="{5A48ABE7-BC0F-423E-B758-8E4DCA6F6FCD}" srcOrd="1" destOrd="0" presId="urn:microsoft.com/office/officeart/2005/8/layout/hierarchy1"/>
    <dgm:cxn modelId="{E044B96F-1DCD-42D8-8135-B3A084CE1BA9}" type="presParOf" srcId="{5A48ABE7-BC0F-423E-B758-8E4DCA6F6FCD}" destId="{EDD2788F-367D-4ECC-A3B8-E7BC9A97EF59}" srcOrd="0" destOrd="0" presId="urn:microsoft.com/office/officeart/2005/8/layout/hierarchy1"/>
    <dgm:cxn modelId="{C33E4EE4-8046-4726-BA26-21E8A1FB4E7D}" type="presParOf" srcId="{EDD2788F-367D-4ECC-A3B8-E7BC9A97EF59}" destId="{0D58FC19-F4FC-450C-963D-2C2C2B7B455B}" srcOrd="0" destOrd="0" presId="urn:microsoft.com/office/officeart/2005/8/layout/hierarchy1"/>
    <dgm:cxn modelId="{E72A4C0A-F5B1-4FDA-AA45-043AC3FB6190}" type="presParOf" srcId="{EDD2788F-367D-4ECC-A3B8-E7BC9A97EF59}" destId="{21E16799-F21C-4B99-8C78-2A222B40451D}" srcOrd="1" destOrd="0" presId="urn:microsoft.com/office/officeart/2005/8/layout/hierarchy1"/>
    <dgm:cxn modelId="{1A6C5925-EAF0-46C6-A8FF-D4E6AEC8FC4F}" type="presParOf" srcId="{5A48ABE7-BC0F-423E-B758-8E4DCA6F6FCD}" destId="{A1B1C308-AE15-45DE-BA5F-B2A60A86F75A}" srcOrd="1" destOrd="0" presId="urn:microsoft.com/office/officeart/2005/8/layout/hierarchy1"/>
    <dgm:cxn modelId="{08C1E2EC-CF58-4AC2-B0A9-2920EFE07177}" type="presParOf" srcId="{556950A0-4D7D-42C6-86BC-DB32961696E8}" destId="{E30568B1-8238-4A1B-A72F-2E7511412E7B}" srcOrd="2" destOrd="0" presId="urn:microsoft.com/office/officeart/2005/8/layout/hierarchy1"/>
    <dgm:cxn modelId="{F7F9A44E-688B-4071-BE36-FE022A9AC88B}" type="presParOf" srcId="{556950A0-4D7D-42C6-86BC-DB32961696E8}" destId="{44EF4603-D705-436F-BC77-54E128C1DC5F}" srcOrd="3" destOrd="0" presId="urn:microsoft.com/office/officeart/2005/8/layout/hierarchy1"/>
    <dgm:cxn modelId="{A4CA62AB-DABA-40F5-8ADE-F01EBE573C4D}" type="presParOf" srcId="{44EF4603-D705-436F-BC77-54E128C1DC5F}" destId="{729C0DA2-4349-4494-85F0-CD32CBFC733C}" srcOrd="0" destOrd="0" presId="urn:microsoft.com/office/officeart/2005/8/layout/hierarchy1"/>
    <dgm:cxn modelId="{0780D111-87BF-4149-818D-D90C97B79D08}" type="presParOf" srcId="{729C0DA2-4349-4494-85F0-CD32CBFC733C}" destId="{D00BB629-D415-4FEC-B951-8229A1DBA19E}" srcOrd="0" destOrd="0" presId="urn:microsoft.com/office/officeart/2005/8/layout/hierarchy1"/>
    <dgm:cxn modelId="{29E544A9-C495-47A1-83CD-60B656F335E6}" type="presParOf" srcId="{729C0DA2-4349-4494-85F0-CD32CBFC733C}" destId="{23215EE6-4D7D-478A-8874-4012A495101F}" srcOrd="1" destOrd="0" presId="urn:microsoft.com/office/officeart/2005/8/layout/hierarchy1"/>
    <dgm:cxn modelId="{A97084E6-3435-45DB-A06E-FDF341BAA397}" type="presParOf" srcId="{44EF4603-D705-436F-BC77-54E128C1DC5F}" destId="{E992DD76-2D6E-492C-80D0-E22D07877FB7}" srcOrd="1" destOrd="0" presId="urn:microsoft.com/office/officeart/2005/8/layout/hierarchy1"/>
    <dgm:cxn modelId="{95130E50-2F26-49D1-BE66-150B3DF66053}" type="presParOf" srcId="{556950A0-4D7D-42C6-86BC-DB32961696E8}" destId="{EC22FAE8-4C95-456C-9042-295A7CEDF0FD}" srcOrd="4" destOrd="0" presId="urn:microsoft.com/office/officeart/2005/8/layout/hierarchy1"/>
    <dgm:cxn modelId="{6458DFFA-8FA4-4129-A1E4-0781FE196D47}" type="presParOf" srcId="{556950A0-4D7D-42C6-86BC-DB32961696E8}" destId="{D7BEADC1-E264-48F1-8033-4CA697C1BFCF}" srcOrd="5" destOrd="0" presId="urn:microsoft.com/office/officeart/2005/8/layout/hierarchy1"/>
    <dgm:cxn modelId="{741A35C4-FA9B-48C5-B2F4-CEF82E572A65}" type="presParOf" srcId="{D7BEADC1-E264-48F1-8033-4CA697C1BFCF}" destId="{57908A9B-F7F7-473E-AEA7-2E092A4D5B2A}" srcOrd="0" destOrd="0" presId="urn:microsoft.com/office/officeart/2005/8/layout/hierarchy1"/>
    <dgm:cxn modelId="{924D445A-F6F0-4361-A7AB-E4A97EA90F0B}" type="presParOf" srcId="{57908A9B-F7F7-473E-AEA7-2E092A4D5B2A}" destId="{ACE47E65-E637-48B1-8160-C4D533195201}" srcOrd="0" destOrd="0" presId="urn:microsoft.com/office/officeart/2005/8/layout/hierarchy1"/>
    <dgm:cxn modelId="{4D16DEF0-7A49-43BC-ABBB-B0D7B2EA0A12}" type="presParOf" srcId="{57908A9B-F7F7-473E-AEA7-2E092A4D5B2A}" destId="{72036667-397B-4732-8B4D-349D9FFB066C}" srcOrd="1" destOrd="0" presId="urn:microsoft.com/office/officeart/2005/8/layout/hierarchy1"/>
    <dgm:cxn modelId="{F562A033-37DB-4165-82D2-4B7FDB22AA11}" type="presParOf" srcId="{D7BEADC1-E264-48F1-8033-4CA697C1BFCF}" destId="{D66C68F7-F189-42D6-9856-085D1A6E520C}" srcOrd="1" destOrd="0" presId="urn:microsoft.com/office/officeart/2005/8/layout/hierarchy1"/>
    <dgm:cxn modelId="{CF7FBA44-845D-4D02-A02C-FD9B35D25EBF}" type="presParOf" srcId="{556950A0-4D7D-42C6-86BC-DB32961696E8}" destId="{8F1F10DA-17C0-477E-8B1D-9C1746167788}" srcOrd="6" destOrd="0" presId="urn:microsoft.com/office/officeart/2005/8/layout/hierarchy1"/>
    <dgm:cxn modelId="{546DCFDA-947A-416E-BFA8-849AEFDEB519}" type="presParOf" srcId="{556950A0-4D7D-42C6-86BC-DB32961696E8}" destId="{AC3DB24D-4A78-4979-BE8D-3B381D05D561}" srcOrd="7" destOrd="0" presId="urn:microsoft.com/office/officeart/2005/8/layout/hierarchy1"/>
    <dgm:cxn modelId="{00195EAB-7931-4BA7-A509-E6057C316891}" type="presParOf" srcId="{AC3DB24D-4A78-4979-BE8D-3B381D05D561}" destId="{74902283-1177-4DCF-A80C-3F5026D72C26}" srcOrd="0" destOrd="0" presId="urn:microsoft.com/office/officeart/2005/8/layout/hierarchy1"/>
    <dgm:cxn modelId="{3A1E0B2D-829F-4780-B10A-3A409E398862}" type="presParOf" srcId="{74902283-1177-4DCF-A80C-3F5026D72C26}" destId="{75B8A3D8-FB04-4F34-ACF4-1692B8C58DCB}" srcOrd="0" destOrd="0" presId="urn:microsoft.com/office/officeart/2005/8/layout/hierarchy1"/>
    <dgm:cxn modelId="{C6DEF742-EE55-47C1-B49C-DF772BB029DB}" type="presParOf" srcId="{74902283-1177-4DCF-A80C-3F5026D72C26}" destId="{100756EA-340C-446A-910A-8A13C6D482F4}" srcOrd="1" destOrd="0" presId="urn:microsoft.com/office/officeart/2005/8/layout/hierarchy1"/>
    <dgm:cxn modelId="{44FE5BD1-B109-4C89-BC86-E542C5A73CCF}" type="presParOf" srcId="{AC3DB24D-4A78-4979-BE8D-3B381D05D561}" destId="{EF5C5B58-310C-4879-B2EC-65454AE10878}" srcOrd="1" destOrd="0" presId="urn:microsoft.com/office/officeart/2005/8/layout/hierarchy1"/>
    <dgm:cxn modelId="{EC3607A0-8081-4E44-930D-13CF786819F8}" type="presParOf" srcId="{37ECBC75-29A1-4F94-9BEF-5C7606845224}" destId="{00BD88C8-E117-4CAD-82FC-7EDDF53E8CD2}" srcOrd="2" destOrd="0" presId="urn:microsoft.com/office/officeart/2005/8/layout/hierarchy1"/>
    <dgm:cxn modelId="{5FDBAB20-C4A7-4E2C-B660-D793BAD3CBBE}" type="presParOf" srcId="{37ECBC75-29A1-4F94-9BEF-5C7606845224}" destId="{A0D78645-CCBA-48C5-AE65-6EDC8ADC70E2}" srcOrd="3" destOrd="0" presId="urn:microsoft.com/office/officeart/2005/8/layout/hierarchy1"/>
    <dgm:cxn modelId="{FECEA683-B455-47C4-9860-D57BEE697A41}" type="presParOf" srcId="{A0D78645-CCBA-48C5-AE65-6EDC8ADC70E2}" destId="{1618FE73-6523-4889-A898-E03DBD6C9C9A}" srcOrd="0" destOrd="0" presId="urn:microsoft.com/office/officeart/2005/8/layout/hierarchy1"/>
    <dgm:cxn modelId="{6222A0F2-056E-435E-8782-0E27243FDE36}" type="presParOf" srcId="{1618FE73-6523-4889-A898-E03DBD6C9C9A}" destId="{C850A362-8649-4AA6-A87D-CF2D2ADABD3F}" srcOrd="0" destOrd="0" presId="urn:microsoft.com/office/officeart/2005/8/layout/hierarchy1"/>
    <dgm:cxn modelId="{07FBEA46-DC56-4477-A649-3D77D8AFBF02}" type="presParOf" srcId="{1618FE73-6523-4889-A898-E03DBD6C9C9A}" destId="{DC8C4B8C-434F-4B1A-90B3-1F6A03595668}" srcOrd="1" destOrd="0" presId="urn:microsoft.com/office/officeart/2005/8/layout/hierarchy1"/>
    <dgm:cxn modelId="{2B56DAFA-354B-4060-9D58-6927EA08D45A}" type="presParOf" srcId="{A0D78645-CCBA-48C5-AE65-6EDC8ADC70E2}" destId="{A6853108-063F-40CD-9566-CA9D02387935}" srcOrd="1" destOrd="0" presId="urn:microsoft.com/office/officeart/2005/8/layout/hierarchy1"/>
    <dgm:cxn modelId="{33AEC3F7-2441-4FD2-9A08-991225AF0339}" type="presParOf" srcId="{A6853108-063F-40CD-9566-CA9D02387935}" destId="{84DC52AA-4F5B-4742-AB58-42B566B6E2A3}" srcOrd="0" destOrd="0" presId="urn:microsoft.com/office/officeart/2005/8/layout/hierarchy1"/>
    <dgm:cxn modelId="{F61DB525-DD95-48C1-8BD0-C56F4EAA0511}" type="presParOf" srcId="{A6853108-063F-40CD-9566-CA9D02387935}" destId="{ABDC5759-9630-4FEE-87F3-3E0932FC9DBD}" srcOrd="1" destOrd="0" presId="urn:microsoft.com/office/officeart/2005/8/layout/hierarchy1"/>
    <dgm:cxn modelId="{FEE1B241-49DE-46A0-8F25-456A82E99FC6}" type="presParOf" srcId="{ABDC5759-9630-4FEE-87F3-3E0932FC9DBD}" destId="{7B0FF851-20AF-4C12-AB61-CAE9212B973F}" srcOrd="0" destOrd="0" presId="urn:microsoft.com/office/officeart/2005/8/layout/hierarchy1"/>
    <dgm:cxn modelId="{9340A2F8-A9EF-4B14-820C-1C7471016FCF}" type="presParOf" srcId="{7B0FF851-20AF-4C12-AB61-CAE9212B973F}" destId="{DC881E4C-C310-4C8B-84D6-64EA1F639F08}" srcOrd="0" destOrd="0" presId="urn:microsoft.com/office/officeart/2005/8/layout/hierarchy1"/>
    <dgm:cxn modelId="{2CADF077-EEF4-4DF6-8A51-DA1D1439C8D1}" type="presParOf" srcId="{7B0FF851-20AF-4C12-AB61-CAE9212B973F}" destId="{2EBDAB25-E70E-4418-B3B7-C175BF05FA75}" srcOrd="1" destOrd="0" presId="urn:microsoft.com/office/officeart/2005/8/layout/hierarchy1"/>
    <dgm:cxn modelId="{6E172348-B3A1-439B-B1F2-5D061C048BE8}" type="presParOf" srcId="{ABDC5759-9630-4FEE-87F3-3E0932FC9DBD}" destId="{D930ABCE-C1A9-42F9-85C3-26678647A950}" srcOrd="1" destOrd="0" presId="urn:microsoft.com/office/officeart/2005/8/layout/hierarchy1"/>
    <dgm:cxn modelId="{40660C97-960C-43A6-9877-2DF62FCB5C6C}" type="presParOf" srcId="{D930ABCE-C1A9-42F9-85C3-26678647A950}" destId="{C5AE1FB0-C4A5-4E75-BF73-9C755B174EE8}" srcOrd="0" destOrd="0" presId="urn:microsoft.com/office/officeart/2005/8/layout/hierarchy1"/>
    <dgm:cxn modelId="{F14699F3-8AE0-44E4-AECB-54E0DF469DB4}" type="presParOf" srcId="{D930ABCE-C1A9-42F9-85C3-26678647A950}" destId="{C54BD26A-4611-46D0-AD2D-991D72EF6A19}" srcOrd="1" destOrd="0" presId="urn:microsoft.com/office/officeart/2005/8/layout/hierarchy1"/>
    <dgm:cxn modelId="{3C7771C7-1563-44CE-9137-913FA8235361}" type="presParOf" srcId="{C54BD26A-4611-46D0-AD2D-991D72EF6A19}" destId="{1C50A9A7-30A2-4651-84EF-6363BCFCBCA2}" srcOrd="0" destOrd="0" presId="urn:microsoft.com/office/officeart/2005/8/layout/hierarchy1"/>
    <dgm:cxn modelId="{F5EA83E6-584F-4807-A130-D585575FE058}" type="presParOf" srcId="{1C50A9A7-30A2-4651-84EF-6363BCFCBCA2}" destId="{374B9C24-1DB6-4834-ADB9-4735FF5D3A8B}" srcOrd="0" destOrd="0" presId="urn:microsoft.com/office/officeart/2005/8/layout/hierarchy1"/>
    <dgm:cxn modelId="{6EE8BB91-D437-482E-9966-2E225DBFD12E}" type="presParOf" srcId="{1C50A9A7-30A2-4651-84EF-6363BCFCBCA2}" destId="{E6ABE010-1A9B-40AF-8FB8-5BFCE5738D3C}" srcOrd="1" destOrd="0" presId="urn:microsoft.com/office/officeart/2005/8/layout/hierarchy1"/>
    <dgm:cxn modelId="{3BF9111B-9F33-4418-9EED-7C8AD18438EE}" type="presParOf" srcId="{C54BD26A-4611-46D0-AD2D-991D72EF6A19}" destId="{EE8B2196-3895-4FFF-9638-D91BB1F73A0E}" srcOrd="1" destOrd="0" presId="urn:microsoft.com/office/officeart/2005/8/layout/hierarchy1"/>
    <dgm:cxn modelId="{664F38F0-3084-4607-9217-2FA488F79485}" type="presParOf" srcId="{D930ABCE-C1A9-42F9-85C3-26678647A950}" destId="{FDE7A819-D3EC-4EAF-A217-4930D5730DA4}" srcOrd="2" destOrd="0" presId="urn:microsoft.com/office/officeart/2005/8/layout/hierarchy1"/>
    <dgm:cxn modelId="{E5CFBBFD-6B81-47FB-A5B7-36BA5740703C}" type="presParOf" srcId="{D930ABCE-C1A9-42F9-85C3-26678647A950}" destId="{AFACA603-DDB3-4E4A-8F94-7D8CD3F87985}" srcOrd="3" destOrd="0" presId="urn:microsoft.com/office/officeart/2005/8/layout/hierarchy1"/>
    <dgm:cxn modelId="{894C900E-DCFA-41F8-B4B0-11CAA5120390}" type="presParOf" srcId="{AFACA603-DDB3-4E4A-8F94-7D8CD3F87985}" destId="{C1CE3BAA-42BE-4FBB-BDAF-259AA0DD4CC0}" srcOrd="0" destOrd="0" presId="urn:microsoft.com/office/officeart/2005/8/layout/hierarchy1"/>
    <dgm:cxn modelId="{6D71A899-42CF-4269-B6B5-7586679CC349}" type="presParOf" srcId="{C1CE3BAA-42BE-4FBB-BDAF-259AA0DD4CC0}" destId="{4C25A9A9-AF17-42C9-96A6-B703F4460866}" srcOrd="0" destOrd="0" presId="urn:microsoft.com/office/officeart/2005/8/layout/hierarchy1"/>
    <dgm:cxn modelId="{2AF9F692-7F87-4C73-96F3-D14B60D1ABCF}" type="presParOf" srcId="{C1CE3BAA-42BE-4FBB-BDAF-259AA0DD4CC0}" destId="{9E7052A5-F8B2-4E19-AD98-A09D56B0CE95}" srcOrd="1" destOrd="0" presId="urn:microsoft.com/office/officeart/2005/8/layout/hierarchy1"/>
    <dgm:cxn modelId="{F8A47A43-3AC9-467A-A47F-27B9493164FE}" type="presParOf" srcId="{AFACA603-DDB3-4E4A-8F94-7D8CD3F87985}" destId="{0BB9FFCB-BC23-4C5C-B678-36F14A6AEDA5}" srcOrd="1" destOrd="0" presId="urn:microsoft.com/office/officeart/2005/8/layout/hierarchy1"/>
    <dgm:cxn modelId="{EF69363E-D522-4A7C-A4EE-D9D827B5DE7A}" type="presParOf" srcId="{D930ABCE-C1A9-42F9-85C3-26678647A950}" destId="{D8F2BB26-BF80-4730-8F4B-CCF19C346482}" srcOrd="4" destOrd="0" presId="urn:microsoft.com/office/officeart/2005/8/layout/hierarchy1"/>
    <dgm:cxn modelId="{AF57D143-3984-4680-956D-1E924E413B40}" type="presParOf" srcId="{D930ABCE-C1A9-42F9-85C3-26678647A950}" destId="{4BCCE3EB-FE28-46BF-94BA-C400DD038295}" srcOrd="5" destOrd="0" presId="urn:microsoft.com/office/officeart/2005/8/layout/hierarchy1"/>
    <dgm:cxn modelId="{12C5AAC2-E0FB-4904-A9EE-5E216E50BF72}" type="presParOf" srcId="{4BCCE3EB-FE28-46BF-94BA-C400DD038295}" destId="{D4F934F1-D202-474B-BF2E-B506E1944D50}" srcOrd="0" destOrd="0" presId="urn:microsoft.com/office/officeart/2005/8/layout/hierarchy1"/>
    <dgm:cxn modelId="{A9684442-604A-463E-A840-4EA4C977F17D}" type="presParOf" srcId="{D4F934F1-D202-474B-BF2E-B506E1944D50}" destId="{29F59512-4A22-4FFC-B789-7B97A1AA496C}" srcOrd="0" destOrd="0" presId="urn:microsoft.com/office/officeart/2005/8/layout/hierarchy1"/>
    <dgm:cxn modelId="{EE73898D-BC6A-4BE1-8CF2-566074108C16}" type="presParOf" srcId="{D4F934F1-D202-474B-BF2E-B506E1944D50}" destId="{1FBB1EA3-7229-4054-A133-CD3C554DED64}" srcOrd="1" destOrd="0" presId="urn:microsoft.com/office/officeart/2005/8/layout/hierarchy1"/>
    <dgm:cxn modelId="{0528FAB7-B596-4664-8903-F0B519C529EE}" type="presParOf" srcId="{4BCCE3EB-FE28-46BF-94BA-C400DD038295}" destId="{7BC68C64-CEAC-42AB-A449-9EB292C7C0A0}" srcOrd="1" destOrd="0" presId="urn:microsoft.com/office/officeart/2005/8/layout/hierarchy1"/>
    <dgm:cxn modelId="{DE93F5E3-2313-4D1C-935C-5CE75986D48E}" type="presParOf" srcId="{A6853108-063F-40CD-9566-CA9D02387935}" destId="{65289CFD-4E39-4330-A05D-6ADFC81160A4}" srcOrd="2" destOrd="0" presId="urn:microsoft.com/office/officeart/2005/8/layout/hierarchy1"/>
    <dgm:cxn modelId="{FBE3DB1A-2F41-4C80-B9D6-2E19D1FADE8A}" type="presParOf" srcId="{A6853108-063F-40CD-9566-CA9D02387935}" destId="{E8564A4D-E34D-4DAE-A8FC-6CCED09B17D3}" srcOrd="3" destOrd="0" presId="urn:microsoft.com/office/officeart/2005/8/layout/hierarchy1"/>
    <dgm:cxn modelId="{91876071-1C49-4348-B204-26A39A740BF2}" type="presParOf" srcId="{E8564A4D-E34D-4DAE-A8FC-6CCED09B17D3}" destId="{B64F43E4-DB34-4BAA-B0BE-FCBD7E755030}" srcOrd="0" destOrd="0" presId="urn:microsoft.com/office/officeart/2005/8/layout/hierarchy1"/>
    <dgm:cxn modelId="{677DA7AA-4AD0-490C-8EF0-04F08B4729AF}" type="presParOf" srcId="{B64F43E4-DB34-4BAA-B0BE-FCBD7E755030}" destId="{3A9FE99B-2971-4091-8E62-4CB8070A3448}" srcOrd="0" destOrd="0" presId="urn:microsoft.com/office/officeart/2005/8/layout/hierarchy1"/>
    <dgm:cxn modelId="{96D5D7B5-8BB5-4D64-AB67-F7714A6598D8}" type="presParOf" srcId="{B64F43E4-DB34-4BAA-B0BE-FCBD7E755030}" destId="{4A80FD7B-DB87-4B39-9FE0-49FEE3C7839B}" srcOrd="1" destOrd="0" presId="urn:microsoft.com/office/officeart/2005/8/layout/hierarchy1"/>
    <dgm:cxn modelId="{A4A592B8-49FF-46C2-B1E7-997188F76F80}" type="presParOf" srcId="{E8564A4D-E34D-4DAE-A8FC-6CCED09B17D3}" destId="{8D062597-8898-425A-A159-78CBF2B4A07D}" srcOrd="1" destOrd="0" presId="urn:microsoft.com/office/officeart/2005/8/layout/hierarchy1"/>
    <dgm:cxn modelId="{E3324363-0B1A-43E7-9CAD-A0320BBBA1E3}" type="presParOf" srcId="{8D062597-8898-425A-A159-78CBF2B4A07D}" destId="{69ECCAB6-8031-4547-97F8-8EF1993B8BE0}" srcOrd="0" destOrd="0" presId="urn:microsoft.com/office/officeart/2005/8/layout/hierarchy1"/>
    <dgm:cxn modelId="{26B3B93A-2A65-4428-89DC-1BE5048172E0}" type="presParOf" srcId="{8D062597-8898-425A-A159-78CBF2B4A07D}" destId="{3A234C9F-B1F1-4955-B576-594B5C09259C}" srcOrd="1" destOrd="0" presId="urn:microsoft.com/office/officeart/2005/8/layout/hierarchy1"/>
    <dgm:cxn modelId="{2282EDD2-1375-4FB1-BDD2-CAC7CBD856F5}" type="presParOf" srcId="{3A234C9F-B1F1-4955-B576-594B5C09259C}" destId="{DE4C16E9-AA7C-45E8-97B2-61DC38C741A3}" srcOrd="0" destOrd="0" presId="urn:microsoft.com/office/officeart/2005/8/layout/hierarchy1"/>
    <dgm:cxn modelId="{059D2E78-D241-418C-BE81-10FB46C75111}" type="presParOf" srcId="{DE4C16E9-AA7C-45E8-97B2-61DC38C741A3}" destId="{05165742-7F6A-425B-92C4-191F79AC343E}" srcOrd="0" destOrd="0" presId="urn:microsoft.com/office/officeart/2005/8/layout/hierarchy1"/>
    <dgm:cxn modelId="{89D03638-8FCB-458C-835B-64D2CCCF1BB8}" type="presParOf" srcId="{DE4C16E9-AA7C-45E8-97B2-61DC38C741A3}" destId="{E0E55E23-7280-4591-A837-A9FC854A9F20}" srcOrd="1" destOrd="0" presId="urn:microsoft.com/office/officeart/2005/8/layout/hierarchy1"/>
    <dgm:cxn modelId="{7F732215-4D84-4F63-AFB7-C22F7935C076}" type="presParOf" srcId="{3A234C9F-B1F1-4955-B576-594B5C09259C}" destId="{525BEF43-9897-459C-8FF1-62B32F349C00}" srcOrd="1" destOrd="0" presId="urn:microsoft.com/office/officeart/2005/8/layout/hierarchy1"/>
    <dgm:cxn modelId="{2FEE0DAC-568A-449C-9D33-D4585F3E356C}" type="presParOf" srcId="{8D062597-8898-425A-A159-78CBF2B4A07D}" destId="{9BBCA3DF-85AA-44D5-824A-0B9663CE3231}" srcOrd="2" destOrd="0" presId="urn:microsoft.com/office/officeart/2005/8/layout/hierarchy1"/>
    <dgm:cxn modelId="{E9A2F7F8-DDA2-42BD-9639-80B6A0A29F55}" type="presParOf" srcId="{8D062597-8898-425A-A159-78CBF2B4A07D}" destId="{70D818B4-CCDD-4C70-90A9-7486223C3D1D}" srcOrd="3" destOrd="0" presId="urn:microsoft.com/office/officeart/2005/8/layout/hierarchy1"/>
    <dgm:cxn modelId="{C5DFAE02-7D12-4D97-BE35-AE04B6333A33}" type="presParOf" srcId="{70D818B4-CCDD-4C70-90A9-7486223C3D1D}" destId="{308C56F6-DCC3-4190-8060-CBC1C73A63BE}" srcOrd="0" destOrd="0" presId="urn:microsoft.com/office/officeart/2005/8/layout/hierarchy1"/>
    <dgm:cxn modelId="{7D1E30C4-DEBB-49ED-A714-F2AFF71CA659}" type="presParOf" srcId="{308C56F6-DCC3-4190-8060-CBC1C73A63BE}" destId="{2239139C-C32B-44A2-8C66-57FB073273F9}" srcOrd="0" destOrd="0" presId="urn:microsoft.com/office/officeart/2005/8/layout/hierarchy1"/>
    <dgm:cxn modelId="{3119C138-955A-459A-B29C-743A2B1FC969}" type="presParOf" srcId="{308C56F6-DCC3-4190-8060-CBC1C73A63BE}" destId="{7F5F8EF1-77A3-46D7-AA88-65B642A50FE0}" srcOrd="1" destOrd="0" presId="urn:microsoft.com/office/officeart/2005/8/layout/hierarchy1"/>
    <dgm:cxn modelId="{7EA2CC7E-7B9E-4C41-A764-8F2E3F8C3320}" type="presParOf" srcId="{70D818B4-CCDD-4C70-90A9-7486223C3D1D}" destId="{4A1DAB6E-7A1D-4528-B42A-577CA38142AA}" srcOrd="1" destOrd="0" presId="urn:microsoft.com/office/officeart/2005/8/layout/hierarchy1"/>
    <dgm:cxn modelId="{4241B308-A5B5-402D-B76A-4D47E2473E7E}" type="presParOf" srcId="{8D062597-8898-425A-A159-78CBF2B4A07D}" destId="{6A2899E3-F98C-468F-9A8B-89F4FDD0D70F}" srcOrd="4" destOrd="0" presId="urn:microsoft.com/office/officeart/2005/8/layout/hierarchy1"/>
    <dgm:cxn modelId="{3639D809-565C-47A2-B42C-EEEA5D26D51E}" type="presParOf" srcId="{8D062597-8898-425A-A159-78CBF2B4A07D}" destId="{7D0444AD-47D2-4881-89BD-2C2B376504AF}" srcOrd="5" destOrd="0" presId="urn:microsoft.com/office/officeart/2005/8/layout/hierarchy1"/>
    <dgm:cxn modelId="{8D57EB44-15C2-4DD8-9E0F-EC5D18868EC8}" type="presParOf" srcId="{7D0444AD-47D2-4881-89BD-2C2B376504AF}" destId="{B1139F31-1128-4C70-9FB8-259CC43FFFBE}" srcOrd="0" destOrd="0" presId="urn:microsoft.com/office/officeart/2005/8/layout/hierarchy1"/>
    <dgm:cxn modelId="{E33D2087-42BE-49F6-B016-BA44DEBB6810}" type="presParOf" srcId="{B1139F31-1128-4C70-9FB8-259CC43FFFBE}" destId="{B5AB4BED-879D-4FB5-8675-F737ED041292}" srcOrd="0" destOrd="0" presId="urn:microsoft.com/office/officeart/2005/8/layout/hierarchy1"/>
    <dgm:cxn modelId="{73777AE1-1916-479C-87BB-23DC7F4EECDA}" type="presParOf" srcId="{B1139F31-1128-4C70-9FB8-259CC43FFFBE}" destId="{C5D22D6E-72E3-499E-8D04-F62110C99B4E}" srcOrd="1" destOrd="0" presId="urn:microsoft.com/office/officeart/2005/8/layout/hierarchy1"/>
    <dgm:cxn modelId="{1FE8AF8F-0CDB-4072-9F4A-255830DFC37F}" type="presParOf" srcId="{7D0444AD-47D2-4881-89BD-2C2B376504AF}" destId="{46713E49-1591-475D-824B-ED0CD87672AF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8973E-CF9D-481E-BC12-7310A24E08FD}" type="doc">
      <dgm:prSet loTypeId="urn:microsoft.com/office/officeart/2005/8/layout/l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01253BC-6B53-4E6F-A770-7D5DE4FE92A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mtClean="0"/>
            <a:t>আবর্তনীয়</a:t>
          </a:r>
          <a:endParaRPr lang="en-US"/>
        </a:p>
      </dgm:t>
    </dgm:pt>
    <dgm:pt modelId="{419AE5C8-CC2E-4B13-9CD1-CC602B457CFA}" type="parTrans" cxnId="{986519A6-BF91-4201-9E21-A04ED756591C}">
      <dgm:prSet/>
      <dgm:spPr/>
      <dgm:t>
        <a:bodyPr/>
        <a:lstStyle/>
        <a:p>
          <a:endParaRPr lang="en-US"/>
        </a:p>
      </dgm:t>
    </dgm:pt>
    <dgm:pt modelId="{EB2B7318-32F6-4328-9770-15EC53BFE197}" type="sibTrans" cxnId="{986519A6-BF91-4201-9E21-A04ED756591C}">
      <dgm:prSet/>
      <dgm:spPr/>
      <dgm:t>
        <a:bodyPr/>
        <a:lstStyle/>
        <a:p>
          <a:endParaRPr lang="en-US"/>
        </a:p>
      </dgm:t>
    </dgm:pt>
    <dgm:pt modelId="{6905E981-B474-41FD-B381-87A6299B308A}">
      <dgm:prSet phldrT="[Text]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mtClean="0"/>
            <a:t>আবর্তীত</a:t>
          </a:r>
          <a:endParaRPr lang="en-US"/>
        </a:p>
      </dgm:t>
    </dgm:pt>
    <dgm:pt modelId="{B07BCA5E-2504-4B8A-B79F-5E4D6E33C357}" type="parTrans" cxnId="{945FB9CB-79C2-4DCE-A88A-EF83BC8C4534}">
      <dgm:prSet/>
      <dgm:spPr/>
      <dgm:t>
        <a:bodyPr/>
        <a:lstStyle/>
        <a:p>
          <a:endParaRPr lang="en-US"/>
        </a:p>
      </dgm:t>
    </dgm:pt>
    <dgm:pt modelId="{DB3DFE6E-45C8-442B-B5BC-9768D5E710E0}" type="sibTrans" cxnId="{945FB9CB-79C2-4DCE-A88A-EF83BC8C4534}">
      <dgm:prSet/>
      <dgm:spPr/>
      <dgm:t>
        <a:bodyPr/>
        <a:lstStyle/>
        <a:p>
          <a:endParaRPr lang="en-US"/>
        </a:p>
      </dgm:t>
    </dgm:pt>
    <dgm:pt modelId="{35F70BCC-DE26-4F72-809A-A6F9C008055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6000" smtClean="0"/>
            <a:t>কিছু প্রাণি হয় দ্বিপদ-I</a:t>
          </a:r>
          <a:endParaRPr lang="en-US" sz="6000"/>
        </a:p>
      </dgm:t>
    </dgm:pt>
    <dgm:pt modelId="{91592357-35A1-46CE-812D-B95D16A13C7F}" type="parTrans" cxnId="{03D9480A-EF73-493B-B659-FFDB39E3CE7A}">
      <dgm:prSet/>
      <dgm:spPr/>
      <dgm:t>
        <a:bodyPr/>
        <a:lstStyle/>
        <a:p>
          <a:endParaRPr lang="en-US"/>
        </a:p>
      </dgm:t>
    </dgm:pt>
    <dgm:pt modelId="{F45C3EAE-E48D-4E7C-8FBE-26307C1A7E0B}" type="sibTrans" cxnId="{03D9480A-EF73-493B-B659-FFDB39E3CE7A}">
      <dgm:prSet/>
      <dgm:spPr/>
      <dgm:t>
        <a:bodyPr/>
        <a:lstStyle/>
        <a:p>
          <a:endParaRPr lang="en-US"/>
        </a:p>
      </dgm:t>
    </dgm:pt>
    <dgm:pt modelId="{40FD8861-F82B-4539-BBB6-8B12AF8E987B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6000" smtClean="0">
              <a:latin typeface="Yu Gothic UI" panose="020B0500000000000000" pitchFamily="34" charset="-128"/>
              <a:ea typeface="Yu Gothic UI" panose="020B0500000000000000" pitchFamily="34" charset="-128"/>
            </a:rPr>
            <a:t>∴</a:t>
          </a:r>
          <a:r>
            <a:rPr lang="en-US" sz="6000" smtClean="0"/>
            <a:t>কিছু দ্বিপদ হয় প্রাণি-I </a:t>
          </a:r>
          <a:endParaRPr lang="en-US" sz="6000"/>
        </a:p>
      </dgm:t>
    </dgm:pt>
    <dgm:pt modelId="{2F524FCD-964A-409F-BF68-F6590D7238DA}" type="parTrans" cxnId="{917147A6-C040-4611-AB11-1D868E53D5EC}">
      <dgm:prSet/>
      <dgm:spPr/>
      <dgm:t>
        <a:bodyPr/>
        <a:lstStyle/>
        <a:p>
          <a:endParaRPr lang="en-US"/>
        </a:p>
      </dgm:t>
    </dgm:pt>
    <dgm:pt modelId="{6E749D04-AC60-45E9-AB38-DA54B4A2F19A}" type="sibTrans" cxnId="{917147A6-C040-4611-AB11-1D868E53D5EC}">
      <dgm:prSet/>
      <dgm:spPr/>
      <dgm:t>
        <a:bodyPr/>
        <a:lstStyle/>
        <a:p>
          <a:endParaRPr lang="en-US"/>
        </a:p>
      </dgm:t>
    </dgm:pt>
    <dgm:pt modelId="{5859DC96-DCC9-4D53-877F-BF27667A5D0D}" type="pres">
      <dgm:prSet presAssocID="{B568973E-CF9D-481E-BC12-7310A24E08F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3E9855-E677-48C1-8D02-7A11D624C384}" type="pres">
      <dgm:prSet presAssocID="{901253BC-6B53-4E6F-A770-7D5DE4FE92AB}" presName="vertFlow" presStyleCnt="0"/>
      <dgm:spPr/>
    </dgm:pt>
    <dgm:pt modelId="{94CF6486-A68B-4AB8-AD56-56F96C1377A4}" type="pres">
      <dgm:prSet presAssocID="{901253BC-6B53-4E6F-A770-7D5DE4FE92AB}" presName="header" presStyleLbl="node1" presStyleIdx="0" presStyleCnt="2" custScaleX="56334"/>
      <dgm:spPr/>
      <dgm:t>
        <a:bodyPr/>
        <a:lstStyle/>
        <a:p>
          <a:endParaRPr lang="en-US"/>
        </a:p>
      </dgm:t>
    </dgm:pt>
    <dgm:pt modelId="{E910A600-670B-49A0-A638-42B38E8B86EF}" type="pres">
      <dgm:prSet presAssocID="{B07BCA5E-2504-4B8A-B79F-5E4D6E33C357}" presName="parTrans" presStyleLbl="sibTrans2D1" presStyleIdx="0" presStyleCnt="2"/>
      <dgm:spPr/>
      <dgm:t>
        <a:bodyPr/>
        <a:lstStyle/>
        <a:p>
          <a:endParaRPr lang="en-US"/>
        </a:p>
      </dgm:t>
    </dgm:pt>
    <dgm:pt modelId="{7D579E04-9B63-4694-95B6-68B0BC419257}" type="pres">
      <dgm:prSet presAssocID="{6905E981-B474-41FD-B381-87A6299B308A}" presName="child" presStyleLbl="alignAccFollowNode1" presStyleIdx="0" presStyleCnt="2" custScaleX="574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D9857-63B5-4249-A1AC-4D027708A54D}" type="pres">
      <dgm:prSet presAssocID="{901253BC-6B53-4E6F-A770-7D5DE4FE92AB}" presName="hSp" presStyleCnt="0"/>
      <dgm:spPr/>
    </dgm:pt>
    <dgm:pt modelId="{AB6F049B-D596-419C-A2A6-58F71B91CCAE}" type="pres">
      <dgm:prSet presAssocID="{35F70BCC-DE26-4F72-809A-A6F9C008055F}" presName="vertFlow" presStyleCnt="0"/>
      <dgm:spPr/>
    </dgm:pt>
    <dgm:pt modelId="{ECCC5568-6A06-46D5-BE16-E630838BC6CC}" type="pres">
      <dgm:prSet presAssocID="{35F70BCC-DE26-4F72-809A-A6F9C008055F}" presName="header" presStyleLbl="node1" presStyleIdx="1" presStyleCnt="2" custScaleX="172234"/>
      <dgm:spPr/>
      <dgm:t>
        <a:bodyPr/>
        <a:lstStyle/>
        <a:p>
          <a:endParaRPr lang="en-US"/>
        </a:p>
      </dgm:t>
    </dgm:pt>
    <dgm:pt modelId="{490091C3-30DD-410B-8898-CF95ECE584A8}" type="pres">
      <dgm:prSet presAssocID="{2F524FCD-964A-409F-BF68-F6590D7238DA}" presName="parTrans" presStyleLbl="sibTrans2D1" presStyleIdx="1" presStyleCnt="2"/>
      <dgm:spPr/>
      <dgm:t>
        <a:bodyPr/>
        <a:lstStyle/>
        <a:p>
          <a:endParaRPr lang="en-US"/>
        </a:p>
      </dgm:t>
    </dgm:pt>
    <dgm:pt modelId="{54745A77-573E-47AC-AD87-31E6AB682E4C}" type="pres">
      <dgm:prSet presAssocID="{40FD8861-F82B-4539-BBB6-8B12AF8E987B}" presName="child" presStyleLbl="alignAccFollowNode1" presStyleIdx="1" presStyleCnt="2" custScaleX="1714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691CC-9E30-41DF-9B87-7DB716D29703}" type="presOf" srcId="{B568973E-CF9D-481E-BC12-7310A24E08FD}" destId="{5859DC96-DCC9-4D53-877F-BF27667A5D0D}" srcOrd="0" destOrd="0" presId="urn:microsoft.com/office/officeart/2005/8/layout/lProcess1"/>
    <dgm:cxn modelId="{917147A6-C040-4611-AB11-1D868E53D5EC}" srcId="{35F70BCC-DE26-4F72-809A-A6F9C008055F}" destId="{40FD8861-F82B-4539-BBB6-8B12AF8E987B}" srcOrd="0" destOrd="0" parTransId="{2F524FCD-964A-409F-BF68-F6590D7238DA}" sibTransId="{6E749D04-AC60-45E9-AB38-DA54B4A2F19A}"/>
    <dgm:cxn modelId="{1AA208B9-F751-4955-87E0-265B9AF17EC2}" type="presOf" srcId="{2F524FCD-964A-409F-BF68-F6590D7238DA}" destId="{490091C3-30DD-410B-8898-CF95ECE584A8}" srcOrd="0" destOrd="0" presId="urn:microsoft.com/office/officeart/2005/8/layout/lProcess1"/>
    <dgm:cxn modelId="{83264D1A-D2E8-4A63-9706-0231D20F930B}" type="presOf" srcId="{B07BCA5E-2504-4B8A-B79F-5E4D6E33C357}" destId="{E910A600-670B-49A0-A638-42B38E8B86EF}" srcOrd="0" destOrd="0" presId="urn:microsoft.com/office/officeart/2005/8/layout/lProcess1"/>
    <dgm:cxn modelId="{7138BF01-9A56-4B15-ACC4-E808231A201D}" type="presOf" srcId="{6905E981-B474-41FD-B381-87A6299B308A}" destId="{7D579E04-9B63-4694-95B6-68B0BC419257}" srcOrd="0" destOrd="0" presId="urn:microsoft.com/office/officeart/2005/8/layout/lProcess1"/>
    <dgm:cxn modelId="{945FB9CB-79C2-4DCE-A88A-EF83BC8C4534}" srcId="{901253BC-6B53-4E6F-A770-7D5DE4FE92AB}" destId="{6905E981-B474-41FD-B381-87A6299B308A}" srcOrd="0" destOrd="0" parTransId="{B07BCA5E-2504-4B8A-B79F-5E4D6E33C357}" sibTransId="{DB3DFE6E-45C8-442B-B5BC-9768D5E710E0}"/>
    <dgm:cxn modelId="{6732F40D-8F83-4201-97A8-A8B41AD867AF}" type="presOf" srcId="{40FD8861-F82B-4539-BBB6-8B12AF8E987B}" destId="{54745A77-573E-47AC-AD87-31E6AB682E4C}" srcOrd="0" destOrd="0" presId="urn:microsoft.com/office/officeart/2005/8/layout/lProcess1"/>
    <dgm:cxn modelId="{03D9480A-EF73-493B-B659-FFDB39E3CE7A}" srcId="{B568973E-CF9D-481E-BC12-7310A24E08FD}" destId="{35F70BCC-DE26-4F72-809A-A6F9C008055F}" srcOrd="1" destOrd="0" parTransId="{91592357-35A1-46CE-812D-B95D16A13C7F}" sibTransId="{F45C3EAE-E48D-4E7C-8FBE-26307C1A7E0B}"/>
    <dgm:cxn modelId="{4B57B9DD-AB34-426D-98D3-EF8D1977D989}" type="presOf" srcId="{35F70BCC-DE26-4F72-809A-A6F9C008055F}" destId="{ECCC5568-6A06-46D5-BE16-E630838BC6CC}" srcOrd="0" destOrd="0" presId="urn:microsoft.com/office/officeart/2005/8/layout/lProcess1"/>
    <dgm:cxn modelId="{986519A6-BF91-4201-9E21-A04ED756591C}" srcId="{B568973E-CF9D-481E-BC12-7310A24E08FD}" destId="{901253BC-6B53-4E6F-A770-7D5DE4FE92AB}" srcOrd="0" destOrd="0" parTransId="{419AE5C8-CC2E-4B13-9CD1-CC602B457CFA}" sibTransId="{EB2B7318-32F6-4328-9770-15EC53BFE197}"/>
    <dgm:cxn modelId="{8CE1C32C-2DE5-4822-8997-E5437193F707}" type="presOf" srcId="{901253BC-6B53-4E6F-A770-7D5DE4FE92AB}" destId="{94CF6486-A68B-4AB8-AD56-56F96C1377A4}" srcOrd="0" destOrd="0" presId="urn:microsoft.com/office/officeart/2005/8/layout/lProcess1"/>
    <dgm:cxn modelId="{0AF3B11E-6C70-4FC7-9768-73A9AA164597}" type="presParOf" srcId="{5859DC96-DCC9-4D53-877F-BF27667A5D0D}" destId="{D43E9855-E677-48C1-8D02-7A11D624C384}" srcOrd="0" destOrd="0" presId="urn:microsoft.com/office/officeart/2005/8/layout/lProcess1"/>
    <dgm:cxn modelId="{0CC93F1B-9F83-47A8-AC3B-16CA7B20265F}" type="presParOf" srcId="{D43E9855-E677-48C1-8D02-7A11D624C384}" destId="{94CF6486-A68B-4AB8-AD56-56F96C1377A4}" srcOrd="0" destOrd="0" presId="urn:microsoft.com/office/officeart/2005/8/layout/lProcess1"/>
    <dgm:cxn modelId="{181F195F-6DDC-4ABE-9BB2-BAD413F755C5}" type="presParOf" srcId="{D43E9855-E677-48C1-8D02-7A11D624C384}" destId="{E910A600-670B-49A0-A638-42B38E8B86EF}" srcOrd="1" destOrd="0" presId="urn:microsoft.com/office/officeart/2005/8/layout/lProcess1"/>
    <dgm:cxn modelId="{EC9F0948-FF88-41B5-9CF7-C1735BBD55F2}" type="presParOf" srcId="{D43E9855-E677-48C1-8D02-7A11D624C384}" destId="{7D579E04-9B63-4694-95B6-68B0BC419257}" srcOrd="2" destOrd="0" presId="urn:microsoft.com/office/officeart/2005/8/layout/lProcess1"/>
    <dgm:cxn modelId="{E7AA120C-131B-48CD-B994-72D432347114}" type="presParOf" srcId="{5859DC96-DCC9-4D53-877F-BF27667A5D0D}" destId="{11DD9857-63B5-4249-A1AC-4D027708A54D}" srcOrd="1" destOrd="0" presId="urn:microsoft.com/office/officeart/2005/8/layout/lProcess1"/>
    <dgm:cxn modelId="{81C75065-2899-47A4-ADE8-5378E07EBD66}" type="presParOf" srcId="{5859DC96-DCC9-4D53-877F-BF27667A5D0D}" destId="{AB6F049B-D596-419C-A2A6-58F71B91CCAE}" srcOrd="2" destOrd="0" presId="urn:microsoft.com/office/officeart/2005/8/layout/lProcess1"/>
    <dgm:cxn modelId="{B68FC11F-1B7E-4B67-B7FD-FC9D6CCBA965}" type="presParOf" srcId="{AB6F049B-D596-419C-A2A6-58F71B91CCAE}" destId="{ECCC5568-6A06-46D5-BE16-E630838BC6CC}" srcOrd="0" destOrd="0" presId="urn:microsoft.com/office/officeart/2005/8/layout/lProcess1"/>
    <dgm:cxn modelId="{AC8E6E0D-CA08-4490-9535-388B6C4C5567}" type="presParOf" srcId="{AB6F049B-D596-419C-A2A6-58F71B91CCAE}" destId="{490091C3-30DD-410B-8898-CF95ECE584A8}" srcOrd="1" destOrd="0" presId="urn:microsoft.com/office/officeart/2005/8/layout/lProcess1"/>
    <dgm:cxn modelId="{4D2D5252-C49D-4015-9C9F-F0CAF58E091A}" type="presParOf" srcId="{AB6F049B-D596-419C-A2A6-58F71B91CCAE}" destId="{54745A77-573E-47AC-AD87-31E6AB682E4C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1BF2A-079F-469B-96A2-C311A920B08F}" type="doc">
      <dgm:prSet loTypeId="urn:microsoft.com/office/officeart/2005/8/layout/cycle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B92CE7-CA85-458F-973A-30A071C7FB7A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  <dgm:t>
        <a:bodyPr>
          <a:prstTxWarp prst="textPlain">
            <a:avLst/>
          </a:prstTxWarp>
        </a:bodyPr>
        <a:lstStyle/>
        <a:p>
          <a:r>
            <a:rPr lang="en-US" b="1" i="1" cap="none" spc="0" err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rPr>
            <a:t>সবাইকে</a:t>
          </a:r>
          <a:endParaRPr lang="en-US" b="1" i="1" cap="none" spc="0">
            <a:ln w="9525">
              <a:solidFill>
                <a:schemeClr val="bg1"/>
              </a:solidFill>
              <a:prstDash val="solid"/>
            </a:ln>
            <a:solidFill>
              <a:srgbClr val="FF0000"/>
            </a:solidFill>
            <a:effectLst>
              <a:outerShdw blurRad="12700" dist="38100" dir="2700000" algn="tl" rotWithShape="0">
                <a:schemeClr val="accent5">
                  <a:lumMod val="60000"/>
                  <a:lumOff val="40000"/>
                </a:schemeClr>
              </a:outerShdw>
            </a:effectLst>
          </a:endParaRPr>
        </a:p>
      </dgm:t>
    </dgm:pt>
    <dgm:pt modelId="{C766D3B2-C864-4A50-A36B-7B43FF14533D}" type="parTrans" cxnId="{251A0447-A9F5-495D-B698-691B64B70876}">
      <dgm:prSet/>
      <dgm:spPr/>
      <dgm:t>
        <a:bodyPr/>
        <a:lstStyle/>
        <a:p>
          <a:endParaRPr lang="en-US"/>
        </a:p>
      </dgm:t>
    </dgm:pt>
    <dgm:pt modelId="{8E48F1D7-A3AD-45ED-A159-B35B22DB7C9D}" type="sibTrans" cxnId="{251A0447-A9F5-495D-B698-691B64B7087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noFill/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8B267866-EB90-4EDD-AB23-7C02FFBEF499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dgm:style>
      </dgm:prSet>
      <dgm:spPr>
        <a:noFill/>
        <a:ln>
          <a:noFill/>
        </a:ln>
      </dgm:spPr>
      <dgm:t>
        <a:bodyPr>
          <a:prstTxWarp prst="textPlain">
            <a:avLst/>
          </a:prstTxWarp>
        </a:bodyPr>
        <a:lstStyle/>
        <a:p>
          <a:r>
            <a:rPr lang="en-US" b="1" i="1" err="1">
              <a:ln>
                <a:solidFill>
                  <a:srgbClr val="FFFF00"/>
                </a:solidFill>
              </a:ln>
              <a:solidFill>
                <a:srgbClr val="F13BDB"/>
              </a:solidFill>
            </a:rPr>
            <a:t>আন্তরিক</a:t>
          </a:r>
          <a:endParaRPr lang="en-US" b="1" i="1">
            <a:ln>
              <a:solidFill>
                <a:srgbClr val="FFFF00"/>
              </a:solidFill>
            </a:ln>
            <a:solidFill>
              <a:srgbClr val="F13BDB"/>
            </a:solidFill>
          </a:endParaRPr>
        </a:p>
      </dgm:t>
    </dgm:pt>
    <dgm:pt modelId="{3614C7BB-4F96-4D07-925F-BD050347E708}" type="sibTrans" cxnId="{8E2EFA41-0021-4973-8FEB-81B1D393E209}">
      <dgm:prSet/>
      <dgm:spPr>
        <a:noFill/>
        <a:ln>
          <a:noFill/>
        </a:ln>
      </dgm:spPr>
      <dgm:t>
        <a:bodyPr/>
        <a:lstStyle/>
        <a:p>
          <a:endParaRPr lang="en-US">
            <a:noFill/>
          </a:endParaRPr>
        </a:p>
      </dgm:t>
    </dgm:pt>
    <dgm:pt modelId="{BAF138BC-406D-43B3-BBC9-1F4768E88696}" type="parTrans" cxnId="{8E2EFA41-0021-4973-8FEB-81B1D393E209}">
      <dgm:prSet/>
      <dgm:spPr/>
      <dgm:t>
        <a:bodyPr/>
        <a:lstStyle/>
        <a:p>
          <a:endParaRPr lang="en-US"/>
        </a:p>
      </dgm:t>
    </dgm:pt>
    <dgm:pt modelId="{ED8CCFC4-DB54-4B26-AD13-E7AD07D5E67A}">
      <dgm:prSet phldrT="[Text]"/>
      <dgm:spPr>
        <a:noFill/>
      </dgm:spPr>
      <dgm:t>
        <a:bodyPr>
          <a:prstTxWarp prst="textPlain">
            <a:avLst/>
          </a:prstTxWarp>
        </a:bodyPr>
        <a:lstStyle/>
        <a:p>
          <a:r>
            <a:rPr lang="en-US" b="1" i="1" err="1">
              <a:ln>
                <a:solidFill>
                  <a:srgbClr val="4BFB05"/>
                </a:solidFill>
              </a:ln>
              <a:solidFill>
                <a:srgbClr val="4BFB05"/>
              </a:solidFill>
            </a:rPr>
            <a:t>ধন্যবাদ</a:t>
          </a:r>
          <a:endParaRPr lang="en-US" b="1" i="1">
            <a:ln>
              <a:solidFill>
                <a:srgbClr val="4BFB05"/>
              </a:solidFill>
            </a:ln>
            <a:solidFill>
              <a:srgbClr val="4BFB05"/>
            </a:solidFill>
          </a:endParaRPr>
        </a:p>
      </dgm:t>
    </dgm:pt>
    <dgm:pt modelId="{1DE33DD3-C6BA-41C1-9236-D596FA627859}" type="parTrans" cxnId="{40C7A137-F044-4E61-9FF3-8A442C091F33}">
      <dgm:prSet/>
      <dgm:spPr/>
      <dgm:t>
        <a:bodyPr/>
        <a:lstStyle/>
        <a:p>
          <a:endParaRPr lang="en-US"/>
        </a:p>
      </dgm:t>
    </dgm:pt>
    <dgm:pt modelId="{9DE0B858-3711-4891-9920-D28B89A6CBAA}" type="sibTrans" cxnId="{40C7A137-F044-4E61-9FF3-8A442C091F3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noFill/>
          <a:prstDash val="dash"/>
          <a:round/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F0A83E06-2CC2-489A-B116-C8997ADF694A}" type="pres">
      <dgm:prSet presAssocID="{4FD1BF2A-079F-469B-96A2-C311A920B08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BE67CB-7A62-4340-B460-0B68BFE77F36}" type="pres">
      <dgm:prSet presAssocID="{15B92CE7-CA85-458F-973A-30A071C7FB7A}" presName="node" presStyleLbl="node1" presStyleIdx="0" presStyleCnt="3" custScaleX="218788" custRadScaleRad="100052" custRadScaleInc="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965B3-846E-43F0-9A12-6AE449931AB0}" type="pres">
      <dgm:prSet presAssocID="{15B92CE7-CA85-458F-973A-30A071C7FB7A}" presName="spNode" presStyleCnt="0"/>
      <dgm:spPr/>
    </dgm:pt>
    <dgm:pt modelId="{86326C60-20AA-4087-955B-DB1DF2685920}" type="pres">
      <dgm:prSet presAssocID="{8E48F1D7-A3AD-45ED-A159-B35B22DB7C9D}" presName="sibTrans" presStyleLbl="sibTrans1D1" presStyleIdx="0" presStyleCnt="3"/>
      <dgm:spPr/>
      <dgm:t>
        <a:bodyPr/>
        <a:lstStyle/>
        <a:p>
          <a:endParaRPr lang="en-US"/>
        </a:p>
      </dgm:t>
    </dgm:pt>
    <dgm:pt modelId="{6A4FB254-BC77-4B49-B1F1-5A2A4423BDA9}" type="pres">
      <dgm:prSet presAssocID="{8B267866-EB90-4EDD-AB23-7C02FFBEF499}" presName="node" presStyleLbl="node1" presStyleIdx="1" presStyleCnt="3" custScaleX="156615" custScaleY="120577" custRadScaleRad="187815" custRadScaleInc="314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B885C-4745-42A0-865D-60F21766CED9}" type="pres">
      <dgm:prSet presAssocID="{8B267866-EB90-4EDD-AB23-7C02FFBEF499}" presName="spNode" presStyleCnt="0"/>
      <dgm:spPr/>
    </dgm:pt>
    <dgm:pt modelId="{92FA880F-3958-4A18-B8DC-D5A43AD66990}" type="pres">
      <dgm:prSet presAssocID="{3614C7BB-4F96-4D07-925F-BD050347E708}" presName="sibTrans" presStyleLbl="sibTrans1D1" presStyleIdx="1" presStyleCnt="3"/>
      <dgm:spPr/>
      <dgm:t>
        <a:bodyPr/>
        <a:lstStyle/>
        <a:p>
          <a:endParaRPr lang="en-US"/>
        </a:p>
      </dgm:t>
    </dgm:pt>
    <dgm:pt modelId="{2B9591B5-C8D4-4E11-86C3-B834DE960B29}" type="pres">
      <dgm:prSet presAssocID="{ED8CCFC4-DB54-4B26-AD13-E7AD07D5E67A}" presName="node" presStyleLbl="node1" presStyleIdx="2" presStyleCnt="3" custScaleX="147380" custRadScaleRad="169653" custRadScaleInc="-307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56062-0103-4837-834E-C4DF340192A5}" type="pres">
      <dgm:prSet presAssocID="{ED8CCFC4-DB54-4B26-AD13-E7AD07D5E67A}" presName="spNode" presStyleCnt="0"/>
      <dgm:spPr/>
    </dgm:pt>
    <dgm:pt modelId="{66E4A25B-32C1-4917-8CE3-8229E209086D}" type="pres">
      <dgm:prSet presAssocID="{9DE0B858-3711-4891-9920-D28B89A6CBAA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251A0447-A9F5-495D-B698-691B64B70876}" srcId="{4FD1BF2A-079F-469B-96A2-C311A920B08F}" destId="{15B92CE7-CA85-458F-973A-30A071C7FB7A}" srcOrd="0" destOrd="0" parTransId="{C766D3B2-C864-4A50-A36B-7B43FF14533D}" sibTransId="{8E48F1D7-A3AD-45ED-A159-B35B22DB7C9D}"/>
    <dgm:cxn modelId="{794A7CC0-0AC5-4CF7-9938-E044E02701B5}" type="presOf" srcId="{8E48F1D7-A3AD-45ED-A159-B35B22DB7C9D}" destId="{86326C60-20AA-4087-955B-DB1DF2685920}" srcOrd="0" destOrd="0" presId="urn:microsoft.com/office/officeart/2005/8/layout/cycle6"/>
    <dgm:cxn modelId="{CFF8A96C-B5A3-459C-884F-3EC762C4FDBE}" type="presOf" srcId="{4FD1BF2A-079F-469B-96A2-C311A920B08F}" destId="{F0A83E06-2CC2-489A-B116-C8997ADF694A}" srcOrd="0" destOrd="0" presId="urn:microsoft.com/office/officeart/2005/8/layout/cycle6"/>
    <dgm:cxn modelId="{447BA507-9B68-4407-B741-851EA64FED6B}" type="presOf" srcId="{8B267866-EB90-4EDD-AB23-7C02FFBEF499}" destId="{6A4FB254-BC77-4B49-B1F1-5A2A4423BDA9}" srcOrd="0" destOrd="0" presId="urn:microsoft.com/office/officeart/2005/8/layout/cycle6"/>
    <dgm:cxn modelId="{AA220F3F-4079-4C56-AFD5-DC94C1D6D185}" type="presOf" srcId="{9DE0B858-3711-4891-9920-D28B89A6CBAA}" destId="{66E4A25B-32C1-4917-8CE3-8229E209086D}" srcOrd="0" destOrd="0" presId="urn:microsoft.com/office/officeart/2005/8/layout/cycle6"/>
    <dgm:cxn modelId="{40C7A137-F044-4E61-9FF3-8A442C091F33}" srcId="{4FD1BF2A-079F-469B-96A2-C311A920B08F}" destId="{ED8CCFC4-DB54-4B26-AD13-E7AD07D5E67A}" srcOrd="2" destOrd="0" parTransId="{1DE33DD3-C6BA-41C1-9236-D596FA627859}" sibTransId="{9DE0B858-3711-4891-9920-D28B89A6CBAA}"/>
    <dgm:cxn modelId="{19F2AE9D-BC84-409D-8739-38ED7330F74C}" type="presOf" srcId="{15B92CE7-CA85-458F-973A-30A071C7FB7A}" destId="{D6BE67CB-7A62-4340-B460-0B68BFE77F36}" srcOrd="0" destOrd="0" presId="urn:microsoft.com/office/officeart/2005/8/layout/cycle6"/>
    <dgm:cxn modelId="{E31DF46C-785E-461C-88FA-5D01A12F2C03}" type="presOf" srcId="{ED8CCFC4-DB54-4B26-AD13-E7AD07D5E67A}" destId="{2B9591B5-C8D4-4E11-86C3-B834DE960B29}" srcOrd="0" destOrd="0" presId="urn:microsoft.com/office/officeart/2005/8/layout/cycle6"/>
    <dgm:cxn modelId="{BC415DA7-C99C-4DB6-BE78-1D4C9BFBDA96}" type="presOf" srcId="{3614C7BB-4F96-4D07-925F-BD050347E708}" destId="{92FA880F-3958-4A18-B8DC-D5A43AD66990}" srcOrd="0" destOrd="0" presId="urn:microsoft.com/office/officeart/2005/8/layout/cycle6"/>
    <dgm:cxn modelId="{8E2EFA41-0021-4973-8FEB-81B1D393E209}" srcId="{4FD1BF2A-079F-469B-96A2-C311A920B08F}" destId="{8B267866-EB90-4EDD-AB23-7C02FFBEF499}" srcOrd="1" destOrd="0" parTransId="{BAF138BC-406D-43B3-BBC9-1F4768E88696}" sibTransId="{3614C7BB-4F96-4D07-925F-BD050347E708}"/>
    <dgm:cxn modelId="{B1AEF6FB-4C57-4DEF-B739-5773862A0939}" type="presParOf" srcId="{F0A83E06-2CC2-489A-B116-C8997ADF694A}" destId="{D6BE67CB-7A62-4340-B460-0B68BFE77F36}" srcOrd="0" destOrd="0" presId="urn:microsoft.com/office/officeart/2005/8/layout/cycle6"/>
    <dgm:cxn modelId="{FC8351F8-47BA-4331-84A6-C8F3E587FF08}" type="presParOf" srcId="{F0A83E06-2CC2-489A-B116-C8997ADF694A}" destId="{92B965B3-846E-43F0-9A12-6AE449931AB0}" srcOrd="1" destOrd="0" presId="urn:microsoft.com/office/officeart/2005/8/layout/cycle6"/>
    <dgm:cxn modelId="{3FC68829-39B0-49E8-B97B-550C4AFBA85C}" type="presParOf" srcId="{F0A83E06-2CC2-489A-B116-C8997ADF694A}" destId="{86326C60-20AA-4087-955B-DB1DF2685920}" srcOrd="2" destOrd="0" presId="urn:microsoft.com/office/officeart/2005/8/layout/cycle6"/>
    <dgm:cxn modelId="{B0D010D9-010D-43E1-B1E8-A00BBD3C97F1}" type="presParOf" srcId="{F0A83E06-2CC2-489A-B116-C8997ADF694A}" destId="{6A4FB254-BC77-4B49-B1F1-5A2A4423BDA9}" srcOrd="3" destOrd="0" presId="urn:microsoft.com/office/officeart/2005/8/layout/cycle6"/>
    <dgm:cxn modelId="{64516098-7301-4930-AE58-8D8D60D57B6B}" type="presParOf" srcId="{F0A83E06-2CC2-489A-B116-C8997ADF694A}" destId="{094B885C-4745-42A0-865D-60F21766CED9}" srcOrd="4" destOrd="0" presId="urn:microsoft.com/office/officeart/2005/8/layout/cycle6"/>
    <dgm:cxn modelId="{5FB2CB13-960F-4449-A80D-5984B4598DCB}" type="presParOf" srcId="{F0A83E06-2CC2-489A-B116-C8997ADF694A}" destId="{92FA880F-3958-4A18-B8DC-D5A43AD66990}" srcOrd="5" destOrd="0" presId="urn:microsoft.com/office/officeart/2005/8/layout/cycle6"/>
    <dgm:cxn modelId="{672CC2E6-8D1F-45C1-BC90-43F7178083B4}" type="presParOf" srcId="{F0A83E06-2CC2-489A-B116-C8997ADF694A}" destId="{2B9591B5-C8D4-4E11-86C3-B834DE960B29}" srcOrd="6" destOrd="0" presId="urn:microsoft.com/office/officeart/2005/8/layout/cycle6"/>
    <dgm:cxn modelId="{D366AC6F-D3D1-41A9-A03E-451A16CECFE5}" type="presParOf" srcId="{F0A83E06-2CC2-489A-B116-C8997ADF694A}" destId="{B0856062-0103-4837-834E-C4DF340192A5}" srcOrd="7" destOrd="0" presId="urn:microsoft.com/office/officeart/2005/8/layout/cycle6"/>
    <dgm:cxn modelId="{C59C3044-D71A-47BC-9057-C3D1EAF5CAD9}" type="presParOf" srcId="{F0A83E06-2CC2-489A-B116-C8997ADF694A}" destId="{66E4A25B-32C1-4917-8CE3-8229E209086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D3A53-6BEE-415A-8588-03407235A75F}">
      <dsp:nvSpPr>
        <dsp:cNvPr id="0" name=""/>
        <dsp:cNvSpPr/>
      </dsp:nvSpPr>
      <dsp:spPr>
        <a:xfrm>
          <a:off x="3905357" y="-109459"/>
          <a:ext cx="4357858" cy="809259"/>
        </a:xfrm>
        <a:prstGeom prst="flowChartAlternateProces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prstTxWarp prst="textPlain">
            <a:avLst/>
          </a:prstTxWarp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অবরোহ অনুমান</a:t>
          </a:r>
          <a:endParaRPr lang="en-US" sz="1400" kern="1200"/>
        </a:p>
      </dsp:txBody>
      <dsp:txXfrm>
        <a:off x="3944861" y="-69955"/>
        <a:ext cx="4278850" cy="730251"/>
      </dsp:txXfrm>
    </dsp:sp>
    <dsp:sp modelId="{BAF9E131-3259-404C-B529-2CC7CD243D9E}">
      <dsp:nvSpPr>
        <dsp:cNvPr id="0" name=""/>
        <dsp:cNvSpPr/>
      </dsp:nvSpPr>
      <dsp:spPr>
        <a:xfrm rot="2838471">
          <a:off x="8159952" y="979777"/>
          <a:ext cx="2080715" cy="985618"/>
        </a:xfrm>
        <a:prstGeom prst="right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prstTxWarp prst="textPlain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455637" y="1176901"/>
        <a:ext cx="1489345" cy="591370"/>
      </dsp:txXfrm>
    </dsp:sp>
    <dsp:sp modelId="{CB8F1C4D-E43C-49DD-AE12-A1F466943812}">
      <dsp:nvSpPr>
        <dsp:cNvPr id="0" name=""/>
        <dsp:cNvSpPr/>
      </dsp:nvSpPr>
      <dsp:spPr>
        <a:xfrm>
          <a:off x="7863717" y="2292500"/>
          <a:ext cx="3781010" cy="2651491"/>
        </a:xfrm>
        <a:prstGeom prst="downArrow">
          <a:avLst/>
        </a:prstGeom>
        <a:solidFill>
          <a:schemeClr val="accent3">
            <a:hueOff val="-2503006"/>
            <a:satOff val="-4631"/>
            <a:lumOff val="186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prstTxWarp prst="textPlain">
            <a:avLst/>
          </a:prstTxWarp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মাধ্যম  অনুমান</a:t>
          </a:r>
          <a:endParaRPr lang="en-US" sz="3500" kern="1200"/>
        </a:p>
      </dsp:txBody>
      <dsp:txXfrm>
        <a:off x="8808970" y="2292500"/>
        <a:ext cx="1890505" cy="1988618"/>
      </dsp:txXfrm>
    </dsp:sp>
    <dsp:sp modelId="{04F43D18-8887-41B9-A531-01F79CA548F8}">
      <dsp:nvSpPr>
        <dsp:cNvPr id="0" name=""/>
        <dsp:cNvSpPr/>
      </dsp:nvSpPr>
      <dsp:spPr>
        <a:xfrm rot="10787737">
          <a:off x="4883947" y="4329062"/>
          <a:ext cx="1898307" cy="448399"/>
        </a:xfrm>
        <a:prstGeom prst="left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prstTxWarp prst="textPlain">
            <a:avLst/>
          </a:prstTxWarp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018467" y="4418742"/>
        <a:ext cx="1629267" cy="269039"/>
      </dsp:txXfrm>
    </dsp:sp>
    <dsp:sp modelId="{5BEE85F9-082C-4553-A644-C3051008E5FF}">
      <dsp:nvSpPr>
        <dsp:cNvPr id="0" name=""/>
        <dsp:cNvSpPr/>
      </dsp:nvSpPr>
      <dsp:spPr>
        <a:xfrm>
          <a:off x="318835" y="2311039"/>
          <a:ext cx="3846605" cy="2668005"/>
        </a:xfrm>
        <a:prstGeom prst="downArrow">
          <a:avLst/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prstTxWarp prst="textPlain">
            <a:avLst/>
          </a:prstTxWarp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অমাধ্যম  অনুমান</a:t>
          </a:r>
          <a:endParaRPr lang="en-US" sz="3500" kern="1200"/>
        </a:p>
      </dsp:txBody>
      <dsp:txXfrm>
        <a:off x="1280486" y="2311039"/>
        <a:ext cx="1923303" cy="2001004"/>
      </dsp:txXfrm>
    </dsp:sp>
    <dsp:sp modelId="{683AAE5F-583E-48E2-B027-56AB128CC6F3}">
      <dsp:nvSpPr>
        <dsp:cNvPr id="0" name=""/>
        <dsp:cNvSpPr/>
      </dsp:nvSpPr>
      <dsp:spPr>
        <a:xfrm rot="19134940">
          <a:off x="1681930" y="956640"/>
          <a:ext cx="2319219" cy="1006801"/>
        </a:xfrm>
        <a:prstGeom prst="leftArrow">
          <a:avLst/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prstTxWarp prst="textPlain">
            <a:avLst/>
          </a:prstTxWarp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1983970" y="1158000"/>
        <a:ext cx="1715139" cy="604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899E3-F98C-468F-9A8B-89F4FDD0D70F}">
      <dsp:nvSpPr>
        <dsp:cNvPr id="0" name=""/>
        <dsp:cNvSpPr/>
      </dsp:nvSpPr>
      <dsp:spPr>
        <a:xfrm>
          <a:off x="10509595" y="4216270"/>
          <a:ext cx="356978" cy="1115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6894"/>
              </a:lnTo>
              <a:lnTo>
                <a:pt x="356978" y="1016894"/>
              </a:lnTo>
              <a:lnTo>
                <a:pt x="356978" y="1115776"/>
              </a:lnTo>
            </a:path>
          </a:pathLst>
        </a:custGeom>
        <a:noFill/>
        <a:ln w="28575" cap="rnd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BBCA3DF-85AA-44D5-824A-0B9663CE3231}">
      <dsp:nvSpPr>
        <dsp:cNvPr id="0" name=""/>
        <dsp:cNvSpPr/>
      </dsp:nvSpPr>
      <dsp:spPr>
        <a:xfrm>
          <a:off x="9128806" y="4216270"/>
          <a:ext cx="1380789" cy="1115776"/>
        </a:xfrm>
        <a:custGeom>
          <a:avLst/>
          <a:gdLst/>
          <a:ahLst/>
          <a:cxnLst/>
          <a:rect l="0" t="0" r="0" b="0"/>
          <a:pathLst>
            <a:path>
              <a:moveTo>
                <a:pt x="1380789" y="0"/>
              </a:moveTo>
              <a:lnTo>
                <a:pt x="1380789" y="1016894"/>
              </a:lnTo>
              <a:lnTo>
                <a:pt x="0" y="1016894"/>
              </a:lnTo>
              <a:lnTo>
                <a:pt x="0" y="1115776"/>
              </a:lnTo>
            </a:path>
          </a:pathLst>
        </a:custGeom>
        <a:noFill/>
        <a:ln w="9525" cap="rnd" cmpd="sng" algn="ctr">
          <a:solidFill>
            <a:schemeClr val="accent1">
              <a:tint val="76000"/>
              <a:alpha val="60000"/>
              <a:hueMod val="94000"/>
            </a:schemeClr>
          </a:solidFill>
          <a:prstDash val="solid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69ECCAB6-8031-4547-97F8-8EF1993B8BE0}">
      <dsp:nvSpPr>
        <dsp:cNvPr id="0" name=""/>
        <dsp:cNvSpPr/>
      </dsp:nvSpPr>
      <dsp:spPr>
        <a:xfrm>
          <a:off x="7135111" y="4216270"/>
          <a:ext cx="3374483" cy="1115776"/>
        </a:xfrm>
        <a:custGeom>
          <a:avLst/>
          <a:gdLst/>
          <a:ahLst/>
          <a:cxnLst/>
          <a:rect l="0" t="0" r="0" b="0"/>
          <a:pathLst>
            <a:path>
              <a:moveTo>
                <a:pt x="3374483" y="0"/>
              </a:moveTo>
              <a:lnTo>
                <a:pt x="3374483" y="1016894"/>
              </a:lnTo>
              <a:lnTo>
                <a:pt x="0" y="1016894"/>
              </a:lnTo>
              <a:lnTo>
                <a:pt x="0" y="1115776"/>
              </a:lnTo>
            </a:path>
          </a:pathLst>
        </a:custGeom>
        <a:noFill/>
        <a:ln w="28575" cap="rnd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65289CFD-4E39-4330-A05D-6ADFC81160A4}">
      <dsp:nvSpPr>
        <dsp:cNvPr id="0" name=""/>
        <dsp:cNvSpPr/>
      </dsp:nvSpPr>
      <dsp:spPr>
        <a:xfrm>
          <a:off x="8938787" y="2193209"/>
          <a:ext cx="1570808" cy="1351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012"/>
              </a:lnTo>
              <a:lnTo>
                <a:pt x="1570808" y="1253012"/>
              </a:lnTo>
              <a:lnTo>
                <a:pt x="1570808" y="1351894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2BB26-BF80-4730-8F4B-CCF19C346482}">
      <dsp:nvSpPr>
        <dsp:cNvPr id="0" name=""/>
        <dsp:cNvSpPr/>
      </dsp:nvSpPr>
      <dsp:spPr>
        <a:xfrm>
          <a:off x="567612" y="4222892"/>
          <a:ext cx="6101154" cy="913032"/>
        </a:xfrm>
        <a:custGeom>
          <a:avLst/>
          <a:gdLst/>
          <a:ahLst/>
          <a:cxnLst/>
          <a:rect l="0" t="0" r="0" b="0"/>
          <a:pathLst>
            <a:path>
              <a:moveTo>
                <a:pt x="6101154" y="0"/>
              </a:moveTo>
              <a:lnTo>
                <a:pt x="6101154" y="814151"/>
              </a:lnTo>
              <a:lnTo>
                <a:pt x="0" y="814151"/>
              </a:lnTo>
              <a:lnTo>
                <a:pt x="0" y="913032"/>
              </a:lnTo>
            </a:path>
          </a:pathLst>
        </a:custGeom>
        <a:noFill/>
        <a:ln w="28575" cap="rnd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FDE7A819-D3EC-4EAF-A217-4930D5730DA4}">
      <dsp:nvSpPr>
        <dsp:cNvPr id="0" name=""/>
        <dsp:cNvSpPr/>
      </dsp:nvSpPr>
      <dsp:spPr>
        <a:xfrm>
          <a:off x="4011514" y="4222892"/>
          <a:ext cx="2657252" cy="998806"/>
        </a:xfrm>
        <a:custGeom>
          <a:avLst/>
          <a:gdLst/>
          <a:ahLst/>
          <a:cxnLst/>
          <a:rect l="0" t="0" r="0" b="0"/>
          <a:pathLst>
            <a:path>
              <a:moveTo>
                <a:pt x="2657252" y="0"/>
              </a:moveTo>
              <a:lnTo>
                <a:pt x="2657252" y="899925"/>
              </a:lnTo>
              <a:lnTo>
                <a:pt x="0" y="899925"/>
              </a:lnTo>
              <a:lnTo>
                <a:pt x="0" y="998806"/>
              </a:lnTo>
            </a:path>
          </a:pathLst>
        </a:custGeom>
        <a:noFill/>
        <a:ln w="28575" cap="rnd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C5AE1FB0-C4A5-4E75-BF73-9C755B174EE8}">
      <dsp:nvSpPr>
        <dsp:cNvPr id="0" name=""/>
        <dsp:cNvSpPr/>
      </dsp:nvSpPr>
      <dsp:spPr>
        <a:xfrm>
          <a:off x="2364805" y="4222892"/>
          <a:ext cx="4303961" cy="945803"/>
        </a:xfrm>
        <a:custGeom>
          <a:avLst/>
          <a:gdLst/>
          <a:ahLst/>
          <a:cxnLst/>
          <a:rect l="0" t="0" r="0" b="0"/>
          <a:pathLst>
            <a:path>
              <a:moveTo>
                <a:pt x="4303961" y="0"/>
              </a:moveTo>
              <a:lnTo>
                <a:pt x="4303961" y="846922"/>
              </a:lnTo>
              <a:lnTo>
                <a:pt x="0" y="846922"/>
              </a:lnTo>
              <a:lnTo>
                <a:pt x="0" y="945803"/>
              </a:lnTo>
            </a:path>
          </a:pathLst>
        </a:custGeom>
        <a:noFill/>
        <a:ln w="28575" cap="rnd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4DC52AA-4F5B-4742-AB58-42B566B6E2A3}">
      <dsp:nvSpPr>
        <dsp:cNvPr id="0" name=""/>
        <dsp:cNvSpPr/>
      </dsp:nvSpPr>
      <dsp:spPr>
        <a:xfrm>
          <a:off x="6668767" y="2193209"/>
          <a:ext cx="2270020" cy="1351894"/>
        </a:xfrm>
        <a:custGeom>
          <a:avLst/>
          <a:gdLst/>
          <a:ahLst/>
          <a:cxnLst/>
          <a:rect l="0" t="0" r="0" b="0"/>
          <a:pathLst>
            <a:path>
              <a:moveTo>
                <a:pt x="2270020" y="0"/>
              </a:moveTo>
              <a:lnTo>
                <a:pt x="2270020" y="1253012"/>
              </a:lnTo>
              <a:lnTo>
                <a:pt x="0" y="1253012"/>
              </a:lnTo>
              <a:lnTo>
                <a:pt x="0" y="1351894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D88C8-E117-4CAD-82FC-7EDDF53E8CD2}">
      <dsp:nvSpPr>
        <dsp:cNvPr id="0" name=""/>
        <dsp:cNvSpPr/>
      </dsp:nvSpPr>
      <dsp:spPr>
        <a:xfrm>
          <a:off x="5763143" y="736391"/>
          <a:ext cx="3175643" cy="500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085"/>
              </a:lnTo>
              <a:lnTo>
                <a:pt x="3175643" y="402085"/>
              </a:lnTo>
              <a:lnTo>
                <a:pt x="3175643" y="500966"/>
              </a:lnTo>
            </a:path>
          </a:pathLst>
        </a:custGeom>
        <a:noFill/>
        <a:ln w="28575" cap="rnd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F1F10DA-17C0-477E-8B1D-9C1746167788}">
      <dsp:nvSpPr>
        <dsp:cNvPr id="0" name=""/>
        <dsp:cNvSpPr/>
      </dsp:nvSpPr>
      <dsp:spPr>
        <a:xfrm>
          <a:off x="3296862" y="2124048"/>
          <a:ext cx="1605829" cy="1265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015"/>
              </a:lnTo>
              <a:lnTo>
                <a:pt x="1605829" y="1167015"/>
              </a:lnTo>
              <a:lnTo>
                <a:pt x="1605829" y="1265896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2FAE8-4C95-456C-9042-295A7CEDF0FD}">
      <dsp:nvSpPr>
        <dsp:cNvPr id="0" name=""/>
        <dsp:cNvSpPr/>
      </dsp:nvSpPr>
      <dsp:spPr>
        <a:xfrm>
          <a:off x="3296862" y="2124048"/>
          <a:ext cx="150694" cy="1265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7015"/>
              </a:lnTo>
              <a:lnTo>
                <a:pt x="150694" y="1167015"/>
              </a:lnTo>
              <a:lnTo>
                <a:pt x="150694" y="1265896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568B1-8238-4A1B-A72F-2E7511412E7B}">
      <dsp:nvSpPr>
        <dsp:cNvPr id="0" name=""/>
        <dsp:cNvSpPr/>
      </dsp:nvSpPr>
      <dsp:spPr>
        <a:xfrm>
          <a:off x="2032331" y="2124048"/>
          <a:ext cx="1264531" cy="1246016"/>
        </a:xfrm>
        <a:custGeom>
          <a:avLst/>
          <a:gdLst/>
          <a:ahLst/>
          <a:cxnLst/>
          <a:rect l="0" t="0" r="0" b="0"/>
          <a:pathLst>
            <a:path>
              <a:moveTo>
                <a:pt x="1264531" y="0"/>
              </a:moveTo>
              <a:lnTo>
                <a:pt x="1264531" y="1147135"/>
              </a:lnTo>
              <a:lnTo>
                <a:pt x="0" y="1147135"/>
              </a:lnTo>
              <a:lnTo>
                <a:pt x="0" y="1246016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355ED-0F9A-4154-A633-58D89630B78D}">
      <dsp:nvSpPr>
        <dsp:cNvPr id="0" name=""/>
        <dsp:cNvSpPr/>
      </dsp:nvSpPr>
      <dsp:spPr>
        <a:xfrm>
          <a:off x="669952" y="2124048"/>
          <a:ext cx="2626910" cy="1265896"/>
        </a:xfrm>
        <a:custGeom>
          <a:avLst/>
          <a:gdLst/>
          <a:ahLst/>
          <a:cxnLst/>
          <a:rect l="0" t="0" r="0" b="0"/>
          <a:pathLst>
            <a:path>
              <a:moveTo>
                <a:pt x="2626910" y="0"/>
              </a:moveTo>
              <a:lnTo>
                <a:pt x="2626910" y="1167015"/>
              </a:lnTo>
              <a:lnTo>
                <a:pt x="0" y="1167015"/>
              </a:lnTo>
              <a:lnTo>
                <a:pt x="0" y="1265896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9ED1D-A123-4E81-9438-47D7D210569C}">
      <dsp:nvSpPr>
        <dsp:cNvPr id="0" name=""/>
        <dsp:cNvSpPr/>
      </dsp:nvSpPr>
      <dsp:spPr>
        <a:xfrm>
          <a:off x="3296862" y="736391"/>
          <a:ext cx="2466281" cy="491864"/>
        </a:xfrm>
        <a:custGeom>
          <a:avLst/>
          <a:gdLst/>
          <a:ahLst/>
          <a:cxnLst/>
          <a:rect l="0" t="0" r="0" b="0"/>
          <a:pathLst>
            <a:path>
              <a:moveTo>
                <a:pt x="2466281" y="0"/>
              </a:moveTo>
              <a:lnTo>
                <a:pt x="2466281" y="392982"/>
              </a:lnTo>
              <a:lnTo>
                <a:pt x="0" y="392982"/>
              </a:lnTo>
              <a:lnTo>
                <a:pt x="0" y="491864"/>
              </a:lnTo>
            </a:path>
          </a:pathLst>
        </a:custGeom>
        <a:noFill/>
        <a:ln w="28575" cap="rnd" cmpd="sng" algn="ctr">
          <a:solidFill>
            <a:schemeClr val="accent2"/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9243A052-470A-41F1-A04F-21229E4AB8B9}">
      <dsp:nvSpPr>
        <dsp:cNvPr id="0" name=""/>
        <dsp:cNvSpPr/>
      </dsp:nvSpPr>
      <dsp:spPr>
        <a:xfrm>
          <a:off x="4770818" y="-112668"/>
          <a:ext cx="1984651" cy="84905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EF636-E767-41E6-84BD-09FBBBE5129B}">
      <dsp:nvSpPr>
        <dsp:cNvPr id="0" name=""/>
        <dsp:cNvSpPr/>
      </dsp:nvSpPr>
      <dsp:spPr>
        <a:xfrm>
          <a:off x="4889416" y="0"/>
          <a:ext cx="1984651" cy="8490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prstTxWarp prst="textPlain">
            <a:avLst/>
          </a:prstTxWarp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rgbClr val="FF0000"/>
              </a:solidFill>
            </a:rPr>
            <a:t>অবরোহ অনুমান</a:t>
          </a:r>
        </a:p>
      </dsp:txBody>
      <dsp:txXfrm>
        <a:off x="4914284" y="24868"/>
        <a:ext cx="1934915" cy="799323"/>
      </dsp:txXfrm>
    </dsp:sp>
    <dsp:sp modelId="{50D45790-46C6-40EF-8FBC-79A619FFD5F9}">
      <dsp:nvSpPr>
        <dsp:cNvPr id="0" name=""/>
        <dsp:cNvSpPr/>
      </dsp:nvSpPr>
      <dsp:spPr>
        <a:xfrm>
          <a:off x="2325852" y="1228255"/>
          <a:ext cx="1942019" cy="8957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6F92D-666D-44A1-A2A4-493A435178DE}">
      <dsp:nvSpPr>
        <dsp:cNvPr id="0" name=""/>
        <dsp:cNvSpPr/>
      </dsp:nvSpPr>
      <dsp:spPr>
        <a:xfrm>
          <a:off x="2444451" y="1340923"/>
          <a:ext cx="1942019" cy="8957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অমাধ্যম অনুমান</a:t>
          </a:r>
        </a:p>
      </dsp:txBody>
      <dsp:txXfrm>
        <a:off x="2470688" y="1367160"/>
        <a:ext cx="1889545" cy="843318"/>
      </dsp:txXfrm>
    </dsp:sp>
    <dsp:sp modelId="{0D58FC19-F4FC-450C-963D-2C2C2B7B455B}">
      <dsp:nvSpPr>
        <dsp:cNvPr id="0" name=""/>
        <dsp:cNvSpPr/>
      </dsp:nvSpPr>
      <dsp:spPr>
        <a:xfrm>
          <a:off x="136260" y="3389944"/>
          <a:ext cx="1067384" cy="67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16799-F21C-4B99-8C78-2A222B40451D}">
      <dsp:nvSpPr>
        <dsp:cNvPr id="0" name=""/>
        <dsp:cNvSpPr/>
      </dsp:nvSpPr>
      <dsp:spPr>
        <a:xfrm>
          <a:off x="254858" y="3502612"/>
          <a:ext cx="1067384" cy="677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আর্তন</a:t>
          </a:r>
        </a:p>
      </dsp:txBody>
      <dsp:txXfrm>
        <a:off x="274710" y="3522464"/>
        <a:ext cx="1027680" cy="638084"/>
      </dsp:txXfrm>
    </dsp:sp>
    <dsp:sp modelId="{D00BB629-D415-4FEC-B951-8229A1DBA19E}">
      <dsp:nvSpPr>
        <dsp:cNvPr id="0" name=""/>
        <dsp:cNvSpPr/>
      </dsp:nvSpPr>
      <dsp:spPr>
        <a:xfrm>
          <a:off x="1498639" y="3370064"/>
          <a:ext cx="1067384" cy="67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15EE6-4D7D-478A-8874-4012A495101F}">
      <dsp:nvSpPr>
        <dsp:cNvPr id="0" name=""/>
        <dsp:cNvSpPr/>
      </dsp:nvSpPr>
      <dsp:spPr>
        <a:xfrm>
          <a:off x="1617237" y="3482733"/>
          <a:ext cx="1067384" cy="677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প্রতিবর্তন</a:t>
          </a:r>
        </a:p>
      </dsp:txBody>
      <dsp:txXfrm>
        <a:off x="1637089" y="3502585"/>
        <a:ext cx="1027680" cy="638084"/>
      </dsp:txXfrm>
    </dsp:sp>
    <dsp:sp modelId="{ACE47E65-E637-48B1-8160-C4D533195201}">
      <dsp:nvSpPr>
        <dsp:cNvPr id="0" name=""/>
        <dsp:cNvSpPr/>
      </dsp:nvSpPr>
      <dsp:spPr>
        <a:xfrm>
          <a:off x="2913865" y="3389944"/>
          <a:ext cx="1067384" cy="67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036667-397B-4732-8B4D-349D9FFB066C}">
      <dsp:nvSpPr>
        <dsp:cNvPr id="0" name=""/>
        <dsp:cNvSpPr/>
      </dsp:nvSpPr>
      <dsp:spPr>
        <a:xfrm>
          <a:off x="3032463" y="3502612"/>
          <a:ext cx="1067384" cy="677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প্রতি-আবর্তন</a:t>
          </a:r>
        </a:p>
      </dsp:txBody>
      <dsp:txXfrm>
        <a:off x="3052315" y="3522464"/>
        <a:ext cx="1027680" cy="638084"/>
      </dsp:txXfrm>
    </dsp:sp>
    <dsp:sp modelId="{75B8A3D8-FB04-4F34-ACF4-1692B8C58DCB}">
      <dsp:nvSpPr>
        <dsp:cNvPr id="0" name=""/>
        <dsp:cNvSpPr/>
      </dsp:nvSpPr>
      <dsp:spPr>
        <a:xfrm>
          <a:off x="4369000" y="3389944"/>
          <a:ext cx="1067384" cy="67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756EA-340C-446A-910A-8A13C6D482F4}">
      <dsp:nvSpPr>
        <dsp:cNvPr id="0" name=""/>
        <dsp:cNvSpPr/>
      </dsp:nvSpPr>
      <dsp:spPr>
        <a:xfrm>
          <a:off x="4487598" y="3502612"/>
          <a:ext cx="1067384" cy="677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অন্তরাবর্তন</a:t>
          </a:r>
        </a:p>
      </dsp:txBody>
      <dsp:txXfrm>
        <a:off x="4507450" y="3522464"/>
        <a:ext cx="1027680" cy="638084"/>
      </dsp:txXfrm>
    </dsp:sp>
    <dsp:sp modelId="{C850A362-8649-4AA6-A87D-CF2D2ADABD3F}">
      <dsp:nvSpPr>
        <dsp:cNvPr id="0" name=""/>
        <dsp:cNvSpPr/>
      </dsp:nvSpPr>
      <dsp:spPr>
        <a:xfrm>
          <a:off x="7792000" y="1237357"/>
          <a:ext cx="2293573" cy="9558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C4B8C-434F-4B1A-90B3-1F6A03595668}">
      <dsp:nvSpPr>
        <dsp:cNvPr id="0" name=""/>
        <dsp:cNvSpPr/>
      </dsp:nvSpPr>
      <dsp:spPr>
        <a:xfrm>
          <a:off x="7910598" y="1350026"/>
          <a:ext cx="2293573" cy="955851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মাধ্যম অনুমান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(সহানুমান)</a:t>
          </a:r>
        </a:p>
      </dsp:txBody>
      <dsp:txXfrm>
        <a:off x="7938594" y="1378022"/>
        <a:ext cx="2237581" cy="899859"/>
      </dsp:txXfrm>
    </dsp:sp>
    <dsp:sp modelId="{DC881E4C-C310-4C8B-84D6-64EA1F639F08}">
      <dsp:nvSpPr>
        <dsp:cNvPr id="0" name=""/>
        <dsp:cNvSpPr/>
      </dsp:nvSpPr>
      <dsp:spPr>
        <a:xfrm>
          <a:off x="6135075" y="3545103"/>
          <a:ext cx="1067384" cy="67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BDAB25-E70E-4418-B3B7-C175BF05FA75}">
      <dsp:nvSpPr>
        <dsp:cNvPr id="0" name=""/>
        <dsp:cNvSpPr/>
      </dsp:nvSpPr>
      <dsp:spPr>
        <a:xfrm>
          <a:off x="6253673" y="3657772"/>
          <a:ext cx="1067384" cy="677788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  <a:alpha val="9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অমিশ্র সহানুমান</a:t>
          </a:r>
        </a:p>
      </dsp:txBody>
      <dsp:txXfrm>
        <a:off x="6273525" y="3677624"/>
        <a:ext cx="1027680" cy="638084"/>
      </dsp:txXfrm>
    </dsp:sp>
    <dsp:sp modelId="{374B9C24-1DB6-4834-ADB9-4735FF5D3A8B}">
      <dsp:nvSpPr>
        <dsp:cNvPr id="0" name=""/>
        <dsp:cNvSpPr/>
      </dsp:nvSpPr>
      <dsp:spPr>
        <a:xfrm>
          <a:off x="1831113" y="5168696"/>
          <a:ext cx="1067384" cy="67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BE010-1A9B-40AF-8FB8-5BFCE5738D3C}">
      <dsp:nvSpPr>
        <dsp:cNvPr id="0" name=""/>
        <dsp:cNvSpPr/>
      </dsp:nvSpPr>
      <dsp:spPr>
        <a:xfrm>
          <a:off x="1949711" y="5281364"/>
          <a:ext cx="1067384" cy="677788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  <a:alpha val="9000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প্রাকল্পিক</a:t>
          </a:r>
        </a:p>
      </dsp:txBody>
      <dsp:txXfrm>
        <a:off x="1969563" y="5301216"/>
        <a:ext cx="1027680" cy="638084"/>
      </dsp:txXfrm>
    </dsp:sp>
    <dsp:sp modelId="{4C25A9A9-AF17-42C9-96A6-B703F4460866}">
      <dsp:nvSpPr>
        <dsp:cNvPr id="0" name=""/>
        <dsp:cNvSpPr/>
      </dsp:nvSpPr>
      <dsp:spPr>
        <a:xfrm>
          <a:off x="3477822" y="5221699"/>
          <a:ext cx="1067384" cy="67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052A5-F8B2-4E19-AD98-A09D56B0CE95}">
      <dsp:nvSpPr>
        <dsp:cNvPr id="0" name=""/>
        <dsp:cNvSpPr/>
      </dsp:nvSpPr>
      <dsp:spPr>
        <a:xfrm>
          <a:off x="3596420" y="5334367"/>
          <a:ext cx="1067384" cy="677788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  <a:alpha val="9000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বৈকল্পিক</a:t>
          </a:r>
        </a:p>
      </dsp:txBody>
      <dsp:txXfrm>
        <a:off x="3616272" y="5354219"/>
        <a:ext cx="1027680" cy="638084"/>
      </dsp:txXfrm>
    </dsp:sp>
    <dsp:sp modelId="{29F59512-4A22-4FFC-B789-7B97A1AA496C}">
      <dsp:nvSpPr>
        <dsp:cNvPr id="0" name=""/>
        <dsp:cNvSpPr/>
      </dsp:nvSpPr>
      <dsp:spPr>
        <a:xfrm>
          <a:off x="33920" y="5135925"/>
          <a:ext cx="1067384" cy="67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B1EA3-7229-4054-A133-CD3C554DED64}">
      <dsp:nvSpPr>
        <dsp:cNvPr id="0" name=""/>
        <dsp:cNvSpPr/>
      </dsp:nvSpPr>
      <dsp:spPr>
        <a:xfrm>
          <a:off x="152518" y="5248593"/>
          <a:ext cx="1067384" cy="677788"/>
        </a:xfrm>
        <a:prstGeom prst="roundRect">
          <a:avLst>
            <a:gd name="adj" fmla="val 10000"/>
          </a:avLst>
        </a:prstGeom>
        <a:solidFill>
          <a:schemeClr val="bg1">
            <a:lumMod val="20000"/>
            <a:lumOff val="80000"/>
            <a:alpha val="9000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নিরপেক্ষ</a:t>
          </a:r>
        </a:p>
      </dsp:txBody>
      <dsp:txXfrm>
        <a:off x="172370" y="5268445"/>
        <a:ext cx="1027680" cy="638084"/>
      </dsp:txXfrm>
    </dsp:sp>
    <dsp:sp modelId="{3A9FE99B-2971-4091-8E62-4CB8070A3448}">
      <dsp:nvSpPr>
        <dsp:cNvPr id="0" name=""/>
        <dsp:cNvSpPr/>
      </dsp:nvSpPr>
      <dsp:spPr>
        <a:xfrm>
          <a:off x="9975903" y="3545103"/>
          <a:ext cx="1067384" cy="671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0FD7B-DB87-4B39-9FE0-49FEE3C7839B}">
      <dsp:nvSpPr>
        <dsp:cNvPr id="0" name=""/>
        <dsp:cNvSpPr/>
      </dsp:nvSpPr>
      <dsp:spPr>
        <a:xfrm>
          <a:off x="10094502" y="3657772"/>
          <a:ext cx="1067384" cy="671166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মিশ্র সহানুমান</a:t>
          </a:r>
        </a:p>
      </dsp:txBody>
      <dsp:txXfrm>
        <a:off x="10114160" y="3677430"/>
        <a:ext cx="1028068" cy="631850"/>
      </dsp:txXfrm>
    </dsp:sp>
    <dsp:sp modelId="{05165742-7F6A-425B-92C4-191F79AC343E}">
      <dsp:nvSpPr>
        <dsp:cNvPr id="0" name=""/>
        <dsp:cNvSpPr/>
      </dsp:nvSpPr>
      <dsp:spPr>
        <a:xfrm>
          <a:off x="6601419" y="5332046"/>
          <a:ext cx="1067384" cy="67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55E23-7280-4591-A837-A9FC854A9F20}">
      <dsp:nvSpPr>
        <dsp:cNvPr id="0" name=""/>
        <dsp:cNvSpPr/>
      </dsp:nvSpPr>
      <dsp:spPr>
        <a:xfrm>
          <a:off x="6720018" y="5444715"/>
          <a:ext cx="1067384" cy="67778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প্রাকল্পিক</a:t>
          </a:r>
        </a:p>
      </dsp:txBody>
      <dsp:txXfrm>
        <a:off x="6739870" y="5464567"/>
        <a:ext cx="1027680" cy="638084"/>
      </dsp:txXfrm>
    </dsp:sp>
    <dsp:sp modelId="{2239139C-C32B-44A2-8C66-57FB073273F9}">
      <dsp:nvSpPr>
        <dsp:cNvPr id="0" name=""/>
        <dsp:cNvSpPr/>
      </dsp:nvSpPr>
      <dsp:spPr>
        <a:xfrm>
          <a:off x="8595114" y="5332046"/>
          <a:ext cx="1067384" cy="67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F8EF1-77A3-46D7-AA88-65B642A50FE0}">
      <dsp:nvSpPr>
        <dsp:cNvPr id="0" name=""/>
        <dsp:cNvSpPr/>
      </dsp:nvSpPr>
      <dsp:spPr>
        <a:xfrm>
          <a:off x="8713712" y="5444715"/>
          <a:ext cx="1067384" cy="67778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বৈকল্পিক</a:t>
          </a:r>
        </a:p>
      </dsp:txBody>
      <dsp:txXfrm>
        <a:off x="8733564" y="5464567"/>
        <a:ext cx="1027680" cy="638084"/>
      </dsp:txXfrm>
    </dsp:sp>
    <dsp:sp modelId="{B5AB4BED-879D-4FB5-8675-F737ED041292}">
      <dsp:nvSpPr>
        <dsp:cNvPr id="0" name=""/>
        <dsp:cNvSpPr/>
      </dsp:nvSpPr>
      <dsp:spPr>
        <a:xfrm>
          <a:off x="10332882" y="5332046"/>
          <a:ext cx="1067384" cy="6777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22D6E-72E3-499E-8D04-F62110C99B4E}">
      <dsp:nvSpPr>
        <dsp:cNvPr id="0" name=""/>
        <dsp:cNvSpPr/>
      </dsp:nvSpPr>
      <dsp:spPr>
        <a:xfrm>
          <a:off x="10451480" y="5444715"/>
          <a:ext cx="1067384" cy="677788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prstTxWarp prst="textPlain">
            <a:avLst/>
          </a:prstTxWarp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দ্বিকল্প</a:t>
          </a:r>
        </a:p>
      </dsp:txBody>
      <dsp:txXfrm>
        <a:off x="10471332" y="5464567"/>
        <a:ext cx="1027680" cy="638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6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56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398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62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88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2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263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7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14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05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8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46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27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3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662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2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99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0.wav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audio" Target="../media/audio3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audio" Target="../media/audio2.wav"/><Relationship Id="rId7" Type="http://schemas.openxmlformats.org/officeDocument/2006/relationships/diagramLayout" Target="../diagrams/layout4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audio" Target="../media/audio4.wav"/><Relationship Id="rId5" Type="http://schemas.openxmlformats.org/officeDocument/2006/relationships/image" Target="../media/image23.gif"/><Relationship Id="rId10" Type="http://schemas.microsoft.com/office/2007/relationships/diagramDrawing" Target="../diagrams/drawing4.xml"/><Relationship Id="rId4" Type="http://schemas.openxmlformats.org/officeDocument/2006/relationships/image" Target="../media/image22.jpg"/><Relationship Id="rId9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00442" y="6338142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1D60A52-0160-4B2C-9689-5B97800493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51791" y="227012"/>
            <a:ext cx="11701670" cy="6403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1EDD89C-9963-42CE-B2DD-332923BE1E3A}"/>
              </a:ext>
            </a:extLst>
          </p:cNvPr>
          <p:cNvSpPr txBox="1"/>
          <p:nvPr/>
        </p:nvSpPr>
        <p:spPr>
          <a:xfrm>
            <a:off x="3012141" y="524435"/>
            <a:ext cx="6131859" cy="1640541"/>
          </a:xfrm>
          <a:prstGeom prst="flowChartTerminator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lvl="0"/>
            <a:r>
              <a:rPr lang="en-US" sz="2398" b="1" i="1">
                <a:ln w="12700">
                  <a:noFill/>
                  <a:prstDash val="solid"/>
                </a:ln>
                <a:solidFill>
                  <a:srgbClr val="FFFF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বিস্ </a:t>
            </a:r>
            <a:r>
              <a:rPr lang="en-US" sz="2398" b="1" i="1" err="1">
                <a:ln w="12700">
                  <a:noFill/>
                  <a:prstDash val="solid"/>
                </a:ln>
                <a:solidFill>
                  <a:srgbClr val="FFFF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মিল্লাহীর</a:t>
            </a:r>
            <a:r>
              <a:rPr lang="en-US" sz="2398" b="1" i="1">
                <a:ln w="12700">
                  <a:noFill/>
                  <a:prstDash val="solid"/>
                </a:ln>
                <a:solidFill>
                  <a:srgbClr val="FFFF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bn-IN" sz="2398" b="1" i="1">
                <a:ln w="12700">
                  <a:noFill/>
                  <a:prstDash val="solid"/>
                </a:ln>
                <a:solidFill>
                  <a:srgbClr val="FFFFFF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রাহ‌মানীর রাহীম</a:t>
            </a:r>
            <a:endParaRPr lang="en-US" sz="2398" b="1" i="1">
              <a:ln w="12700">
                <a:noFill/>
                <a:prstDash val="solid"/>
              </a:ln>
              <a:solidFill>
                <a:srgbClr val="FFFFFF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573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3240741"/>
            <a:ext cx="12192000" cy="37248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349707-E3DC-46F8-9520-8D09B02BC4FF}"/>
              </a:ext>
            </a:extLst>
          </p:cNvPr>
          <p:cNvSpPr txBox="1"/>
          <p:nvPr/>
        </p:nvSpPr>
        <p:spPr>
          <a:xfrm>
            <a:off x="403412" y="712694"/>
            <a:ext cx="11057116" cy="5604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কোনো </a:t>
            </a:r>
            <a:r>
              <a:rPr lang="en-US" sz="4800">
                <a:solidFill>
                  <a:srgbClr val="FF0000"/>
                </a:solidFill>
              </a:rPr>
              <a:t>শিক্ষার্থী </a:t>
            </a:r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নয়</a:t>
            </a:r>
            <a:r>
              <a:rPr lang="en-US" sz="4800"/>
              <a:t> </a:t>
            </a:r>
            <a:r>
              <a:rPr lang="en-US" sz="4800" smtClean="0">
                <a:solidFill>
                  <a:srgbClr val="CC00FF"/>
                </a:solidFill>
              </a:rPr>
              <a:t>অসৎ------</a:t>
            </a:r>
            <a:r>
              <a:rPr lang="en-US" sz="4800" smtClean="0">
                <a:solidFill>
                  <a:srgbClr val="0BE320"/>
                </a:solidFill>
              </a:rPr>
              <a:t>E</a:t>
            </a:r>
            <a:r>
              <a:rPr lang="en-US" sz="4800" smtClean="0">
                <a:solidFill>
                  <a:srgbClr val="CC00FF"/>
                </a:solidFill>
              </a:rPr>
              <a:t> </a:t>
            </a:r>
            <a:endParaRPr lang="en-US" sz="7200" dirty="0" err="1">
              <a:solidFill>
                <a:srgbClr val="CC00FF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="" xmlns:a16="http://schemas.microsoft.com/office/drawing/2014/main" id="{B302D78F-9F7D-4D75-8C33-1ED3D5216D32}"/>
              </a:ext>
            </a:extLst>
          </p:cNvPr>
          <p:cNvSpPr/>
          <p:nvPr/>
        </p:nvSpPr>
        <p:spPr>
          <a:xfrm>
            <a:off x="2608527" y="1709307"/>
            <a:ext cx="765537" cy="735534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Up 7">
            <a:extLst>
              <a:ext uri="{FF2B5EF4-FFF2-40B4-BE49-F238E27FC236}">
                <a16:creationId xmlns="" xmlns:a16="http://schemas.microsoft.com/office/drawing/2014/main" id="{1AE2899A-BC99-4C55-BB26-AE0ECD560E29}"/>
              </a:ext>
            </a:extLst>
          </p:cNvPr>
          <p:cNvSpPr/>
          <p:nvPr/>
        </p:nvSpPr>
        <p:spPr>
          <a:xfrm>
            <a:off x="5996794" y="1652562"/>
            <a:ext cx="765537" cy="7355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="" xmlns:a16="http://schemas.microsoft.com/office/drawing/2014/main" id="{EA8E1BE1-3927-4C34-9B49-47DECCF53C7A}"/>
              </a:ext>
            </a:extLst>
          </p:cNvPr>
          <p:cNvSpPr/>
          <p:nvPr/>
        </p:nvSpPr>
        <p:spPr>
          <a:xfrm>
            <a:off x="8132844" y="1660538"/>
            <a:ext cx="765537" cy="735534"/>
          </a:xfrm>
          <a:prstGeom prst="upArrow">
            <a:avLst/>
          </a:prstGeom>
          <a:solidFill>
            <a:srgbClr val="CC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FF"/>
              </a:solidFill>
            </a:endParaRPr>
          </a:p>
        </p:txBody>
      </p:sp>
      <p:sp>
        <p:nvSpPr>
          <p:cNvPr id="10" name="Cube 9">
            <a:extLst>
              <a:ext uri="{FF2B5EF4-FFF2-40B4-BE49-F238E27FC236}">
                <a16:creationId xmlns="" xmlns:a16="http://schemas.microsoft.com/office/drawing/2014/main" id="{2BB845E8-BD55-471C-AC65-3777388B0827}"/>
              </a:ext>
            </a:extLst>
          </p:cNvPr>
          <p:cNvSpPr/>
          <p:nvPr/>
        </p:nvSpPr>
        <p:spPr>
          <a:xfrm>
            <a:off x="1841692" y="2737483"/>
            <a:ext cx="2299205" cy="406171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/>
              <a:t>উদ্দেশ্য</a:t>
            </a:r>
          </a:p>
        </p:txBody>
      </p:sp>
      <p:sp>
        <p:nvSpPr>
          <p:cNvPr id="11" name="Cube 10">
            <a:extLst>
              <a:ext uri="{FF2B5EF4-FFF2-40B4-BE49-F238E27FC236}">
                <a16:creationId xmlns="" xmlns:a16="http://schemas.microsoft.com/office/drawing/2014/main" id="{D0B205E7-D046-48E0-8F5F-5BD1FEBD62EB}"/>
              </a:ext>
            </a:extLst>
          </p:cNvPr>
          <p:cNvSpPr/>
          <p:nvPr/>
        </p:nvSpPr>
        <p:spPr>
          <a:xfrm>
            <a:off x="5537180" y="2737482"/>
            <a:ext cx="1684765" cy="406171"/>
          </a:xfrm>
          <a:prstGeom prst="cube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সংযোজক</a:t>
            </a:r>
          </a:p>
        </p:txBody>
      </p:sp>
      <p:sp>
        <p:nvSpPr>
          <p:cNvPr id="12" name="Cube 11">
            <a:extLst>
              <a:ext uri="{FF2B5EF4-FFF2-40B4-BE49-F238E27FC236}">
                <a16:creationId xmlns="" xmlns:a16="http://schemas.microsoft.com/office/drawing/2014/main" id="{626263AC-AA9A-4996-84AE-1CB8804B6D2A}"/>
              </a:ext>
            </a:extLst>
          </p:cNvPr>
          <p:cNvSpPr/>
          <p:nvPr/>
        </p:nvSpPr>
        <p:spPr>
          <a:xfrm>
            <a:off x="7673228" y="2737483"/>
            <a:ext cx="1684765" cy="406171"/>
          </a:xfrm>
          <a:prstGeom prst="cube">
            <a:avLst/>
          </a:prstGeom>
          <a:solidFill>
            <a:srgbClr val="CC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/>
              <a:t>বিধেয়</a:t>
            </a:r>
          </a:p>
        </p:txBody>
      </p:sp>
      <p:sp>
        <p:nvSpPr>
          <p:cNvPr id="14" name="Arrow: Up 8">
            <a:extLst>
              <a:ext uri="{FF2B5EF4-FFF2-40B4-BE49-F238E27FC236}">
                <a16:creationId xmlns="" xmlns:a16="http://schemas.microsoft.com/office/drawing/2014/main" id="{EA8E1BE1-3927-4C34-9B49-47DECCF53C7A}"/>
              </a:ext>
            </a:extLst>
          </p:cNvPr>
          <p:cNvSpPr/>
          <p:nvPr/>
        </p:nvSpPr>
        <p:spPr>
          <a:xfrm>
            <a:off x="10720179" y="1660538"/>
            <a:ext cx="740349" cy="735534"/>
          </a:xfrm>
          <a:prstGeom prst="upArrow">
            <a:avLst/>
          </a:prstGeom>
          <a:solidFill>
            <a:srgbClr val="0BE32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FF"/>
              </a:solidFill>
            </a:endParaRPr>
          </a:p>
        </p:txBody>
      </p:sp>
      <p:sp>
        <p:nvSpPr>
          <p:cNvPr id="15" name="Cube 14">
            <a:extLst>
              <a:ext uri="{FF2B5EF4-FFF2-40B4-BE49-F238E27FC236}">
                <a16:creationId xmlns="" xmlns:a16="http://schemas.microsoft.com/office/drawing/2014/main" id="{626263AC-AA9A-4996-84AE-1CB8804B6D2A}"/>
              </a:ext>
            </a:extLst>
          </p:cNvPr>
          <p:cNvSpPr/>
          <p:nvPr/>
        </p:nvSpPr>
        <p:spPr>
          <a:xfrm>
            <a:off x="10275686" y="2737483"/>
            <a:ext cx="1629332" cy="406171"/>
          </a:xfrm>
          <a:prstGeom prst="cube">
            <a:avLst/>
          </a:prstGeom>
          <a:solidFill>
            <a:srgbClr val="0BE32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বাক্য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995" y="276527"/>
            <a:ext cx="21645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mtClean="0"/>
              <a:t>আশ্রয়বাক্য</a:t>
            </a:r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06349707-E3DC-46F8-9520-8D09B02BC4FF}"/>
              </a:ext>
            </a:extLst>
          </p:cNvPr>
          <p:cNvSpPr txBox="1"/>
          <p:nvPr/>
        </p:nvSpPr>
        <p:spPr>
          <a:xfrm>
            <a:off x="183888" y="3860414"/>
            <a:ext cx="11282082" cy="5604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smtClean="0">
                <a:solidFill>
                  <a:srgbClr val="CC00FF"/>
                </a:solidFill>
              </a:rPr>
              <a:t>কোনো অসৎ </a:t>
            </a:r>
            <a:r>
              <a:rPr lang="en-US" sz="4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নয়</a:t>
            </a:r>
            <a:r>
              <a:rPr lang="en-US" sz="4800"/>
              <a:t> </a:t>
            </a:r>
            <a:r>
              <a:rPr lang="en-US" sz="4800">
                <a:solidFill>
                  <a:srgbClr val="FF0000"/>
                </a:solidFill>
              </a:rPr>
              <a:t>শিক্ষার্থী </a:t>
            </a:r>
            <a:r>
              <a:rPr lang="en-US" sz="4800" smtClean="0">
                <a:solidFill>
                  <a:srgbClr val="CC00FF"/>
                </a:solidFill>
              </a:rPr>
              <a:t>------</a:t>
            </a:r>
            <a:r>
              <a:rPr lang="en-US" sz="4800" smtClean="0">
                <a:solidFill>
                  <a:srgbClr val="0BE320"/>
                </a:solidFill>
              </a:rPr>
              <a:t>E</a:t>
            </a:r>
            <a:r>
              <a:rPr lang="en-US" sz="4800" smtClean="0">
                <a:solidFill>
                  <a:srgbClr val="CC00FF"/>
                </a:solidFill>
              </a:rPr>
              <a:t> </a:t>
            </a:r>
            <a:endParaRPr lang="en-US" sz="7200" dirty="0" err="1">
              <a:solidFill>
                <a:srgbClr val="CC00FF"/>
              </a:solidFill>
            </a:endParaRPr>
          </a:p>
        </p:txBody>
      </p:sp>
      <p:sp>
        <p:nvSpPr>
          <p:cNvPr id="46" name="Arrow: Up 6">
            <a:extLst>
              <a:ext uri="{FF2B5EF4-FFF2-40B4-BE49-F238E27FC236}">
                <a16:creationId xmlns="" xmlns:a16="http://schemas.microsoft.com/office/drawing/2014/main" id="{B302D78F-9F7D-4D75-8C33-1ED3D5216D32}"/>
              </a:ext>
            </a:extLst>
          </p:cNvPr>
          <p:cNvSpPr/>
          <p:nvPr/>
        </p:nvSpPr>
        <p:spPr>
          <a:xfrm>
            <a:off x="2389003" y="4857027"/>
            <a:ext cx="765537" cy="735534"/>
          </a:xfrm>
          <a:prstGeom prst="upArrow">
            <a:avLst/>
          </a:prstGeom>
          <a:solidFill>
            <a:srgbClr val="CC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Up 7">
            <a:extLst>
              <a:ext uri="{FF2B5EF4-FFF2-40B4-BE49-F238E27FC236}">
                <a16:creationId xmlns="" xmlns:a16="http://schemas.microsoft.com/office/drawing/2014/main" id="{1AE2899A-BC99-4C55-BB26-AE0ECD560E29}"/>
              </a:ext>
            </a:extLst>
          </p:cNvPr>
          <p:cNvSpPr/>
          <p:nvPr/>
        </p:nvSpPr>
        <p:spPr>
          <a:xfrm>
            <a:off x="5277176" y="4857027"/>
            <a:ext cx="765537" cy="735534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Up 8">
            <a:extLst>
              <a:ext uri="{FF2B5EF4-FFF2-40B4-BE49-F238E27FC236}">
                <a16:creationId xmlns="" xmlns:a16="http://schemas.microsoft.com/office/drawing/2014/main" id="{EA8E1BE1-3927-4C34-9B49-47DECCF53C7A}"/>
              </a:ext>
            </a:extLst>
          </p:cNvPr>
          <p:cNvSpPr/>
          <p:nvPr/>
        </p:nvSpPr>
        <p:spPr>
          <a:xfrm>
            <a:off x="7913320" y="4808258"/>
            <a:ext cx="765537" cy="735534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FF"/>
              </a:solidFill>
            </a:endParaRPr>
          </a:p>
        </p:txBody>
      </p:sp>
      <p:sp>
        <p:nvSpPr>
          <p:cNvPr id="49" name="Cube 48">
            <a:extLst>
              <a:ext uri="{FF2B5EF4-FFF2-40B4-BE49-F238E27FC236}">
                <a16:creationId xmlns="" xmlns:a16="http://schemas.microsoft.com/office/drawing/2014/main" id="{2BB845E8-BD55-471C-AC65-3777388B0827}"/>
              </a:ext>
            </a:extLst>
          </p:cNvPr>
          <p:cNvSpPr/>
          <p:nvPr/>
        </p:nvSpPr>
        <p:spPr>
          <a:xfrm>
            <a:off x="1622168" y="5885203"/>
            <a:ext cx="2299205" cy="406171"/>
          </a:xfrm>
          <a:prstGeom prst="cube">
            <a:avLst/>
          </a:prstGeom>
          <a:solidFill>
            <a:srgbClr val="CC00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/>
              <a:t>উদ্দেশ্য</a:t>
            </a:r>
          </a:p>
        </p:txBody>
      </p:sp>
      <p:sp>
        <p:nvSpPr>
          <p:cNvPr id="50" name="Cube 49">
            <a:extLst>
              <a:ext uri="{FF2B5EF4-FFF2-40B4-BE49-F238E27FC236}">
                <a16:creationId xmlns="" xmlns:a16="http://schemas.microsoft.com/office/drawing/2014/main" id="{D0B205E7-D046-48E0-8F5F-5BD1FEBD62EB}"/>
              </a:ext>
            </a:extLst>
          </p:cNvPr>
          <p:cNvSpPr/>
          <p:nvPr/>
        </p:nvSpPr>
        <p:spPr>
          <a:xfrm>
            <a:off x="4817562" y="5941947"/>
            <a:ext cx="1684765" cy="406171"/>
          </a:xfrm>
          <a:prstGeom prst="cube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সংযোজক</a:t>
            </a:r>
          </a:p>
        </p:txBody>
      </p:sp>
      <p:sp>
        <p:nvSpPr>
          <p:cNvPr id="51" name="Cube 50">
            <a:extLst>
              <a:ext uri="{FF2B5EF4-FFF2-40B4-BE49-F238E27FC236}">
                <a16:creationId xmlns="" xmlns:a16="http://schemas.microsoft.com/office/drawing/2014/main" id="{626263AC-AA9A-4996-84AE-1CB8804B6D2A}"/>
              </a:ext>
            </a:extLst>
          </p:cNvPr>
          <p:cNvSpPr/>
          <p:nvPr/>
        </p:nvSpPr>
        <p:spPr>
          <a:xfrm>
            <a:off x="7453704" y="5885203"/>
            <a:ext cx="1684765" cy="406171"/>
          </a:xfrm>
          <a:prstGeom prst="cube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/>
              <a:t>বিধেয়</a:t>
            </a:r>
          </a:p>
        </p:txBody>
      </p:sp>
      <p:sp>
        <p:nvSpPr>
          <p:cNvPr id="52" name="Arrow: Up 8">
            <a:extLst>
              <a:ext uri="{FF2B5EF4-FFF2-40B4-BE49-F238E27FC236}">
                <a16:creationId xmlns="" xmlns:a16="http://schemas.microsoft.com/office/drawing/2014/main" id="{EA8E1BE1-3927-4C34-9B49-47DECCF53C7A}"/>
              </a:ext>
            </a:extLst>
          </p:cNvPr>
          <p:cNvSpPr/>
          <p:nvPr/>
        </p:nvSpPr>
        <p:spPr>
          <a:xfrm>
            <a:off x="10720179" y="4808258"/>
            <a:ext cx="740349" cy="735534"/>
          </a:xfrm>
          <a:prstGeom prst="upArrow">
            <a:avLst/>
          </a:prstGeom>
          <a:solidFill>
            <a:srgbClr val="0BE32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FF"/>
              </a:solidFill>
            </a:endParaRPr>
          </a:p>
        </p:txBody>
      </p:sp>
      <p:sp>
        <p:nvSpPr>
          <p:cNvPr id="53" name="Cube 52">
            <a:extLst>
              <a:ext uri="{FF2B5EF4-FFF2-40B4-BE49-F238E27FC236}">
                <a16:creationId xmlns="" xmlns:a16="http://schemas.microsoft.com/office/drawing/2014/main" id="{626263AC-AA9A-4996-84AE-1CB8804B6D2A}"/>
              </a:ext>
            </a:extLst>
          </p:cNvPr>
          <p:cNvSpPr/>
          <p:nvPr/>
        </p:nvSpPr>
        <p:spPr>
          <a:xfrm>
            <a:off x="10275686" y="5885203"/>
            <a:ext cx="1629332" cy="406171"/>
          </a:xfrm>
          <a:prstGeom prst="cube">
            <a:avLst/>
          </a:prstGeom>
          <a:solidFill>
            <a:srgbClr val="0BE32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বাক্য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4471" y="3424247"/>
            <a:ext cx="216453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mtClean="0"/>
              <a:t>আশ্রয়বাক্য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69 0.09444 L 0.00196 -0.1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6 0.05 L 0.00898 -0.1233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82 0.10162 L -0.00365 -0.12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52 0.10162 L 0.03046 -0.10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1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69 0.09444 L 0.00196 -0.151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23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56 0.05 L 0.00899 -0.123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6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82 0.10162 L -0.00365 -0.126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4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352 0.10162 L 0.03046 -0.10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1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46" grpId="0" animBg="1"/>
      <p:bldP spid="47" grpId="0" animBg="1"/>
      <p:bldP spid="48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941" y="295834"/>
            <a:ext cx="11631706" cy="633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3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4882D9-F03E-4D8C-B610-CEA309A59BE8}"/>
              </a:ext>
            </a:extLst>
          </p:cNvPr>
          <p:cNvSpPr txBox="1"/>
          <p:nvPr/>
        </p:nvSpPr>
        <p:spPr>
          <a:xfrm>
            <a:off x="3081130" y="121024"/>
            <a:ext cx="6029740" cy="861759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আবর্তনের </a:t>
            </a:r>
            <a:r>
              <a:rPr lang="en-US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নিয়ামাবলি</a:t>
            </a:r>
            <a:endParaRPr lang="en-US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871" y="1157184"/>
            <a:ext cx="11618258" cy="547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47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68616" y="161366"/>
            <a:ext cx="4698610" cy="753034"/>
          </a:xfrm>
          <a:prstGeom prst="rect">
            <a:avLst/>
          </a:prstGeom>
        </p:spPr>
        <p:txBody>
          <a:bodyPr wrap="none">
            <a:prstTxWarp prst="textPlain">
              <a:avLst>
                <a:gd name="adj" fmla="val 47305"/>
              </a:avLst>
            </a:prstTxWarp>
            <a:spAutoFit/>
          </a:bodyPr>
          <a:lstStyle/>
          <a:p>
            <a:r>
              <a:rPr lang="as-IN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আবর্তনের প্রকারভেদ </a:t>
            </a: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8280" t="25258"/>
          <a:stretch/>
        </p:blipFill>
        <p:spPr>
          <a:xfrm>
            <a:off x="449133" y="1160339"/>
            <a:ext cx="11537576" cy="535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4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3CA589C-7924-402B-8BA9-D43629EE6D65}"/>
              </a:ext>
            </a:extLst>
          </p:cNvPr>
          <p:cNvSpPr/>
          <p:nvPr/>
        </p:nvSpPr>
        <p:spPr>
          <a:xfrm>
            <a:off x="513389" y="313032"/>
            <a:ext cx="4109347" cy="8305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798" b="1">
                <a:ln w="0"/>
                <a:solidFill>
                  <a:srgbClr val="F80CE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GKK </a:t>
            </a:r>
            <a:r>
              <a:rPr lang="en-US" sz="4798" b="1" err="1">
                <a:ln w="0"/>
                <a:solidFill>
                  <a:srgbClr val="F80CE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r>
              <a:rPr lang="en-US" sz="4798" b="1">
                <a:ln w="0"/>
                <a:solidFill>
                  <a:srgbClr val="F80CE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5FBAF8-9870-4B65-9FEA-CA5FF95FB07D}"/>
              </a:ext>
            </a:extLst>
          </p:cNvPr>
          <p:cNvSpPr txBox="1"/>
          <p:nvPr/>
        </p:nvSpPr>
        <p:spPr>
          <a:xfrm>
            <a:off x="513389" y="1362996"/>
            <a:ext cx="11575554" cy="477611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প্রশ্ন-১. </a:t>
            </a:r>
            <a:r>
              <a:rPr lang="en-US" sz="2400" b="1" smtClean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আবর্তন প্রধানত </a:t>
            </a:r>
            <a:r>
              <a:rPr lang="en-US" sz="2400" b="1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কয় প্রকার? </a:t>
            </a:r>
          </a:p>
          <a:p>
            <a:pPr algn="just"/>
            <a:r>
              <a:rPr lang="en-US" sz="2400" b="1">
                <a:ln w="0">
                  <a:noFill/>
                </a:ln>
                <a:solidFill>
                  <a:srgbClr val="1AFA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rshoLipi" panose="02000500020000020004" pitchFamily="1" charset="0"/>
                <a:cs typeface="AdorshoLipi" panose="02000500020000020004" pitchFamily="1" charset="0"/>
              </a:rPr>
              <a:t>প্রশ্ন-২. </a:t>
            </a:r>
            <a:r>
              <a:rPr lang="en-US" sz="2400" b="1" smtClean="0">
                <a:ln w="0">
                  <a:noFill/>
                </a:ln>
                <a:solidFill>
                  <a:srgbClr val="1AFA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rshoLipi" panose="02000500020000020004" pitchFamily="1" charset="0"/>
                <a:cs typeface="AdorshoLipi" panose="02000500020000020004" pitchFamily="1" charset="0"/>
              </a:rPr>
              <a:t>আবর্তনে </a:t>
            </a:r>
            <a:r>
              <a:rPr lang="en-US" sz="2400" b="1">
                <a:ln w="0">
                  <a:noFill/>
                </a:ln>
                <a:solidFill>
                  <a:srgbClr val="1AFA9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rshoLipi" panose="02000500020000020004" pitchFamily="1" charset="0"/>
                <a:cs typeface="AdorshoLipi" panose="02000500020000020004" pitchFamily="1" charset="0"/>
              </a:rPr>
              <a:t>কয়টি আশ্রয়বাক্য থাকে ?</a:t>
            </a:r>
          </a:p>
          <a:p>
            <a:pPr algn="just"/>
            <a:r>
              <a:rPr lang="en-US" sz="2400" b="1" smtClean="0">
                <a:solidFill>
                  <a:srgbClr val="FF00FF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প্রশ্ন-৩. আবর্তনের আশ্রয়বাক্যকে কী বলে?</a:t>
            </a:r>
            <a:endParaRPr lang="en-US" sz="2400" b="1">
              <a:solidFill>
                <a:srgbClr val="FF00FF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655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3428BAC-8B22-4A36-AEC3-952DAB41E4B2}"/>
              </a:ext>
            </a:extLst>
          </p:cNvPr>
          <p:cNvSpPr/>
          <p:nvPr/>
        </p:nvSpPr>
        <p:spPr>
          <a:xfrm>
            <a:off x="397462" y="319674"/>
            <a:ext cx="7339793" cy="74111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598">
                <a:latin typeface="SutonnyMJ" pitchFamily="2" charset="0"/>
                <a:cs typeface="SutonnyMJ" pitchFamily="2" charset="0"/>
              </a:rPr>
              <a:t>GKK </a:t>
            </a:r>
            <a:r>
              <a:rPr lang="en-US" sz="3598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598">
                <a:latin typeface="SutonnyMJ" pitchFamily="2" charset="0"/>
                <a:cs typeface="SutonnyMJ" pitchFamily="2" charset="0"/>
              </a:rPr>
              <a:t> DËi: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DB268F2-2CAC-44DF-A056-196DD13C7EC0}"/>
              </a:ext>
            </a:extLst>
          </p:cNvPr>
          <p:cNvSpPr txBox="1"/>
          <p:nvPr/>
        </p:nvSpPr>
        <p:spPr>
          <a:xfrm>
            <a:off x="251791" y="1577008"/>
            <a:ext cx="11595652" cy="45620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sz="2400" b="1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প্রশ্ন-১. আবর্তন প্রধানত </a:t>
            </a:r>
            <a:r>
              <a:rPr lang="en-US" sz="2400" b="1" smtClean="0">
                <a:solidFill>
                  <a:srgbClr val="FF0000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২ প্রকার। </a:t>
            </a:r>
            <a:endParaRPr lang="en-US" sz="2400" b="1">
              <a:solidFill>
                <a:srgbClr val="FF0000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 algn="just"/>
            <a:r>
              <a:rPr lang="en-US" sz="2400" b="1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rshoLipi" panose="02000500020000020004" pitchFamily="1" charset="0"/>
                <a:cs typeface="AdorshoLipi" panose="02000500020000020004" pitchFamily="1" charset="0"/>
              </a:rPr>
              <a:t>প্রশ্ন-২. আবর্তনে </a:t>
            </a:r>
            <a:r>
              <a:rPr lang="en-US" sz="2400" b="1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rshoLipi" panose="02000500020000020004" pitchFamily="1" charset="0"/>
                <a:cs typeface="AdorshoLipi" panose="02000500020000020004" pitchFamily="1" charset="0"/>
              </a:rPr>
              <a:t>একটি </a:t>
            </a:r>
            <a:r>
              <a:rPr lang="en-US" sz="2400" b="1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rshoLipi" panose="02000500020000020004" pitchFamily="1" charset="0"/>
                <a:cs typeface="AdorshoLipi" panose="02000500020000020004" pitchFamily="1" charset="0"/>
              </a:rPr>
              <a:t>আশ্রয়বাক্য থাকে </a:t>
            </a:r>
            <a:r>
              <a:rPr lang="en-US" sz="2400" b="1" smtClean="0">
                <a:ln w="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dorshoLipi" panose="02000500020000020004" pitchFamily="1" charset="0"/>
                <a:cs typeface="AdorshoLipi" panose="02000500020000020004" pitchFamily="1" charset="0"/>
              </a:rPr>
              <a:t>।</a:t>
            </a:r>
            <a:endParaRPr lang="en-US" sz="2400" b="1">
              <a:ln w="0"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dorshoLipi" panose="02000500020000020004" pitchFamily="1" charset="0"/>
              <a:cs typeface="AdorshoLipi" panose="02000500020000020004" pitchFamily="1" charset="0"/>
            </a:endParaRPr>
          </a:p>
          <a:p>
            <a:pPr algn="just"/>
            <a:r>
              <a:rPr lang="en-US" sz="2400" b="1">
                <a:solidFill>
                  <a:srgbClr val="FF00FF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প্রশ্ন-৩. আবর্তনের আশ্রয়বাক্যকে </a:t>
            </a:r>
            <a:r>
              <a:rPr lang="en-US" sz="2400" b="1" smtClean="0">
                <a:solidFill>
                  <a:srgbClr val="FF00FF"/>
                </a:solidFill>
                <a:latin typeface="AdorshoLipi" panose="02000500020000020004" pitchFamily="1" charset="0"/>
                <a:cs typeface="AdorshoLipi" panose="02000500020000020004" pitchFamily="1" charset="0"/>
              </a:rPr>
              <a:t>আবর্তনীয় বলে।</a:t>
            </a:r>
            <a:endParaRPr lang="en-US" sz="2400" b="1">
              <a:solidFill>
                <a:srgbClr val="FF00FF"/>
              </a:solidFill>
              <a:latin typeface="AdorshoLipi" panose="02000500020000020004" pitchFamily="1" charset="0"/>
              <a:cs typeface="AdorshoLipi" panose="02000500020000020004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67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51001D3-4EBC-4CA9-BED4-7031123DD1E5}"/>
              </a:ext>
            </a:extLst>
          </p:cNvPr>
          <p:cNvSpPr/>
          <p:nvPr/>
        </p:nvSpPr>
        <p:spPr>
          <a:xfrm>
            <a:off x="2970212" y="457200"/>
            <a:ext cx="5638800" cy="9144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7194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7194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jMZ</a:t>
            </a:r>
            <a:r>
              <a:rPr lang="en-US" sz="7194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KvR: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CF8C30-079C-4B61-ACD2-B1D408790725}"/>
              </a:ext>
            </a:extLst>
          </p:cNvPr>
          <p:cNvSpPr/>
          <p:nvPr/>
        </p:nvSpPr>
        <p:spPr>
          <a:xfrm>
            <a:off x="569912" y="1735167"/>
            <a:ext cx="11049000" cy="426720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3199" b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আবর্তনের ৫টি উদাহরণ লিখ।</a:t>
            </a:r>
            <a:endParaRPr lang="en-US" sz="3199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42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4C62DB5-E9FE-4E55-80D8-BBE29146318D}"/>
              </a:ext>
            </a:extLst>
          </p:cNvPr>
          <p:cNvSpPr/>
          <p:nvPr/>
        </p:nvSpPr>
        <p:spPr>
          <a:xfrm>
            <a:off x="798928" y="164213"/>
            <a:ext cx="5603115" cy="834957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2398" b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দলগত কাজের উত্তর</a:t>
            </a:r>
            <a:endParaRPr lang="en-US" sz="2398" b="1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Date Placeholder 1">
            <a:extLst>
              <a:ext uri="{FF2B5EF4-FFF2-40B4-BE49-F238E27FC236}">
                <a16:creationId xmlns="" xmlns:a16="http://schemas.microsoft.com/office/drawing/2014/main" id="{C322AF08-1B02-4689-BC0D-AAFE5E087030}"/>
              </a:ext>
            </a:extLst>
          </p:cNvPr>
          <p:cNvSpPr txBox="1">
            <a:spLocks/>
          </p:cNvSpPr>
          <p:nvPr/>
        </p:nvSpPr>
        <p:spPr>
          <a:xfrm>
            <a:off x="134816" y="6253056"/>
            <a:ext cx="1328224" cy="37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C75DA618-6871-410D-88B1-D5579D2DBE59}"/>
              </a:ext>
            </a:extLst>
          </p:cNvPr>
          <p:cNvSpPr txBox="1">
            <a:spLocks/>
          </p:cNvSpPr>
          <p:nvPr/>
        </p:nvSpPr>
        <p:spPr>
          <a:xfrm>
            <a:off x="11563642" y="6253055"/>
            <a:ext cx="493541" cy="377931"/>
          </a:xfrm>
          <a:prstGeom prst="rect">
            <a:avLst/>
          </a:prstGeo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DA9DAA-006C-4F4B-980E-E3DF019B24E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9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Date Placeholder 7">
            <a:extLst>
              <a:ext uri="{FF2B5EF4-FFF2-40B4-BE49-F238E27FC236}">
                <a16:creationId xmlns="" xmlns:a16="http://schemas.microsoft.com/office/drawing/2014/main" id="{37614C1A-9103-40F8-A044-FF573C96E9BB}"/>
              </a:ext>
            </a:extLst>
          </p:cNvPr>
          <p:cNvSpPr txBox="1">
            <a:spLocks/>
          </p:cNvSpPr>
          <p:nvPr/>
        </p:nvSpPr>
        <p:spPr>
          <a:xfrm>
            <a:off x="8930231" y="5869939"/>
            <a:ext cx="1599783" cy="377727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r" defTabSz="457063" rtl="0" eaLnBrk="1" latinLnBrk="0" hangingPunct="1">
              <a:defRPr sz="1000" b="0" i="0" kern="1200" cap="all" spc="1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063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BEF0D-F0BB-DE4B-95CE-6DB70DBA9567}" type="datetimeFigureOut">
              <a:rPr lang="en-US" smtClean="0"/>
              <a:pPr/>
              <a:t>7/3/2021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53F4CA4-E3B3-407C-AAFA-914159AFF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49" y="253445"/>
            <a:ext cx="11688530" cy="40000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77171CE-556F-4A1F-B21D-EDC188D83EBB}"/>
              </a:ext>
            </a:extLst>
          </p:cNvPr>
          <p:cNvSpPr txBox="1"/>
          <p:nvPr/>
        </p:nvSpPr>
        <p:spPr>
          <a:xfrm>
            <a:off x="295422" y="814135"/>
            <a:ext cx="11597977" cy="6347693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1798" b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23000">
                      <a:srgbClr val="FFFF00"/>
                    </a:gs>
                    <a:gs pos="73000">
                      <a:srgbClr val="FFAA2D"/>
                    </a:gs>
                    <a:gs pos="0">
                      <a:srgbClr val="DC47FF"/>
                    </a:gs>
                    <a:gs pos="51000">
                      <a:srgbClr val="960096"/>
                    </a:gs>
                    <a:gs pos="100000">
                      <a:srgbClr val="FF0000"/>
                    </a:gs>
                  </a:gsLst>
                  <a:lin ang="5400000" scaled="1"/>
                  <a:tileRect/>
                </a:gradFill>
                <a:latin typeface="Niladri Nodia" panose="02000506000000020003" pitchFamily="2" charset="0"/>
                <a:cs typeface="Niladri Nodia" panose="02000506000000020003" pitchFamily="2" charset="0"/>
              </a:rPr>
              <a:t>কলেজ আমার ঘরে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72D46E-C8D9-42F3-BDC7-56BEEBE479DE}"/>
              </a:ext>
            </a:extLst>
          </p:cNvPr>
          <p:cNvSpPr txBox="1"/>
          <p:nvPr/>
        </p:nvSpPr>
        <p:spPr>
          <a:xfrm>
            <a:off x="2914817" y="130793"/>
            <a:ext cx="6359190" cy="683342"/>
          </a:xfrm>
          <a:prstGeom prst="flowChartTerminator">
            <a:avLst/>
          </a:prstGeom>
          <a:solidFill>
            <a:schemeClr val="accent5">
              <a:lumMod val="50000"/>
            </a:schemeClr>
          </a:solidFill>
          <a:effectLst>
            <a:softEdge rad="63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1798" b="1" i="1" err="1">
                <a:ln>
                  <a:solidFill>
                    <a:srgbClr val="FFFF0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ladri Nodia" panose="02000506000000020003" pitchFamily="2" charset="0"/>
                <a:cs typeface="Niladri Nodia" panose="02000506000000020003" pitchFamily="2" charset="0"/>
              </a:rPr>
              <a:t>আসসালামু</a:t>
            </a:r>
            <a:r>
              <a:rPr lang="en-US" sz="1798" b="1" i="1">
                <a:ln>
                  <a:solidFill>
                    <a:srgbClr val="FFFF0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ladri Nodia" panose="02000506000000020003" pitchFamily="2" charset="0"/>
                <a:cs typeface="Niladri Nodia" panose="02000506000000020003" pitchFamily="2" charset="0"/>
              </a:rPr>
              <a:t> </a:t>
            </a:r>
            <a:r>
              <a:rPr lang="en-US" sz="1798" b="1" i="1" err="1">
                <a:ln>
                  <a:solidFill>
                    <a:srgbClr val="FFFF00"/>
                  </a:solidFill>
                </a:ln>
                <a:blipFill>
                  <a:blip r:embed="rId5"/>
                  <a:tile tx="0" ty="0" sx="100000" sy="100000" flip="none" algn="tl"/>
                </a:blipFill>
                <a:latin typeface="Niladri Nodia" panose="02000506000000020003" pitchFamily="2" charset="0"/>
                <a:cs typeface="Niladri Nodia" panose="02000506000000020003" pitchFamily="2" charset="0"/>
              </a:rPr>
              <a:t>আলাইকুম</a:t>
            </a:r>
            <a:endParaRPr lang="en-US" sz="1798" b="1" i="1">
              <a:ln>
                <a:solidFill>
                  <a:srgbClr val="FFFF00"/>
                </a:solidFill>
              </a:ln>
              <a:blipFill>
                <a:blip r:embed="rId5"/>
                <a:tile tx="0" ty="0" sx="100000" sy="100000" flip="none" algn="tl"/>
              </a:blipFill>
              <a:latin typeface="Niladri Nodia" panose="02000506000000020003" pitchFamily="2" charset="0"/>
              <a:cs typeface="Niladri Nodia" panose="0200050600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38F67F8-5C4D-47F4-AA45-20504A4F2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5" y="4253519"/>
            <a:ext cx="11597978" cy="2351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2366B7-1A4D-4837-BDFE-4E3C1426867B}"/>
              </a:ext>
            </a:extLst>
          </p:cNvPr>
          <p:cNvSpPr txBox="1"/>
          <p:nvPr/>
        </p:nvSpPr>
        <p:spPr>
          <a:xfrm>
            <a:off x="250146" y="4253520"/>
            <a:ext cx="11688531" cy="2351037"/>
          </a:xfrm>
          <a:custGeom>
            <a:avLst/>
            <a:gdLst/>
            <a:ahLst/>
            <a:cxnLst/>
            <a:rect l="l" t="t" r="r" b="b"/>
            <a:pathLst>
              <a:path w="12194258" h="2604053">
                <a:moveTo>
                  <a:pt x="9096978" y="1057180"/>
                </a:moveTo>
                <a:cubicBezTo>
                  <a:pt x="9096978" y="1195908"/>
                  <a:pt x="9096978" y="1334636"/>
                  <a:pt x="9096978" y="1473364"/>
                </a:cubicBezTo>
                <a:cubicBezTo>
                  <a:pt x="9095285" y="1473364"/>
                  <a:pt x="9093594" y="1473364"/>
                  <a:pt x="9091901" y="1473364"/>
                </a:cubicBezTo>
                <a:cubicBezTo>
                  <a:pt x="9074980" y="1457261"/>
                  <a:pt x="9055098" y="1440385"/>
                  <a:pt x="9032254" y="1422734"/>
                </a:cubicBezTo>
                <a:cubicBezTo>
                  <a:pt x="9009410" y="1405083"/>
                  <a:pt x="8982054" y="1386504"/>
                  <a:pt x="8950186" y="1366995"/>
                </a:cubicBezTo>
                <a:cubicBezTo>
                  <a:pt x="8918318" y="1347487"/>
                  <a:pt x="8881091" y="1327514"/>
                  <a:pt x="8838506" y="1307076"/>
                </a:cubicBezTo>
                <a:cubicBezTo>
                  <a:pt x="8795921" y="1286639"/>
                  <a:pt x="8746708" y="1265582"/>
                  <a:pt x="8690868" y="1243905"/>
                </a:cubicBezTo>
                <a:cubicBezTo>
                  <a:pt x="8690868" y="1240189"/>
                  <a:pt x="8690868" y="1236474"/>
                  <a:pt x="8690868" y="1232757"/>
                </a:cubicBezTo>
                <a:cubicBezTo>
                  <a:pt x="8725274" y="1204888"/>
                  <a:pt x="8762643" y="1180270"/>
                  <a:pt x="8802971" y="1158904"/>
                </a:cubicBezTo>
                <a:cubicBezTo>
                  <a:pt x="8843300" y="1137537"/>
                  <a:pt x="8882501" y="1119577"/>
                  <a:pt x="8920574" y="1105023"/>
                </a:cubicBezTo>
                <a:cubicBezTo>
                  <a:pt x="8958647" y="1090469"/>
                  <a:pt x="8993335" y="1079166"/>
                  <a:pt x="9024640" y="1071115"/>
                </a:cubicBezTo>
                <a:cubicBezTo>
                  <a:pt x="9055944" y="1063064"/>
                  <a:pt x="9080057" y="1058419"/>
                  <a:pt x="9096978" y="1057180"/>
                </a:cubicBezTo>
                <a:close/>
                <a:moveTo>
                  <a:pt x="10941108" y="729250"/>
                </a:moveTo>
                <a:cubicBezTo>
                  <a:pt x="11127240" y="729250"/>
                  <a:pt x="11313374" y="729250"/>
                  <a:pt x="11499507" y="729250"/>
                </a:cubicBezTo>
                <a:cubicBezTo>
                  <a:pt x="11499507" y="833296"/>
                  <a:pt x="11499507" y="937342"/>
                  <a:pt x="11499507" y="1041388"/>
                </a:cubicBezTo>
                <a:cubicBezTo>
                  <a:pt x="11468485" y="1012899"/>
                  <a:pt x="11438027" y="990913"/>
                  <a:pt x="11408132" y="975430"/>
                </a:cubicBezTo>
                <a:cubicBezTo>
                  <a:pt x="11378239" y="959947"/>
                  <a:pt x="11349190" y="952206"/>
                  <a:pt x="11320988" y="952206"/>
                </a:cubicBezTo>
                <a:cubicBezTo>
                  <a:pt x="11293350" y="952206"/>
                  <a:pt x="11266699" y="959947"/>
                  <a:pt x="11241036" y="975430"/>
                </a:cubicBezTo>
                <a:cubicBezTo>
                  <a:pt x="11215372" y="990913"/>
                  <a:pt x="11186465" y="1013518"/>
                  <a:pt x="11154314" y="1043246"/>
                </a:cubicBezTo>
                <a:cubicBezTo>
                  <a:pt x="11144161" y="1014757"/>
                  <a:pt x="11132599" y="986423"/>
                  <a:pt x="11119626" y="958244"/>
                </a:cubicBezTo>
                <a:cubicBezTo>
                  <a:pt x="11106653" y="930065"/>
                  <a:pt x="11091565" y="902505"/>
                  <a:pt x="11074361" y="875565"/>
                </a:cubicBezTo>
                <a:cubicBezTo>
                  <a:pt x="11057159" y="848624"/>
                  <a:pt x="11037557" y="822768"/>
                  <a:pt x="11015560" y="797995"/>
                </a:cubicBezTo>
                <a:cubicBezTo>
                  <a:pt x="10993562" y="773222"/>
                  <a:pt x="10968745" y="750307"/>
                  <a:pt x="10941108" y="729250"/>
                </a:cubicBezTo>
                <a:close/>
                <a:moveTo>
                  <a:pt x="1173342" y="729250"/>
                </a:moveTo>
                <a:cubicBezTo>
                  <a:pt x="1397548" y="729250"/>
                  <a:pt x="1621753" y="729250"/>
                  <a:pt x="1845959" y="729250"/>
                </a:cubicBezTo>
                <a:cubicBezTo>
                  <a:pt x="1845959" y="988745"/>
                  <a:pt x="1845959" y="1248241"/>
                  <a:pt x="1845959" y="1507736"/>
                </a:cubicBezTo>
                <a:cubicBezTo>
                  <a:pt x="1844267" y="1507736"/>
                  <a:pt x="1842575" y="1507736"/>
                  <a:pt x="1840883" y="1507736"/>
                </a:cubicBezTo>
                <a:cubicBezTo>
                  <a:pt x="1821706" y="1489156"/>
                  <a:pt x="1797593" y="1469493"/>
                  <a:pt x="1768545" y="1448746"/>
                </a:cubicBezTo>
                <a:cubicBezTo>
                  <a:pt x="1739497" y="1427998"/>
                  <a:pt x="1708052" y="1407716"/>
                  <a:pt x="1674209" y="1387897"/>
                </a:cubicBezTo>
                <a:cubicBezTo>
                  <a:pt x="1678721" y="1366840"/>
                  <a:pt x="1682106" y="1346093"/>
                  <a:pt x="1684362" y="1325656"/>
                </a:cubicBezTo>
                <a:cubicBezTo>
                  <a:pt x="1686618" y="1305218"/>
                  <a:pt x="1687746" y="1285090"/>
                  <a:pt x="1687746" y="1265272"/>
                </a:cubicBezTo>
                <a:cubicBezTo>
                  <a:pt x="1687746" y="1229351"/>
                  <a:pt x="1683939" y="1192657"/>
                  <a:pt x="1676325" y="1155188"/>
                </a:cubicBezTo>
                <a:cubicBezTo>
                  <a:pt x="1668710" y="1117719"/>
                  <a:pt x="1657147" y="1081489"/>
                  <a:pt x="1641636" y="1046497"/>
                </a:cubicBezTo>
                <a:cubicBezTo>
                  <a:pt x="1626125" y="1011505"/>
                  <a:pt x="1606524" y="978681"/>
                  <a:pt x="1582835" y="948025"/>
                </a:cubicBezTo>
                <a:cubicBezTo>
                  <a:pt x="1559145" y="917369"/>
                  <a:pt x="1530943" y="890583"/>
                  <a:pt x="1498229" y="867668"/>
                </a:cubicBezTo>
                <a:cubicBezTo>
                  <a:pt x="1465514" y="844753"/>
                  <a:pt x="1428147" y="826638"/>
                  <a:pt x="1386126" y="813323"/>
                </a:cubicBezTo>
                <a:cubicBezTo>
                  <a:pt x="1344105" y="800007"/>
                  <a:pt x="1297431" y="793350"/>
                  <a:pt x="1246103" y="793350"/>
                </a:cubicBezTo>
                <a:cubicBezTo>
                  <a:pt x="1239334" y="793350"/>
                  <a:pt x="1233412" y="793350"/>
                  <a:pt x="1228336" y="793350"/>
                </a:cubicBezTo>
                <a:cubicBezTo>
                  <a:pt x="1223259" y="793350"/>
                  <a:pt x="1217055" y="793659"/>
                  <a:pt x="1209722" y="794279"/>
                </a:cubicBezTo>
                <a:cubicBezTo>
                  <a:pt x="1201261" y="773222"/>
                  <a:pt x="1189135" y="751546"/>
                  <a:pt x="1173342" y="729250"/>
                </a:cubicBezTo>
                <a:close/>
                <a:moveTo>
                  <a:pt x="8129931" y="520229"/>
                </a:moveTo>
                <a:cubicBezTo>
                  <a:pt x="8129931" y="589903"/>
                  <a:pt x="8129931" y="659577"/>
                  <a:pt x="8129931" y="729250"/>
                </a:cubicBezTo>
                <a:cubicBezTo>
                  <a:pt x="8452279" y="729250"/>
                  <a:pt x="8774628" y="729250"/>
                  <a:pt x="9096978" y="729250"/>
                </a:cubicBezTo>
                <a:cubicBezTo>
                  <a:pt x="9096978" y="753094"/>
                  <a:pt x="9096978" y="776938"/>
                  <a:pt x="9096978" y="800782"/>
                </a:cubicBezTo>
                <a:cubicBezTo>
                  <a:pt x="9055239" y="807594"/>
                  <a:pt x="9011103" y="819361"/>
                  <a:pt x="8964569" y="836083"/>
                </a:cubicBezTo>
                <a:cubicBezTo>
                  <a:pt x="8918036" y="852805"/>
                  <a:pt x="8871362" y="872003"/>
                  <a:pt x="8824545" y="893680"/>
                </a:cubicBezTo>
                <a:cubicBezTo>
                  <a:pt x="8777730" y="915356"/>
                  <a:pt x="8732043" y="938735"/>
                  <a:pt x="8687484" y="963818"/>
                </a:cubicBezTo>
                <a:cubicBezTo>
                  <a:pt x="8642924" y="988900"/>
                  <a:pt x="8602032" y="1013054"/>
                  <a:pt x="8564806" y="1036278"/>
                </a:cubicBezTo>
                <a:cubicBezTo>
                  <a:pt x="8527578" y="1059503"/>
                  <a:pt x="8495146" y="1081024"/>
                  <a:pt x="8467508" y="1100842"/>
                </a:cubicBezTo>
                <a:cubicBezTo>
                  <a:pt x="8439870" y="1120661"/>
                  <a:pt x="8419847" y="1136453"/>
                  <a:pt x="8407438" y="1148220"/>
                </a:cubicBezTo>
                <a:cubicBezTo>
                  <a:pt x="8407438" y="1238022"/>
                  <a:pt x="8407438" y="1327823"/>
                  <a:pt x="8407438" y="1417625"/>
                </a:cubicBezTo>
                <a:cubicBezTo>
                  <a:pt x="8466098" y="1429392"/>
                  <a:pt x="8527156" y="1445339"/>
                  <a:pt x="8590610" y="1465467"/>
                </a:cubicBezTo>
                <a:cubicBezTo>
                  <a:pt x="8654065" y="1485595"/>
                  <a:pt x="8716391" y="1509904"/>
                  <a:pt x="8777590" y="1538392"/>
                </a:cubicBezTo>
                <a:cubicBezTo>
                  <a:pt x="8838788" y="1566881"/>
                  <a:pt x="8896885" y="1600015"/>
                  <a:pt x="8951878" y="1637793"/>
                </a:cubicBezTo>
                <a:cubicBezTo>
                  <a:pt x="9006872" y="1675572"/>
                  <a:pt x="9055521" y="1717995"/>
                  <a:pt x="9097824" y="1765064"/>
                </a:cubicBezTo>
                <a:cubicBezTo>
                  <a:pt x="9097824" y="1782714"/>
                  <a:pt x="9097824" y="1800365"/>
                  <a:pt x="9097824" y="1818015"/>
                </a:cubicBezTo>
                <a:cubicBezTo>
                  <a:pt x="9096132" y="1818015"/>
                  <a:pt x="9094439" y="1818015"/>
                  <a:pt x="9092748" y="1818015"/>
                </a:cubicBezTo>
                <a:cubicBezTo>
                  <a:pt x="9087107" y="1809964"/>
                  <a:pt x="9079634" y="1801758"/>
                  <a:pt x="9070327" y="1793398"/>
                </a:cubicBezTo>
                <a:cubicBezTo>
                  <a:pt x="9061020" y="1785037"/>
                  <a:pt x="9050022" y="1777450"/>
                  <a:pt x="9037331" y="1770637"/>
                </a:cubicBezTo>
                <a:cubicBezTo>
                  <a:pt x="9024640" y="1763825"/>
                  <a:pt x="9010538" y="1758251"/>
                  <a:pt x="8995027" y="1753916"/>
                </a:cubicBezTo>
                <a:cubicBezTo>
                  <a:pt x="8979516" y="1749580"/>
                  <a:pt x="8963300" y="1747413"/>
                  <a:pt x="8946379" y="1747413"/>
                </a:cubicBezTo>
                <a:cubicBezTo>
                  <a:pt x="8920997" y="1747413"/>
                  <a:pt x="8897731" y="1751903"/>
                  <a:pt x="8876579" y="1760883"/>
                </a:cubicBezTo>
                <a:cubicBezTo>
                  <a:pt x="8855427" y="1769863"/>
                  <a:pt x="8835263" y="1782095"/>
                  <a:pt x="8816085" y="1797578"/>
                </a:cubicBezTo>
                <a:cubicBezTo>
                  <a:pt x="8801420" y="1778998"/>
                  <a:pt x="8785063" y="1761502"/>
                  <a:pt x="8767013" y="1745090"/>
                </a:cubicBezTo>
                <a:cubicBezTo>
                  <a:pt x="8748965" y="1728679"/>
                  <a:pt x="8729082" y="1714589"/>
                  <a:pt x="8707367" y="1702822"/>
                </a:cubicBezTo>
                <a:cubicBezTo>
                  <a:pt x="8685651" y="1691055"/>
                  <a:pt x="8661961" y="1681765"/>
                  <a:pt x="8636298" y="1674952"/>
                </a:cubicBezTo>
                <a:cubicBezTo>
                  <a:pt x="8610634" y="1668140"/>
                  <a:pt x="8582573" y="1664734"/>
                  <a:pt x="8552114" y="1664734"/>
                </a:cubicBezTo>
                <a:cubicBezTo>
                  <a:pt x="8505299" y="1664734"/>
                  <a:pt x="8464547" y="1672630"/>
                  <a:pt x="8429858" y="1688423"/>
                </a:cubicBezTo>
                <a:cubicBezTo>
                  <a:pt x="8395170" y="1704215"/>
                  <a:pt x="8366404" y="1725427"/>
                  <a:pt x="8343561" y="1752058"/>
                </a:cubicBezTo>
                <a:cubicBezTo>
                  <a:pt x="8320717" y="1778689"/>
                  <a:pt x="8303796" y="1809655"/>
                  <a:pt x="8292797" y="1844956"/>
                </a:cubicBezTo>
                <a:cubicBezTo>
                  <a:pt x="8281799" y="1880257"/>
                  <a:pt x="8276299" y="1917107"/>
                  <a:pt x="8276299" y="1955505"/>
                </a:cubicBezTo>
                <a:cubicBezTo>
                  <a:pt x="8276299" y="1988948"/>
                  <a:pt x="8280670" y="2021617"/>
                  <a:pt x="8289413" y="2053512"/>
                </a:cubicBezTo>
                <a:cubicBezTo>
                  <a:pt x="8298156" y="2085407"/>
                  <a:pt x="8312116" y="2113896"/>
                  <a:pt x="8331293" y="2138978"/>
                </a:cubicBezTo>
                <a:cubicBezTo>
                  <a:pt x="8350470" y="2164061"/>
                  <a:pt x="8375148" y="2184343"/>
                  <a:pt x="8405323" y="2199826"/>
                </a:cubicBezTo>
                <a:cubicBezTo>
                  <a:pt x="8435499" y="2215310"/>
                  <a:pt x="8472021" y="2223051"/>
                  <a:pt x="8514888" y="2223051"/>
                </a:cubicBezTo>
                <a:cubicBezTo>
                  <a:pt x="8551550" y="2223051"/>
                  <a:pt x="8581444" y="2217632"/>
                  <a:pt x="8604570" y="2206794"/>
                </a:cubicBezTo>
                <a:cubicBezTo>
                  <a:pt x="8627696" y="2195956"/>
                  <a:pt x="8645886" y="2182640"/>
                  <a:pt x="8659141" y="2166848"/>
                </a:cubicBezTo>
                <a:cubicBezTo>
                  <a:pt x="8672396" y="2151055"/>
                  <a:pt x="8681562" y="2134333"/>
                  <a:pt x="8686638" y="2116683"/>
                </a:cubicBezTo>
                <a:cubicBezTo>
                  <a:pt x="8691715" y="2099032"/>
                  <a:pt x="8694252" y="2083085"/>
                  <a:pt x="8694252" y="2068840"/>
                </a:cubicBezTo>
                <a:cubicBezTo>
                  <a:pt x="8694252" y="2051499"/>
                  <a:pt x="8691151" y="2034468"/>
                  <a:pt x="8684946" y="2017746"/>
                </a:cubicBezTo>
                <a:cubicBezTo>
                  <a:pt x="8678742" y="2001025"/>
                  <a:pt x="8669999" y="1986316"/>
                  <a:pt x="8658718" y="1973620"/>
                </a:cubicBezTo>
                <a:cubicBezTo>
                  <a:pt x="8647437" y="1960924"/>
                  <a:pt x="8633900" y="1950705"/>
                  <a:pt x="8618108" y="1942963"/>
                </a:cubicBezTo>
                <a:cubicBezTo>
                  <a:pt x="8602314" y="1935222"/>
                  <a:pt x="8584829" y="1931351"/>
                  <a:pt x="8565652" y="1931351"/>
                </a:cubicBezTo>
                <a:cubicBezTo>
                  <a:pt x="8544782" y="1931351"/>
                  <a:pt x="8526874" y="1935531"/>
                  <a:pt x="8511926" y="1943892"/>
                </a:cubicBezTo>
                <a:cubicBezTo>
                  <a:pt x="8496980" y="1952253"/>
                  <a:pt x="8484712" y="1962936"/>
                  <a:pt x="8475123" y="1975942"/>
                </a:cubicBezTo>
                <a:cubicBezTo>
                  <a:pt x="8465534" y="1988948"/>
                  <a:pt x="8458484" y="2003038"/>
                  <a:pt x="8453972" y="2018211"/>
                </a:cubicBezTo>
                <a:cubicBezTo>
                  <a:pt x="8449459" y="2033384"/>
                  <a:pt x="8447203" y="2047783"/>
                  <a:pt x="8447203" y="2061408"/>
                </a:cubicBezTo>
                <a:cubicBezTo>
                  <a:pt x="8443818" y="2061718"/>
                  <a:pt x="8440434" y="2062028"/>
                  <a:pt x="8437050" y="2062337"/>
                </a:cubicBezTo>
                <a:cubicBezTo>
                  <a:pt x="8431974" y="2051809"/>
                  <a:pt x="8428872" y="2041590"/>
                  <a:pt x="8427744" y="2031681"/>
                </a:cubicBezTo>
                <a:cubicBezTo>
                  <a:pt x="8426616" y="2021772"/>
                  <a:pt x="8426052" y="2007837"/>
                  <a:pt x="8426052" y="1989877"/>
                </a:cubicBezTo>
                <a:cubicBezTo>
                  <a:pt x="8426052" y="1971917"/>
                  <a:pt x="8429294" y="1954576"/>
                  <a:pt x="8435782" y="1937854"/>
                </a:cubicBezTo>
                <a:cubicBezTo>
                  <a:pt x="8442268" y="1921132"/>
                  <a:pt x="8451574" y="1906423"/>
                  <a:pt x="8463701" y="1893727"/>
                </a:cubicBezTo>
                <a:cubicBezTo>
                  <a:pt x="8475828" y="1881031"/>
                  <a:pt x="8490775" y="1870813"/>
                  <a:pt x="8508542" y="1863071"/>
                </a:cubicBezTo>
                <a:cubicBezTo>
                  <a:pt x="8526310" y="1855330"/>
                  <a:pt x="8546474" y="1851459"/>
                  <a:pt x="8569036" y="1851459"/>
                </a:cubicBezTo>
                <a:cubicBezTo>
                  <a:pt x="8604570" y="1851459"/>
                  <a:pt x="8634746" y="1860594"/>
                  <a:pt x="8659564" y="1878864"/>
                </a:cubicBezTo>
                <a:cubicBezTo>
                  <a:pt x="8684382" y="1897134"/>
                  <a:pt x="8705393" y="1920049"/>
                  <a:pt x="8722596" y="1947608"/>
                </a:cubicBezTo>
                <a:cubicBezTo>
                  <a:pt x="8739799" y="1975168"/>
                  <a:pt x="8754041" y="2005050"/>
                  <a:pt x="8765321" y="2037255"/>
                </a:cubicBezTo>
                <a:cubicBezTo>
                  <a:pt x="8776602" y="2069460"/>
                  <a:pt x="8786755" y="2099497"/>
                  <a:pt x="8795780" y="2127366"/>
                </a:cubicBezTo>
                <a:cubicBezTo>
                  <a:pt x="8796908" y="2127366"/>
                  <a:pt x="8798036" y="2127366"/>
                  <a:pt x="8799164" y="2127366"/>
                </a:cubicBezTo>
                <a:cubicBezTo>
                  <a:pt x="8845134" y="2096400"/>
                  <a:pt x="8891103" y="2065434"/>
                  <a:pt x="8937073" y="2034468"/>
                </a:cubicBezTo>
                <a:cubicBezTo>
                  <a:pt x="8929740" y="2015269"/>
                  <a:pt x="8922407" y="1996070"/>
                  <a:pt x="8915075" y="1976871"/>
                </a:cubicBezTo>
                <a:cubicBezTo>
                  <a:pt x="8926920" y="1967581"/>
                  <a:pt x="8939469" y="1959840"/>
                  <a:pt x="8952725" y="1953647"/>
                </a:cubicBezTo>
                <a:cubicBezTo>
                  <a:pt x="8965979" y="1947453"/>
                  <a:pt x="8979939" y="1944357"/>
                  <a:pt x="8994605" y="1944357"/>
                </a:cubicBezTo>
                <a:cubicBezTo>
                  <a:pt x="9016602" y="1944357"/>
                  <a:pt x="9038176" y="1952408"/>
                  <a:pt x="9059328" y="1968510"/>
                </a:cubicBezTo>
                <a:cubicBezTo>
                  <a:pt x="9080479" y="1984613"/>
                  <a:pt x="9099939" y="2005670"/>
                  <a:pt x="9117706" y="2031681"/>
                </a:cubicBezTo>
                <a:cubicBezTo>
                  <a:pt x="9135474" y="2057693"/>
                  <a:pt x="9151266" y="2087420"/>
                  <a:pt x="9165086" y="2120863"/>
                </a:cubicBezTo>
                <a:cubicBezTo>
                  <a:pt x="9178905" y="2154306"/>
                  <a:pt x="9190045" y="2188369"/>
                  <a:pt x="9198505" y="2223051"/>
                </a:cubicBezTo>
                <a:cubicBezTo>
                  <a:pt x="9238270" y="2223051"/>
                  <a:pt x="9278035" y="2223051"/>
                  <a:pt x="9317800" y="2223051"/>
                </a:cubicBezTo>
                <a:cubicBezTo>
                  <a:pt x="9317800" y="1834118"/>
                  <a:pt x="9317800" y="1445185"/>
                  <a:pt x="9317800" y="1056251"/>
                </a:cubicBezTo>
                <a:cubicBezTo>
                  <a:pt x="9358411" y="1056251"/>
                  <a:pt x="9399162" y="1061051"/>
                  <a:pt x="9440055" y="1070650"/>
                </a:cubicBezTo>
                <a:cubicBezTo>
                  <a:pt x="9480948" y="1080250"/>
                  <a:pt x="9517893" y="1094185"/>
                  <a:pt x="9550889" y="1112455"/>
                </a:cubicBezTo>
                <a:cubicBezTo>
                  <a:pt x="9583886" y="1130725"/>
                  <a:pt x="9610818" y="1153175"/>
                  <a:pt x="9631687" y="1179806"/>
                </a:cubicBezTo>
                <a:cubicBezTo>
                  <a:pt x="9652558" y="1206436"/>
                  <a:pt x="9663556" y="1237402"/>
                  <a:pt x="9664684" y="1272704"/>
                </a:cubicBezTo>
                <a:cubicBezTo>
                  <a:pt x="9663274" y="1274562"/>
                  <a:pt x="9661863" y="1276420"/>
                  <a:pt x="9660454" y="1278278"/>
                </a:cubicBezTo>
                <a:cubicBezTo>
                  <a:pt x="9627175" y="1255363"/>
                  <a:pt x="9593615" y="1243905"/>
                  <a:pt x="9559773" y="1243905"/>
                </a:cubicBezTo>
                <a:cubicBezTo>
                  <a:pt x="9536647" y="1243905"/>
                  <a:pt x="9515354" y="1249170"/>
                  <a:pt x="9495895" y="1259698"/>
                </a:cubicBezTo>
                <a:cubicBezTo>
                  <a:pt x="9476436" y="1270226"/>
                  <a:pt x="9459796" y="1284161"/>
                  <a:pt x="9445977" y="1301502"/>
                </a:cubicBezTo>
                <a:cubicBezTo>
                  <a:pt x="9432158" y="1318843"/>
                  <a:pt x="9421442" y="1338816"/>
                  <a:pt x="9413827" y="1361422"/>
                </a:cubicBezTo>
                <a:cubicBezTo>
                  <a:pt x="9406213" y="1384027"/>
                  <a:pt x="9402405" y="1407406"/>
                  <a:pt x="9402405" y="1431559"/>
                </a:cubicBezTo>
                <a:cubicBezTo>
                  <a:pt x="9402405" y="1461287"/>
                  <a:pt x="9407905" y="1487298"/>
                  <a:pt x="9418904" y="1509594"/>
                </a:cubicBezTo>
                <a:cubicBezTo>
                  <a:pt x="9429902" y="1531889"/>
                  <a:pt x="9444426" y="1550779"/>
                  <a:pt x="9462476" y="1566262"/>
                </a:cubicBezTo>
                <a:cubicBezTo>
                  <a:pt x="9480525" y="1581745"/>
                  <a:pt x="9501112" y="1593357"/>
                  <a:pt x="9524238" y="1601099"/>
                </a:cubicBezTo>
                <a:cubicBezTo>
                  <a:pt x="9547364" y="1608840"/>
                  <a:pt x="9571335" y="1612711"/>
                  <a:pt x="9596153" y="1612711"/>
                </a:cubicBezTo>
                <a:cubicBezTo>
                  <a:pt x="9635072" y="1612711"/>
                  <a:pt x="9670466" y="1603730"/>
                  <a:pt x="9702334" y="1585770"/>
                </a:cubicBezTo>
                <a:cubicBezTo>
                  <a:pt x="9734202" y="1567810"/>
                  <a:pt x="9761558" y="1543502"/>
                  <a:pt x="9784401" y="1512845"/>
                </a:cubicBezTo>
                <a:cubicBezTo>
                  <a:pt x="9807245" y="1482189"/>
                  <a:pt x="9824872" y="1446888"/>
                  <a:pt x="9837280" y="1406941"/>
                </a:cubicBezTo>
                <a:cubicBezTo>
                  <a:pt x="9849689" y="1366995"/>
                  <a:pt x="9855894" y="1325036"/>
                  <a:pt x="9855894" y="1281065"/>
                </a:cubicBezTo>
                <a:cubicBezTo>
                  <a:pt x="9855894" y="1232138"/>
                  <a:pt x="9848279" y="1186618"/>
                  <a:pt x="9833050" y="1144504"/>
                </a:cubicBezTo>
                <a:cubicBezTo>
                  <a:pt x="9817821" y="1102391"/>
                  <a:pt x="9797234" y="1063683"/>
                  <a:pt x="9771288" y="1028382"/>
                </a:cubicBezTo>
                <a:cubicBezTo>
                  <a:pt x="9745342" y="993081"/>
                  <a:pt x="9714884" y="961650"/>
                  <a:pt x="9679913" y="934091"/>
                </a:cubicBezTo>
                <a:cubicBezTo>
                  <a:pt x="9644943" y="906531"/>
                  <a:pt x="9607434" y="883151"/>
                  <a:pt x="9567387" y="863952"/>
                </a:cubicBezTo>
                <a:cubicBezTo>
                  <a:pt x="9527340" y="844753"/>
                  <a:pt x="9486024" y="829890"/>
                  <a:pt x="9443440" y="819361"/>
                </a:cubicBezTo>
                <a:cubicBezTo>
                  <a:pt x="9400854" y="808833"/>
                  <a:pt x="9358974" y="802949"/>
                  <a:pt x="9317800" y="801711"/>
                </a:cubicBezTo>
                <a:cubicBezTo>
                  <a:pt x="9317800" y="777557"/>
                  <a:pt x="9317800" y="753404"/>
                  <a:pt x="9317800" y="729250"/>
                </a:cubicBezTo>
                <a:cubicBezTo>
                  <a:pt x="9523486" y="729250"/>
                  <a:pt x="9729173" y="729250"/>
                  <a:pt x="9934860" y="729250"/>
                </a:cubicBezTo>
                <a:cubicBezTo>
                  <a:pt x="9957139" y="729250"/>
                  <a:pt x="9979419" y="729250"/>
                  <a:pt x="10001698" y="729250"/>
                </a:cubicBezTo>
                <a:cubicBezTo>
                  <a:pt x="10022004" y="729250"/>
                  <a:pt x="10040758" y="732966"/>
                  <a:pt x="10057961" y="740398"/>
                </a:cubicBezTo>
                <a:cubicBezTo>
                  <a:pt x="10075165" y="747830"/>
                  <a:pt x="10089970" y="758048"/>
                  <a:pt x="10102380" y="771054"/>
                </a:cubicBezTo>
                <a:cubicBezTo>
                  <a:pt x="10114788" y="784060"/>
                  <a:pt x="10124518" y="799078"/>
                  <a:pt x="10131569" y="816110"/>
                </a:cubicBezTo>
                <a:cubicBezTo>
                  <a:pt x="10138618" y="833141"/>
                  <a:pt x="10142145" y="851256"/>
                  <a:pt x="10142145" y="870455"/>
                </a:cubicBezTo>
                <a:cubicBezTo>
                  <a:pt x="10142145" y="1215417"/>
                  <a:pt x="10142145" y="1560378"/>
                  <a:pt x="10142145" y="1905340"/>
                </a:cubicBezTo>
                <a:cubicBezTo>
                  <a:pt x="10215752" y="1905340"/>
                  <a:pt x="10289359" y="1905340"/>
                  <a:pt x="10362966" y="1905340"/>
                </a:cubicBezTo>
                <a:cubicBezTo>
                  <a:pt x="10362966" y="1560378"/>
                  <a:pt x="10362966" y="1215417"/>
                  <a:pt x="10362966" y="870455"/>
                </a:cubicBezTo>
                <a:cubicBezTo>
                  <a:pt x="10362966" y="851256"/>
                  <a:pt x="10366632" y="833141"/>
                  <a:pt x="10373965" y="816110"/>
                </a:cubicBezTo>
                <a:cubicBezTo>
                  <a:pt x="10381297" y="799078"/>
                  <a:pt x="10391450" y="784060"/>
                  <a:pt x="10404423" y="771054"/>
                </a:cubicBezTo>
                <a:cubicBezTo>
                  <a:pt x="10417396" y="758048"/>
                  <a:pt x="10432484" y="747830"/>
                  <a:pt x="10449688" y="740398"/>
                </a:cubicBezTo>
                <a:cubicBezTo>
                  <a:pt x="10466891" y="732966"/>
                  <a:pt x="10485645" y="729250"/>
                  <a:pt x="10505950" y="729250"/>
                </a:cubicBezTo>
                <a:cubicBezTo>
                  <a:pt x="10530204" y="729250"/>
                  <a:pt x="10554458" y="729250"/>
                  <a:pt x="10578711" y="729250"/>
                </a:cubicBezTo>
                <a:cubicBezTo>
                  <a:pt x="10605315" y="729250"/>
                  <a:pt x="10631919" y="729250"/>
                  <a:pt x="10658524" y="729250"/>
                </a:cubicBezTo>
                <a:cubicBezTo>
                  <a:pt x="10658524" y="767648"/>
                  <a:pt x="10658524" y="806046"/>
                  <a:pt x="10658524" y="844444"/>
                </a:cubicBezTo>
                <a:cubicBezTo>
                  <a:pt x="10692930" y="854972"/>
                  <a:pt x="10728464" y="870455"/>
                  <a:pt x="10765126" y="890893"/>
                </a:cubicBezTo>
                <a:cubicBezTo>
                  <a:pt x="10801789" y="911330"/>
                  <a:pt x="10836337" y="938116"/>
                  <a:pt x="10868769" y="971250"/>
                </a:cubicBezTo>
                <a:cubicBezTo>
                  <a:pt x="10901202" y="1004383"/>
                  <a:pt x="10930249" y="1044329"/>
                  <a:pt x="10955912" y="1091088"/>
                </a:cubicBezTo>
                <a:cubicBezTo>
                  <a:pt x="10981577" y="1137847"/>
                  <a:pt x="11000895" y="1192192"/>
                  <a:pt x="11013868" y="1254124"/>
                </a:cubicBezTo>
                <a:cubicBezTo>
                  <a:pt x="10983975" y="1306766"/>
                  <a:pt x="10957887" y="1345629"/>
                  <a:pt x="10935608" y="1370711"/>
                </a:cubicBezTo>
                <a:cubicBezTo>
                  <a:pt x="10913328" y="1395794"/>
                  <a:pt x="10892317" y="1408335"/>
                  <a:pt x="10872576" y="1408335"/>
                </a:cubicBezTo>
                <a:cubicBezTo>
                  <a:pt x="10853399" y="1408335"/>
                  <a:pt x="10834504" y="1395949"/>
                  <a:pt x="10815890" y="1371176"/>
                </a:cubicBezTo>
                <a:cubicBezTo>
                  <a:pt x="10797277" y="1346403"/>
                  <a:pt x="10777254" y="1305838"/>
                  <a:pt x="10755820" y="1249479"/>
                </a:cubicBezTo>
                <a:cubicBezTo>
                  <a:pt x="10703364" y="1290664"/>
                  <a:pt x="10650908" y="1331849"/>
                  <a:pt x="10598453" y="1373034"/>
                </a:cubicBezTo>
                <a:cubicBezTo>
                  <a:pt x="10604657" y="1397806"/>
                  <a:pt x="10615515" y="1425986"/>
                  <a:pt x="10631025" y="1457571"/>
                </a:cubicBezTo>
                <a:cubicBezTo>
                  <a:pt x="10646537" y="1489156"/>
                  <a:pt x="10665573" y="1519038"/>
                  <a:pt x="10688136" y="1547218"/>
                </a:cubicBezTo>
                <a:cubicBezTo>
                  <a:pt x="10710696" y="1575397"/>
                  <a:pt x="10736501" y="1599086"/>
                  <a:pt x="10765550" y="1618285"/>
                </a:cubicBezTo>
                <a:cubicBezTo>
                  <a:pt x="10794598" y="1637484"/>
                  <a:pt x="10826042" y="1647083"/>
                  <a:pt x="10859886" y="1647083"/>
                </a:cubicBezTo>
                <a:cubicBezTo>
                  <a:pt x="10900496" y="1647083"/>
                  <a:pt x="10937864" y="1635780"/>
                  <a:pt x="10971988" y="1613175"/>
                </a:cubicBezTo>
                <a:cubicBezTo>
                  <a:pt x="11006113" y="1590570"/>
                  <a:pt x="11037557" y="1562391"/>
                  <a:pt x="11066324" y="1528638"/>
                </a:cubicBezTo>
                <a:cubicBezTo>
                  <a:pt x="11095090" y="1494885"/>
                  <a:pt x="11121741" y="1458345"/>
                  <a:pt x="11146276" y="1419018"/>
                </a:cubicBezTo>
                <a:cubicBezTo>
                  <a:pt x="11170813" y="1379691"/>
                  <a:pt x="11193797" y="1343152"/>
                  <a:pt x="11215230" y="1309399"/>
                </a:cubicBezTo>
                <a:cubicBezTo>
                  <a:pt x="11236664" y="1275646"/>
                  <a:pt x="11256829" y="1247466"/>
                  <a:pt x="11275723" y="1224861"/>
                </a:cubicBezTo>
                <a:cubicBezTo>
                  <a:pt x="11294620" y="1202256"/>
                  <a:pt x="11312809" y="1190953"/>
                  <a:pt x="11330295" y="1190953"/>
                </a:cubicBezTo>
                <a:cubicBezTo>
                  <a:pt x="11342140" y="1190953"/>
                  <a:pt x="11355112" y="1195444"/>
                  <a:pt x="11369214" y="1204424"/>
                </a:cubicBezTo>
                <a:cubicBezTo>
                  <a:pt x="11383314" y="1213404"/>
                  <a:pt x="11397698" y="1225790"/>
                  <a:pt x="11412362" y="1241583"/>
                </a:cubicBezTo>
                <a:cubicBezTo>
                  <a:pt x="11427028" y="1257376"/>
                  <a:pt x="11441693" y="1276110"/>
                  <a:pt x="11456357" y="1297786"/>
                </a:cubicBezTo>
                <a:cubicBezTo>
                  <a:pt x="11471023" y="1319463"/>
                  <a:pt x="11485406" y="1343306"/>
                  <a:pt x="11499507" y="1369318"/>
                </a:cubicBezTo>
                <a:cubicBezTo>
                  <a:pt x="11499507" y="1547992"/>
                  <a:pt x="11499507" y="1726666"/>
                  <a:pt x="11499507" y="1905340"/>
                </a:cubicBezTo>
                <a:cubicBezTo>
                  <a:pt x="11573114" y="1905340"/>
                  <a:pt x="11646721" y="1905340"/>
                  <a:pt x="11720329" y="1905340"/>
                </a:cubicBezTo>
                <a:cubicBezTo>
                  <a:pt x="11720329" y="1513310"/>
                  <a:pt x="11720329" y="1121280"/>
                  <a:pt x="11720329" y="729250"/>
                </a:cubicBezTo>
                <a:cubicBezTo>
                  <a:pt x="11792244" y="729250"/>
                  <a:pt x="11864158" y="729250"/>
                  <a:pt x="11936074" y="729250"/>
                </a:cubicBezTo>
                <a:cubicBezTo>
                  <a:pt x="11936074" y="659577"/>
                  <a:pt x="11936074" y="589903"/>
                  <a:pt x="11936074" y="520229"/>
                </a:cubicBezTo>
                <a:cubicBezTo>
                  <a:pt x="11483620" y="520229"/>
                  <a:pt x="11031166" y="520229"/>
                  <a:pt x="10578711" y="520229"/>
                </a:cubicBezTo>
                <a:cubicBezTo>
                  <a:pt x="10532555" y="520229"/>
                  <a:pt x="10486397" y="520229"/>
                  <a:pt x="10440239" y="520229"/>
                </a:cubicBezTo>
                <a:cubicBezTo>
                  <a:pt x="10395869" y="520229"/>
                  <a:pt x="10351497" y="520229"/>
                  <a:pt x="10307125" y="520229"/>
                </a:cubicBezTo>
                <a:cubicBezTo>
                  <a:pt x="10291332" y="520229"/>
                  <a:pt x="10278501" y="527971"/>
                  <a:pt x="10268630" y="543454"/>
                </a:cubicBezTo>
                <a:cubicBezTo>
                  <a:pt x="10258760" y="558937"/>
                  <a:pt x="10253824" y="578446"/>
                  <a:pt x="10253824" y="601980"/>
                </a:cubicBezTo>
                <a:cubicBezTo>
                  <a:pt x="10253824" y="604457"/>
                  <a:pt x="10253824" y="606934"/>
                  <a:pt x="10253824" y="609412"/>
                </a:cubicBezTo>
                <a:cubicBezTo>
                  <a:pt x="10238031" y="592690"/>
                  <a:pt x="10220686" y="578601"/>
                  <a:pt x="10201792" y="567143"/>
                </a:cubicBezTo>
                <a:cubicBezTo>
                  <a:pt x="10182896" y="555686"/>
                  <a:pt x="10163860" y="546396"/>
                  <a:pt x="10144682" y="539274"/>
                </a:cubicBezTo>
                <a:cubicBezTo>
                  <a:pt x="10125505" y="532151"/>
                  <a:pt x="10107033" y="527197"/>
                  <a:pt x="10089265" y="524410"/>
                </a:cubicBezTo>
                <a:cubicBezTo>
                  <a:pt x="10071499" y="521623"/>
                  <a:pt x="10055845" y="520229"/>
                  <a:pt x="10042309" y="520229"/>
                </a:cubicBezTo>
                <a:cubicBezTo>
                  <a:pt x="10040805" y="520229"/>
                  <a:pt x="10039301" y="520229"/>
                  <a:pt x="10037798" y="520229"/>
                </a:cubicBezTo>
                <a:cubicBezTo>
                  <a:pt x="10003485" y="520229"/>
                  <a:pt x="9969172" y="520229"/>
                  <a:pt x="9934860" y="520229"/>
                </a:cubicBezTo>
                <a:cubicBezTo>
                  <a:pt x="9333217" y="520229"/>
                  <a:pt x="8731573" y="520229"/>
                  <a:pt x="8129931" y="520229"/>
                </a:cubicBezTo>
                <a:close/>
                <a:moveTo>
                  <a:pt x="0" y="1"/>
                </a:moveTo>
                <a:lnTo>
                  <a:pt x="5274195" y="1"/>
                </a:lnTo>
                <a:lnTo>
                  <a:pt x="5281069" y="103698"/>
                </a:lnTo>
                <a:cubicBezTo>
                  <a:pt x="5285652" y="134741"/>
                  <a:pt x="5292527" y="162262"/>
                  <a:pt x="5301692" y="186261"/>
                </a:cubicBezTo>
                <a:cubicBezTo>
                  <a:pt x="5320024" y="234258"/>
                  <a:pt x="5344278" y="271572"/>
                  <a:pt x="5374454" y="298203"/>
                </a:cubicBezTo>
                <a:cubicBezTo>
                  <a:pt x="5404629" y="324834"/>
                  <a:pt x="5439036" y="342949"/>
                  <a:pt x="5477673" y="352548"/>
                </a:cubicBezTo>
                <a:cubicBezTo>
                  <a:pt x="5516310" y="362148"/>
                  <a:pt x="5555933" y="366948"/>
                  <a:pt x="5596544" y="366948"/>
                </a:cubicBezTo>
                <a:cubicBezTo>
                  <a:pt x="5623618" y="366948"/>
                  <a:pt x="5650551" y="365554"/>
                  <a:pt x="5677343" y="362767"/>
                </a:cubicBezTo>
                <a:cubicBezTo>
                  <a:pt x="5704135" y="359980"/>
                  <a:pt x="5729657" y="356729"/>
                  <a:pt x="5753912" y="353013"/>
                </a:cubicBezTo>
                <a:cubicBezTo>
                  <a:pt x="5778165" y="349297"/>
                  <a:pt x="5800727" y="346046"/>
                  <a:pt x="5821596" y="343259"/>
                </a:cubicBezTo>
                <a:cubicBezTo>
                  <a:pt x="5842465" y="340472"/>
                  <a:pt x="5860515" y="339078"/>
                  <a:pt x="5875744" y="339078"/>
                </a:cubicBezTo>
                <a:cubicBezTo>
                  <a:pt x="5898870" y="339078"/>
                  <a:pt x="5922419" y="341556"/>
                  <a:pt x="5946390" y="346510"/>
                </a:cubicBezTo>
                <a:cubicBezTo>
                  <a:pt x="5970363" y="351465"/>
                  <a:pt x="5992077" y="360600"/>
                  <a:pt x="6011537" y="373915"/>
                </a:cubicBezTo>
                <a:cubicBezTo>
                  <a:pt x="6030996" y="387230"/>
                  <a:pt x="6046931" y="405655"/>
                  <a:pt x="6059339" y="429189"/>
                </a:cubicBezTo>
                <a:cubicBezTo>
                  <a:pt x="6071748" y="452724"/>
                  <a:pt x="6077952" y="483070"/>
                  <a:pt x="6077952" y="520229"/>
                </a:cubicBezTo>
                <a:cubicBezTo>
                  <a:pt x="5845474" y="520229"/>
                  <a:pt x="5612996" y="520229"/>
                  <a:pt x="5380516" y="520229"/>
                </a:cubicBezTo>
                <a:cubicBezTo>
                  <a:pt x="5334360" y="520229"/>
                  <a:pt x="5288202" y="520229"/>
                  <a:pt x="5242045" y="520229"/>
                </a:cubicBezTo>
                <a:cubicBezTo>
                  <a:pt x="5197673" y="520229"/>
                  <a:pt x="5153303" y="520229"/>
                  <a:pt x="5108931" y="520229"/>
                </a:cubicBezTo>
                <a:cubicBezTo>
                  <a:pt x="5093139" y="520229"/>
                  <a:pt x="5080306" y="527971"/>
                  <a:pt x="5070436" y="543454"/>
                </a:cubicBezTo>
                <a:cubicBezTo>
                  <a:pt x="5060565" y="558937"/>
                  <a:pt x="5055629" y="578446"/>
                  <a:pt x="5055629" y="601980"/>
                </a:cubicBezTo>
                <a:cubicBezTo>
                  <a:pt x="5055629" y="604457"/>
                  <a:pt x="5055629" y="606934"/>
                  <a:pt x="5055629" y="609412"/>
                </a:cubicBezTo>
                <a:cubicBezTo>
                  <a:pt x="5039837" y="592690"/>
                  <a:pt x="5022492" y="578601"/>
                  <a:pt x="5003597" y="567143"/>
                </a:cubicBezTo>
                <a:cubicBezTo>
                  <a:pt x="4984702" y="555686"/>
                  <a:pt x="4965665" y="546396"/>
                  <a:pt x="4946488" y="539274"/>
                </a:cubicBezTo>
                <a:cubicBezTo>
                  <a:pt x="4927310" y="532151"/>
                  <a:pt x="4908838" y="527197"/>
                  <a:pt x="4891071" y="524410"/>
                </a:cubicBezTo>
                <a:cubicBezTo>
                  <a:pt x="4876453" y="523108"/>
                  <a:pt x="4861835" y="521807"/>
                  <a:pt x="4847217" y="520506"/>
                </a:cubicBezTo>
                <a:cubicBezTo>
                  <a:pt x="4847217" y="520414"/>
                  <a:pt x="4847217" y="520322"/>
                  <a:pt x="4847217" y="520229"/>
                </a:cubicBezTo>
                <a:cubicBezTo>
                  <a:pt x="4846183" y="520229"/>
                  <a:pt x="4845149" y="520229"/>
                  <a:pt x="4844115" y="520229"/>
                </a:cubicBezTo>
                <a:cubicBezTo>
                  <a:pt x="4808298" y="520229"/>
                  <a:pt x="4772481" y="520229"/>
                  <a:pt x="4736665" y="520229"/>
                </a:cubicBezTo>
                <a:cubicBezTo>
                  <a:pt x="4315327" y="520229"/>
                  <a:pt x="3893989" y="520229"/>
                  <a:pt x="3472652" y="520229"/>
                </a:cubicBezTo>
                <a:cubicBezTo>
                  <a:pt x="3436741" y="520229"/>
                  <a:pt x="3400830" y="520229"/>
                  <a:pt x="3364920" y="520229"/>
                </a:cubicBezTo>
                <a:cubicBezTo>
                  <a:pt x="3004122" y="520229"/>
                  <a:pt x="2643325" y="520229"/>
                  <a:pt x="2282527" y="520229"/>
                </a:cubicBezTo>
                <a:cubicBezTo>
                  <a:pt x="2234208" y="520229"/>
                  <a:pt x="2185888" y="520229"/>
                  <a:pt x="2137569" y="520229"/>
                </a:cubicBezTo>
                <a:cubicBezTo>
                  <a:pt x="1511860" y="520229"/>
                  <a:pt x="886151" y="520229"/>
                  <a:pt x="260443" y="520229"/>
                </a:cubicBezTo>
                <a:cubicBezTo>
                  <a:pt x="260443" y="589903"/>
                  <a:pt x="260443" y="659577"/>
                  <a:pt x="260443" y="729250"/>
                </a:cubicBezTo>
                <a:cubicBezTo>
                  <a:pt x="477598" y="729250"/>
                  <a:pt x="694754" y="729250"/>
                  <a:pt x="911909" y="729250"/>
                </a:cubicBezTo>
                <a:cubicBezTo>
                  <a:pt x="924318" y="741637"/>
                  <a:pt x="936304" y="754333"/>
                  <a:pt x="947866" y="767338"/>
                </a:cubicBezTo>
                <a:cubicBezTo>
                  <a:pt x="959430" y="780344"/>
                  <a:pt x="969723" y="792731"/>
                  <a:pt x="978748" y="804498"/>
                </a:cubicBezTo>
                <a:cubicBezTo>
                  <a:pt x="987772" y="816265"/>
                  <a:pt x="995387" y="826948"/>
                  <a:pt x="1001591" y="836547"/>
                </a:cubicBezTo>
                <a:cubicBezTo>
                  <a:pt x="1007796" y="846147"/>
                  <a:pt x="1011744" y="853734"/>
                  <a:pt x="1013436" y="859308"/>
                </a:cubicBezTo>
                <a:cubicBezTo>
                  <a:pt x="981286" y="885319"/>
                  <a:pt x="956750" y="915356"/>
                  <a:pt x="939829" y="949419"/>
                </a:cubicBezTo>
                <a:cubicBezTo>
                  <a:pt x="922908" y="983481"/>
                  <a:pt x="914447" y="1023427"/>
                  <a:pt x="914447" y="1069257"/>
                </a:cubicBezTo>
                <a:cubicBezTo>
                  <a:pt x="914447" y="1109513"/>
                  <a:pt x="920651" y="1144814"/>
                  <a:pt x="933061" y="1175161"/>
                </a:cubicBezTo>
                <a:cubicBezTo>
                  <a:pt x="945470" y="1205508"/>
                  <a:pt x="961685" y="1231209"/>
                  <a:pt x="981709" y="1252266"/>
                </a:cubicBezTo>
                <a:cubicBezTo>
                  <a:pt x="1001733" y="1273323"/>
                  <a:pt x="1024153" y="1289116"/>
                  <a:pt x="1048971" y="1299644"/>
                </a:cubicBezTo>
                <a:cubicBezTo>
                  <a:pt x="1073788" y="1310173"/>
                  <a:pt x="1098607" y="1315437"/>
                  <a:pt x="1123424" y="1315437"/>
                </a:cubicBezTo>
                <a:cubicBezTo>
                  <a:pt x="1148806" y="1315437"/>
                  <a:pt x="1173060" y="1310173"/>
                  <a:pt x="1196185" y="1299644"/>
                </a:cubicBezTo>
                <a:cubicBezTo>
                  <a:pt x="1219311" y="1289116"/>
                  <a:pt x="1239757" y="1274871"/>
                  <a:pt x="1257524" y="1256911"/>
                </a:cubicBezTo>
                <a:cubicBezTo>
                  <a:pt x="1275292" y="1238951"/>
                  <a:pt x="1289534" y="1217584"/>
                  <a:pt x="1300251" y="1192811"/>
                </a:cubicBezTo>
                <a:cubicBezTo>
                  <a:pt x="1310967" y="1168039"/>
                  <a:pt x="1316326" y="1141098"/>
                  <a:pt x="1316326" y="1111990"/>
                </a:cubicBezTo>
                <a:cubicBezTo>
                  <a:pt x="1316326" y="1092172"/>
                  <a:pt x="1313365" y="1072199"/>
                  <a:pt x="1307442" y="1052071"/>
                </a:cubicBezTo>
                <a:cubicBezTo>
                  <a:pt x="1301520" y="1031943"/>
                  <a:pt x="1291790" y="1012280"/>
                  <a:pt x="1278253" y="993081"/>
                </a:cubicBezTo>
                <a:cubicBezTo>
                  <a:pt x="1280791" y="988745"/>
                  <a:pt x="1283329" y="984410"/>
                  <a:pt x="1285868" y="980075"/>
                </a:cubicBezTo>
                <a:cubicBezTo>
                  <a:pt x="1319710" y="989984"/>
                  <a:pt x="1348053" y="1004693"/>
                  <a:pt x="1370897" y="1024201"/>
                </a:cubicBezTo>
                <a:cubicBezTo>
                  <a:pt x="1393740" y="1043710"/>
                  <a:pt x="1411931" y="1065541"/>
                  <a:pt x="1425468" y="1089695"/>
                </a:cubicBezTo>
                <a:cubicBezTo>
                  <a:pt x="1439005" y="1113848"/>
                  <a:pt x="1448593" y="1139395"/>
                  <a:pt x="1454234" y="1166335"/>
                </a:cubicBezTo>
                <a:cubicBezTo>
                  <a:pt x="1459874" y="1193276"/>
                  <a:pt x="1462694" y="1219442"/>
                  <a:pt x="1462694" y="1244834"/>
                </a:cubicBezTo>
                <a:cubicBezTo>
                  <a:pt x="1462694" y="1285709"/>
                  <a:pt x="1456208" y="1326120"/>
                  <a:pt x="1443235" y="1366066"/>
                </a:cubicBezTo>
                <a:cubicBezTo>
                  <a:pt x="1430262" y="1406012"/>
                  <a:pt x="1411508" y="1441778"/>
                  <a:pt x="1386972" y="1473364"/>
                </a:cubicBezTo>
                <a:cubicBezTo>
                  <a:pt x="1362436" y="1504949"/>
                  <a:pt x="1332401" y="1530496"/>
                  <a:pt x="1296867" y="1550004"/>
                </a:cubicBezTo>
                <a:cubicBezTo>
                  <a:pt x="1261332" y="1569513"/>
                  <a:pt x="1220721" y="1579267"/>
                  <a:pt x="1175034" y="1579267"/>
                </a:cubicBezTo>
                <a:cubicBezTo>
                  <a:pt x="1129347" y="1579267"/>
                  <a:pt x="1086902" y="1569204"/>
                  <a:pt x="1047702" y="1549075"/>
                </a:cubicBezTo>
                <a:cubicBezTo>
                  <a:pt x="1008501" y="1528948"/>
                  <a:pt x="971556" y="1500769"/>
                  <a:pt x="936868" y="1464538"/>
                </a:cubicBezTo>
                <a:cubicBezTo>
                  <a:pt x="902179" y="1428308"/>
                  <a:pt x="869888" y="1385265"/>
                  <a:pt x="839994" y="1335410"/>
                </a:cubicBezTo>
                <a:cubicBezTo>
                  <a:pt x="810100" y="1285555"/>
                  <a:pt x="781616" y="1231055"/>
                  <a:pt x="754542" y="1171909"/>
                </a:cubicBezTo>
                <a:cubicBezTo>
                  <a:pt x="727468" y="1112764"/>
                  <a:pt x="701663" y="1050058"/>
                  <a:pt x="677127" y="983791"/>
                </a:cubicBezTo>
                <a:cubicBezTo>
                  <a:pt x="652592" y="917524"/>
                  <a:pt x="629043" y="849708"/>
                  <a:pt x="606481" y="780344"/>
                </a:cubicBezTo>
                <a:cubicBezTo>
                  <a:pt x="603097" y="780344"/>
                  <a:pt x="599713" y="780344"/>
                  <a:pt x="596329" y="780344"/>
                </a:cubicBezTo>
                <a:cubicBezTo>
                  <a:pt x="535694" y="820600"/>
                  <a:pt x="475060" y="860856"/>
                  <a:pt x="414426" y="901112"/>
                </a:cubicBezTo>
                <a:cubicBezTo>
                  <a:pt x="443192" y="980385"/>
                  <a:pt x="472522" y="1057954"/>
                  <a:pt x="502416" y="1133821"/>
                </a:cubicBezTo>
                <a:cubicBezTo>
                  <a:pt x="532310" y="1209688"/>
                  <a:pt x="564178" y="1281684"/>
                  <a:pt x="598021" y="1349809"/>
                </a:cubicBezTo>
                <a:cubicBezTo>
                  <a:pt x="631863" y="1417934"/>
                  <a:pt x="668385" y="1480641"/>
                  <a:pt x="707585" y="1537928"/>
                </a:cubicBezTo>
                <a:cubicBezTo>
                  <a:pt x="746786" y="1595215"/>
                  <a:pt x="789794" y="1644761"/>
                  <a:pt x="836610" y="1686565"/>
                </a:cubicBezTo>
                <a:cubicBezTo>
                  <a:pt x="883425" y="1728369"/>
                  <a:pt x="934894" y="1760883"/>
                  <a:pt x="991016" y="1784108"/>
                </a:cubicBezTo>
                <a:cubicBezTo>
                  <a:pt x="1047138" y="1807332"/>
                  <a:pt x="1109041" y="1818944"/>
                  <a:pt x="1176726" y="1818944"/>
                </a:cubicBezTo>
                <a:cubicBezTo>
                  <a:pt x="1222977" y="1818944"/>
                  <a:pt x="1266267" y="1813525"/>
                  <a:pt x="1306596" y="1802687"/>
                </a:cubicBezTo>
                <a:cubicBezTo>
                  <a:pt x="1346925" y="1791849"/>
                  <a:pt x="1384152" y="1776676"/>
                  <a:pt x="1418276" y="1757167"/>
                </a:cubicBezTo>
                <a:cubicBezTo>
                  <a:pt x="1452401" y="1737659"/>
                  <a:pt x="1483141" y="1714589"/>
                  <a:pt x="1510497" y="1687958"/>
                </a:cubicBezTo>
                <a:cubicBezTo>
                  <a:pt x="1537853" y="1661327"/>
                  <a:pt x="1562247" y="1632529"/>
                  <a:pt x="1583681" y="1601563"/>
                </a:cubicBezTo>
                <a:cubicBezTo>
                  <a:pt x="1622600" y="1622000"/>
                  <a:pt x="1659826" y="1644451"/>
                  <a:pt x="1695361" y="1668914"/>
                </a:cubicBezTo>
                <a:cubicBezTo>
                  <a:pt x="1730895" y="1693377"/>
                  <a:pt x="1764173" y="1719698"/>
                  <a:pt x="1795196" y="1747877"/>
                </a:cubicBezTo>
                <a:cubicBezTo>
                  <a:pt x="1826218" y="1776057"/>
                  <a:pt x="1854279" y="1806403"/>
                  <a:pt x="1879379" y="1838918"/>
                </a:cubicBezTo>
                <a:cubicBezTo>
                  <a:pt x="1904479" y="1871432"/>
                  <a:pt x="1925489" y="1905959"/>
                  <a:pt x="1942410" y="1942499"/>
                </a:cubicBezTo>
                <a:cubicBezTo>
                  <a:pt x="1983867" y="1942499"/>
                  <a:pt x="2025324" y="1942499"/>
                  <a:pt x="2066781" y="1942499"/>
                </a:cubicBezTo>
                <a:cubicBezTo>
                  <a:pt x="2066781" y="1538083"/>
                  <a:pt x="2066781" y="1133666"/>
                  <a:pt x="2066781" y="729250"/>
                </a:cubicBezTo>
                <a:cubicBezTo>
                  <a:pt x="2090377" y="729250"/>
                  <a:pt x="2113973" y="729250"/>
                  <a:pt x="2137569" y="729250"/>
                </a:cubicBezTo>
                <a:cubicBezTo>
                  <a:pt x="2185888" y="729250"/>
                  <a:pt x="2234208" y="729250"/>
                  <a:pt x="2282527" y="729250"/>
                </a:cubicBezTo>
                <a:cubicBezTo>
                  <a:pt x="2533712" y="729250"/>
                  <a:pt x="2784899" y="729250"/>
                  <a:pt x="3036084" y="729250"/>
                </a:cubicBezTo>
                <a:cubicBezTo>
                  <a:pt x="3036084" y="914117"/>
                  <a:pt x="3036084" y="1098984"/>
                  <a:pt x="3036084" y="1283852"/>
                </a:cubicBezTo>
                <a:cubicBezTo>
                  <a:pt x="3034392" y="1283852"/>
                  <a:pt x="3032700" y="1283852"/>
                  <a:pt x="3031008" y="1283852"/>
                </a:cubicBezTo>
                <a:cubicBezTo>
                  <a:pt x="2997730" y="1225016"/>
                  <a:pt x="2963887" y="1174851"/>
                  <a:pt x="2929481" y="1133357"/>
                </a:cubicBezTo>
                <a:cubicBezTo>
                  <a:pt x="2895074" y="1091862"/>
                  <a:pt x="2859540" y="1058109"/>
                  <a:pt x="2822877" y="1032098"/>
                </a:cubicBezTo>
                <a:cubicBezTo>
                  <a:pt x="2786215" y="1006086"/>
                  <a:pt x="2748424" y="987042"/>
                  <a:pt x="2709505" y="974965"/>
                </a:cubicBezTo>
                <a:cubicBezTo>
                  <a:pt x="2670586" y="962889"/>
                  <a:pt x="2629693" y="956850"/>
                  <a:pt x="2586826" y="956850"/>
                </a:cubicBezTo>
                <a:cubicBezTo>
                  <a:pt x="2544523" y="956850"/>
                  <a:pt x="2504618" y="962424"/>
                  <a:pt x="2467109" y="973572"/>
                </a:cubicBezTo>
                <a:cubicBezTo>
                  <a:pt x="2429600" y="984720"/>
                  <a:pt x="2396604" y="1001906"/>
                  <a:pt x="2368120" y="1025130"/>
                </a:cubicBezTo>
                <a:cubicBezTo>
                  <a:pt x="2339636" y="1048355"/>
                  <a:pt x="2317074" y="1077618"/>
                  <a:pt x="2300435" y="1112919"/>
                </a:cubicBezTo>
                <a:cubicBezTo>
                  <a:pt x="2283796" y="1148220"/>
                  <a:pt x="2275476" y="1189715"/>
                  <a:pt x="2275476" y="1237402"/>
                </a:cubicBezTo>
                <a:cubicBezTo>
                  <a:pt x="2275476" y="1277658"/>
                  <a:pt x="2281258" y="1312960"/>
                  <a:pt x="2292821" y="1343306"/>
                </a:cubicBezTo>
                <a:cubicBezTo>
                  <a:pt x="2304383" y="1373653"/>
                  <a:pt x="2319753" y="1398890"/>
                  <a:pt x="2338931" y="1419018"/>
                </a:cubicBezTo>
                <a:cubicBezTo>
                  <a:pt x="2358108" y="1439146"/>
                  <a:pt x="2379824" y="1454165"/>
                  <a:pt x="2404077" y="1464074"/>
                </a:cubicBezTo>
                <a:cubicBezTo>
                  <a:pt x="2428331" y="1473983"/>
                  <a:pt x="2452866" y="1478937"/>
                  <a:pt x="2477685" y="1478937"/>
                </a:cubicBezTo>
                <a:cubicBezTo>
                  <a:pt x="2503067" y="1478937"/>
                  <a:pt x="2527602" y="1473828"/>
                  <a:pt x="2551292" y="1463609"/>
                </a:cubicBezTo>
                <a:cubicBezTo>
                  <a:pt x="2574981" y="1453391"/>
                  <a:pt x="2595992" y="1439456"/>
                  <a:pt x="2614323" y="1421805"/>
                </a:cubicBezTo>
                <a:cubicBezTo>
                  <a:pt x="2632654" y="1404154"/>
                  <a:pt x="2647179" y="1383562"/>
                  <a:pt x="2657896" y="1360028"/>
                </a:cubicBezTo>
                <a:cubicBezTo>
                  <a:pt x="2668612" y="1336494"/>
                  <a:pt x="2673971" y="1311102"/>
                  <a:pt x="2673971" y="1283852"/>
                </a:cubicBezTo>
                <a:cubicBezTo>
                  <a:pt x="2673971" y="1269607"/>
                  <a:pt x="2672419" y="1255208"/>
                  <a:pt x="2669317" y="1240654"/>
                </a:cubicBezTo>
                <a:cubicBezTo>
                  <a:pt x="2666215" y="1226100"/>
                  <a:pt x="2660997" y="1211391"/>
                  <a:pt x="2653665" y="1196527"/>
                </a:cubicBezTo>
                <a:cubicBezTo>
                  <a:pt x="2655639" y="1193121"/>
                  <a:pt x="2657613" y="1189715"/>
                  <a:pt x="2659587" y="1186309"/>
                </a:cubicBezTo>
                <a:cubicBezTo>
                  <a:pt x="2679328" y="1197456"/>
                  <a:pt x="2699211" y="1211236"/>
                  <a:pt x="2719234" y="1227648"/>
                </a:cubicBezTo>
                <a:cubicBezTo>
                  <a:pt x="2739258" y="1244060"/>
                  <a:pt x="2760269" y="1265117"/>
                  <a:pt x="2782266" y="1290819"/>
                </a:cubicBezTo>
                <a:cubicBezTo>
                  <a:pt x="2804264" y="1316521"/>
                  <a:pt x="2827530" y="1347796"/>
                  <a:pt x="2852066" y="1384646"/>
                </a:cubicBezTo>
                <a:cubicBezTo>
                  <a:pt x="2876602" y="1421496"/>
                  <a:pt x="2903111" y="1465932"/>
                  <a:pt x="2931596" y="1517955"/>
                </a:cubicBezTo>
                <a:cubicBezTo>
                  <a:pt x="2960080" y="1569978"/>
                  <a:pt x="2990961" y="1630826"/>
                  <a:pt x="3024239" y="1700499"/>
                </a:cubicBezTo>
                <a:cubicBezTo>
                  <a:pt x="3057518" y="1770173"/>
                  <a:pt x="3093616" y="1850530"/>
                  <a:pt x="3132535" y="1941570"/>
                </a:cubicBezTo>
                <a:cubicBezTo>
                  <a:pt x="3173992" y="1941570"/>
                  <a:pt x="3215449" y="1941570"/>
                  <a:pt x="3256906" y="1941570"/>
                </a:cubicBezTo>
                <a:cubicBezTo>
                  <a:pt x="3256906" y="1537463"/>
                  <a:pt x="3256906" y="1133357"/>
                  <a:pt x="3256906" y="729250"/>
                </a:cubicBezTo>
                <a:cubicBezTo>
                  <a:pt x="3292911" y="729250"/>
                  <a:pt x="3328915" y="729250"/>
                  <a:pt x="3364920" y="729250"/>
                </a:cubicBezTo>
                <a:cubicBezTo>
                  <a:pt x="3400830" y="729250"/>
                  <a:pt x="3436741" y="729250"/>
                  <a:pt x="3472652" y="729250"/>
                </a:cubicBezTo>
                <a:cubicBezTo>
                  <a:pt x="3785318" y="729250"/>
                  <a:pt x="4097984" y="729250"/>
                  <a:pt x="4410650" y="729250"/>
                </a:cubicBezTo>
                <a:cubicBezTo>
                  <a:pt x="4410650" y="780963"/>
                  <a:pt x="4410650" y="832677"/>
                  <a:pt x="4410650" y="884390"/>
                </a:cubicBezTo>
                <a:cubicBezTo>
                  <a:pt x="4368911" y="858998"/>
                  <a:pt x="4323223" y="846302"/>
                  <a:pt x="4273588" y="846302"/>
                </a:cubicBezTo>
                <a:cubicBezTo>
                  <a:pt x="4233542" y="846302"/>
                  <a:pt x="4194764" y="854972"/>
                  <a:pt x="4157255" y="872313"/>
                </a:cubicBezTo>
                <a:cubicBezTo>
                  <a:pt x="4119746" y="889654"/>
                  <a:pt x="4087455" y="916904"/>
                  <a:pt x="4060381" y="954064"/>
                </a:cubicBezTo>
                <a:cubicBezTo>
                  <a:pt x="4058689" y="954064"/>
                  <a:pt x="4056997" y="954064"/>
                  <a:pt x="4055305" y="954064"/>
                </a:cubicBezTo>
                <a:cubicBezTo>
                  <a:pt x="4018078" y="915046"/>
                  <a:pt x="3980428" y="887487"/>
                  <a:pt x="3942355" y="871384"/>
                </a:cubicBezTo>
                <a:cubicBezTo>
                  <a:pt x="3904283" y="855282"/>
                  <a:pt x="3866352" y="847231"/>
                  <a:pt x="3828561" y="847231"/>
                </a:cubicBezTo>
                <a:cubicBezTo>
                  <a:pt x="3781181" y="847231"/>
                  <a:pt x="3738173" y="858533"/>
                  <a:pt x="3699537" y="881139"/>
                </a:cubicBezTo>
                <a:cubicBezTo>
                  <a:pt x="3660900" y="903744"/>
                  <a:pt x="3628044" y="933936"/>
                  <a:pt x="3600970" y="971714"/>
                </a:cubicBezTo>
                <a:cubicBezTo>
                  <a:pt x="3573897" y="1009493"/>
                  <a:pt x="3553027" y="1052845"/>
                  <a:pt x="3538362" y="1101771"/>
                </a:cubicBezTo>
                <a:cubicBezTo>
                  <a:pt x="3523697" y="1150698"/>
                  <a:pt x="3516365" y="1201172"/>
                  <a:pt x="3516365" y="1253195"/>
                </a:cubicBezTo>
                <a:cubicBezTo>
                  <a:pt x="3516365" y="1301502"/>
                  <a:pt x="3522569" y="1346248"/>
                  <a:pt x="3534978" y="1387433"/>
                </a:cubicBezTo>
                <a:cubicBezTo>
                  <a:pt x="3547387" y="1428618"/>
                  <a:pt x="3565154" y="1464074"/>
                  <a:pt x="3588279" y="1493801"/>
                </a:cubicBezTo>
                <a:cubicBezTo>
                  <a:pt x="3611405" y="1523529"/>
                  <a:pt x="3639325" y="1546908"/>
                  <a:pt x="3672040" y="1563939"/>
                </a:cubicBezTo>
                <a:cubicBezTo>
                  <a:pt x="3704754" y="1580971"/>
                  <a:pt x="3741135" y="1589486"/>
                  <a:pt x="3781181" y="1589486"/>
                </a:cubicBezTo>
                <a:cubicBezTo>
                  <a:pt x="3815024" y="1589486"/>
                  <a:pt x="3844495" y="1583757"/>
                  <a:pt x="3869595" y="1572300"/>
                </a:cubicBezTo>
                <a:cubicBezTo>
                  <a:pt x="3894695" y="1560843"/>
                  <a:pt x="3915564" y="1545824"/>
                  <a:pt x="3932203" y="1527244"/>
                </a:cubicBezTo>
                <a:cubicBezTo>
                  <a:pt x="3948842" y="1508665"/>
                  <a:pt x="3961251" y="1487608"/>
                  <a:pt x="3969430" y="1464074"/>
                </a:cubicBezTo>
                <a:cubicBezTo>
                  <a:pt x="3977609" y="1440540"/>
                  <a:pt x="3981698" y="1417005"/>
                  <a:pt x="3981698" y="1393471"/>
                </a:cubicBezTo>
                <a:cubicBezTo>
                  <a:pt x="3981698" y="1368698"/>
                  <a:pt x="3977467" y="1345784"/>
                  <a:pt x="3969006" y="1324727"/>
                </a:cubicBezTo>
                <a:cubicBezTo>
                  <a:pt x="3960546" y="1303670"/>
                  <a:pt x="3949265" y="1285555"/>
                  <a:pt x="3935164" y="1270381"/>
                </a:cubicBezTo>
                <a:cubicBezTo>
                  <a:pt x="3921063" y="1255208"/>
                  <a:pt x="3904847" y="1243441"/>
                  <a:pt x="3886516" y="1235080"/>
                </a:cubicBezTo>
                <a:cubicBezTo>
                  <a:pt x="3868185" y="1226719"/>
                  <a:pt x="3849430" y="1222539"/>
                  <a:pt x="3830253" y="1222539"/>
                </a:cubicBezTo>
                <a:cubicBezTo>
                  <a:pt x="3811640" y="1222539"/>
                  <a:pt x="3793167" y="1226874"/>
                  <a:pt x="3774836" y="1235545"/>
                </a:cubicBezTo>
                <a:cubicBezTo>
                  <a:pt x="3756504" y="1244215"/>
                  <a:pt x="3739443" y="1257840"/>
                  <a:pt x="3723649" y="1276420"/>
                </a:cubicBezTo>
                <a:cubicBezTo>
                  <a:pt x="3721393" y="1276110"/>
                  <a:pt x="3719137" y="1275800"/>
                  <a:pt x="3716880" y="1275491"/>
                </a:cubicBezTo>
                <a:cubicBezTo>
                  <a:pt x="3714625" y="1268059"/>
                  <a:pt x="3712792" y="1259543"/>
                  <a:pt x="3711382" y="1249944"/>
                </a:cubicBezTo>
                <a:cubicBezTo>
                  <a:pt x="3709971" y="1240344"/>
                  <a:pt x="3709266" y="1231209"/>
                  <a:pt x="3709266" y="1222539"/>
                </a:cubicBezTo>
                <a:cubicBezTo>
                  <a:pt x="3709266" y="1205198"/>
                  <a:pt x="3712227" y="1188321"/>
                  <a:pt x="3718150" y="1171909"/>
                </a:cubicBezTo>
                <a:cubicBezTo>
                  <a:pt x="3724072" y="1155497"/>
                  <a:pt x="3732533" y="1140789"/>
                  <a:pt x="3743532" y="1127783"/>
                </a:cubicBezTo>
                <a:cubicBezTo>
                  <a:pt x="3754530" y="1114777"/>
                  <a:pt x="3767645" y="1104403"/>
                  <a:pt x="3782873" y="1096662"/>
                </a:cubicBezTo>
                <a:cubicBezTo>
                  <a:pt x="3798103" y="1088920"/>
                  <a:pt x="3815024" y="1085050"/>
                  <a:pt x="3833637" y="1085050"/>
                </a:cubicBezTo>
                <a:cubicBezTo>
                  <a:pt x="3856199" y="1085050"/>
                  <a:pt x="3876645" y="1089695"/>
                  <a:pt x="3894976" y="1098984"/>
                </a:cubicBezTo>
                <a:cubicBezTo>
                  <a:pt x="3913308" y="1108274"/>
                  <a:pt x="3929947" y="1120506"/>
                  <a:pt x="3944894" y="1135679"/>
                </a:cubicBezTo>
                <a:cubicBezTo>
                  <a:pt x="3959841" y="1150852"/>
                  <a:pt x="3973096" y="1167884"/>
                  <a:pt x="3984659" y="1186773"/>
                </a:cubicBezTo>
                <a:cubicBezTo>
                  <a:pt x="3996222" y="1205662"/>
                  <a:pt x="4006656" y="1224552"/>
                  <a:pt x="4015963" y="1243441"/>
                </a:cubicBezTo>
                <a:cubicBezTo>
                  <a:pt x="4025270" y="1262330"/>
                  <a:pt x="4033307" y="1280290"/>
                  <a:pt x="4040076" y="1297322"/>
                </a:cubicBezTo>
                <a:cubicBezTo>
                  <a:pt x="4046844" y="1314353"/>
                  <a:pt x="4053049" y="1328443"/>
                  <a:pt x="4058689" y="1339590"/>
                </a:cubicBezTo>
                <a:cubicBezTo>
                  <a:pt x="4059817" y="1339590"/>
                  <a:pt x="4060945" y="1339590"/>
                  <a:pt x="4062073" y="1339590"/>
                </a:cubicBezTo>
                <a:cubicBezTo>
                  <a:pt x="4110581" y="1306457"/>
                  <a:pt x="4159088" y="1273323"/>
                  <a:pt x="4207595" y="1240189"/>
                </a:cubicBezTo>
                <a:cubicBezTo>
                  <a:pt x="4207032" y="1238331"/>
                  <a:pt x="4203929" y="1231055"/>
                  <a:pt x="4198288" y="1218358"/>
                </a:cubicBezTo>
                <a:cubicBezTo>
                  <a:pt x="4192649" y="1205662"/>
                  <a:pt x="4186444" y="1192192"/>
                  <a:pt x="4179676" y="1177948"/>
                </a:cubicBezTo>
                <a:cubicBezTo>
                  <a:pt x="4172907" y="1163703"/>
                  <a:pt x="4166844" y="1150543"/>
                  <a:pt x="4161486" y="1138466"/>
                </a:cubicBezTo>
                <a:cubicBezTo>
                  <a:pt x="4156127" y="1126389"/>
                  <a:pt x="4153166" y="1120041"/>
                  <a:pt x="4152602" y="1119422"/>
                </a:cubicBezTo>
                <a:cubicBezTo>
                  <a:pt x="4170087" y="1100842"/>
                  <a:pt x="4188559" y="1087062"/>
                  <a:pt x="4208018" y="1078082"/>
                </a:cubicBezTo>
                <a:cubicBezTo>
                  <a:pt x="4227478" y="1069102"/>
                  <a:pt x="4247078" y="1064612"/>
                  <a:pt x="4266819" y="1064612"/>
                </a:cubicBezTo>
                <a:cubicBezTo>
                  <a:pt x="4292765" y="1064612"/>
                  <a:pt x="4318006" y="1071425"/>
                  <a:pt x="4342543" y="1085050"/>
                </a:cubicBezTo>
                <a:cubicBezTo>
                  <a:pt x="4367078" y="1098675"/>
                  <a:pt x="4389780" y="1118493"/>
                  <a:pt x="4410650" y="1144504"/>
                </a:cubicBezTo>
                <a:cubicBezTo>
                  <a:pt x="4410650" y="1398116"/>
                  <a:pt x="4410650" y="1651728"/>
                  <a:pt x="4410650" y="1905340"/>
                </a:cubicBezTo>
                <a:cubicBezTo>
                  <a:pt x="4484257" y="1905340"/>
                  <a:pt x="4557864" y="1905340"/>
                  <a:pt x="4631471" y="1905340"/>
                </a:cubicBezTo>
                <a:cubicBezTo>
                  <a:pt x="4631471" y="1513310"/>
                  <a:pt x="4631471" y="1121280"/>
                  <a:pt x="4631471" y="729250"/>
                </a:cubicBezTo>
                <a:cubicBezTo>
                  <a:pt x="4666536" y="729250"/>
                  <a:pt x="4701601" y="729250"/>
                  <a:pt x="4736665" y="729250"/>
                </a:cubicBezTo>
                <a:cubicBezTo>
                  <a:pt x="4758945" y="729250"/>
                  <a:pt x="4781225" y="729250"/>
                  <a:pt x="4803504" y="729250"/>
                </a:cubicBezTo>
                <a:cubicBezTo>
                  <a:pt x="4823809" y="729250"/>
                  <a:pt x="4842563" y="732966"/>
                  <a:pt x="4859766" y="740398"/>
                </a:cubicBezTo>
                <a:cubicBezTo>
                  <a:pt x="4876970" y="747830"/>
                  <a:pt x="4891776" y="758048"/>
                  <a:pt x="4904185" y="771054"/>
                </a:cubicBezTo>
                <a:cubicBezTo>
                  <a:pt x="4916594" y="784060"/>
                  <a:pt x="4926323" y="799078"/>
                  <a:pt x="4933374" y="816110"/>
                </a:cubicBezTo>
                <a:cubicBezTo>
                  <a:pt x="4940425" y="833141"/>
                  <a:pt x="4943949" y="851256"/>
                  <a:pt x="4943949" y="870455"/>
                </a:cubicBezTo>
                <a:cubicBezTo>
                  <a:pt x="4943949" y="1215417"/>
                  <a:pt x="4943949" y="1560378"/>
                  <a:pt x="4943949" y="1905340"/>
                </a:cubicBezTo>
                <a:cubicBezTo>
                  <a:pt x="5017557" y="1905340"/>
                  <a:pt x="5091164" y="1905340"/>
                  <a:pt x="5164771" y="1905340"/>
                </a:cubicBezTo>
                <a:cubicBezTo>
                  <a:pt x="5164771" y="1560378"/>
                  <a:pt x="5164771" y="1215417"/>
                  <a:pt x="5164771" y="870455"/>
                </a:cubicBezTo>
                <a:cubicBezTo>
                  <a:pt x="5164771" y="851256"/>
                  <a:pt x="5168437" y="833141"/>
                  <a:pt x="5175770" y="816110"/>
                </a:cubicBezTo>
                <a:cubicBezTo>
                  <a:pt x="5183103" y="799078"/>
                  <a:pt x="5193256" y="784060"/>
                  <a:pt x="5206228" y="771054"/>
                </a:cubicBezTo>
                <a:cubicBezTo>
                  <a:pt x="5219201" y="758048"/>
                  <a:pt x="5234289" y="747830"/>
                  <a:pt x="5251493" y="740398"/>
                </a:cubicBezTo>
                <a:cubicBezTo>
                  <a:pt x="5268696" y="732966"/>
                  <a:pt x="5287450" y="729250"/>
                  <a:pt x="5307756" y="729250"/>
                </a:cubicBezTo>
                <a:cubicBezTo>
                  <a:pt x="5332009" y="729250"/>
                  <a:pt x="5356263" y="729250"/>
                  <a:pt x="5380516" y="729250"/>
                </a:cubicBezTo>
                <a:cubicBezTo>
                  <a:pt x="5456474" y="729250"/>
                  <a:pt x="5532432" y="729250"/>
                  <a:pt x="5608389" y="729250"/>
                </a:cubicBezTo>
                <a:cubicBezTo>
                  <a:pt x="5612901" y="745353"/>
                  <a:pt x="5617554" y="762539"/>
                  <a:pt x="5622349" y="780809"/>
                </a:cubicBezTo>
                <a:cubicBezTo>
                  <a:pt x="5627143" y="799078"/>
                  <a:pt x="5631232" y="815336"/>
                  <a:pt x="5634617" y="829580"/>
                </a:cubicBezTo>
                <a:cubicBezTo>
                  <a:pt x="5618260" y="838870"/>
                  <a:pt x="5602889" y="849398"/>
                  <a:pt x="5588507" y="861165"/>
                </a:cubicBezTo>
                <a:cubicBezTo>
                  <a:pt x="5574123" y="872932"/>
                  <a:pt x="5561715" y="886248"/>
                  <a:pt x="5551280" y="901112"/>
                </a:cubicBezTo>
                <a:cubicBezTo>
                  <a:pt x="5540845" y="915975"/>
                  <a:pt x="5532525" y="932387"/>
                  <a:pt x="5526321" y="950348"/>
                </a:cubicBezTo>
                <a:cubicBezTo>
                  <a:pt x="5520117" y="968308"/>
                  <a:pt x="5517014" y="987816"/>
                  <a:pt x="5517014" y="1008873"/>
                </a:cubicBezTo>
                <a:cubicBezTo>
                  <a:pt x="5517014" y="1028691"/>
                  <a:pt x="5519835" y="1047581"/>
                  <a:pt x="5525475" y="1065541"/>
                </a:cubicBezTo>
                <a:cubicBezTo>
                  <a:pt x="5531115" y="1083501"/>
                  <a:pt x="5539858" y="1099449"/>
                  <a:pt x="5551703" y="1113383"/>
                </a:cubicBezTo>
                <a:cubicBezTo>
                  <a:pt x="5563548" y="1127318"/>
                  <a:pt x="5578777" y="1138466"/>
                  <a:pt x="5597391" y="1146827"/>
                </a:cubicBezTo>
                <a:cubicBezTo>
                  <a:pt x="5616004" y="1155188"/>
                  <a:pt x="5638283" y="1159368"/>
                  <a:pt x="5664229" y="1159368"/>
                </a:cubicBezTo>
                <a:cubicBezTo>
                  <a:pt x="5685662" y="1159368"/>
                  <a:pt x="5707660" y="1156272"/>
                  <a:pt x="5730222" y="1150078"/>
                </a:cubicBezTo>
                <a:cubicBezTo>
                  <a:pt x="5752783" y="1143885"/>
                  <a:pt x="5774075" y="1134440"/>
                  <a:pt x="5794099" y="1121744"/>
                </a:cubicBezTo>
                <a:cubicBezTo>
                  <a:pt x="5814122" y="1109048"/>
                  <a:pt x="5831890" y="1093410"/>
                  <a:pt x="5847401" y="1074831"/>
                </a:cubicBezTo>
                <a:cubicBezTo>
                  <a:pt x="5862912" y="1056251"/>
                  <a:pt x="5874052" y="1034265"/>
                  <a:pt x="5880821" y="1008873"/>
                </a:cubicBezTo>
                <a:cubicBezTo>
                  <a:pt x="5891538" y="1008873"/>
                  <a:pt x="5904933" y="1011660"/>
                  <a:pt x="5921008" y="1017234"/>
                </a:cubicBezTo>
                <a:cubicBezTo>
                  <a:pt x="5937083" y="1022808"/>
                  <a:pt x="5952736" y="1031169"/>
                  <a:pt x="5967965" y="1042317"/>
                </a:cubicBezTo>
                <a:cubicBezTo>
                  <a:pt x="5983194" y="1053464"/>
                  <a:pt x="5996167" y="1067244"/>
                  <a:pt x="6006883" y="1083656"/>
                </a:cubicBezTo>
                <a:cubicBezTo>
                  <a:pt x="6017600" y="1100068"/>
                  <a:pt x="6022959" y="1119112"/>
                  <a:pt x="6022959" y="1140789"/>
                </a:cubicBezTo>
                <a:cubicBezTo>
                  <a:pt x="6022959" y="1162465"/>
                  <a:pt x="6017318" y="1181664"/>
                  <a:pt x="6006037" y="1198385"/>
                </a:cubicBezTo>
                <a:cubicBezTo>
                  <a:pt x="5994756" y="1215107"/>
                  <a:pt x="5979668" y="1229971"/>
                  <a:pt x="5960773" y="1242976"/>
                </a:cubicBezTo>
                <a:cubicBezTo>
                  <a:pt x="5941878" y="1255982"/>
                  <a:pt x="5920303" y="1267130"/>
                  <a:pt x="5896050" y="1276420"/>
                </a:cubicBezTo>
                <a:cubicBezTo>
                  <a:pt x="5871796" y="1285709"/>
                  <a:pt x="5846837" y="1293141"/>
                  <a:pt x="5821173" y="1298715"/>
                </a:cubicBezTo>
                <a:cubicBezTo>
                  <a:pt x="5795510" y="1304289"/>
                  <a:pt x="5770127" y="1308469"/>
                  <a:pt x="5745028" y="1311256"/>
                </a:cubicBezTo>
                <a:cubicBezTo>
                  <a:pt x="5719928" y="1314043"/>
                  <a:pt x="5696943" y="1315437"/>
                  <a:pt x="5676074" y="1315437"/>
                </a:cubicBezTo>
                <a:cubicBezTo>
                  <a:pt x="5670997" y="1315437"/>
                  <a:pt x="5666203" y="1315437"/>
                  <a:pt x="5661691" y="1315437"/>
                </a:cubicBezTo>
                <a:cubicBezTo>
                  <a:pt x="5657179" y="1315437"/>
                  <a:pt x="5652666" y="1315127"/>
                  <a:pt x="5648154" y="1314508"/>
                </a:cubicBezTo>
                <a:cubicBezTo>
                  <a:pt x="5639693" y="1312650"/>
                  <a:pt x="5625874" y="1309863"/>
                  <a:pt x="5606697" y="1306147"/>
                </a:cubicBezTo>
                <a:cubicBezTo>
                  <a:pt x="5587519" y="1302431"/>
                  <a:pt x="5567637" y="1298715"/>
                  <a:pt x="5547050" y="1294999"/>
                </a:cubicBezTo>
                <a:cubicBezTo>
                  <a:pt x="5526462" y="1291283"/>
                  <a:pt x="5507003" y="1288032"/>
                  <a:pt x="5488671" y="1285245"/>
                </a:cubicBezTo>
                <a:cubicBezTo>
                  <a:pt x="5470341" y="1282458"/>
                  <a:pt x="5457509" y="1280755"/>
                  <a:pt x="5450175" y="1280136"/>
                </a:cubicBezTo>
                <a:cubicBezTo>
                  <a:pt x="5442843" y="1360957"/>
                  <a:pt x="5435511" y="1441778"/>
                  <a:pt x="5428178" y="1522600"/>
                </a:cubicBezTo>
                <a:cubicBezTo>
                  <a:pt x="5476122" y="1528173"/>
                  <a:pt x="5526180" y="1536844"/>
                  <a:pt x="5578354" y="1548611"/>
                </a:cubicBezTo>
                <a:cubicBezTo>
                  <a:pt x="5630527" y="1560378"/>
                  <a:pt x="5683265" y="1575552"/>
                  <a:pt x="5736567" y="1594131"/>
                </a:cubicBezTo>
                <a:cubicBezTo>
                  <a:pt x="5789869" y="1612711"/>
                  <a:pt x="5842748" y="1635006"/>
                  <a:pt x="5895204" y="1661018"/>
                </a:cubicBezTo>
                <a:cubicBezTo>
                  <a:pt x="5947659" y="1687029"/>
                  <a:pt x="5998282" y="1716911"/>
                  <a:pt x="6047071" y="1750664"/>
                </a:cubicBezTo>
                <a:cubicBezTo>
                  <a:pt x="6095860" y="1784417"/>
                  <a:pt x="6141689" y="1822196"/>
                  <a:pt x="6184556" y="1864000"/>
                </a:cubicBezTo>
                <a:cubicBezTo>
                  <a:pt x="6227423" y="1905804"/>
                  <a:pt x="6265777" y="1951789"/>
                  <a:pt x="6299620" y="2001954"/>
                </a:cubicBezTo>
                <a:cubicBezTo>
                  <a:pt x="6353204" y="1942499"/>
                  <a:pt x="6406788" y="1883044"/>
                  <a:pt x="6460372" y="1823589"/>
                </a:cubicBezTo>
                <a:cubicBezTo>
                  <a:pt x="6428221" y="1785192"/>
                  <a:pt x="6392546" y="1748961"/>
                  <a:pt x="6353345" y="1714899"/>
                </a:cubicBezTo>
                <a:cubicBezTo>
                  <a:pt x="6314144" y="1680836"/>
                  <a:pt x="6273251" y="1648941"/>
                  <a:pt x="6230666" y="1619214"/>
                </a:cubicBezTo>
                <a:cubicBezTo>
                  <a:pt x="6188082" y="1589486"/>
                  <a:pt x="6144509" y="1561926"/>
                  <a:pt x="6099950" y="1536534"/>
                </a:cubicBezTo>
                <a:cubicBezTo>
                  <a:pt x="6055391" y="1511142"/>
                  <a:pt x="6011678" y="1487918"/>
                  <a:pt x="5968811" y="1466861"/>
                </a:cubicBezTo>
                <a:cubicBezTo>
                  <a:pt x="5968811" y="1465003"/>
                  <a:pt x="5968811" y="1463145"/>
                  <a:pt x="5968811" y="1461287"/>
                </a:cubicBezTo>
                <a:cubicBezTo>
                  <a:pt x="6007165" y="1446423"/>
                  <a:pt x="6043828" y="1428308"/>
                  <a:pt x="6078798" y="1406941"/>
                </a:cubicBezTo>
                <a:cubicBezTo>
                  <a:pt x="6113769" y="1385575"/>
                  <a:pt x="6144369" y="1360957"/>
                  <a:pt x="6170596" y="1333087"/>
                </a:cubicBezTo>
                <a:cubicBezTo>
                  <a:pt x="6196824" y="1305218"/>
                  <a:pt x="6217694" y="1273942"/>
                  <a:pt x="6233204" y="1239260"/>
                </a:cubicBezTo>
                <a:cubicBezTo>
                  <a:pt x="6248716" y="1204579"/>
                  <a:pt x="6256471" y="1166181"/>
                  <a:pt x="6256471" y="1124067"/>
                </a:cubicBezTo>
                <a:cubicBezTo>
                  <a:pt x="6256471" y="1087527"/>
                  <a:pt x="6250407" y="1053929"/>
                  <a:pt x="6238281" y="1023272"/>
                </a:cubicBezTo>
                <a:cubicBezTo>
                  <a:pt x="6226154" y="992616"/>
                  <a:pt x="6209797" y="965057"/>
                  <a:pt x="6189209" y="940593"/>
                </a:cubicBezTo>
                <a:cubicBezTo>
                  <a:pt x="6168622" y="916130"/>
                  <a:pt x="6144651" y="894764"/>
                  <a:pt x="6117294" y="876494"/>
                </a:cubicBezTo>
                <a:cubicBezTo>
                  <a:pt x="6089938" y="858224"/>
                  <a:pt x="6060890" y="842895"/>
                  <a:pt x="6030150" y="830509"/>
                </a:cubicBezTo>
                <a:cubicBezTo>
                  <a:pt x="5999410" y="818123"/>
                  <a:pt x="5967682" y="808833"/>
                  <a:pt x="5934969" y="802640"/>
                </a:cubicBezTo>
                <a:cubicBezTo>
                  <a:pt x="5902254" y="796446"/>
                  <a:pt x="5870668" y="793350"/>
                  <a:pt x="5840209" y="793350"/>
                </a:cubicBezTo>
                <a:cubicBezTo>
                  <a:pt x="5838517" y="788395"/>
                  <a:pt x="5836402" y="779880"/>
                  <a:pt x="5833864" y="767803"/>
                </a:cubicBezTo>
                <a:cubicBezTo>
                  <a:pt x="5831326" y="755726"/>
                  <a:pt x="5828365" y="742875"/>
                  <a:pt x="5824981" y="729250"/>
                </a:cubicBezTo>
                <a:cubicBezTo>
                  <a:pt x="6039786" y="729250"/>
                  <a:pt x="6254591" y="729250"/>
                  <a:pt x="6469396" y="729250"/>
                </a:cubicBezTo>
                <a:cubicBezTo>
                  <a:pt x="6497975" y="729250"/>
                  <a:pt x="6526553" y="729250"/>
                  <a:pt x="6555131" y="729250"/>
                </a:cubicBezTo>
                <a:cubicBezTo>
                  <a:pt x="6826058" y="729250"/>
                  <a:pt x="7096985" y="729250"/>
                  <a:pt x="7367912" y="729250"/>
                </a:cubicBezTo>
                <a:cubicBezTo>
                  <a:pt x="7367912" y="914117"/>
                  <a:pt x="7367912" y="1098984"/>
                  <a:pt x="7367912" y="1283852"/>
                </a:cubicBezTo>
                <a:cubicBezTo>
                  <a:pt x="7366220" y="1283852"/>
                  <a:pt x="7364528" y="1283852"/>
                  <a:pt x="7362835" y="1283852"/>
                </a:cubicBezTo>
                <a:cubicBezTo>
                  <a:pt x="7329557" y="1225016"/>
                  <a:pt x="7295716" y="1174851"/>
                  <a:pt x="7261309" y="1133357"/>
                </a:cubicBezTo>
                <a:cubicBezTo>
                  <a:pt x="7226902" y="1091862"/>
                  <a:pt x="7191367" y="1058109"/>
                  <a:pt x="7154705" y="1032098"/>
                </a:cubicBezTo>
                <a:cubicBezTo>
                  <a:pt x="7118042" y="1006086"/>
                  <a:pt x="7080252" y="987042"/>
                  <a:pt x="7041333" y="974965"/>
                </a:cubicBezTo>
                <a:cubicBezTo>
                  <a:pt x="7002414" y="962889"/>
                  <a:pt x="6961521" y="956850"/>
                  <a:pt x="6918654" y="956850"/>
                </a:cubicBezTo>
                <a:cubicBezTo>
                  <a:pt x="6876352" y="956850"/>
                  <a:pt x="6836446" y="962424"/>
                  <a:pt x="6798937" y="973572"/>
                </a:cubicBezTo>
                <a:cubicBezTo>
                  <a:pt x="6761429" y="984720"/>
                  <a:pt x="6728432" y="1001906"/>
                  <a:pt x="6699948" y="1025130"/>
                </a:cubicBezTo>
                <a:cubicBezTo>
                  <a:pt x="6671464" y="1048355"/>
                  <a:pt x="6648902" y="1077618"/>
                  <a:pt x="6632263" y="1112919"/>
                </a:cubicBezTo>
                <a:cubicBezTo>
                  <a:pt x="6615624" y="1148220"/>
                  <a:pt x="6607304" y="1189715"/>
                  <a:pt x="6607304" y="1237402"/>
                </a:cubicBezTo>
                <a:cubicBezTo>
                  <a:pt x="6607304" y="1277658"/>
                  <a:pt x="6613086" y="1312960"/>
                  <a:pt x="6624649" y="1343306"/>
                </a:cubicBezTo>
                <a:cubicBezTo>
                  <a:pt x="6636211" y="1373653"/>
                  <a:pt x="6651581" y="1398890"/>
                  <a:pt x="6670759" y="1419018"/>
                </a:cubicBezTo>
                <a:cubicBezTo>
                  <a:pt x="6689936" y="1439146"/>
                  <a:pt x="6711651" y="1454165"/>
                  <a:pt x="6735906" y="1464074"/>
                </a:cubicBezTo>
                <a:cubicBezTo>
                  <a:pt x="6760159" y="1473983"/>
                  <a:pt x="6784695" y="1478937"/>
                  <a:pt x="6809512" y="1478937"/>
                </a:cubicBezTo>
                <a:cubicBezTo>
                  <a:pt x="6834894" y="1478937"/>
                  <a:pt x="6859430" y="1473828"/>
                  <a:pt x="6883120" y="1463609"/>
                </a:cubicBezTo>
                <a:cubicBezTo>
                  <a:pt x="6906809" y="1453391"/>
                  <a:pt x="6927820" y="1439456"/>
                  <a:pt x="6946151" y="1421805"/>
                </a:cubicBezTo>
                <a:cubicBezTo>
                  <a:pt x="6964482" y="1404154"/>
                  <a:pt x="6979007" y="1383562"/>
                  <a:pt x="6989723" y="1360028"/>
                </a:cubicBezTo>
                <a:cubicBezTo>
                  <a:pt x="7000440" y="1336494"/>
                  <a:pt x="7005799" y="1311102"/>
                  <a:pt x="7005799" y="1283852"/>
                </a:cubicBezTo>
                <a:cubicBezTo>
                  <a:pt x="7005799" y="1269607"/>
                  <a:pt x="7004247" y="1255208"/>
                  <a:pt x="7001145" y="1240654"/>
                </a:cubicBezTo>
                <a:cubicBezTo>
                  <a:pt x="6998043" y="1226100"/>
                  <a:pt x="6992826" y="1211391"/>
                  <a:pt x="6985493" y="1196527"/>
                </a:cubicBezTo>
                <a:cubicBezTo>
                  <a:pt x="6987467" y="1193121"/>
                  <a:pt x="6989441" y="1189715"/>
                  <a:pt x="6991415" y="1186309"/>
                </a:cubicBezTo>
                <a:cubicBezTo>
                  <a:pt x="7011157" y="1197456"/>
                  <a:pt x="7031039" y="1211236"/>
                  <a:pt x="7051063" y="1227648"/>
                </a:cubicBezTo>
                <a:cubicBezTo>
                  <a:pt x="7071086" y="1244060"/>
                  <a:pt x="7092096" y="1265117"/>
                  <a:pt x="7114094" y="1290819"/>
                </a:cubicBezTo>
                <a:cubicBezTo>
                  <a:pt x="7136092" y="1316521"/>
                  <a:pt x="7159358" y="1347796"/>
                  <a:pt x="7183894" y="1384646"/>
                </a:cubicBezTo>
                <a:cubicBezTo>
                  <a:pt x="7208430" y="1421496"/>
                  <a:pt x="7234940" y="1465932"/>
                  <a:pt x="7263424" y="1517955"/>
                </a:cubicBezTo>
                <a:cubicBezTo>
                  <a:pt x="7291908" y="1569978"/>
                  <a:pt x="7322789" y="1630826"/>
                  <a:pt x="7356067" y="1700499"/>
                </a:cubicBezTo>
                <a:cubicBezTo>
                  <a:pt x="7389345" y="1770173"/>
                  <a:pt x="7425444" y="1850530"/>
                  <a:pt x="7464363" y="1941570"/>
                </a:cubicBezTo>
                <a:cubicBezTo>
                  <a:pt x="7505820" y="1941570"/>
                  <a:pt x="7547277" y="1941570"/>
                  <a:pt x="7588734" y="1941570"/>
                </a:cubicBezTo>
                <a:cubicBezTo>
                  <a:pt x="7588734" y="1537463"/>
                  <a:pt x="7588734" y="1133357"/>
                  <a:pt x="7588734" y="729250"/>
                </a:cubicBezTo>
                <a:cubicBezTo>
                  <a:pt x="7660649" y="729250"/>
                  <a:pt x="7732565" y="729250"/>
                  <a:pt x="7804479" y="729250"/>
                </a:cubicBezTo>
                <a:cubicBezTo>
                  <a:pt x="7804479" y="659577"/>
                  <a:pt x="7804479" y="589903"/>
                  <a:pt x="7804479" y="520229"/>
                </a:cubicBezTo>
                <a:cubicBezTo>
                  <a:pt x="7388030" y="520229"/>
                  <a:pt x="6971580" y="520229"/>
                  <a:pt x="6555131" y="520229"/>
                </a:cubicBezTo>
                <a:cubicBezTo>
                  <a:pt x="6526553" y="520229"/>
                  <a:pt x="6497975" y="520229"/>
                  <a:pt x="6469396" y="520229"/>
                </a:cubicBezTo>
                <a:cubicBezTo>
                  <a:pt x="6410830" y="520229"/>
                  <a:pt x="6352264" y="520229"/>
                  <a:pt x="6293698" y="520229"/>
                </a:cubicBezTo>
                <a:cubicBezTo>
                  <a:pt x="6293698" y="473781"/>
                  <a:pt x="6287634" y="426712"/>
                  <a:pt x="6275507" y="379024"/>
                </a:cubicBezTo>
                <a:cubicBezTo>
                  <a:pt x="6263381" y="331337"/>
                  <a:pt x="6243357" y="287984"/>
                  <a:pt x="6215437" y="248967"/>
                </a:cubicBezTo>
                <a:cubicBezTo>
                  <a:pt x="6187517" y="209950"/>
                  <a:pt x="6151137" y="178055"/>
                  <a:pt x="6106295" y="153282"/>
                </a:cubicBezTo>
                <a:cubicBezTo>
                  <a:pt x="6061454" y="128509"/>
                  <a:pt x="6006037" y="116123"/>
                  <a:pt x="5940044" y="116123"/>
                </a:cubicBezTo>
                <a:cubicBezTo>
                  <a:pt x="5923687" y="116123"/>
                  <a:pt x="5904369" y="118136"/>
                  <a:pt x="5882089" y="122161"/>
                </a:cubicBezTo>
                <a:cubicBezTo>
                  <a:pt x="5859810" y="126187"/>
                  <a:pt x="5835979" y="130832"/>
                  <a:pt x="5810597" y="136096"/>
                </a:cubicBezTo>
                <a:cubicBezTo>
                  <a:pt x="5785215" y="141360"/>
                  <a:pt x="5759129" y="146005"/>
                  <a:pt x="5732337" y="150031"/>
                </a:cubicBezTo>
                <a:cubicBezTo>
                  <a:pt x="5705545" y="154056"/>
                  <a:pt x="5679458" y="156069"/>
                  <a:pt x="5654077" y="156069"/>
                </a:cubicBezTo>
                <a:cubicBezTo>
                  <a:pt x="5631515" y="156069"/>
                  <a:pt x="5610222" y="153747"/>
                  <a:pt x="5590198" y="149102"/>
                </a:cubicBezTo>
                <a:cubicBezTo>
                  <a:pt x="5570175" y="144457"/>
                  <a:pt x="5552690" y="136251"/>
                  <a:pt x="5537743" y="124484"/>
                </a:cubicBezTo>
                <a:cubicBezTo>
                  <a:pt x="5522796" y="112717"/>
                  <a:pt x="5510951" y="96769"/>
                  <a:pt x="5502208" y="76641"/>
                </a:cubicBezTo>
                <a:cubicBezTo>
                  <a:pt x="5497837" y="66577"/>
                  <a:pt x="5494559" y="55159"/>
                  <a:pt x="5492373" y="42385"/>
                </a:cubicBezTo>
                <a:lnTo>
                  <a:pt x="5489094" y="1"/>
                </a:lnTo>
                <a:lnTo>
                  <a:pt x="12194258" y="1"/>
                </a:lnTo>
                <a:lnTo>
                  <a:pt x="12194258" y="2604053"/>
                </a:lnTo>
                <a:lnTo>
                  <a:pt x="0" y="2604053"/>
                </a:lnTo>
                <a:close/>
                <a:moveTo>
                  <a:pt x="5274195" y="0"/>
                </a:moveTo>
                <a:cubicBezTo>
                  <a:pt x="5345828" y="0"/>
                  <a:pt x="5417461" y="0"/>
                  <a:pt x="5489094" y="0"/>
                </a:cubicBezTo>
                <a:lnTo>
                  <a:pt x="5489094" y="1"/>
                </a:lnTo>
                <a:lnTo>
                  <a:pt x="5274195" y="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392" tIns="45696" rIns="91392" bIns="456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798" b="1">
              <a:solidFill>
                <a:srgbClr val="00FF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4E99929-1571-49D2-970C-8E8F07837D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85" y="2371489"/>
            <a:ext cx="2028852" cy="184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551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69A4CD-F22A-4722-B7AA-C33B915AA1F3}"/>
              </a:ext>
            </a:extLst>
          </p:cNvPr>
          <p:cNvSpPr/>
          <p:nvPr/>
        </p:nvSpPr>
        <p:spPr>
          <a:xfrm>
            <a:off x="117348" y="93633"/>
            <a:ext cx="11954127" cy="6664109"/>
          </a:xfrm>
          <a:prstGeom prst="rect">
            <a:avLst/>
          </a:prstGeom>
          <a:noFill/>
          <a:ln w="152400" cap="rnd" cmpd="thinThick">
            <a:solidFill>
              <a:schemeClr val="tx1">
                <a:lumMod val="20000"/>
                <a:lumOff val="80000"/>
              </a:schemeClr>
            </a:solidFill>
            <a:prstDash val="sysDot"/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7B2BB72-AA1D-4E42-A633-91BA1CE40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7" y="1787"/>
            <a:ext cx="12193058" cy="68416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063A849-3E41-48F2-8DAC-A1BBECE07D71}"/>
              </a:ext>
            </a:extLst>
          </p:cNvPr>
          <p:cNvSpPr/>
          <p:nvPr/>
        </p:nvSpPr>
        <p:spPr>
          <a:xfrm>
            <a:off x="748208" y="62276"/>
            <a:ext cx="6945988" cy="115749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798" b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সার্বিক</a:t>
            </a:r>
            <a:r>
              <a:rPr lang="en-US" sz="4798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798" b="1">
                <a:ln>
                  <a:solidFill>
                    <a:srgbClr val="FF0000"/>
                  </a:solidFill>
                </a:ln>
                <a:solidFill>
                  <a:srgbClr val="FF00FF"/>
                </a:solidFill>
                <a:latin typeface="SutonnyMJ" pitchFamily="2" charset="0"/>
                <a:cs typeface="SutonnyMJ" pitchFamily="2" charset="0"/>
              </a:rPr>
              <a:t>মূল্যায়ণ: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D8B30E8-0D2A-4632-9FF2-A945C58FD221}"/>
              </a:ext>
            </a:extLst>
          </p:cNvPr>
          <p:cNvSpPr txBox="1"/>
          <p:nvPr/>
        </p:nvSpPr>
        <p:spPr>
          <a:xfrm>
            <a:off x="417334" y="1280265"/>
            <a:ext cx="11387277" cy="50800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578" indent="-285578">
              <a:buFont typeface="Wingdings" panose="05000000000000000000" pitchFamily="2" charset="2"/>
              <a:buChar char="v"/>
            </a:pPr>
            <a:r>
              <a:rPr lang="en-US" sz="32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আজ আমরা যা </a:t>
            </a:r>
            <a:r>
              <a:rPr lang="en-US" sz="3200" b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Nikosh" panose="02000000000000000000" pitchFamily="2" charset="0"/>
                <a:cs typeface="Nikosh" panose="02000000000000000000" pitchFamily="2" charset="0"/>
              </a:rPr>
              <a:t>শিখলাম-</a:t>
            </a:r>
            <a:endParaRPr lang="en-US" sz="32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2800" b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আবর্তন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2800" b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আবর্তনের নিয়মাবলি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s-IN" sz="2800" b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আবর্তনের প্রকারভেদ</a:t>
            </a:r>
            <a:endParaRPr lang="en-US" sz="2800" b="1">
              <a:ln w="660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308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69A4CD-F22A-4722-B7AA-C33B915AA1F3}"/>
              </a:ext>
            </a:extLst>
          </p:cNvPr>
          <p:cNvSpPr/>
          <p:nvPr/>
        </p:nvSpPr>
        <p:spPr>
          <a:xfrm>
            <a:off x="117348" y="93633"/>
            <a:ext cx="11954127" cy="6664109"/>
          </a:xfrm>
          <a:prstGeom prst="rect">
            <a:avLst/>
          </a:prstGeom>
          <a:noFill/>
          <a:ln w="152400" cap="rnd" cmpd="thinThick">
            <a:solidFill>
              <a:schemeClr val="tx1">
                <a:lumMod val="20000"/>
                <a:lumOff val="80000"/>
              </a:schemeClr>
            </a:solidFill>
            <a:prstDash val="sysDot"/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6C016FC-DF28-4D0C-A8B8-6BB2784F15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" y="0"/>
            <a:ext cx="12159156" cy="6805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F88516-C183-4E1B-8AA7-DAA531834009}"/>
              </a:ext>
            </a:extLst>
          </p:cNvPr>
          <p:cNvSpPr txBox="1"/>
          <p:nvPr/>
        </p:nvSpPr>
        <p:spPr>
          <a:xfrm>
            <a:off x="3547607" y="227012"/>
            <a:ext cx="5096786" cy="6235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বাড়ির কাজ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F58E6F-BDB5-4B2D-B03B-F3A95BE1FDF1}"/>
              </a:ext>
            </a:extLst>
          </p:cNvPr>
          <p:cNvSpPr txBox="1"/>
          <p:nvPr/>
        </p:nvSpPr>
        <p:spPr>
          <a:xfrm>
            <a:off x="262015" y="1028700"/>
            <a:ext cx="11547398" cy="1104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800">
                <a:solidFill>
                  <a:schemeClr val="tx2">
                    <a:lumMod val="10000"/>
                  </a:schemeClr>
                </a:solidFill>
              </a:rPr>
              <a:t>নিচের </a:t>
            </a:r>
            <a:r>
              <a:rPr lang="en-US" sz="2800" smtClean="0">
                <a:solidFill>
                  <a:schemeClr val="tx2">
                    <a:lumMod val="10000"/>
                  </a:schemeClr>
                </a:solidFill>
              </a:rPr>
              <a:t>চিত্র </a:t>
            </a:r>
            <a:r>
              <a:rPr lang="en-US" sz="2800">
                <a:solidFill>
                  <a:schemeClr val="tx2">
                    <a:lumMod val="10000"/>
                  </a:schemeClr>
                </a:solidFill>
              </a:rPr>
              <a:t>দ্বারা যে অনুমান বোঝায় তার </a:t>
            </a:r>
            <a:r>
              <a:rPr lang="en-US" sz="2800" smtClean="0">
                <a:solidFill>
                  <a:schemeClr val="tx2">
                    <a:lumMod val="10000"/>
                  </a:schemeClr>
                </a:solidFill>
              </a:rPr>
              <a:t>  যৌক্তিকতা বিচার করো-</a:t>
            </a:r>
            <a:endParaRPr lang="en-US" sz="280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27148987"/>
              </p:ext>
            </p:extLst>
          </p:nvPr>
        </p:nvGraphicFramePr>
        <p:xfrm>
          <a:off x="510988" y="2227233"/>
          <a:ext cx="11298425" cy="403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3554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69A4CD-F22A-4722-B7AA-C33B915AA1F3}"/>
              </a:ext>
            </a:extLst>
          </p:cNvPr>
          <p:cNvSpPr/>
          <p:nvPr/>
        </p:nvSpPr>
        <p:spPr>
          <a:xfrm>
            <a:off x="117348" y="93633"/>
            <a:ext cx="11954127" cy="6664109"/>
          </a:xfrm>
          <a:prstGeom prst="rect">
            <a:avLst/>
          </a:prstGeom>
          <a:noFill/>
          <a:ln w="152400" cap="rnd" cmpd="thinThick">
            <a:solidFill>
              <a:schemeClr val="tx1">
                <a:lumMod val="20000"/>
                <a:lumOff val="80000"/>
              </a:schemeClr>
            </a:solidFill>
            <a:prstDash val="sysDot"/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5" name="Date Placeholder 1">
            <a:extLst>
              <a:ext uri="{FF2B5EF4-FFF2-40B4-BE49-F238E27FC236}">
                <a16:creationId xmlns="" xmlns:a16="http://schemas.microsoft.com/office/drawing/2014/main" id="{2C9DD842-F566-4C9A-9198-7CA88A8A9B37}"/>
              </a:ext>
            </a:extLst>
          </p:cNvPr>
          <p:cNvSpPr txBox="1">
            <a:spLocks/>
          </p:cNvSpPr>
          <p:nvPr/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B2C9F-15A8-4E3C-BCA7-136B7FDD70C6}" type="datetime3">
              <a:rPr lang="en-US" smtClean="0"/>
              <a:pPr/>
              <a:t>3 July 2021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9EC4A85-6314-4270-8383-5FBE50A58B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" y="894"/>
            <a:ext cx="12146633" cy="6856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2786F36-41C0-4109-898D-24032D931D40}"/>
              </a:ext>
            </a:extLst>
          </p:cNvPr>
          <p:cNvSpPr txBox="1"/>
          <p:nvPr/>
        </p:nvSpPr>
        <p:spPr>
          <a:xfrm>
            <a:off x="332717" y="1352253"/>
            <a:ext cx="11627567" cy="52556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6789" indent="-456789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197" i="1" err="1">
                <a:solidFill>
                  <a:srgbClr val="FF0000"/>
                </a:solidFill>
              </a:rPr>
              <a:t>যুক্তিবিদ্যা</a:t>
            </a:r>
            <a:r>
              <a:rPr lang="en-US" sz="3197" i="1">
                <a:solidFill>
                  <a:srgbClr val="FF0000"/>
                </a:solidFill>
              </a:rPr>
              <a:t> (</a:t>
            </a:r>
            <a:r>
              <a:rPr lang="en-US" sz="3197" i="1" err="1">
                <a:solidFill>
                  <a:srgbClr val="FF0000"/>
                </a:solidFill>
              </a:rPr>
              <a:t>প্রথম</a:t>
            </a:r>
            <a:r>
              <a:rPr lang="en-US" sz="3197" i="1">
                <a:solidFill>
                  <a:srgbClr val="FF0000"/>
                </a:solidFill>
              </a:rPr>
              <a:t> </a:t>
            </a:r>
            <a:r>
              <a:rPr lang="en-US" sz="3197" i="1" err="1">
                <a:solidFill>
                  <a:srgbClr val="FF0000"/>
                </a:solidFill>
              </a:rPr>
              <a:t>পত্র</a:t>
            </a:r>
            <a:r>
              <a:rPr lang="en-US" sz="3197" i="1">
                <a:solidFill>
                  <a:srgbClr val="FF0000"/>
                </a:solidFill>
              </a:rPr>
              <a:t>) </a:t>
            </a:r>
            <a:r>
              <a:rPr lang="en-US" sz="3197" i="1" err="1">
                <a:solidFill>
                  <a:srgbClr val="FF0000"/>
                </a:solidFill>
              </a:rPr>
              <a:t>একাদশ</a:t>
            </a:r>
            <a:r>
              <a:rPr lang="en-US" sz="3197" i="1">
                <a:solidFill>
                  <a:srgbClr val="FF0000"/>
                </a:solidFill>
              </a:rPr>
              <a:t> ও </a:t>
            </a:r>
            <a:r>
              <a:rPr lang="en-US" sz="3197" i="1" err="1">
                <a:solidFill>
                  <a:srgbClr val="FF0000"/>
                </a:solidFill>
              </a:rPr>
              <a:t>দ্বাদশ</a:t>
            </a:r>
            <a:r>
              <a:rPr lang="en-US" sz="3197" i="1">
                <a:solidFill>
                  <a:srgbClr val="FF0000"/>
                </a:solidFill>
              </a:rPr>
              <a:t> </a:t>
            </a:r>
            <a:r>
              <a:rPr lang="en-US" sz="3197" i="1" err="1">
                <a:solidFill>
                  <a:srgbClr val="FF0000"/>
                </a:solidFill>
              </a:rPr>
              <a:t>শ্রেণি</a:t>
            </a:r>
            <a:r>
              <a:rPr lang="en-US" sz="3197" i="1">
                <a:solidFill>
                  <a:srgbClr val="FF0000"/>
                </a:solidFill>
              </a:rPr>
              <a:t>	: মো: মাহবুবুর রহমান</a:t>
            </a:r>
          </a:p>
          <a:p>
            <a:pPr marL="456789" indent="-456789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197" i="1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যুক্তিবিদ্যা (প্রথম পত্র) একাদশ ও দ্বাদশ শ্রেণি	: ফওজিয়া</a:t>
            </a:r>
          </a:p>
          <a:p>
            <a:pPr marL="456789" indent="-456789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197" i="1">
                <a:solidFill>
                  <a:srgbClr val="FF0000"/>
                </a:solidFill>
              </a:rPr>
              <a:t>যুক্তিবিদ্যা (প্রথম পত্র) একাদশ ও দ্বাদশ শ্রেণি	: ড. মো: মাসুদ আলম</a:t>
            </a:r>
          </a:p>
          <a:p>
            <a:pPr marL="456789" indent="-456789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197" i="1">
                <a:solidFill>
                  <a:srgbClr val="FF0000"/>
                </a:solidFill>
              </a:rPr>
              <a:t>যুক্তিবিদ্যা (প্রথম পত্র) একাদশ ও দ্বাদশ শ্রেণি	: </a:t>
            </a:r>
            <a:r>
              <a:rPr lang="en-US" sz="3197" b="1" i="1">
                <a:solidFill>
                  <a:srgbClr val="FF0000"/>
                </a:solidFill>
              </a:rPr>
              <a:t>বিষ্ণু</a:t>
            </a:r>
            <a:r>
              <a:rPr lang="en-US" sz="3197" i="1">
                <a:solidFill>
                  <a:srgbClr val="FF0000"/>
                </a:solidFill>
              </a:rPr>
              <a:t>পদ সরকার</a:t>
            </a:r>
          </a:p>
          <a:p>
            <a:pPr marL="456789" indent="-456789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197" i="1">
                <a:solidFill>
                  <a:srgbClr val="FF0000"/>
                </a:solidFill>
              </a:rPr>
              <a:t>যুক্তিবিদ্যা (প্রথম পত্র) একাদশ ও দ্বাদশ শ্রেণি	: </a:t>
            </a:r>
          </a:p>
          <a:p>
            <a:pPr>
              <a:lnSpc>
                <a:spcPct val="150000"/>
              </a:lnSpc>
            </a:pPr>
            <a:r>
              <a:rPr lang="en-US" sz="3197" i="1">
                <a:solidFill>
                  <a:srgbClr val="FF0000"/>
                </a:solidFill>
              </a:rPr>
              <a:t>		ড. </a:t>
            </a:r>
            <a:r>
              <a:rPr lang="en-US" sz="3197" i="1" err="1">
                <a:solidFill>
                  <a:srgbClr val="FF0000"/>
                </a:solidFill>
              </a:rPr>
              <a:t>মো</a:t>
            </a:r>
            <a:r>
              <a:rPr lang="en-US" sz="3197" i="1">
                <a:solidFill>
                  <a:srgbClr val="FF0000"/>
                </a:solidFill>
              </a:rPr>
              <a:t>: </a:t>
            </a:r>
            <a:r>
              <a:rPr lang="en-US" sz="3197" i="1" err="1">
                <a:solidFill>
                  <a:srgbClr val="FF0000"/>
                </a:solidFill>
              </a:rPr>
              <a:t>শওকত</a:t>
            </a:r>
            <a:r>
              <a:rPr lang="en-US" sz="3197" i="1">
                <a:solidFill>
                  <a:srgbClr val="FF0000"/>
                </a:solidFill>
              </a:rPr>
              <a:t> </a:t>
            </a:r>
            <a:r>
              <a:rPr lang="en-US" sz="3197" i="1" err="1">
                <a:solidFill>
                  <a:srgbClr val="FF0000"/>
                </a:solidFill>
              </a:rPr>
              <a:t>হোসেন</a:t>
            </a:r>
            <a:r>
              <a:rPr lang="en-US" sz="3197" i="1">
                <a:solidFill>
                  <a:srgbClr val="FF0000"/>
                </a:solidFill>
              </a:rPr>
              <a:t>  ও	কাজী </a:t>
            </a:r>
            <a:r>
              <a:rPr lang="en-US" sz="3197" i="1" err="1">
                <a:solidFill>
                  <a:srgbClr val="FF0000"/>
                </a:solidFill>
              </a:rPr>
              <a:t>শোয়েবুর</a:t>
            </a:r>
            <a:r>
              <a:rPr lang="en-US" sz="3197" i="1">
                <a:solidFill>
                  <a:srgbClr val="FF0000"/>
                </a:solidFill>
              </a:rPr>
              <a:t> </a:t>
            </a:r>
            <a:r>
              <a:rPr lang="en-US" sz="3197" i="1" err="1">
                <a:solidFill>
                  <a:srgbClr val="FF0000"/>
                </a:solidFill>
              </a:rPr>
              <a:t>রহমান</a:t>
            </a:r>
            <a:r>
              <a:rPr lang="en-US" sz="3197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E3F8456-5778-4D72-B379-51B1A44B5C57}"/>
              </a:ext>
            </a:extLst>
          </p:cNvPr>
          <p:cNvSpPr/>
          <p:nvPr/>
        </p:nvSpPr>
        <p:spPr>
          <a:xfrm>
            <a:off x="610870" y="128995"/>
            <a:ext cx="4908737" cy="1199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194" err="1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7194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 MÖš’cwÄ</a:t>
            </a:r>
            <a:r>
              <a:rPr lang="en-US" sz="5994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8980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E2D034C-1A70-4B68-ADB2-AF53B821B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841" y="161366"/>
            <a:ext cx="11424319" cy="64561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3F00940-84B0-4C90-9028-6BA03A516E6F}"/>
              </a:ext>
            </a:extLst>
          </p:cNvPr>
          <p:cNvSpPr txBox="1"/>
          <p:nvPr/>
        </p:nvSpPr>
        <p:spPr>
          <a:xfrm>
            <a:off x="1403748" y="2205318"/>
            <a:ext cx="9381327" cy="2831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A, E, I এবং O </a:t>
            </a:r>
            <a:r>
              <a:rPr lang="as-IN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যুক্তিবাক্যের আবর্তন</a:t>
            </a:r>
            <a:endParaRPr lang="en-US" sz="4400" b="1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</a:t>
            </a:r>
            <a:r>
              <a:rPr lang="as-IN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যুক্তিবাক্যের </a:t>
            </a:r>
            <a:r>
              <a:rPr lang="as-IN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সরল </a:t>
            </a:r>
            <a:r>
              <a:rPr lang="as-IN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আবর্তন</a:t>
            </a:r>
            <a:endParaRPr lang="en-US" sz="44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04ADE5-7CBA-4896-9EF2-CD3D7BA90F4D}"/>
              </a:ext>
            </a:extLst>
          </p:cNvPr>
          <p:cNvSpPr/>
          <p:nvPr/>
        </p:nvSpPr>
        <p:spPr>
          <a:xfrm>
            <a:off x="3623525" y="898494"/>
            <a:ext cx="4941774" cy="114270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5998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cieZx</a:t>
            </a:r>
            <a:r>
              <a:rPr lang="en-US" sz="5998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5998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5998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†NvlYv:</a:t>
            </a:r>
          </a:p>
        </p:txBody>
      </p:sp>
    </p:spTree>
    <p:extLst>
      <p:ext uri="{BB962C8B-B14F-4D97-AF65-F5344CB8AC3E}">
        <p14:creationId xmlns:p14="http://schemas.microsoft.com/office/powerpoint/2010/main" val="1990652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E69A4CD-F22A-4722-B7AA-C33B915AA1F3}"/>
              </a:ext>
            </a:extLst>
          </p:cNvPr>
          <p:cNvSpPr/>
          <p:nvPr/>
        </p:nvSpPr>
        <p:spPr>
          <a:xfrm>
            <a:off x="117348" y="93633"/>
            <a:ext cx="11954127" cy="6664109"/>
          </a:xfrm>
          <a:prstGeom prst="rect">
            <a:avLst/>
          </a:prstGeom>
          <a:noFill/>
          <a:ln w="152400" cap="rnd" cmpd="thinThick">
            <a:solidFill>
              <a:schemeClr val="tx1">
                <a:lumMod val="20000"/>
                <a:lumOff val="80000"/>
              </a:schemeClr>
            </a:solidFill>
            <a:prstDash val="sysDot"/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FCCCF5AD-CA86-4671-A8EC-BDD1A6634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4589" y="-2453265"/>
            <a:ext cx="6378817" cy="11713978"/>
          </a:xfrm>
          <a:prstGeom prst="rect">
            <a:avLst/>
          </a:prstGeom>
          <a:solidFill>
            <a:srgbClr val="92D050"/>
          </a:solidFill>
          <a:effectLst>
            <a:glow rad="1231900">
              <a:schemeClr val="accent1">
                <a:alpha val="0"/>
              </a:schemeClr>
            </a:glow>
          </a:effectLst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AD4CCA8-8D5F-4F06-9C2E-C9B2B0EC66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52" y="87559"/>
            <a:ext cx="11713978" cy="6281269"/>
          </a:xfrm>
          <a:prstGeom prst="rect">
            <a:avLst/>
          </a:prstGeom>
        </p:spPr>
      </p:pic>
      <p:graphicFrame>
        <p:nvGraphicFramePr>
          <p:cNvPr id="32" name="Diagram 31">
            <a:extLst>
              <a:ext uri="{FF2B5EF4-FFF2-40B4-BE49-F238E27FC236}">
                <a16:creationId xmlns="" xmlns:a16="http://schemas.microsoft.com/office/drawing/2014/main" id="{4ECCF2EF-7341-41BD-9831-1BED7A8DA1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8527821"/>
              </p:ext>
            </p:extLst>
          </p:nvPr>
        </p:nvGraphicFramePr>
        <p:xfrm>
          <a:off x="227011" y="214315"/>
          <a:ext cx="11713976" cy="6429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094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1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arn(outVertical)">
                                      <p:cBhvr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D6BE67CB-7A62-4340-B460-0B68BFE77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>
                                            <p:graphicEl>
                                              <a:dgm id="{D6BE67CB-7A62-4340-B460-0B68BFE77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>
                                            <p:graphicEl>
                                              <a:dgm id="{D6BE67CB-7A62-4340-B460-0B68BFE77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2">
                                            <p:graphicEl>
                                              <a:dgm id="{D6BE67CB-7A62-4340-B460-0B68BFE77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86326C60-20AA-4087-955B-DB1DF2685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">
                                            <p:graphicEl>
                                              <a:dgm id="{86326C60-20AA-4087-955B-DB1DF2685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">
                                            <p:graphicEl>
                                              <a:dgm id="{86326C60-20AA-4087-955B-DB1DF2685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2">
                                            <p:graphicEl>
                                              <a:dgm id="{86326C60-20AA-4087-955B-DB1DF2685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6A4FB254-BC77-4B49-B1F1-5A2A4423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>
                                            <p:graphicEl>
                                              <a:dgm id="{6A4FB254-BC77-4B49-B1F1-5A2A4423B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2">
                                            <p:graphicEl>
                                              <a:dgm id="{6A4FB254-BC77-4B49-B1F1-5A2A4423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2">
                                            <p:graphicEl>
                                              <a:dgm id="{6A4FB254-BC77-4B49-B1F1-5A2A4423B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92FA880F-3958-4A18-B8DC-D5A43AD66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>
                                            <p:graphicEl>
                                              <a:dgm id="{92FA880F-3958-4A18-B8DC-D5A43AD66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">
                                            <p:graphicEl>
                                              <a:dgm id="{92FA880F-3958-4A18-B8DC-D5A43AD66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">
                                            <p:graphicEl>
                                              <a:dgm id="{92FA880F-3958-4A18-B8DC-D5A43AD66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2B9591B5-C8D4-4E11-86C3-B834DE960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>
                                            <p:graphicEl>
                                              <a:dgm id="{2B9591B5-C8D4-4E11-86C3-B834DE960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">
                                            <p:graphicEl>
                                              <a:dgm id="{2B9591B5-C8D4-4E11-86C3-B834DE960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>
                                            <p:graphicEl>
                                              <a:dgm id="{2B9591B5-C8D4-4E11-86C3-B834DE960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dgm id="{66E4A25B-32C1-4917-8CE3-8229E2090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>
                                            <p:graphicEl>
                                              <a:dgm id="{66E4A25B-32C1-4917-8CE3-8229E2090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>
                                            <p:graphicEl>
                                              <a:dgm id="{66E4A25B-32C1-4917-8CE3-8229E2090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2">
                                            <p:graphicEl>
                                              <a:dgm id="{66E4A25B-32C1-4917-8CE3-8229E2090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Graphic spid="3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4903F4F-F639-403D-BA73-4605C74998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698" y="227012"/>
            <a:ext cx="11692259" cy="64039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4E9C13-4088-4D29-885A-892F46905D1D}"/>
              </a:ext>
            </a:extLst>
          </p:cNvPr>
          <p:cNvSpPr/>
          <p:nvPr/>
        </p:nvSpPr>
        <p:spPr>
          <a:xfrm>
            <a:off x="479083" y="2047068"/>
            <a:ext cx="11247444" cy="4441241"/>
          </a:xfrm>
          <a:prstGeom prst="rect">
            <a:avLst/>
          </a:prstGeom>
          <a:noFill/>
          <a:ln w="0">
            <a:noFill/>
          </a:ln>
          <a:effectLst>
            <a:glow rad="12700">
              <a:srgbClr val="C00000">
                <a:alpha val="40000"/>
              </a:srgbClr>
            </a:glow>
            <a:outerShdw blurRad="50800" dist="42924" dir="5400000" rotWithShape="0">
              <a:schemeClr val="tx1">
                <a:alpha val="40000"/>
              </a:schemeClr>
            </a:outerShdw>
            <a:softEdge rad="317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16" tIns="45708" rIns="91416" bIns="45708" numCol="1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796" b="1">
                <a:ln w="47625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gradFill flip="none" rotWithShape="1">
                  <a:gsLst>
                    <a:gs pos="0">
                      <a:srgbClr val="66FF33"/>
                    </a:gs>
                    <a:gs pos="73000">
                      <a:srgbClr val="B6B616"/>
                    </a:gs>
                    <a:gs pos="31000">
                      <a:srgbClr val="FF0000"/>
                    </a:gs>
                    <a:gs pos="53000">
                      <a:srgbClr val="FFC000"/>
                    </a:gs>
                    <a:gs pos="95000">
                      <a:srgbClr val="06AA44"/>
                    </a:gs>
                  </a:gsLst>
                  <a:lin ang="54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shreeCMJ" pitchFamily="2" charset="0"/>
                <a:cs typeface="TangonMJ" pitchFamily="2" charset="0"/>
              </a:rPr>
              <a:t>স্বাগতম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3118DEC-BDD1-45E6-99D6-4D911241C43B}"/>
              </a:ext>
            </a:extLst>
          </p:cNvPr>
          <p:cNvSpPr txBox="1"/>
          <p:nvPr/>
        </p:nvSpPr>
        <p:spPr>
          <a:xfrm>
            <a:off x="475838" y="355583"/>
            <a:ext cx="11244516" cy="1474561"/>
          </a:xfrm>
          <a:prstGeom prst="rect">
            <a:avLst/>
          </a:prstGeom>
          <a:noFill/>
        </p:spPr>
        <p:txBody>
          <a:bodyPr wrap="square">
            <a:prstTxWarp prst="textStop">
              <a:avLst/>
            </a:prstTxWarp>
            <a:spAutoFit/>
          </a:bodyPr>
          <a:lstStyle/>
          <a:p>
            <a:r>
              <a:rPr lang="en-US" sz="1799" b="1">
                <a:ln w="6600">
                  <a:solidFill>
                    <a:schemeClr val="accent3">
                      <a:lumMod val="50000"/>
                      <a:lumOff val="5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127000">
                    <a:srgbClr val="FF00FF"/>
                  </a:glow>
                  <a:outerShdw blurRad="177800" dir="7920000" algn="tl" rotWithShape="0">
                    <a:schemeClr val="accent2"/>
                  </a:outerShdw>
                </a:effectLst>
                <a:latin typeface="SushreeCMJ" pitchFamily="2" charset="0"/>
                <a:cs typeface="TangonMJ" pitchFamily="2" charset="0"/>
              </a:rPr>
              <a:t>শুভেচ্ছা</a:t>
            </a:r>
            <a:endParaRPr lang="en-US" sz="2399" b="1">
              <a:ln w="6600">
                <a:solidFill>
                  <a:schemeClr val="accent3">
                    <a:lumMod val="50000"/>
                    <a:lumOff val="50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glow rad="127000">
                  <a:srgbClr val="FF00FF"/>
                </a:glow>
                <a:outerShdw blurRad="177800" dir="792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390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A28C2CD-B510-40A8-9E81-1CF13D28D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231261"/>
            <a:ext cx="11668259" cy="6395478"/>
          </a:xfrm>
          <a:prstGeom prst="rect">
            <a:avLst/>
          </a:prstGeom>
        </p:spPr>
      </p:pic>
      <p:sp>
        <p:nvSpPr>
          <p:cNvPr id="7" name="Date Placeholder 1">
            <a:extLst>
              <a:ext uri="{FF2B5EF4-FFF2-40B4-BE49-F238E27FC236}">
                <a16:creationId xmlns="" xmlns:a16="http://schemas.microsoft.com/office/drawing/2014/main" id="{E22AC81C-DADF-4EAD-862B-860C1FA649DA}"/>
              </a:ext>
            </a:extLst>
          </p:cNvPr>
          <p:cNvSpPr txBox="1">
            <a:spLocks/>
          </p:cNvSpPr>
          <p:nvPr/>
        </p:nvSpPr>
        <p:spPr>
          <a:xfrm>
            <a:off x="0" y="6408070"/>
            <a:ext cx="1599783" cy="377727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r" defTabSz="457063" rtl="0" eaLnBrk="1" latinLnBrk="0" hangingPunct="1">
              <a:defRPr sz="1000" b="0" i="0" kern="1200" cap="all" spc="1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063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26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89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51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14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algn="l" defTabSz="457063" rtl="0" eaLnBrk="1" latinLnBrk="0" hangingPunct="1"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1BEF0D-F0BB-DE4B-95CE-6DB70DBA9567}" type="datetimeFigureOut">
              <a:rPr lang="en-US" smtClean="0"/>
              <a:pPr/>
              <a:t>7/3/2021</a:t>
            </a:fld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022E0D13-A4F2-41FE-A187-BA2FBED2E90A}"/>
              </a:ext>
            </a:extLst>
          </p:cNvPr>
          <p:cNvSpPr txBox="1">
            <a:spLocks/>
          </p:cNvSpPr>
          <p:nvPr/>
        </p:nvSpPr>
        <p:spPr>
          <a:xfrm>
            <a:off x="338828" y="485230"/>
            <a:ext cx="5367130" cy="149257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Wave4">
              <a:avLst/>
            </a:prstTxWarp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970" indent="0" algn="ctr">
              <a:buNone/>
            </a:pPr>
            <a:r>
              <a:rPr lang="en-US" sz="7196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7196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196" b="1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7196" b="1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4CA82C-39C2-4BBD-82CE-B7401542FF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945" y="231262"/>
            <a:ext cx="2780648" cy="349308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4">
            <a:extLst>
              <a:ext uri="{FF2B5EF4-FFF2-40B4-BE49-F238E27FC236}">
                <a16:creationId xmlns="" xmlns:a16="http://schemas.microsoft.com/office/drawing/2014/main" id="{CF6A3EF6-AAC3-4DA3-BFED-D954F2ADEA4A}"/>
              </a:ext>
            </a:extLst>
          </p:cNvPr>
          <p:cNvSpPr/>
          <p:nvPr/>
        </p:nvSpPr>
        <p:spPr>
          <a:xfrm>
            <a:off x="244699" y="3724342"/>
            <a:ext cx="11668259" cy="2904522"/>
          </a:xfrm>
          <a:prstGeom prst="roundRect">
            <a:avLst/>
          </a:prstGeom>
          <a:solidFill>
            <a:srgbClr val="0BE320">
              <a:alpha val="19000"/>
            </a:srgb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60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মো</a:t>
            </a:r>
            <a:r>
              <a:rPr lang="en-US" sz="60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: </a:t>
            </a:r>
            <a:r>
              <a:rPr lang="en-US" sz="60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মোশাররেফ</a:t>
            </a:r>
            <a:r>
              <a:rPr lang="en-US" sz="60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 </a:t>
            </a:r>
            <a:r>
              <a:rPr lang="en-US" sz="60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হোসেন</a:t>
            </a:r>
            <a:r>
              <a:rPr lang="en-US" sz="60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 </a:t>
            </a:r>
            <a:r>
              <a:rPr lang="en-US" sz="60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খান</a:t>
            </a:r>
            <a:r>
              <a:rPr lang="en-US" sz="36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/>
            </a:r>
            <a:br>
              <a:rPr lang="en-US" sz="36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</a:br>
            <a:r>
              <a:rPr lang="en-US" sz="40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প্রভাষক</a:t>
            </a:r>
            <a:r>
              <a:rPr lang="en-US" sz="40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, </a:t>
            </a:r>
            <a:r>
              <a:rPr lang="en-US" sz="40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দর্শন</a:t>
            </a:r>
            <a:r>
              <a:rPr lang="en-US" sz="40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 </a:t>
            </a:r>
            <a:r>
              <a:rPr lang="en-US" sz="40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বিভাগ</a:t>
            </a:r>
            <a:r>
              <a:rPr lang="en-US" sz="36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/>
            </a:r>
            <a:br>
              <a:rPr lang="en-US" sz="36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</a:br>
            <a:r>
              <a:rPr lang="en-US" sz="44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আলহাজ্জ</a:t>
            </a:r>
            <a:r>
              <a:rPr lang="en-US" sz="44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 </a:t>
            </a:r>
            <a:r>
              <a:rPr lang="en-US" sz="44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হযরত</a:t>
            </a:r>
            <a:r>
              <a:rPr lang="en-US" sz="44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 </a:t>
            </a:r>
            <a:r>
              <a:rPr lang="en-US" sz="44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আলী</a:t>
            </a:r>
            <a:r>
              <a:rPr lang="en-US" sz="44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 </a:t>
            </a:r>
            <a:r>
              <a:rPr lang="en-US" sz="44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ডিগ্রি</a:t>
            </a:r>
            <a:r>
              <a:rPr lang="en-US" sz="44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 </a:t>
            </a:r>
            <a:r>
              <a:rPr lang="en-US" sz="44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কলেজ</a:t>
            </a:r>
            <a:r>
              <a:rPr lang="en-US" sz="44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/>
            </a:r>
            <a:br>
              <a:rPr lang="en-US" sz="44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</a:br>
            <a:r>
              <a:rPr lang="en-US" sz="44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কামারখালী</a:t>
            </a:r>
            <a:r>
              <a:rPr lang="en-US" sz="44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, </a:t>
            </a:r>
            <a:r>
              <a:rPr lang="en-US" sz="44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বাকেরগঞ্জ</a:t>
            </a:r>
            <a:r>
              <a:rPr lang="en-US" sz="44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, </a:t>
            </a:r>
            <a:r>
              <a:rPr lang="en-US" sz="4400" b="1" err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বরিশাল</a:t>
            </a:r>
            <a:r>
              <a:rPr lang="en-US" sz="4400" b="1">
                <a:ln w="66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onnyBanglaMJ" pitchFamily="2" charset="0"/>
                <a:cs typeface="TuragSushreeMJ" pitchFamily="2" charset="0"/>
              </a:rPr>
              <a:t>।</a:t>
            </a:r>
            <a:endParaRPr lang="en-US" sz="5400" b="1">
              <a:ln w="6600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onnyBanglaMJ" pitchFamily="2" charset="0"/>
              <a:cs typeface="TuragSushree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6A3DBC-0F6C-481A-80CC-2754DB028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492" y="294324"/>
            <a:ext cx="11655840" cy="63300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5D2FEBDA-96E3-49CC-ADD8-2CE4518017D4}"/>
              </a:ext>
            </a:extLst>
          </p:cNvPr>
          <p:cNvGrpSpPr/>
          <p:nvPr/>
        </p:nvGrpSpPr>
        <p:grpSpPr>
          <a:xfrm>
            <a:off x="266492" y="935437"/>
            <a:ext cx="11655840" cy="3185810"/>
            <a:chOff x="266562" y="934787"/>
            <a:chExt cx="11658876" cy="318664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5E5596F-8EF1-4AF5-8502-13D587784AAF}"/>
                </a:ext>
              </a:extLst>
            </p:cNvPr>
            <p:cNvSpPr txBox="1"/>
            <p:nvPr/>
          </p:nvSpPr>
          <p:spPr>
            <a:xfrm>
              <a:off x="266562" y="934787"/>
              <a:ext cx="11658876" cy="3186640"/>
            </a:xfrm>
            <a:prstGeom prst="rect">
              <a:avLst/>
            </a:prstGeom>
            <a:solidFill>
              <a:srgbClr val="A9DB2D">
                <a:alpha val="20784"/>
              </a:srgbClr>
            </a:solidFill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sz="1400" b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FF00FF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শ্রেণি: একাদশ-দ্বাদশ</a:t>
              </a:r>
            </a:p>
            <a:p>
              <a:pPr>
                <a:buFont typeface="Arial" panose="020B0604020202020204" pitchFamily="34" charset="0"/>
                <a:buNone/>
              </a:pPr>
              <a:r>
                <a:rPr lang="en-US" sz="1400" b="1">
                  <a:ln w="9525">
                    <a:solidFill>
                      <a:srgbClr val="FFFF00"/>
                    </a:solidFill>
                    <a:prstDash val="solid"/>
                  </a:ln>
                  <a:solidFill>
                    <a:srgbClr val="0BE32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বিষয়: যুক্তিবিদ্যা প্রথম পত্র</a:t>
              </a:r>
              <a:endParaRPr lang="en-US" sz="1400" b="1">
                <a:ln w="9525">
                  <a:solidFill>
                    <a:srgbClr val="FFFF00"/>
                  </a:solidFill>
                  <a:prstDash val="solid"/>
                </a:ln>
                <a:solidFill>
                  <a:srgbClr val="0BE320"/>
                </a:solidFill>
              </a:endParaRPr>
            </a:p>
            <a:p>
              <a:pPr>
                <a:buFont typeface="Arial" panose="020B0604020202020204" pitchFamily="34" charset="0"/>
                <a:buNone/>
              </a:pPr>
              <a:r>
                <a:rPr lang="en-US" sz="1999" b="1">
                  <a:ln w="12700">
                    <a:solidFill>
                      <a:schemeClr val="accent6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 </a:t>
              </a:r>
              <a:r>
                <a:rPr lang="en-US" sz="1999" b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অধ্যায়: ষষ্ঠ (অবরোহ অনুমান)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635D67AB-25A9-4767-8E13-851ABBC0BE56}"/>
                </a:ext>
              </a:extLst>
            </p:cNvPr>
            <p:cNvSpPr txBox="1"/>
            <p:nvPr/>
          </p:nvSpPr>
          <p:spPr>
            <a:xfrm>
              <a:off x="7315518" y="978040"/>
              <a:ext cx="4609920" cy="1794496"/>
            </a:xfrm>
            <a:prstGeom prst="rect">
              <a:avLst/>
            </a:prstGeom>
            <a:solidFill>
              <a:schemeClr val="accent2">
                <a:lumMod val="75000"/>
                <a:alpha val="15000"/>
              </a:schemeClr>
            </a:solidFill>
          </p:spPr>
          <p:txBody>
            <a:bodyPr wrap="square">
              <a:prstTxWarp prst="textPlain">
                <a:avLst/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sz="1797" b="1">
                  <a:ln/>
                  <a:solidFill>
                    <a:srgbClr val="000000"/>
                  </a:solidFill>
                </a:rPr>
                <a:t>মোট শিক্ষার্থী: 	                            জন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sz="1797" b="1">
                  <a:ln/>
                  <a:solidFill>
                    <a:srgbClr val="000000"/>
                  </a:solidFill>
                </a:rPr>
                <a:t>উপস্থিত  শিক্ষার্থী:                            জন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sz="1797" b="1">
                  <a:ln/>
                  <a:solidFill>
                    <a:srgbClr val="000000"/>
                  </a:solidFill>
                </a:rPr>
                <a:t>সময়:		   </a:t>
              </a:r>
              <a:r>
                <a:rPr lang="en-US" sz="1797" b="1" smtClean="0">
                  <a:ln/>
                  <a:solidFill>
                    <a:srgbClr val="000000"/>
                  </a:solidFill>
                </a:rPr>
                <a:t>				    </a:t>
              </a:r>
              <a:r>
                <a:rPr lang="en-US" sz="1797" b="1">
                  <a:ln/>
                  <a:solidFill>
                    <a:srgbClr val="000000"/>
                  </a:solidFill>
                </a:rPr>
                <a:t>মিনিট</a:t>
              </a:r>
            </a:p>
            <a:p>
              <a:pPr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en-US" sz="1797" b="1">
                  <a:ln/>
                  <a:solidFill>
                    <a:srgbClr val="000000"/>
                  </a:solidFill>
                </a:rPr>
                <a:t>তারিখ: </a:t>
              </a:r>
              <a:endParaRPr lang="en-US" sz="1400" b="1">
                <a:ln/>
                <a:solidFill>
                  <a:srgbClr val="000000"/>
                </a:solidFill>
              </a:endParaRPr>
            </a:p>
          </p:txBody>
        </p:sp>
      </p:grpSp>
      <p:sp>
        <p:nvSpPr>
          <p:cNvPr id="10" name="Up Ribbon 9">
            <a:extLst>
              <a:ext uri="{FF2B5EF4-FFF2-40B4-BE49-F238E27FC236}">
                <a16:creationId xmlns="" xmlns:a16="http://schemas.microsoft.com/office/drawing/2014/main" id="{DEC5FD80-F43B-4794-AD1B-1951C2A3F9E5}"/>
              </a:ext>
            </a:extLst>
          </p:cNvPr>
          <p:cNvSpPr/>
          <p:nvPr/>
        </p:nvSpPr>
        <p:spPr>
          <a:xfrm>
            <a:off x="1731232" y="275483"/>
            <a:ext cx="8726361" cy="641112"/>
          </a:xfrm>
          <a:prstGeom prst="ribbon2">
            <a:avLst>
              <a:gd name="adj1" fmla="val 1961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5">
                  <a:lumMod val="50000"/>
                </a:schemeClr>
              </a:gs>
              <a:gs pos="100000">
                <a:srgbClr val="F13BDB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None/>
            </a:pPr>
            <a:r>
              <a:rPr lang="en-US" sz="1000" b="1" i="1" spc="5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ladri Nodia" panose="02000506000000020003" pitchFamily="2" charset="0"/>
                <a:cs typeface="Niladri Nodia" panose="02000506000000020003" pitchFamily="2" charset="0"/>
              </a:rPr>
              <a:t>পাঠ</a:t>
            </a:r>
            <a:r>
              <a:rPr lang="en-US" sz="1000" b="1" i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ladri Nodia" panose="02000506000000020003" pitchFamily="2" charset="0"/>
                <a:cs typeface="Niladri Nodia" panose="02000506000000020003" pitchFamily="2" charset="0"/>
              </a:rPr>
              <a:t> </a:t>
            </a:r>
            <a:r>
              <a:rPr lang="en-US" sz="1000" b="1" i="1" spc="5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ladri Nodia" panose="02000506000000020003" pitchFamily="2" charset="0"/>
                <a:cs typeface="Niladri Nodia" panose="02000506000000020003" pitchFamily="2" charset="0"/>
              </a:rPr>
              <a:t>পরিচিতি</a:t>
            </a:r>
            <a:endParaRPr lang="en-US" sz="1000" b="1" i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ladri Nodia" panose="02000506000000020003" pitchFamily="2" charset="0"/>
              <a:cs typeface="Niladri Nodia" panose="02000506000000020003" pitchFamily="2" charset="0"/>
            </a:endParaRPr>
          </a:p>
        </p:txBody>
      </p:sp>
      <p:sp>
        <p:nvSpPr>
          <p:cNvPr id="11" name="Date Placeholder 4">
            <a:extLst>
              <a:ext uri="{FF2B5EF4-FFF2-40B4-BE49-F238E27FC236}">
                <a16:creationId xmlns="" xmlns:a16="http://schemas.microsoft.com/office/drawing/2014/main" id="{7EE8CBE4-031F-4704-8FBB-733F137495AE}"/>
              </a:ext>
            </a:extLst>
          </p:cNvPr>
          <p:cNvSpPr txBox="1">
            <a:spLocks/>
          </p:cNvSpPr>
          <p:nvPr/>
        </p:nvSpPr>
        <p:spPr>
          <a:xfrm>
            <a:off x="610871" y="6354827"/>
            <a:ext cx="2843318" cy="208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E4DB72-71D7-47AD-B864-5F12D1BEFC84}" type="datetime3">
              <a:rPr lang="en-US" smtClean="0"/>
              <a:pPr/>
              <a:t>3 July 2021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B021604-0D2D-4CBD-A345-63C6AD764E9F}"/>
              </a:ext>
            </a:extLst>
          </p:cNvPr>
          <p:cNvGrpSpPr/>
          <p:nvPr/>
        </p:nvGrpSpPr>
        <p:grpSpPr>
          <a:xfrm>
            <a:off x="266492" y="3827341"/>
            <a:ext cx="11655840" cy="2621369"/>
            <a:chOff x="266562" y="3827444"/>
            <a:chExt cx="11658876" cy="262205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0B445049-EF9D-4D2B-87F9-16A14D91F315}"/>
                </a:ext>
              </a:extLst>
            </p:cNvPr>
            <p:cNvSpPr/>
            <p:nvPr/>
          </p:nvSpPr>
          <p:spPr>
            <a:xfrm>
              <a:off x="266562" y="4762706"/>
              <a:ext cx="11658876" cy="1686789"/>
            </a:xfrm>
            <a:prstGeom prst="roundRect">
              <a:avLst/>
            </a:prstGeom>
            <a:solidFill>
              <a:srgbClr val="00B050">
                <a:alpha val="23000"/>
              </a:srgb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as-IN" sz="3999" b="1" smtClean="0">
                  <a:ln w="6600">
                    <a:solidFill>
                      <a:srgbClr val="0BE32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আবর্তন</a:t>
              </a:r>
              <a:endParaRPr lang="as-IN" sz="3999" b="1">
                <a:ln w="6600">
                  <a:solidFill>
                    <a:srgbClr val="0BE32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as-IN" sz="3999" b="1" smtClean="0">
                  <a:ln w="6600">
                    <a:solidFill>
                      <a:srgbClr val="0BE32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আবর্তনের </a:t>
              </a:r>
              <a:r>
                <a:rPr lang="as-IN" sz="3999" b="1">
                  <a:ln w="6600">
                    <a:solidFill>
                      <a:srgbClr val="0BE32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নিয়মাবলি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as-IN" sz="3999" b="1" smtClean="0">
                  <a:ln w="6600">
                    <a:solidFill>
                      <a:srgbClr val="0BE32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আবর্তনের </a:t>
              </a:r>
              <a:r>
                <a:rPr lang="as-IN" sz="3999" b="1">
                  <a:ln w="6600">
                    <a:solidFill>
                      <a:srgbClr val="0BE32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প্রকারভেদ</a:t>
              </a:r>
              <a:endParaRPr lang="en-US" sz="3999" b="1">
                <a:ln w="6600">
                  <a:solidFill>
                    <a:srgbClr val="0BE32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4" name="Scroll: Horizontal 13">
              <a:extLst>
                <a:ext uri="{FF2B5EF4-FFF2-40B4-BE49-F238E27FC236}">
                  <a16:creationId xmlns="" xmlns:a16="http://schemas.microsoft.com/office/drawing/2014/main" id="{E1EF1FCD-FE54-41FB-B1A5-811AD53ADCB0}"/>
                </a:ext>
              </a:extLst>
            </p:cNvPr>
            <p:cNvSpPr/>
            <p:nvPr/>
          </p:nvSpPr>
          <p:spPr>
            <a:xfrm>
              <a:off x="446914" y="3827444"/>
              <a:ext cx="7772892" cy="1155559"/>
            </a:xfrm>
            <a:prstGeom prst="horizontalScroll">
              <a:avLst/>
            </a:prstGeom>
            <a:solidFill>
              <a:schemeClr val="accent3">
                <a:lumMod val="75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368" tIns="45684" rIns="91368" bIns="45684" numCol="1" spcCol="0" rtlCol="0" fromWordArt="0" anchor="ctr" anchorCtr="0" forceAA="0" compatLnSpc="1">
              <a:prstTxWarp prst="textDoubleWave1">
                <a:avLst>
                  <a:gd name="adj1" fmla="val 6250"/>
                  <a:gd name="adj2" fmla="val -899"/>
                </a:avLst>
              </a:prstTxWarp>
              <a:noAutofit/>
            </a:bodyPr>
            <a:lstStyle/>
            <a:p>
              <a:pPr algn="ctr"/>
              <a:r>
                <a:rPr lang="en-US" sz="5396" b="1" err="1">
                  <a:ln>
                    <a:solidFill>
                      <a:srgbClr val="7030A0"/>
                    </a:solidFill>
                  </a:ln>
                  <a:solidFill>
                    <a:srgbClr val="FFFF00"/>
                  </a:solidFill>
                </a:rPr>
                <a:t>আজকের</a:t>
              </a:r>
              <a:r>
                <a:rPr lang="en-US" sz="5396" b="1">
                  <a:ln>
                    <a:solidFill>
                      <a:srgbClr val="7030A0"/>
                    </a:solidFill>
                  </a:ln>
                  <a:solidFill>
                    <a:srgbClr val="FFFF00"/>
                  </a:solidFill>
                </a:rPr>
                <a:t> </a:t>
              </a:r>
              <a:r>
                <a:rPr lang="en-US" sz="5396" b="1" err="1">
                  <a:ln>
                    <a:solidFill>
                      <a:srgbClr val="7030A0"/>
                    </a:solidFill>
                  </a:ln>
                  <a:solidFill>
                    <a:srgbClr val="FFFF00"/>
                  </a:solidFill>
                </a:rPr>
                <a:t>পাঠ</a:t>
              </a:r>
              <a:r>
                <a:rPr lang="en-US" sz="5396" b="1">
                  <a:ln>
                    <a:solidFill>
                      <a:srgbClr val="7030A0"/>
                    </a:solidFill>
                  </a:ln>
                  <a:solidFill>
                    <a:srgbClr val="FFFF0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343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912056-349C-4231-848C-B0FD7A6D4CB7}"/>
              </a:ext>
            </a:extLst>
          </p:cNvPr>
          <p:cNvSpPr txBox="1"/>
          <p:nvPr/>
        </p:nvSpPr>
        <p:spPr>
          <a:xfrm>
            <a:off x="759854" y="66369"/>
            <a:ext cx="7464331" cy="1164466"/>
          </a:xfrm>
          <a:prstGeom prst="cloudCallout">
            <a:avLst/>
          </a:prstGeom>
          <a:solidFill>
            <a:srgbClr val="7030A0">
              <a:alpha val="57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997" b="1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শিখনফল</a:t>
            </a:r>
            <a:r>
              <a:rPr lang="en-US" sz="3997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</a:t>
            </a:r>
            <a:endParaRPr lang="en-US" sz="2797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933A08B-BF62-412D-BAC0-C866FEF80B1F}"/>
              </a:ext>
            </a:extLst>
          </p:cNvPr>
          <p:cNvSpPr/>
          <p:nvPr/>
        </p:nvSpPr>
        <p:spPr>
          <a:xfrm>
            <a:off x="117347" y="1391478"/>
            <a:ext cx="11954127" cy="5078867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685182" indent="-685182">
              <a:buFont typeface="Wingdings" panose="05000000000000000000" pitchFamily="2" charset="2"/>
              <a:buChar char="q"/>
            </a:pPr>
            <a:r>
              <a:rPr lang="en-US" sz="54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আশা করা যায় যে, পাঠ শেষে শিক্ষার্থীরা</a:t>
            </a:r>
          </a:p>
          <a:p>
            <a:pPr marL="685182" indent="-685182">
              <a:buFont typeface="Wingdings" panose="05000000000000000000" pitchFamily="2" charset="2"/>
              <a:buChar char="q"/>
            </a:pPr>
            <a:r>
              <a:rPr lang="en-US" sz="6000" b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6000" b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আবর্তনের </a:t>
            </a:r>
            <a:r>
              <a:rPr lang="as-IN" sz="6000" b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ধারণা ব্যাখ্যা করতে পারবে।</a:t>
            </a:r>
          </a:p>
          <a:p>
            <a:pPr marL="685182" indent="-685182">
              <a:buFont typeface="Wingdings" panose="05000000000000000000" pitchFamily="2" charset="2"/>
              <a:buChar char="q"/>
            </a:pPr>
            <a:r>
              <a:rPr lang="en-US" sz="6000" b="1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6000" b="1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আবর্তনের </a:t>
            </a:r>
            <a:r>
              <a:rPr lang="as-IN" sz="6000" b="1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নিয়মাবলি বর্ণনা করতে পারবে।</a:t>
            </a:r>
          </a:p>
          <a:p>
            <a:pPr marL="685182" indent="-685182">
              <a:buFont typeface="Wingdings" panose="05000000000000000000" pitchFamily="2" charset="2"/>
              <a:buChar char="q"/>
            </a:pPr>
            <a:r>
              <a:rPr lang="en-US" sz="6000" b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6000" b="1" smtClean="0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আবর্তনের </a:t>
            </a:r>
            <a:r>
              <a:rPr lang="as-IN" sz="6000" b="1">
                <a:ln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প্রকারভেদ ব্যাখ্যা করতে পারবে।</a:t>
            </a:r>
            <a:endParaRPr lang="en-US" sz="6000" b="1">
              <a:ln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A0BD11-8DF8-430A-9794-7FA6C681E6ED}"/>
              </a:ext>
            </a:extLst>
          </p:cNvPr>
          <p:cNvSpPr txBox="1"/>
          <p:nvPr/>
        </p:nvSpPr>
        <p:spPr>
          <a:xfrm>
            <a:off x="4383385" y="2783737"/>
            <a:ext cx="4074815" cy="1008334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0000"/>
                </a:solidFill>
              </a:rPr>
              <a:t>অবরোহ অনুমানের প্রকারভেদঃ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143A6B77-720A-47EC-9DE9-6FDCE43E4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469629"/>
              </p:ext>
            </p:extLst>
          </p:nvPr>
        </p:nvGraphicFramePr>
        <p:xfrm>
          <a:off x="134815" y="1318263"/>
          <a:ext cx="11765831" cy="494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67A409-3C8B-4AF4-B204-C874B3D1FFE4}"/>
              </a:ext>
            </a:extLst>
          </p:cNvPr>
          <p:cNvSpPr txBox="1"/>
          <p:nvPr/>
        </p:nvSpPr>
        <p:spPr>
          <a:xfrm>
            <a:off x="3339547" y="228492"/>
            <a:ext cx="5356366" cy="714068"/>
          </a:xfrm>
          <a:prstGeom prst="roundRect">
            <a:avLst/>
          </a:prstGeom>
          <a:solidFill>
            <a:schemeClr val="tx1"/>
          </a:solid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999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পূর্ব ধারণা</a:t>
            </a:r>
          </a:p>
        </p:txBody>
      </p:sp>
    </p:spTree>
    <p:extLst>
      <p:ext uri="{BB962C8B-B14F-4D97-AF65-F5344CB8AC3E}">
        <p14:creationId xmlns:p14="http://schemas.microsoft.com/office/powerpoint/2010/main" val="5810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9F769ED-360F-4718-BD4E-A7BD4990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3642" y="6265861"/>
            <a:ext cx="493541" cy="365125"/>
          </a:xfrm>
          <a:gradFill>
            <a:gsLst>
              <a:gs pos="46032">
                <a:schemeClr val="tx1"/>
              </a:gs>
              <a:gs pos="14000">
                <a:schemeClr val="bg2">
                  <a:lumMod val="25000"/>
                </a:schemeClr>
              </a:gs>
              <a:gs pos="70000">
                <a:schemeClr val="tx1">
                  <a:lumMod val="95000"/>
                  <a:lumOff val="5000"/>
                </a:schemeClr>
              </a:gs>
              <a:gs pos="100000">
                <a:srgbClr val="00B050"/>
              </a:gs>
              <a:gs pos="11000">
                <a:schemeClr val="bg2">
                  <a:lumMod val="10000"/>
                </a:schemeClr>
              </a:gs>
            </a:gsLst>
            <a:lin ang="2700000" scaled="1"/>
          </a:gradFill>
        </p:spPr>
        <p:txBody>
          <a:bodyPr/>
          <a:lstStyle/>
          <a:p>
            <a:fld id="{D8DA9DAA-006C-4F4B-980E-E3DF019B24E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3889CBEF-62E3-42BE-ACC8-D4EE1C5A0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8603879"/>
              </p:ext>
            </p:extLst>
          </p:nvPr>
        </p:nvGraphicFramePr>
        <p:xfrm>
          <a:off x="291548" y="371061"/>
          <a:ext cx="11635410" cy="6122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124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D3F8AE7-1966-4D3D-BD0D-626C4668AF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816" y="6265862"/>
            <a:ext cx="1328224" cy="365126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1D91D8-D5C3-41BF-9A7A-9F5EE318C3A8}"/>
              </a:ext>
            </a:extLst>
          </p:cNvPr>
          <p:cNvSpPr txBox="1"/>
          <p:nvPr/>
        </p:nvSpPr>
        <p:spPr>
          <a:xfrm>
            <a:off x="282387" y="107575"/>
            <a:ext cx="7261413" cy="632013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আবর্তনের ধারণা:</a:t>
            </a:r>
            <a:endParaRPr lang="en-US" sz="1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2387" y="900955"/>
            <a:ext cx="11672047" cy="5730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0741" y="5567082"/>
            <a:ext cx="242047" cy="430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Override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316</Words>
  <Application>Microsoft Office PowerPoint</Application>
  <PresentationFormat>Widescreen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Yu Gothic UI</vt:lpstr>
      <vt:lpstr>AdorshoLipi</vt:lpstr>
      <vt:lpstr>Arial</vt:lpstr>
      <vt:lpstr>Century Gothic</vt:lpstr>
      <vt:lpstr>Nikosh</vt:lpstr>
      <vt:lpstr>Niladri Nodia</vt:lpstr>
      <vt:lpstr>SushreeCMJ</vt:lpstr>
      <vt:lpstr>SutonnyMJ</vt:lpstr>
      <vt:lpstr>SutonnyOMJ</vt:lpstr>
      <vt:lpstr>TangonMJ</vt:lpstr>
      <vt:lpstr>TonnyBanglaMJ</vt:lpstr>
      <vt:lpstr>TuragSushreeMJ</vt:lpstr>
      <vt:lpstr>Vrinda</vt:lpstr>
      <vt:lpstr>Wingdings</vt:lpstr>
      <vt:lpstr>Wingdings 2</vt:lpstr>
      <vt:lpstr>Wingdings 3</vt:lpstr>
      <vt:lpstr>Slice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51</cp:revision>
  <dcterms:created xsi:type="dcterms:W3CDTF">2021-06-14T05:42:24Z</dcterms:created>
  <dcterms:modified xsi:type="dcterms:W3CDTF">2021-07-03T15:29:53Z</dcterms:modified>
</cp:coreProperties>
</file>