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2" r:id="rId6"/>
    <p:sldId id="272" r:id="rId7"/>
    <p:sldId id="261" r:id="rId8"/>
    <p:sldId id="263" r:id="rId9"/>
    <p:sldId id="264" r:id="rId10"/>
    <p:sldId id="273" r:id="rId11"/>
    <p:sldId id="265" r:id="rId12"/>
    <p:sldId id="267" r:id="rId13"/>
    <p:sldId id="269" r:id="rId14"/>
    <p:sldId id="271" r:id="rId15"/>
    <p:sldId id="274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9855" autoAdjust="0"/>
  </p:normalViewPr>
  <p:slideViewPr>
    <p:cSldViewPr>
      <p:cViewPr varScale="1">
        <p:scale>
          <a:sx n="65" d="100"/>
          <a:sy n="65" d="100"/>
        </p:scale>
        <p:origin x="73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3F77F4-C0F8-41C1-863F-81313608E0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811A56-E484-47BA-86AE-F69BE2BF9C1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3800" b="0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দলীয় কাজ</a:t>
          </a:r>
          <a:endParaRPr lang="en-US" sz="13800" b="0" i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59300CB6-E3FD-487B-887A-40405EC0FD95}" type="sibTrans" cxnId="{8D86C0FE-6323-418D-98E2-C054F548CEF1}">
      <dgm:prSet/>
      <dgm:spPr/>
      <dgm:t>
        <a:bodyPr/>
        <a:lstStyle/>
        <a:p>
          <a:endParaRPr lang="en-US"/>
        </a:p>
      </dgm:t>
    </dgm:pt>
    <dgm:pt modelId="{0CEECCF2-F051-4F37-92AB-64D60053B8FE}" type="parTrans" cxnId="{8D86C0FE-6323-418D-98E2-C054F548CEF1}">
      <dgm:prSet/>
      <dgm:spPr/>
      <dgm:t>
        <a:bodyPr/>
        <a:lstStyle/>
        <a:p>
          <a:endParaRPr lang="en-US"/>
        </a:p>
      </dgm:t>
    </dgm:pt>
    <dgm:pt modelId="{A1C51945-59AF-4CC1-B076-3884202615F5}" type="pres">
      <dgm:prSet presAssocID="{203F77F4-C0F8-41C1-863F-81313608E0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034720-42F9-4F80-B375-36FE85B40B68}" type="pres">
      <dgm:prSet presAssocID="{63811A56-E484-47BA-86AE-F69BE2BF9C1B}" presName="node" presStyleLbl="node1" presStyleIdx="0" presStyleCnt="1" custLinFactNeighborX="-2778" custLinFactNeighborY="2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2F81CE-263E-40DF-B3C5-A1FBBB9CD373}" type="presOf" srcId="{203F77F4-C0F8-41C1-863F-81313608E073}" destId="{A1C51945-59AF-4CC1-B076-3884202615F5}" srcOrd="0" destOrd="0" presId="urn:microsoft.com/office/officeart/2005/8/layout/default"/>
    <dgm:cxn modelId="{FB2D8F21-CF2B-42E6-AE89-467B6045CCF2}" type="presOf" srcId="{63811A56-E484-47BA-86AE-F69BE2BF9C1B}" destId="{E3034720-42F9-4F80-B375-36FE85B40B68}" srcOrd="0" destOrd="0" presId="urn:microsoft.com/office/officeart/2005/8/layout/default"/>
    <dgm:cxn modelId="{8D86C0FE-6323-418D-98E2-C054F548CEF1}" srcId="{203F77F4-C0F8-41C1-863F-81313608E073}" destId="{63811A56-E484-47BA-86AE-F69BE2BF9C1B}" srcOrd="0" destOrd="0" parTransId="{0CEECCF2-F051-4F37-92AB-64D60053B8FE}" sibTransId="{59300CB6-E3FD-487B-887A-40405EC0FD95}"/>
    <dgm:cxn modelId="{75E1AD43-ADA4-4E83-871D-F05FD1FD4A5E}" type="presParOf" srcId="{A1C51945-59AF-4CC1-B076-3884202615F5}" destId="{E3034720-42F9-4F80-B375-36FE85B40B6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34720-42F9-4F80-B375-36FE85B40B68}">
      <dsp:nvSpPr>
        <dsp:cNvPr id="0" name=""/>
        <dsp:cNvSpPr/>
      </dsp:nvSpPr>
      <dsp:spPr>
        <a:xfrm>
          <a:off x="0" y="316112"/>
          <a:ext cx="7924800" cy="475488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25780" tIns="525780" rIns="525780" bIns="525780" numCol="1" spcCol="1270" anchor="ctr" anchorCtr="0">
          <a:noAutofit/>
        </a:bodyPr>
        <a:lstStyle/>
        <a:p>
          <a:pPr lvl="0" algn="ctr" defTabSz="6134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3800" b="0" i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দলীয় কাজ</a:t>
          </a:r>
          <a:endParaRPr lang="en-US" sz="13800" b="0" i="1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0" y="316112"/>
        <a:ext cx="7924800" cy="4754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E3E9E-4320-49D1-AC26-4C7A028BC102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2024E-B236-4A0C-97F2-012A44798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2024E-B236-4A0C-97F2-012A447985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2024E-B236-4A0C-97F2-012A447985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04800"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38000">
                  <a:srgbClr val="FF0000"/>
                </a:gs>
                <a:gs pos="100000">
                  <a:srgbClr val="0070C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4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04800"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38000">
                  <a:srgbClr val="FF0000"/>
                </a:gs>
                <a:gs pos="100000">
                  <a:srgbClr val="0070C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0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04800"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38000">
                  <a:srgbClr val="FF0000"/>
                </a:gs>
                <a:gs pos="100000">
                  <a:srgbClr val="0070C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2743200"/>
            <a:ext cx="7086600" cy="3443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0"/>
            <a:ext cx="76962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99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828800" y="762000"/>
            <a:ext cx="3429000" cy="3276600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1522114" y="4384847"/>
            <a:ext cx="412928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ঘনক</a:t>
            </a:r>
            <a:endParaRPr lang="en-US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3"/>
          <p:cNvSpPr/>
          <p:nvPr/>
        </p:nvSpPr>
        <p:spPr>
          <a:xfrm>
            <a:off x="685800" y="1371600"/>
            <a:ext cx="4953000" cy="5181600"/>
          </a:xfrm>
          <a:prstGeom prst="flowChartMerg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5181600"/>
            <a:ext cx="4724400" cy="1136904"/>
          </a:xfrm>
        </p:spPr>
        <p:txBody>
          <a:bodyPr>
            <a:normAutofit fontScale="90000"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7200" dirty="0" smtClean="0">
                <a:latin typeface="NikoshBAN" pitchFamily="2" charset="0"/>
                <a:cs typeface="NikoshBAN" pitchFamily="2" charset="0"/>
              </a:rPr>
            </a:br>
            <a:r>
              <a:rPr lang="bn-IN" sz="72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7200" dirty="0">
                <a:latin typeface="NikoshBAN" pitchFamily="2" charset="0"/>
                <a:cs typeface="NikoshBAN" pitchFamily="2" charset="0"/>
              </a:rPr>
            </a:br>
            <a:r>
              <a:rPr lang="bn-IN" sz="7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7200" dirty="0" smtClean="0">
                <a:latin typeface="NikoshBAN" pitchFamily="2" charset="0"/>
                <a:cs typeface="NikoshBAN" pitchFamily="2" charset="0"/>
              </a:rPr>
            </a:b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2590800"/>
            <a:ext cx="3505200" cy="2057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sz="9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কোণক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" y="838200"/>
            <a:ext cx="51054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0134261"/>
              </p:ext>
            </p:extLst>
          </p:nvPr>
        </p:nvGraphicFramePr>
        <p:xfrm>
          <a:off x="609600" y="533400"/>
          <a:ext cx="7924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733800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দাগ টেনে মিল 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Merge 8"/>
          <p:cNvSpPr/>
          <p:nvPr/>
        </p:nvSpPr>
        <p:spPr>
          <a:xfrm>
            <a:off x="685800" y="1371600"/>
            <a:ext cx="1447800" cy="990600"/>
          </a:xfrm>
          <a:prstGeom prst="flowChartMerg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85800" y="1295400"/>
            <a:ext cx="1447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39624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762000" y="5257800"/>
            <a:ext cx="914400" cy="1295400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43600" y="1371600"/>
            <a:ext cx="1752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গোলক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5486400" y="2590685"/>
            <a:ext cx="2209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ঘনক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0800000" flipV="1">
            <a:off x="4495799" y="3743652"/>
            <a:ext cx="3124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5001" y="3886200"/>
            <a:ext cx="190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বেলন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57800" y="5410200"/>
            <a:ext cx="2667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কোণক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Can 15"/>
          <p:cNvSpPr/>
          <p:nvPr/>
        </p:nvSpPr>
        <p:spPr>
          <a:xfrm>
            <a:off x="914400" y="2590800"/>
            <a:ext cx="762000" cy="121920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4" grpId="0"/>
      <p:bldP spid="17" grpId="0"/>
      <p:bldP spid="20" grpId="0"/>
      <p:bldP spid="21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1066800" y="533400"/>
            <a:ext cx="6934200" cy="548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2209800"/>
            <a:ext cx="4495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81000"/>
            <a:ext cx="6553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 কি বল </a:t>
            </a:r>
            <a:r>
              <a:rPr lang="bn-IN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Merge 2"/>
          <p:cNvSpPr/>
          <p:nvPr/>
        </p:nvSpPr>
        <p:spPr>
          <a:xfrm>
            <a:off x="1447800" y="1752600"/>
            <a:ext cx="1447800" cy="2057400"/>
          </a:xfrm>
          <a:prstGeom prst="flowChartMerg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an 3"/>
          <p:cNvSpPr/>
          <p:nvPr/>
        </p:nvSpPr>
        <p:spPr>
          <a:xfrm>
            <a:off x="1676400" y="3962400"/>
            <a:ext cx="990600" cy="2438400"/>
          </a:xfrm>
          <a:prstGeom prst="can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5334000" y="1752600"/>
            <a:ext cx="2057400" cy="1752600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4191000"/>
            <a:ext cx="1981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696" y="914399"/>
            <a:ext cx="7213601" cy="54102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9654711">
            <a:off x="919851" y="3063697"/>
            <a:ext cx="6553200" cy="22097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ধন্যবাদ</a:t>
            </a:r>
            <a:endParaRPr lang="en-US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228600"/>
            <a:ext cx="8610600" cy="6248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জসীম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উদ্দীন</a:t>
            </a:r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মাইজপাড়া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304800" y="228600"/>
            <a:ext cx="8839200" cy="6324600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শ্রেণিঃ ২য়</a:t>
            </a:r>
          </a:p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সময়ঃ  ৪০ মিঃ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838200" y="152400"/>
            <a:ext cx="7467600" cy="54864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বিভিন্ন জ্যামিতিক আকৃতি</a:t>
            </a: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পৃষ্ঠা নং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৯৪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/>
          <p:cNvSpPr/>
          <p:nvPr/>
        </p:nvSpPr>
        <p:spPr>
          <a:xfrm>
            <a:off x="762000" y="457200"/>
            <a:ext cx="7086600" cy="2618393"/>
          </a:xfrm>
          <a:prstGeom prst="teardro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505200"/>
            <a:ext cx="853440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বিভিন্ন জ্যামিতিক আকৃতির নাম বলতে ও লিখতে পারবে  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457200" y="381000"/>
            <a:ext cx="3505200" cy="3048000"/>
          </a:xfrm>
          <a:prstGeom prst="smileyFac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810000"/>
            <a:ext cx="3048000" cy="2514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6096000" y="457200"/>
            <a:ext cx="1828800" cy="2895600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Flowchart: Merge 4"/>
          <p:cNvSpPr/>
          <p:nvPr/>
        </p:nvSpPr>
        <p:spPr>
          <a:xfrm>
            <a:off x="5638800" y="3962400"/>
            <a:ext cx="2895600" cy="2514600"/>
          </a:xfrm>
          <a:prstGeom prst="flowChartMerg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38800" y="3581400"/>
            <a:ext cx="2895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04800" y="304800"/>
            <a:ext cx="8305800" cy="51054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পাঠ উপস্থাপন</a:t>
            </a:r>
          </a:p>
          <a:p>
            <a:pPr algn="ctr"/>
            <a:endParaRPr lang="bn-IN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1524000" y="228600"/>
            <a:ext cx="5410200" cy="487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5334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   গোলক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-5105400" y="-20040600"/>
            <a:ext cx="4191000" cy="7543800"/>
          </a:xfrm>
          <a:prstGeom prst="can">
            <a:avLst>
              <a:gd name="adj" fmla="val 212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1371600" y="533400"/>
            <a:ext cx="2286000" cy="57150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667000"/>
            <a:ext cx="2895600" cy="186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বেলন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61</Words>
  <Application>Microsoft Office PowerPoint</Application>
  <PresentationFormat>On-screen Show (4:3)</PresentationFormat>
  <Paragraphs>61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27 NO MAIZPARA GPS</cp:lastModifiedBy>
  <cp:revision>120</cp:revision>
  <dcterms:created xsi:type="dcterms:W3CDTF">2006-08-16T00:00:00Z</dcterms:created>
  <dcterms:modified xsi:type="dcterms:W3CDTF">2021-07-03T15:26:54Z</dcterms:modified>
</cp:coreProperties>
</file>