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6A4EDB-F1A2-4F4E-9A95-E02FD786912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Untitled Section" id="{548E23A8-23AF-4B87-897D-256ADBD6980F}">
          <p14:sldIdLst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39F-68BE-4852-A850-068DC798652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1DD-B367-4079-882B-954DC31A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6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39F-68BE-4852-A850-068DC798652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1DD-B367-4079-882B-954DC31A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39F-68BE-4852-A850-068DC798652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1DD-B367-4079-882B-954DC31A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39F-68BE-4852-A850-068DC798652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1DD-B367-4079-882B-954DC31A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39F-68BE-4852-A850-068DC798652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1DD-B367-4079-882B-954DC31A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39F-68BE-4852-A850-068DC798652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1DD-B367-4079-882B-954DC31A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5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39F-68BE-4852-A850-068DC798652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1DD-B367-4079-882B-954DC31A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7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39F-68BE-4852-A850-068DC798652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1DD-B367-4079-882B-954DC31A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9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39F-68BE-4852-A850-068DC798652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1DD-B367-4079-882B-954DC31A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1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39F-68BE-4852-A850-068DC798652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1DD-B367-4079-882B-954DC31A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5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C39F-68BE-4852-A850-068DC798652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1DD-B367-4079-882B-954DC31A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3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9C39F-68BE-4852-A850-068DC798652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5F1DD-B367-4079-882B-954DC31A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0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" y="68696"/>
            <a:ext cx="1210714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050" b="31749"/>
          <a:stretch/>
        </p:blipFill>
        <p:spPr>
          <a:xfrm>
            <a:off x="693095" y="1132082"/>
            <a:ext cx="10576631" cy="433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12596"/>
            <a:ext cx="12107141" cy="65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0" r="1561" b="26076"/>
          <a:stretch/>
        </p:blipFill>
        <p:spPr>
          <a:xfrm>
            <a:off x="1238620" y="915616"/>
            <a:ext cx="9902758" cy="4687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6" r="4362" b="26076"/>
          <a:stretch/>
        </p:blipFill>
        <p:spPr>
          <a:xfrm>
            <a:off x="1238620" y="915616"/>
            <a:ext cx="9766996" cy="4444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" t="16620" r="3901" b="42151"/>
          <a:stretch/>
        </p:blipFill>
        <p:spPr>
          <a:xfrm>
            <a:off x="1727931" y="915616"/>
            <a:ext cx="9277685" cy="3978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8" y="71083"/>
            <a:ext cx="1210714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6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 Mexican Flowers: Symbolism and Where to Find Them - ProFlower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2" y="732606"/>
            <a:ext cx="11779141" cy="591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2279" b="26920"/>
          <a:stretch/>
        </p:blipFill>
        <p:spPr>
          <a:xfrm>
            <a:off x="5697764" y="321013"/>
            <a:ext cx="2664183" cy="12743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9894" y="1716454"/>
            <a:ext cx="6840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اقرأ الكلمات التالية ثمّ اذكر النّوع من </a:t>
            </a:r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الإعلال: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6092" y="2550001"/>
            <a:ext cx="62863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اسم. باع. خطيئة. أويدم. مناشير. 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سُرُرٌ. غَدْرُ رَجُلٌ. يَعِدُ. يَقُوْلُ. يَجْرِيْ. يَرْمِيْ. الرَّامِي. يَبِيْعُ. قَالَ. 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0990" y="3873440"/>
            <a:ext cx="693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إعلال باالخذف : يعد .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0990" y="4382227"/>
            <a:ext cx="705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إعلال باالنقل : يَقُوْلُ.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6632" y="4909269"/>
            <a:ext cx="677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إعلال باالتسكين :يجرى, يرمى, الرّامى .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6632" y="5444382"/>
            <a:ext cx="6895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إعلال باالقلب : اسم , باع. خطيئة , أويدم. مناشير , قال .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" y="68696"/>
            <a:ext cx="1210714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14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08853"/>
            <a:ext cx="12072026" cy="6479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6987" y="787940"/>
            <a:ext cx="4630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عمل البيت</a:t>
            </a:r>
            <a:endParaRPr lang="en-US" sz="8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485" y="2136773"/>
            <a:ext cx="7431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عرّف الإعلال وكم قسما له؟ بيّن مع الأمثلة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" y="68696"/>
            <a:ext cx="1210714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 Mexican Flowers: Symbolism and Where to Find Them - ProFlower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1" y="428017"/>
            <a:ext cx="11779141" cy="64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15592" y="3639603"/>
            <a:ext cx="28210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شكرًا</a:t>
            </a:r>
            <a:endParaRPr lang="en-US" sz="16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1" y="3639603"/>
            <a:ext cx="28210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كثيرًا</a:t>
            </a:r>
            <a:endParaRPr lang="en-US" sz="16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9432" y="1005820"/>
            <a:ext cx="373866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9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الله</a:t>
            </a:r>
            <a:endParaRPr lang="en-US" sz="199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7125" y="1221550"/>
            <a:ext cx="32911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3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حافظ</a:t>
            </a:r>
            <a:endParaRPr lang="en-US" sz="13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" y="68696"/>
            <a:ext cx="1210714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74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032" y="331355"/>
            <a:ext cx="11891241" cy="623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4326" y="570346"/>
            <a:ext cx="78693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5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 رحمة الله</a:t>
            </a:r>
            <a:endParaRPr lang="en-US" sz="11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3855" y="3103418"/>
            <a:ext cx="7647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مرحبا بكم فى الدّرس اليوم</a:t>
            </a:r>
            <a:endParaRPr lang="en-US" sz="9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" y="31751"/>
            <a:ext cx="1210714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2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82"/>
            <a:ext cx="12016509" cy="6761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745" y="572654"/>
            <a:ext cx="2364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التعريف</a:t>
            </a:r>
            <a:endParaRPr lang="en-US" sz="8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4582" y="2456873"/>
            <a:ext cx="74537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محمّد ذاكر حسن</a:t>
            </a:r>
          </a:p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معلّم المساعدة</a:t>
            </a:r>
          </a:p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كفتي الأمين نوري داخل مدرسة</a:t>
            </a:r>
          </a:p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نتون بازار , كفتي, رنغامتي.</a:t>
            </a:r>
          </a:p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رقم الجوال : 01845764968 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7"/>
          <a:stretch/>
        </p:blipFill>
        <p:spPr>
          <a:xfrm>
            <a:off x="8034192" y="282122"/>
            <a:ext cx="3347605" cy="3788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" y="68696"/>
            <a:ext cx="1210714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54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59" y="414481"/>
            <a:ext cx="11558733" cy="5958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16297" r="6901" b="17306"/>
          <a:stretch/>
        </p:blipFill>
        <p:spPr>
          <a:xfrm>
            <a:off x="7777020" y="1043131"/>
            <a:ext cx="3709466" cy="5108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17818" y="3066473"/>
            <a:ext cx="3519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الباب الأوّل : علم الصّرف</a:t>
            </a:r>
          </a:p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الخامس : الإعلال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" y="68696"/>
            <a:ext cx="1210714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2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Mexican Flowers: Symbolism and Where to Find Them - ProFlower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" y="434110"/>
            <a:ext cx="11445298" cy="591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169" y="2096654"/>
            <a:ext cx="5417849" cy="834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88509" y="434110"/>
            <a:ext cx="6881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اليوم : الإعلال</a:t>
            </a:r>
            <a:endParaRPr lang="en-US" sz="8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" y="68696"/>
            <a:ext cx="1210714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52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 Mexican Flowers: Symbolism and Where to Find Them - ProFlower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8" y="572656"/>
            <a:ext cx="11445298" cy="591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1382" y="655782"/>
            <a:ext cx="5985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اهداف الدّرس</a:t>
            </a:r>
            <a:endParaRPr lang="en-US" sz="8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0" y="1979221"/>
            <a:ext cx="6100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نهاية التّدريس هذا الموضوع:___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7308" y="3302660"/>
            <a:ext cx="6733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# يستطيع الطالب ان يقول ماهو الإعلال.</a:t>
            </a:r>
          </a:p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# يستطيع الطالب ان يبين ما هى أقسام الإعلال.</a:t>
            </a:r>
          </a:p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#يستطيع الطالب ان يبين متى يقلب الواو ,ياء , وهمزه.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" y="68696"/>
            <a:ext cx="1210714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0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1" t="4138" r="7517" b="24940"/>
          <a:stretch/>
        </p:blipFill>
        <p:spPr>
          <a:xfrm>
            <a:off x="1634245" y="1147863"/>
            <a:ext cx="8500031" cy="4134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25" t="39527" r="5496" b="9030"/>
          <a:stretch/>
        </p:blipFill>
        <p:spPr>
          <a:xfrm>
            <a:off x="1634245" y="1147863"/>
            <a:ext cx="8638377" cy="4134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" y="68696"/>
            <a:ext cx="1210714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36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78" y="536236"/>
            <a:ext cx="10120008" cy="5692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" y="68696"/>
            <a:ext cx="1210714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6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1" t="4515" r="2837" b="4137"/>
          <a:stretch/>
        </p:blipFill>
        <p:spPr>
          <a:xfrm>
            <a:off x="1322960" y="982493"/>
            <a:ext cx="9523379" cy="5077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" t="27210" r="1561" b="8297"/>
          <a:stretch/>
        </p:blipFill>
        <p:spPr>
          <a:xfrm>
            <a:off x="1322960" y="982492"/>
            <a:ext cx="9521524" cy="5077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" y="209550"/>
            <a:ext cx="12107141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0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171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Arabic Typesetting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16</cp:revision>
  <dcterms:created xsi:type="dcterms:W3CDTF">2021-03-07T01:38:06Z</dcterms:created>
  <dcterms:modified xsi:type="dcterms:W3CDTF">2021-03-10T12:46:36Z</dcterms:modified>
</cp:coreProperties>
</file>