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1" r:id="rId4"/>
    <p:sldId id="262" r:id="rId5"/>
    <p:sldId id="259" r:id="rId6"/>
    <p:sldId id="270" r:id="rId7"/>
    <p:sldId id="263" r:id="rId8"/>
    <p:sldId id="264" r:id="rId9"/>
    <p:sldId id="265" r:id="rId10"/>
    <p:sldId id="267" r:id="rId11"/>
    <p:sldId id="266" r:id="rId12"/>
    <p:sldId id="269" r:id="rId13"/>
    <p:sldId id="268" r:id="rId14"/>
    <p:sldId id="273" r:id="rId15"/>
    <p:sldId id="271" r:id="rId16"/>
    <p:sldId id="272" r:id="rId17"/>
    <p:sldId id="274" r:id="rId18"/>
    <p:sldId id="27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3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A1E364-76C2-4F2A-910F-E248C0B74A39}"/>
              </a:ext>
            </a:extLst>
          </p:cNvPr>
          <p:cNvSpPr/>
          <p:nvPr/>
        </p:nvSpPr>
        <p:spPr>
          <a:xfrm>
            <a:off x="1447800" y="1066800"/>
            <a:ext cx="11091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ogle-Ran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838201"/>
            <a:ext cx="7127535" cy="4048125"/>
          </a:xfrm>
          <a:prstGeom prst="rect">
            <a:avLst/>
          </a:prstGeom>
          <a:ln w="28575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514600" y="571500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এখানে কিছু লিখে সার্চ করলে ,সেই বিষয় সম্পর্কে জানা যাবে।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 rot="2097683">
            <a:off x="3449701" y="2845774"/>
            <a:ext cx="762000" cy="2971800"/>
          </a:xfrm>
          <a:prstGeom prst="upArrow">
            <a:avLst>
              <a:gd name="adj1" fmla="val 30285"/>
              <a:gd name="adj2" fmla="val 1096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571500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Search Bar  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সার্চ বার 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m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19400"/>
            <a:ext cx="3352800" cy="2233480"/>
          </a:xfrm>
          <a:prstGeom prst="rect">
            <a:avLst/>
          </a:prstGeom>
          <a:ln w="190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en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1" y="3657600"/>
            <a:ext cx="3206229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495800" y="152401"/>
            <a:ext cx="2133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তথ্য সংরক্ষণ- 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Quad Arrow 5"/>
          <p:cNvSpPr/>
          <p:nvPr/>
        </p:nvSpPr>
        <p:spPr>
          <a:xfrm>
            <a:off x="3886200" y="152400"/>
            <a:ext cx="533400" cy="533400"/>
          </a:xfrm>
          <a:prstGeom prst="quadArrow">
            <a:avLst>
              <a:gd name="adj1" fmla="val 10108"/>
              <a:gd name="adj2" fmla="val 22500"/>
              <a:gd name="adj3" fmla="val 2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6705600" y="152400"/>
            <a:ext cx="533400" cy="533400"/>
          </a:xfrm>
          <a:prstGeom prst="quadArrow">
            <a:avLst>
              <a:gd name="adj1" fmla="val 10108"/>
              <a:gd name="adj2" fmla="val 22500"/>
              <a:gd name="adj3" fmla="val 2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763000" y="3276600"/>
            <a:ext cx="1600200" cy="533400"/>
          </a:xfrm>
          <a:prstGeom prst="roundRect">
            <a:avLst>
              <a:gd name="adj" fmla="val 4847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সি ডি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d 1.jpg"/>
          <p:cNvPicPr>
            <a:picLocks noChangeAspect="1"/>
          </p:cNvPicPr>
          <p:nvPr/>
        </p:nvPicPr>
        <p:blipFill>
          <a:blip r:embed="rId5"/>
          <a:srcRect l="7821" t="11944" r="7546" b="16826"/>
          <a:stretch>
            <a:fillRect/>
          </a:stretch>
        </p:blipFill>
        <p:spPr>
          <a:xfrm>
            <a:off x="7620000" y="381000"/>
            <a:ext cx="2743200" cy="2819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438400" y="5486400"/>
            <a:ext cx="2514600" cy="533400"/>
          </a:xfrm>
          <a:prstGeom prst="roundRect">
            <a:avLst>
              <a:gd name="adj" fmla="val 4847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মেমোরি কার্ড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96200" y="6019800"/>
            <a:ext cx="2133600" cy="533400"/>
          </a:xfrm>
          <a:prstGeom prst="roundRect">
            <a:avLst>
              <a:gd name="adj" fmla="val 48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পেন ড্রাইভ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219200"/>
            <a:ext cx="48768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ইন্টারনেট থেকে প্রাপ্ত তথ্য আমরা বিভিন্ন ভাবে সংরক্ষণ করতে পারি ।  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1219200"/>
            <a:ext cx="55626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ইন্টারনেট থেকে প্রাপ্ত তথ্য আমরা কীভাবে সংরক্ষণ করতে পারি ?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53340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নিচের ছবিগুলো লক্ষ্য কর--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e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600200"/>
            <a:ext cx="4933950" cy="2819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kotha.jpg"/>
          <p:cNvPicPr>
            <a:picLocks noChangeAspect="1"/>
          </p:cNvPicPr>
          <p:nvPr/>
        </p:nvPicPr>
        <p:blipFill>
          <a:blip r:embed="rId4"/>
          <a:srcRect r="39189"/>
          <a:stretch>
            <a:fillRect/>
          </a:stretch>
        </p:blipFill>
        <p:spPr>
          <a:xfrm>
            <a:off x="3657600" y="1371600"/>
            <a:ext cx="4355758" cy="35814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m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371600"/>
            <a:ext cx="5143500" cy="34290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face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295400"/>
            <a:ext cx="3581400" cy="35814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05000" y="5257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সামাজিক যোগাযোগ মাধ্যম (ফেসবুক বা টুইটার ) ব্যবহার করে তথ্য বিনিময় করা যায়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41020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খুদে বার্তা (এস এম এস ) ব্যবহার করে তথ্য বিনিময় করা যায়।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33400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ফোনে কথা বলে আমরা তথ্য বিনিময় করতে পারি।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4102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চিঠি লিখে তথ্য বিনিময় করা যায়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53340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আমরা কীভাবে তথ্য বিনিময় বা আদান প্রদান করতে পারি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0" y="324729"/>
            <a:ext cx="3352800" cy="685800"/>
          </a:xfrm>
          <a:prstGeom prst="roundRect">
            <a:avLst>
              <a:gd name="adj" fmla="val 38354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বিনিময়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05400" y="5029200"/>
            <a:ext cx="20574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ফোনে কথা বলে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15200" y="3505200"/>
            <a:ext cx="2282824" cy="16002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ফেসবুক/ টুইটার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22576" y="3886200"/>
            <a:ext cx="1825624" cy="1219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চিঠি লিখে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1828800"/>
            <a:ext cx="1676400" cy="1219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ইমেইল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2057400"/>
            <a:ext cx="1676400" cy="12192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এস এম এস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3352800"/>
            <a:ext cx="1676400" cy="1219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তথ্য বিনিময়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6362700" y="3086100"/>
            <a:ext cx="381000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4876800" y="3200400"/>
            <a:ext cx="381000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648200" y="4114800"/>
            <a:ext cx="4572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867400" y="4800600"/>
            <a:ext cx="4572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81800" y="4038600"/>
            <a:ext cx="533400" cy="153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09800"/>
            <a:ext cx="72390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এবার পাঠ্য বই এর ৭০ও৭১ পৃষ্ঠা বের করো এবং নিরবে পড়।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C5E09-8159-401C-90F4-CC50A77E6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28600"/>
            <a:ext cx="3048000" cy="2857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33800" y="381000"/>
            <a:ext cx="3048000" cy="1066800"/>
            <a:chOff x="2286000" y="304800"/>
            <a:chExt cx="3048000" cy="1066800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457200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8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32-Point Star 3"/>
            <p:cNvSpPr/>
            <p:nvPr/>
          </p:nvSpPr>
          <p:spPr>
            <a:xfrm>
              <a:off x="2286000" y="304800"/>
              <a:ext cx="3048000" cy="1066800"/>
            </a:xfrm>
            <a:prstGeom prst="star32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67000" y="2514600"/>
            <a:ext cx="6858000" cy="1828800"/>
            <a:chOff x="1371600" y="2514600"/>
            <a:chExt cx="6553200" cy="1828800"/>
          </a:xfrm>
        </p:grpSpPr>
        <p:sp>
          <p:nvSpPr>
            <p:cNvPr id="3" name="TextBox 2"/>
            <p:cNvSpPr txBox="1"/>
            <p:nvPr/>
          </p:nvSpPr>
          <p:spPr>
            <a:xfrm>
              <a:off x="1600200" y="2667000"/>
              <a:ext cx="5867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itchFamily="2" charset="0"/>
                  <a:cs typeface="NikoshBAN" pitchFamily="2" charset="0"/>
                </a:rPr>
                <a:t>  ইন্টারনেট ব্যবহার করে আমরা কীভাবে তথ্য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সংগ্রহ করতে পারি ?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 Diagonal Corner Rectangle 4"/>
            <p:cNvSpPr/>
            <p:nvPr/>
          </p:nvSpPr>
          <p:spPr>
            <a:xfrm>
              <a:off x="1371600" y="2514600"/>
              <a:ext cx="6553200" cy="1828800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tu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8600"/>
            <a:ext cx="2590800" cy="19431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57201"/>
            <a:ext cx="2362200" cy="769441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9050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কয়েকটি তথ্য সংরক্ষণ প্রযুক্তির নাম লেখ।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গুগল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google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),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ইয়াহু (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yahoo),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পিপীলিকা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pipilika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এগুলোকে কী বলে?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আমরা কী কী উপায়ে তথ্য বিনিময় করতে পারি?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609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971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তোমার একজন বন্ধু জাপানে থাকে। তুমি তার সাথে তথ্য বিনিময় করতে চাও। কোন কোন উপায়ে তুমি তার সাথে তথ্য বিনিময় করতে পারবে? এর জন্য তোমার কী কী প্রযুক্তি দরকার হবে?লেখ।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3124200" y="457200"/>
            <a:ext cx="5562600" cy="1295400"/>
          </a:xfrm>
          <a:prstGeom prst="ribbon">
            <a:avLst>
              <a:gd name="adj1" fmla="val 19218"/>
              <a:gd name="adj2" fmla="val 64657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905000" y="3124200"/>
            <a:ext cx="457200" cy="304800"/>
          </a:xfrm>
          <a:prstGeom prst="cube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304800"/>
            <a:ext cx="3962400" cy="838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accent2"/>
                </a:solidFill>
              </a:rPr>
              <a:t> </a:t>
            </a:r>
            <a:r>
              <a:rPr lang="bn-IN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90800" y="2362200"/>
            <a:ext cx="6934200" cy="28194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2"/>
                </a:solidFill>
              </a:rPr>
              <a:t>## </a:t>
            </a:r>
            <a:r>
              <a:rPr lang="bn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তথ্য সংগ্রহ,সংরক্ষণ ও বিনিময় করতে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পারি,এমন একটি প্রযুক্তি সম্পর্কে পাচঁটি বাক্য লিখে আনবে।    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 w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1" y="152401"/>
            <a:ext cx="2819399" cy="1480185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om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38200"/>
            <a:ext cx="7593732" cy="4648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181601" y="1981201"/>
            <a:ext cx="18476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19812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3A0D43-E84C-42F6-8EE6-8787AE1E1F74}"/>
              </a:ext>
            </a:extLst>
          </p:cNvPr>
          <p:cNvSpPr/>
          <p:nvPr/>
        </p:nvSpPr>
        <p:spPr>
          <a:xfrm>
            <a:off x="5029200" y="147935"/>
            <a:ext cx="2523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45DCD-E383-45AA-9D17-6492072F6B1F}"/>
              </a:ext>
            </a:extLst>
          </p:cNvPr>
          <p:cNvSpPr/>
          <p:nvPr/>
        </p:nvSpPr>
        <p:spPr>
          <a:xfrm>
            <a:off x="304800" y="451339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প্রিয়াঙ্কা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ইয়ারনুরুল্ল্যাপুর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দাগনভুঞা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EE92CD-DFBB-4AB4-98C0-9526C3781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443"/>
            <a:ext cx="3046159" cy="35759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E5E8B1-EBDE-4DC7-9EAF-0DE5D27FA010}"/>
              </a:ext>
            </a:extLst>
          </p:cNvPr>
          <p:cNvSpPr/>
          <p:nvPr/>
        </p:nvSpPr>
        <p:spPr>
          <a:xfrm>
            <a:off x="6629400" y="4549676"/>
            <a:ext cx="67055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  </a:t>
            </a:r>
          </a:p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আমাদের জীবনে তথ্য </a:t>
            </a:r>
          </a:p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তথ্য সংগ্রহ,সংরক্ষণ 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বিনিময়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17C86-0FC9-4351-A0AF-6628CDC081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9367" y="954434"/>
            <a:ext cx="3575927" cy="268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0400" y="228600"/>
            <a:ext cx="5334000" cy="533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নিচের ছবিগুলো লক্ষ্য করি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95600" y="3048000"/>
            <a:ext cx="1905000" cy="533400"/>
          </a:xfrm>
          <a:prstGeom prst="roundRect">
            <a:avLst>
              <a:gd name="adj" fmla="val 3293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টেলিভিশন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39000" y="3124200"/>
            <a:ext cx="1828800" cy="533400"/>
          </a:xfrm>
          <a:prstGeom prst="roundRect">
            <a:avLst>
              <a:gd name="adj" fmla="val 3293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রেডিও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5867400"/>
            <a:ext cx="1752600" cy="609600"/>
          </a:xfrm>
          <a:prstGeom prst="roundRect">
            <a:avLst>
              <a:gd name="adj" fmla="val 3293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সংবাদপত্র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5867400"/>
            <a:ext cx="1828800" cy="609600"/>
          </a:xfrm>
          <a:prstGeom prst="roundRect">
            <a:avLst>
              <a:gd name="adj" fmla="val 3293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কম্পিউটার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a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990600"/>
            <a:ext cx="2514600" cy="202324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teli.jpg"/>
          <p:cNvPicPr>
            <a:picLocks noChangeAspect="1"/>
          </p:cNvPicPr>
          <p:nvPr/>
        </p:nvPicPr>
        <p:blipFill>
          <a:blip r:embed="rId4"/>
          <a:srcRect l="9347" t="36066" r="8086" b="6557"/>
          <a:stretch>
            <a:fillRect/>
          </a:stretch>
        </p:blipFill>
        <p:spPr>
          <a:xfrm>
            <a:off x="2667000" y="1066800"/>
            <a:ext cx="2769326" cy="1828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kom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810001"/>
            <a:ext cx="3223966" cy="190976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new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3886200"/>
            <a:ext cx="3388340" cy="19050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066800"/>
            <a:ext cx="39624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ঘোষনা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286000"/>
            <a:ext cx="6477000" cy="707886"/>
          </a:xfrm>
          <a:prstGeom prst="rect">
            <a:avLst/>
          </a:prstGeom>
          <a:noFill/>
          <a:ln w="19050"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আজকের পাঠ  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 আমাদের জীবনে তথ্য”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" y="457199"/>
            <a:ext cx="8458200" cy="59436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3962400"/>
            <a:ext cx="7467600" cy="707886"/>
          </a:xfrm>
          <a:prstGeom prst="rect">
            <a:avLst/>
          </a:prstGeom>
          <a:noFill/>
          <a:ln w="19050"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পাঠ শিরোনাম- 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সংগ্রহ,সংরক্ষণ ও বিনিময়   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71800" y="228600"/>
            <a:ext cx="5867400" cy="1676400"/>
          </a:xfrm>
          <a:prstGeom prst="horizontalScroll">
            <a:avLst>
              <a:gd name="adj" fmla="val 2010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2362200" y="1600200"/>
            <a:ext cx="7543800" cy="4953000"/>
          </a:xfrm>
          <a:prstGeom prst="upArrowCallout">
            <a:avLst>
              <a:gd name="adj1" fmla="val 8920"/>
              <a:gd name="adj2" fmla="val 8513"/>
              <a:gd name="adj3" fmla="val 12519"/>
              <a:gd name="adj4" fmla="val 8223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.২..১ ইন্টারনেট ব্যবহারের মাধ্যমে তথ্য সংগ্রহ করতে পারবে ও সংগৃহীত তথ্য শ্রেণিতে উপস্থাপন করতে পারবে।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১১.২.২ সংগৃহীত তথ্য সংরক্ষণের উপায় বলতে পারবে।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১১.২.৩ প্রযুক্তি ব্যবহার করে সহপাঠী ও অন্যান্যদের সাথে তথ্য বিনিময় করতে পারবে।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2860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 লক্ষ্য কর --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on 1.jpg"/>
          <p:cNvPicPr>
            <a:picLocks noChangeAspect="1"/>
          </p:cNvPicPr>
          <p:nvPr/>
        </p:nvPicPr>
        <p:blipFill>
          <a:blip r:embed="rId3"/>
          <a:srcRect l="13158" t="2821" r="16316"/>
          <a:stretch>
            <a:fillRect/>
          </a:stretch>
        </p:blipFill>
        <p:spPr>
          <a:xfrm>
            <a:off x="3810000" y="1524000"/>
            <a:ext cx="3771798" cy="2667000"/>
          </a:xfrm>
          <a:prstGeom prst="rect">
            <a:avLst/>
          </a:prstGeom>
        </p:spPr>
      </p:pic>
      <p:pic>
        <p:nvPicPr>
          <p:cNvPr id="4" name="Picture 3" descr="kotha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1" y="1066800"/>
            <a:ext cx="4692237" cy="2209800"/>
          </a:xfrm>
          <a:prstGeom prst="rect">
            <a:avLst/>
          </a:prstGeom>
        </p:spPr>
      </p:pic>
      <p:pic>
        <p:nvPicPr>
          <p:cNvPr id="5" name="Picture 4" descr="le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219200"/>
            <a:ext cx="4000502" cy="2286000"/>
          </a:xfrm>
          <a:prstGeom prst="rect">
            <a:avLst/>
          </a:prstGeom>
        </p:spPr>
      </p:pic>
      <p:pic>
        <p:nvPicPr>
          <p:cNvPr id="6" name="Picture 5" descr="new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332" y="1295400"/>
            <a:ext cx="4201541" cy="2362200"/>
          </a:xfrm>
          <a:prstGeom prst="rect">
            <a:avLst/>
          </a:prstGeom>
        </p:spPr>
      </p:pic>
      <p:pic>
        <p:nvPicPr>
          <p:cNvPr id="7" name="Picture 6" descr="radi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1" y="1066800"/>
            <a:ext cx="3882933" cy="3124200"/>
          </a:xfrm>
          <a:prstGeom prst="rect">
            <a:avLst/>
          </a:prstGeom>
        </p:spPr>
      </p:pic>
      <p:pic>
        <p:nvPicPr>
          <p:cNvPr id="8" name="Picture 7" descr="teli.jpg"/>
          <p:cNvPicPr>
            <a:picLocks noChangeAspect="1"/>
          </p:cNvPicPr>
          <p:nvPr/>
        </p:nvPicPr>
        <p:blipFill>
          <a:blip r:embed="rId8"/>
          <a:srcRect l="10081" t="35804" r="9267" b="8499"/>
          <a:stretch>
            <a:fillRect/>
          </a:stretch>
        </p:blipFill>
        <p:spPr>
          <a:xfrm>
            <a:off x="3429000" y="1066800"/>
            <a:ext cx="4180114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563880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ছবিতে কী দেখতে পাচ্ছো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562601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দুই জন একে অপরের সাথে কথা বলছে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486401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টেলিভিশনে একজন সংবাদ প্রচার করছে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53340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মোবাইল এর সাহায্যে আমরা দূরের কারো সাথে কথা বলতে  পারি 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5486401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চিঠির সাহায্যে আমরা তথ্য আদান-প্রদান করতে পারি।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334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সংবাদপত্রের মাধ্যমে আমরা দেশের এবং দেশের বাইরের খবর জানতে পারি 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533400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রেডিও থেকেও আমরা বিভিন্ন খবর জানতে পারি।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86200" y="228600"/>
            <a:ext cx="3886200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তথ্য সংগ্রহ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99060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আমরা কী কী উপায়ে তথ্য সংগ্রহ করতে পারি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86400" y="3657600"/>
            <a:ext cx="14478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তথ্য সংগ্রহ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96199" y="4419600"/>
            <a:ext cx="1968318" cy="1447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টেলিভিশন থেকে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43800" y="2667000"/>
            <a:ext cx="1600200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চিঠি লিখে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62600" y="1676400"/>
            <a:ext cx="14478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কথা বলে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71800" y="2590800"/>
            <a:ext cx="1905000" cy="1143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সংবাদপত্র থেকে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0" y="4419600"/>
            <a:ext cx="1752600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মোবাইল ফোনে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0" y="5551200"/>
            <a:ext cx="1752600" cy="1143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রেডিও শুনে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 rot="7099185">
            <a:off x="7045196" y="4170224"/>
            <a:ext cx="511256" cy="828749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0800000">
            <a:off x="6019800" y="4876800"/>
            <a:ext cx="508992" cy="642356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8478513">
            <a:off x="4924259" y="3227241"/>
            <a:ext cx="573694" cy="787039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3576987">
            <a:off x="6994440" y="3368262"/>
            <a:ext cx="473775" cy="764408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5943600" y="2895600"/>
            <a:ext cx="533400" cy="685800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4758201">
            <a:off x="4892144" y="4288996"/>
            <a:ext cx="558676" cy="746023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04800"/>
            <a:ext cx="7848600" cy="762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আমরা সহজেই তথ্য সংগ্রহ করতে পারি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মাধ্যমে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524000"/>
            <a:ext cx="2590800" cy="533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ইন্টারনেট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4953000"/>
            <a:ext cx="8001000" cy="1066800"/>
          </a:xfrm>
          <a:prstGeom prst="roundRect">
            <a:avLst>
              <a:gd name="adj" fmla="val 43977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ইন্টারনেট হচ্ছে পৃথিবীর বিভিন্ন প্রান্তের  কম্পিউটারগুলোকে সংযুক্তকারী বিশাল নেটওয়ার্ক।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5086350" cy="2906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1656471"/>
            <a:ext cx="4267200" cy="609600"/>
          </a:xfrm>
          <a:prstGeom prst="roundRect">
            <a:avLst>
              <a:gd name="adj" fmla="val 3835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সার্চ (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search)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ইঞ্জিন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15000" y="2667000"/>
            <a:ext cx="990600" cy="1295400"/>
          </a:xfrm>
          <a:prstGeom prst="downArrow">
            <a:avLst>
              <a:gd name="adj1" fmla="val 34228"/>
              <a:gd name="adj2" fmla="val 57886"/>
            </a:avLst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4267200"/>
            <a:ext cx="2209800" cy="9906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Google  </a:t>
            </a:r>
          </a:p>
        </p:txBody>
      </p:sp>
      <p:sp>
        <p:nvSpPr>
          <p:cNvPr id="5" name="Oval 4"/>
          <p:cNvSpPr/>
          <p:nvPr/>
        </p:nvSpPr>
        <p:spPr>
          <a:xfrm>
            <a:off x="5181600" y="4267200"/>
            <a:ext cx="2133600" cy="9144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Yahoo </a:t>
            </a:r>
          </a:p>
        </p:txBody>
      </p:sp>
      <p:sp>
        <p:nvSpPr>
          <p:cNvPr id="6" name="Oval 5"/>
          <p:cNvSpPr/>
          <p:nvPr/>
        </p:nvSpPr>
        <p:spPr>
          <a:xfrm>
            <a:off x="8458200" y="4267200"/>
            <a:ext cx="1981200" cy="8382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Pipilika</a:t>
            </a:r>
            <a:r>
              <a:rPr lang="en-US" sz="3200" dirty="0"/>
              <a:t> 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4191000" y="4495800"/>
            <a:ext cx="914400" cy="457200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7391400" y="4495800"/>
            <a:ext cx="914400" cy="457200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437972"/>
            <a:ext cx="8001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ইন্টারনেট ব্যবহারের কয়েকটি ধাপ সম্পর্কে জানবো--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484</Words>
  <Application>Microsoft Office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103</cp:revision>
  <dcterms:created xsi:type="dcterms:W3CDTF">2006-08-16T00:00:00Z</dcterms:created>
  <dcterms:modified xsi:type="dcterms:W3CDTF">2021-05-11T15:04:35Z</dcterms:modified>
</cp:coreProperties>
</file>