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8" r:id="rId1"/>
  </p:sldMasterIdLst>
  <p:sldIdLst>
    <p:sldId id="270" r:id="rId2"/>
    <p:sldId id="492" r:id="rId3"/>
    <p:sldId id="345" r:id="rId4"/>
    <p:sldId id="466" r:id="rId5"/>
    <p:sldId id="478" r:id="rId6"/>
    <p:sldId id="467" r:id="rId7"/>
    <p:sldId id="288" r:id="rId8"/>
    <p:sldId id="494" r:id="rId9"/>
    <p:sldId id="493" r:id="rId10"/>
    <p:sldId id="484" r:id="rId11"/>
    <p:sldId id="495" r:id="rId12"/>
    <p:sldId id="360" r:id="rId13"/>
    <p:sldId id="268" r:id="rId14"/>
    <p:sldId id="352" r:id="rId15"/>
    <p:sldId id="490" r:id="rId16"/>
    <p:sldId id="496" r:id="rId17"/>
    <p:sldId id="363" r:id="rId18"/>
    <p:sldId id="280" r:id="rId19"/>
    <p:sldId id="259" r:id="rId20"/>
    <p:sldId id="4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8C2"/>
    <a:srgbClr val="ECB2E4"/>
    <a:srgbClr val="FF9966"/>
    <a:srgbClr val="99FF66"/>
    <a:srgbClr val="E8BCAA"/>
    <a:srgbClr val="A896DC"/>
    <a:srgbClr val="7CF693"/>
    <a:srgbClr val="00FF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63" d="100"/>
          <a:sy n="63" d="100"/>
        </p:scale>
        <p:origin x="79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02T20:43:56.413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3EFD579-1637-4459-884E-A1C807689C9D}" type="datetimeFigureOut">
              <a:rPr lang="en-US" smtClean="0"/>
              <a:t>03-Jul-21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19AEA52-8398-4F17-BBD6-3E5E9CCF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2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03-Jul-21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8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298CD5-6C1E-4009-B41F-6DF62E31D3BE}" type="datetimeFigureOut">
              <a:rPr lang="en-US" smtClean="0"/>
              <a:pPr/>
              <a:t>03-Jul-21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99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298CD5-6C1E-4009-B41F-6DF62E31D3BE}" type="datetimeFigureOut">
              <a:rPr lang="en-US" smtClean="0"/>
              <a:pPr/>
              <a:t>03-Jul-21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7189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298CD5-6C1E-4009-B41F-6DF62E31D3BE}" type="datetimeFigureOut">
              <a:rPr lang="en-US" smtClean="0"/>
              <a:pPr/>
              <a:t>03-Jul-21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40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03-Jul-21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08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03-Jul-21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88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D579-1637-4459-884E-A1C807689C9D}" type="datetimeFigureOut">
              <a:rPr lang="en-US" smtClean="0"/>
              <a:t>03-Jul-21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EA52-8398-4F17-BBD6-3E5E9CCF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45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EFD579-1637-4459-884E-A1C807689C9D}" type="datetimeFigureOut">
              <a:rPr lang="en-US" smtClean="0"/>
              <a:t>03-Jul-21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19AEA52-8398-4F17-BBD6-3E5E9CCF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27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8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1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9" y="481015"/>
            <a:ext cx="11368087" cy="58753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300"/>
            <a:ext cx="8789235" cy="122047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2"/>
            <a:ext cx="8789235" cy="8463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+mn-lt"/>
                <a:ea typeface="Meiryo UI" panose="020B060403050404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7055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7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1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40"/>
            <a:ext cx="4791637" cy="4911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08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D579-1637-4459-884E-A1C807689C9D}" type="datetimeFigureOut">
              <a:rPr lang="en-US" smtClean="0"/>
              <a:t>03-Jul-21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EA52-8398-4F17-BBD6-3E5E9CCF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4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EFD579-1637-4459-884E-A1C807689C9D}" type="datetimeFigureOut">
              <a:rPr lang="en-US" smtClean="0"/>
              <a:t>03-Jul-21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19AEA52-8398-4F17-BBD6-3E5E9CCF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2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D579-1637-4459-884E-A1C807689C9D}" type="datetimeFigureOut">
              <a:rPr lang="en-US" smtClean="0"/>
              <a:t>03-Jul-21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EA52-8398-4F17-BBD6-3E5E9CCF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8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D579-1637-4459-884E-A1C807689C9D}" type="datetimeFigureOut">
              <a:rPr lang="en-US" smtClean="0"/>
              <a:t>03-Jul-21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EA52-8398-4F17-BBD6-3E5E9CCF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D579-1637-4459-884E-A1C807689C9D}" type="datetimeFigureOut">
              <a:rPr lang="en-US" smtClean="0"/>
              <a:t>03-Jul-21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EA52-8398-4F17-BBD6-3E5E9CCF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D579-1637-4459-884E-A1C807689C9D}" type="datetimeFigureOut">
              <a:rPr lang="en-US" smtClean="0"/>
              <a:t>03-Jul-21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EA52-8398-4F17-BBD6-3E5E9CCF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8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D579-1637-4459-884E-A1C807689C9D}" type="datetimeFigureOut">
              <a:rPr lang="en-US" smtClean="0"/>
              <a:t>03-Jul-21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EA52-8398-4F17-BBD6-3E5E9CCF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5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D579-1637-4459-884E-A1C807689C9D}" type="datetimeFigureOut">
              <a:rPr lang="en-US" smtClean="0"/>
              <a:t>03-Jul-21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EA52-8398-4F17-BBD6-3E5E9CCF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8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03-Jul-21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843A6-C788-4B43-855C-9EF6EFFABC73}"/>
              </a:ext>
            </a:extLst>
          </p:cNvPr>
          <p:cNvSpPr txBox="1"/>
          <p:nvPr userDrawn="1"/>
        </p:nvSpPr>
        <p:spPr>
          <a:xfrm>
            <a:off x="536029" y="6488668"/>
            <a:ext cx="351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Gabriola" panose="04040605051002020D02" pitchFamily="82" charset="0"/>
              </a:rPr>
              <a:t>Margaret Adhikari</a:t>
            </a:r>
          </a:p>
        </p:txBody>
      </p:sp>
    </p:spTree>
    <p:extLst>
      <p:ext uri="{BB962C8B-B14F-4D97-AF65-F5344CB8AC3E}">
        <p14:creationId xmlns:p14="http://schemas.microsoft.com/office/powerpoint/2010/main" val="33139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  <p:sldLayoutId id="2147484550" r:id="rId12"/>
    <p:sldLayoutId id="2147484551" r:id="rId13"/>
    <p:sldLayoutId id="2147484552" r:id="rId14"/>
    <p:sldLayoutId id="2147484553" r:id="rId15"/>
    <p:sldLayoutId id="2147484554" r:id="rId16"/>
    <p:sldLayoutId id="2147484555" r:id="rId17"/>
    <p:sldLayoutId id="2147484556" r:id="rId18"/>
    <p:sldLayoutId id="2147484557" r:id="rId1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19.emf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78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8927" y="9492"/>
            <a:ext cx="12289854" cy="6351731"/>
          </a:xfr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1382" y="6361223"/>
            <a:ext cx="3233224" cy="494505"/>
          </a:xfrm>
        </p:spPr>
        <p:txBody>
          <a:bodyPr>
            <a:normAutofit/>
          </a:bodyPr>
          <a:lstStyle/>
          <a:p>
            <a:r>
              <a:rPr lang="en-US" altLang="ja-JP" sz="1800" dirty="0">
                <a:solidFill>
                  <a:schemeClr val="tx1"/>
                </a:solidFill>
                <a:latin typeface="Brush Script MT" panose="03060802040406070304" pitchFamily="66" charset="0"/>
              </a:rPr>
              <a:t>Margaret Adhikari</a:t>
            </a:r>
            <a:endParaRPr lang="ja-JP" altLang="en-US" sz="1800" dirty="0">
              <a:solidFill>
                <a:schemeClr val="tx1"/>
              </a:solidFill>
              <a:latin typeface="Brush Script MT" panose="030608020404060703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05E0D-D9CD-4F6C-BBD4-709BD587AB4B}"/>
              </a:ext>
            </a:extLst>
          </p:cNvPr>
          <p:cNvSpPr txBox="1"/>
          <p:nvPr/>
        </p:nvSpPr>
        <p:spPr>
          <a:xfrm>
            <a:off x="7466276" y="745689"/>
            <a:ext cx="4610637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50800" h="234950" prst="divot"/>
            </a:sp3d>
          </a:bodyPr>
          <a:lstStyle/>
          <a:p>
            <a:pPr algn="ctr"/>
            <a:r>
              <a:rPr lang="bn-IN" sz="8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8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4D20C6-EE49-47FA-B84C-E5D8BBD92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1" y="496777"/>
            <a:ext cx="5933544" cy="4667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D32676-CF2B-495A-8C22-3BDFDD45AA84}"/>
              </a:ext>
            </a:extLst>
          </p:cNvPr>
          <p:cNvSpPr/>
          <p:nvPr/>
        </p:nvSpPr>
        <p:spPr>
          <a:xfrm>
            <a:off x="731814" y="285278"/>
            <a:ext cx="263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bn-IN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2205CA-1B09-4BE0-8699-2627BC14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77" y="1435792"/>
            <a:ext cx="5341023" cy="39864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AFAAE5F-05EA-4CBF-B3FE-9254F68CFD76}"/>
              </a:ext>
            </a:extLst>
          </p:cNvPr>
          <p:cNvSpPr/>
          <p:nvPr/>
        </p:nvSpPr>
        <p:spPr>
          <a:xfrm>
            <a:off x="7513906" y="1143979"/>
            <a:ext cx="41072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</a:t>
            </a:r>
            <a:r>
              <a:rPr lang="bn-IN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 থামে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9A81B1BB-CFE1-4F76-A271-DF1B6653790F}"/>
              </a:ext>
            </a:extLst>
          </p:cNvPr>
          <p:cNvSpPr/>
          <p:nvPr/>
        </p:nvSpPr>
        <p:spPr>
          <a:xfrm>
            <a:off x="9325233" y="2321004"/>
            <a:ext cx="484632" cy="1107996"/>
          </a:xfrm>
          <a:prstGeom prst="downArrow">
            <a:avLst>
              <a:gd name="adj1" fmla="val 50000"/>
              <a:gd name="adj2" fmla="val 44195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CB9D83-9577-44AD-B0B6-EB0261776E19}"/>
              </a:ext>
            </a:extLst>
          </p:cNvPr>
          <p:cNvSpPr/>
          <p:nvPr/>
        </p:nvSpPr>
        <p:spPr>
          <a:xfrm>
            <a:off x="9019546" y="3694574"/>
            <a:ext cx="11241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</a:t>
            </a:r>
            <a:r>
              <a:rPr lang="bn-IN" sz="6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</a:t>
            </a:r>
            <a:endParaRPr lang="en-US" sz="60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9A2E50-C3B5-43B0-94D3-E55B555914E2}"/>
              </a:ext>
            </a:extLst>
          </p:cNvPr>
          <p:cNvGrpSpPr/>
          <p:nvPr/>
        </p:nvGrpSpPr>
        <p:grpSpPr>
          <a:xfrm>
            <a:off x="920169" y="489206"/>
            <a:ext cx="9414002" cy="5946978"/>
            <a:chOff x="920169" y="489206"/>
            <a:chExt cx="9414002" cy="594697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7DD4933-068A-4C67-8DFA-169DEB49E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20169" y="489206"/>
              <a:ext cx="9414002" cy="587958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A77D39-7FA3-4E48-887A-FC0C99054A95}"/>
                </a:ext>
              </a:extLst>
            </p:cNvPr>
            <p:cNvSpPr txBox="1"/>
            <p:nvPr/>
          </p:nvSpPr>
          <p:spPr>
            <a:xfrm flipH="1">
              <a:off x="4565885" y="649985"/>
              <a:ext cx="3259616" cy="57861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37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ঝ</a:t>
              </a:r>
              <a:endParaRPr lang="en-US" sz="37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0503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D32676-CF2B-495A-8C22-3BDFDD45AA84}"/>
              </a:ext>
            </a:extLst>
          </p:cNvPr>
          <p:cNvSpPr/>
          <p:nvPr/>
        </p:nvSpPr>
        <p:spPr>
          <a:xfrm>
            <a:off x="731814" y="285278"/>
            <a:ext cx="263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bn-IN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B75B86E6-82BC-430E-9063-62662A2B3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" y="1665513"/>
            <a:ext cx="6308442" cy="35269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2E43B1-A3E1-452B-B9BB-F25E9E95AA7E}"/>
              </a:ext>
            </a:extLst>
          </p:cNvPr>
          <p:cNvSpPr/>
          <p:nvPr/>
        </p:nvSpPr>
        <p:spPr>
          <a:xfrm>
            <a:off x="6444342" y="742183"/>
            <a:ext cx="568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ঞা</a:t>
            </a:r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ডাকে রোদে ঘেমে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B765BE6-50E2-493E-BEB3-AA8FE716A89F}"/>
              </a:ext>
            </a:extLst>
          </p:cNvPr>
          <p:cNvSpPr/>
          <p:nvPr/>
        </p:nvSpPr>
        <p:spPr>
          <a:xfrm>
            <a:off x="9277261" y="2144875"/>
            <a:ext cx="484632" cy="978408"/>
          </a:xfrm>
          <a:prstGeom prst="downArrow">
            <a:avLst>
              <a:gd name="adj1" fmla="val 50000"/>
              <a:gd name="adj2" fmla="val 44195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E04DED-48D6-41B5-B859-66BB38D10B83}"/>
              </a:ext>
            </a:extLst>
          </p:cNvPr>
          <p:cNvSpPr/>
          <p:nvPr/>
        </p:nvSpPr>
        <p:spPr>
          <a:xfrm>
            <a:off x="8674045" y="3734718"/>
            <a:ext cx="16910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ঞা</a:t>
            </a:r>
            <a:endParaRPr lang="en-US" sz="6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57DD5D-939C-4948-998F-C12E8BC3E99F}"/>
              </a:ext>
            </a:extLst>
          </p:cNvPr>
          <p:cNvGrpSpPr/>
          <p:nvPr/>
        </p:nvGrpSpPr>
        <p:grpSpPr>
          <a:xfrm>
            <a:off x="951107" y="285278"/>
            <a:ext cx="9414002" cy="6039175"/>
            <a:chOff x="1388999" y="329618"/>
            <a:chExt cx="9414002" cy="603917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97F2AE0-B62B-4043-BE23-C2DE4E547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1388999" y="489205"/>
              <a:ext cx="9414002" cy="587958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775C10-6A70-42B6-AAE0-06E012AA4DD1}"/>
                </a:ext>
              </a:extLst>
            </p:cNvPr>
            <p:cNvSpPr txBox="1"/>
            <p:nvPr/>
          </p:nvSpPr>
          <p:spPr>
            <a:xfrm flipH="1">
              <a:off x="4437825" y="329618"/>
              <a:ext cx="3259616" cy="57861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37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ঞ</a:t>
              </a:r>
              <a:endParaRPr lang="en-US" sz="37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3920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D38562-253C-42FA-BFDD-BFBB71367D86}"/>
              </a:ext>
            </a:extLst>
          </p:cNvPr>
          <p:cNvSpPr/>
          <p:nvPr/>
        </p:nvSpPr>
        <p:spPr>
          <a:xfrm>
            <a:off x="4087797" y="30636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ও</a:t>
            </a:r>
          </a:p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উচ্চারন অনুশীলন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2A7A95-4D09-4E23-8BAC-9E87F7620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1" t="25117" r="34881" b="13700"/>
          <a:stretch/>
        </p:blipFill>
        <p:spPr>
          <a:xfrm>
            <a:off x="3352799" y="1451547"/>
            <a:ext cx="6313715" cy="49745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142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8861" y="409151"/>
            <a:ext cx="8554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২২ নং পৃষ্টা বের করে পাঠ্যাংশ টুকু দলে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পড়ো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E4B968-E649-4FDE-8F69-2D6EB0069F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655"/>
          <a:stretch/>
        </p:blipFill>
        <p:spPr>
          <a:xfrm>
            <a:off x="2249111" y="1732590"/>
            <a:ext cx="7693777" cy="4476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524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561F56-FCE4-4CEF-831F-7EC4BB52A925}"/>
              </a:ext>
            </a:extLst>
          </p:cNvPr>
          <p:cNvSpPr txBox="1"/>
          <p:nvPr/>
        </p:nvSpPr>
        <p:spPr>
          <a:xfrm>
            <a:off x="0" y="-25073"/>
            <a:ext cx="4671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চ,ছ,জ,ঝ,ঞ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481D39-AE45-4DC0-8E5A-7F8DB27E9414}"/>
              </a:ext>
            </a:extLst>
          </p:cNvPr>
          <p:cNvSpPr txBox="1"/>
          <p:nvPr/>
        </p:nvSpPr>
        <p:spPr>
          <a:xfrm>
            <a:off x="8182379" y="262044"/>
            <a:ext cx="4009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উচ্চারন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endParaRPr lang="en-IN" sz="54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122931-7AEF-4FEC-AFC4-B9CB57B503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2" t="26669" r="35714" b="40634"/>
          <a:stretch/>
        </p:blipFill>
        <p:spPr>
          <a:xfrm>
            <a:off x="2335799" y="1345031"/>
            <a:ext cx="7646713" cy="49686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093742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EE3341-19E1-471D-BEC0-1E9494C65431}"/>
              </a:ext>
            </a:extLst>
          </p:cNvPr>
          <p:cNvSpPr/>
          <p:nvPr/>
        </p:nvSpPr>
        <p:spPr>
          <a:xfrm>
            <a:off x="4735758" y="151824"/>
            <a:ext cx="5113553" cy="925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চ,ছ,জ,ঝ,ঞ</a:t>
            </a:r>
            <a:endParaRPr lang="bn-IN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DADBCE-3056-4D9A-9560-D1BC82D5C0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2" t="51828" r="34702" b="14367"/>
          <a:stretch/>
        </p:blipFill>
        <p:spPr>
          <a:xfrm>
            <a:off x="2463800" y="1350330"/>
            <a:ext cx="7844972" cy="5080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4410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3676051" y="3262838"/>
            <a:ext cx="953394" cy="332324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ight Arrow 7"/>
          <p:cNvSpPr/>
          <p:nvPr/>
        </p:nvSpPr>
        <p:spPr>
          <a:xfrm>
            <a:off x="3512064" y="5495154"/>
            <a:ext cx="888642" cy="332324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Arrow 8"/>
          <p:cNvSpPr/>
          <p:nvPr/>
        </p:nvSpPr>
        <p:spPr>
          <a:xfrm>
            <a:off x="8861672" y="3619149"/>
            <a:ext cx="1062077" cy="332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5006303" y="2460495"/>
            <a:ext cx="1111324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3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IN" sz="13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2711" y="4553321"/>
            <a:ext cx="1061755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3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IN" sz="13800" b="1" dirty="0">
              <a:ln/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25380" y="813722"/>
            <a:ext cx="878239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38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IN" sz="138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53694" y="2714876"/>
            <a:ext cx="753414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38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endParaRPr lang="en-IN" sz="138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441" y="1096812"/>
            <a:ext cx="5399339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0441" y="393903"/>
            <a:ext cx="194515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ight Arrow 8">
            <a:extLst>
              <a:ext uri="{FF2B5EF4-FFF2-40B4-BE49-F238E27FC236}">
                <a16:creationId xmlns:a16="http://schemas.microsoft.com/office/drawing/2014/main" id="{33B4F6D0-E55D-410A-B3A2-1DE24318E85D}"/>
              </a:ext>
            </a:extLst>
          </p:cNvPr>
          <p:cNvSpPr/>
          <p:nvPr/>
        </p:nvSpPr>
        <p:spPr>
          <a:xfrm>
            <a:off x="8885481" y="5661317"/>
            <a:ext cx="1062077" cy="332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9E1093-F76B-4527-B766-E29D943329F8}"/>
              </a:ext>
            </a:extLst>
          </p:cNvPr>
          <p:cNvSpPr txBox="1"/>
          <p:nvPr/>
        </p:nvSpPr>
        <p:spPr>
          <a:xfrm>
            <a:off x="10225380" y="4696076"/>
            <a:ext cx="753414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3800" b="1" dirty="0">
                <a:ln/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IN" sz="13800" b="1" dirty="0">
              <a:ln/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ight Arrow 8">
            <a:extLst>
              <a:ext uri="{FF2B5EF4-FFF2-40B4-BE49-F238E27FC236}">
                <a16:creationId xmlns:a16="http://schemas.microsoft.com/office/drawing/2014/main" id="{7FC63D81-2CBB-41BE-85DD-91B8B1C41957}"/>
              </a:ext>
            </a:extLst>
          </p:cNvPr>
          <p:cNvSpPr/>
          <p:nvPr/>
        </p:nvSpPr>
        <p:spPr>
          <a:xfrm>
            <a:off x="9002308" y="1743143"/>
            <a:ext cx="1062077" cy="332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FEF420-C62E-48DB-99A7-98748E047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82" y="2577076"/>
            <a:ext cx="2284579" cy="1269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ECB2E4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A768C2-FB2D-4427-BE2C-A95216AB4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76" y="4443021"/>
            <a:ext cx="2252151" cy="1764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A78C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C1AEBF-0FE5-43C4-B3C1-75BE6D4D1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290" y="693650"/>
            <a:ext cx="1945151" cy="1766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CB2E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257814-FC4A-4257-A6EE-281832E22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8798" y="2827776"/>
            <a:ext cx="1817075" cy="1648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32FE18-EB1F-4B14-A688-D64DCFC4CE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1986" y="4676486"/>
            <a:ext cx="1945151" cy="1909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CB2E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165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4" grpId="0"/>
      <p:bldP spid="25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68DF76-8238-4A08-9496-04F303895DC1}"/>
              </a:ext>
            </a:extLst>
          </p:cNvPr>
          <p:cNvSpPr txBox="1"/>
          <p:nvPr/>
        </p:nvSpPr>
        <p:spPr>
          <a:xfrm>
            <a:off x="3053757" y="2073134"/>
            <a:ext cx="60844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চ,ছ,জ,ঝ,ঞ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8B4944-4536-4786-8B98-693FC3389AF3}"/>
              </a:ext>
            </a:extLst>
          </p:cNvPr>
          <p:cNvSpPr/>
          <p:nvPr/>
        </p:nvSpPr>
        <p:spPr>
          <a:xfrm>
            <a:off x="5298353" y="547586"/>
            <a:ext cx="2236028" cy="1015663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23.gif">
            <a:extLst>
              <a:ext uri="{FF2B5EF4-FFF2-40B4-BE49-F238E27FC236}">
                <a16:creationId xmlns:a16="http://schemas.microsoft.com/office/drawing/2014/main" id="{B99682AF-7E63-4274-9125-A13D13A93D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9089" y="3131727"/>
            <a:ext cx="3083309" cy="3726273"/>
          </a:xfrm>
          <a:prstGeom prst="rect">
            <a:avLst/>
          </a:prstGeom>
        </p:spPr>
      </p:pic>
      <p:sp>
        <p:nvSpPr>
          <p:cNvPr id="8" name="Sun 7">
            <a:extLst>
              <a:ext uri="{FF2B5EF4-FFF2-40B4-BE49-F238E27FC236}">
                <a16:creationId xmlns:a16="http://schemas.microsoft.com/office/drawing/2014/main" id="{1B97BD62-2838-430C-BCC7-B1A1CB9E0FCE}"/>
              </a:ext>
            </a:extLst>
          </p:cNvPr>
          <p:cNvSpPr/>
          <p:nvPr/>
        </p:nvSpPr>
        <p:spPr>
          <a:xfrm>
            <a:off x="782860" y="5294753"/>
            <a:ext cx="1481958" cy="1387366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B6EEC49A-99FD-4C7C-A744-7E877A8348C2}"/>
              </a:ext>
            </a:extLst>
          </p:cNvPr>
          <p:cNvSpPr/>
          <p:nvPr/>
        </p:nvSpPr>
        <p:spPr>
          <a:xfrm>
            <a:off x="-38262" y="4301180"/>
            <a:ext cx="1481958" cy="1387366"/>
          </a:xfrm>
          <a:prstGeom prst="sun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>
            <a:extLst>
              <a:ext uri="{FF2B5EF4-FFF2-40B4-BE49-F238E27FC236}">
                <a16:creationId xmlns:a16="http://schemas.microsoft.com/office/drawing/2014/main" id="{BFC33C41-274F-4877-849A-DF75B09BE1AD}"/>
              </a:ext>
            </a:extLst>
          </p:cNvPr>
          <p:cNvSpPr/>
          <p:nvPr/>
        </p:nvSpPr>
        <p:spPr>
          <a:xfrm>
            <a:off x="1393691" y="3995327"/>
            <a:ext cx="1481958" cy="1387366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78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5E08F2-2BC8-42ED-8480-E25B1AA743F5}"/>
              </a:ext>
            </a:extLst>
          </p:cNvPr>
          <p:cNvSpPr txBox="1"/>
          <p:nvPr/>
        </p:nvSpPr>
        <p:spPr>
          <a:xfrm>
            <a:off x="4745596" y="4088470"/>
            <a:ext cx="4130854" cy="769441"/>
          </a:xfrm>
          <a:prstGeom prst="rect">
            <a:avLst/>
          </a:prstGeom>
          <a:solidFill>
            <a:srgbClr val="ECB2E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জল নামে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D2CFE-8B75-4450-A3F8-0FF828AB1023}"/>
              </a:ext>
            </a:extLst>
          </p:cNvPr>
          <p:cNvSpPr txBox="1"/>
          <p:nvPr/>
        </p:nvSpPr>
        <p:spPr>
          <a:xfrm>
            <a:off x="623443" y="2139991"/>
            <a:ext cx="1975755" cy="830997"/>
          </a:xfrm>
          <a:prstGeom prst="rect">
            <a:avLst/>
          </a:prstGeom>
          <a:solidFill>
            <a:srgbClr val="ECB2E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endParaRPr lang="as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2CCACD-8C08-462C-8BA5-4DABD75BA518}"/>
              </a:ext>
            </a:extLst>
          </p:cNvPr>
          <p:cNvSpPr txBox="1"/>
          <p:nvPr/>
        </p:nvSpPr>
        <p:spPr>
          <a:xfrm>
            <a:off x="5008099" y="2080904"/>
            <a:ext cx="3685960" cy="830997"/>
          </a:xfrm>
          <a:prstGeom prst="rect">
            <a:avLst/>
          </a:prstGeom>
          <a:solidFill>
            <a:srgbClr val="ECB2E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পানি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9">
            <a:extLst>
              <a:ext uri="{FF2B5EF4-FFF2-40B4-BE49-F238E27FC236}">
                <a16:creationId xmlns:a16="http://schemas.microsoft.com/office/drawing/2014/main" id="{B7F36409-88DB-41B3-9EE1-3A6EA1A65DC1}"/>
              </a:ext>
            </a:extLst>
          </p:cNvPr>
          <p:cNvSpPr/>
          <p:nvPr/>
        </p:nvSpPr>
        <p:spPr>
          <a:xfrm>
            <a:off x="2831823" y="2265570"/>
            <a:ext cx="1607657" cy="646331"/>
          </a:xfrm>
          <a:prstGeom prst="rightArrow">
            <a:avLst/>
          </a:prstGeom>
          <a:solidFill>
            <a:srgbClr val="C00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FCE0E98-61A7-4B36-8094-9B7F1B778C02}"/>
              </a:ext>
            </a:extLst>
          </p:cNvPr>
          <p:cNvSpPr/>
          <p:nvPr/>
        </p:nvSpPr>
        <p:spPr>
          <a:xfrm>
            <a:off x="6568707" y="3217199"/>
            <a:ext cx="484632" cy="646331"/>
          </a:xfrm>
          <a:prstGeom prst="downArrow">
            <a:avLst/>
          </a:prstGeom>
          <a:solidFill>
            <a:srgbClr val="C00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C86F4E-6ED9-4C14-A18A-FC82A144BE89}"/>
              </a:ext>
            </a:extLst>
          </p:cNvPr>
          <p:cNvSpPr txBox="1"/>
          <p:nvPr/>
        </p:nvSpPr>
        <p:spPr>
          <a:xfrm>
            <a:off x="5322347" y="359834"/>
            <a:ext cx="6102626" cy="76944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  <p:pic>
        <p:nvPicPr>
          <p:cNvPr id="16" name="Picture 15" descr="23.gif">
            <a:extLst>
              <a:ext uri="{FF2B5EF4-FFF2-40B4-BE49-F238E27FC236}">
                <a16:creationId xmlns:a16="http://schemas.microsoft.com/office/drawing/2014/main" id="{26EB3D8C-4AE2-4AB7-A4C6-0AA61F18E1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205" y="3131727"/>
            <a:ext cx="3083309" cy="372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93A600-8D6B-48EC-9486-9E57BB109D0B}"/>
              </a:ext>
            </a:extLst>
          </p:cNvPr>
          <p:cNvSpPr/>
          <p:nvPr/>
        </p:nvSpPr>
        <p:spPr>
          <a:xfrm>
            <a:off x="5722511" y="1605285"/>
            <a:ext cx="3935659" cy="3631763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 extrusionH="57150">
              <a:bevelT w="171450" h="368300" prst="riblet"/>
            </a:sp3d>
          </a:bodyPr>
          <a:lstStyle/>
          <a:p>
            <a:pPr algn="ctr"/>
            <a:r>
              <a:rPr lang="en-US" sz="115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115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endParaRPr lang="en-US" sz="11500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91E62E-356C-4865-8053-530DEBD947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86" y="310625"/>
            <a:ext cx="5310114" cy="6236749"/>
          </a:xfrm>
          <a:prstGeom prst="rect">
            <a:avLst/>
          </a:prstGeom>
        </p:spPr>
      </p:pic>
      <p:pic>
        <p:nvPicPr>
          <p:cNvPr id="5" name="Picture 4" descr="23.gif">
            <a:extLst>
              <a:ext uri="{FF2B5EF4-FFF2-40B4-BE49-F238E27FC236}">
                <a16:creationId xmlns:a16="http://schemas.microsoft.com/office/drawing/2014/main" id="{5D65FEC8-5F76-4F0C-9207-F70D854466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6745" y="2643925"/>
            <a:ext cx="3486943" cy="421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8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791AB59-E8F8-4411-940E-DD41175C357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4706" r="24706"/>
          <a:stretch>
            <a:fillRect/>
          </a:stretch>
        </p:blipFill>
        <p:spPr>
          <a:xfrm>
            <a:off x="7970561" y="1657458"/>
            <a:ext cx="4221440" cy="5200542"/>
          </a:xfr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B4FBB6C7-A62E-426D-992B-BF690DB3F979}"/>
              </a:ext>
            </a:extLst>
          </p:cNvPr>
          <p:cNvSpPr/>
          <p:nvPr/>
        </p:nvSpPr>
        <p:spPr>
          <a:xfrm rot="1221986">
            <a:off x="1486491" y="1406842"/>
            <a:ext cx="3687063" cy="3970204"/>
          </a:xfrm>
          <a:prstGeom prst="frame">
            <a:avLst>
              <a:gd name="adj1" fmla="val 4935"/>
            </a:avLst>
          </a:prstGeom>
          <a:solidFill>
            <a:schemeClr val="tx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3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BC457ADB-9105-4A2A-9B00-AF3D85C2C49B}"/>
              </a:ext>
            </a:extLst>
          </p:cNvPr>
          <p:cNvSpPr/>
          <p:nvPr/>
        </p:nvSpPr>
        <p:spPr>
          <a:xfrm rot="168517">
            <a:off x="1556473" y="1668178"/>
            <a:ext cx="3547098" cy="3447530"/>
          </a:xfrm>
          <a:prstGeom prst="frame">
            <a:avLst>
              <a:gd name="adj1" fmla="val 4935"/>
            </a:avLst>
          </a:prstGeom>
          <a:solidFill>
            <a:srgbClr val="CC6600"/>
          </a:solidFill>
          <a:ln>
            <a:solidFill>
              <a:srgbClr val="CC66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3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F87432-D87B-4D79-9D14-EDA8A2D87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1" r="8968" b="26273"/>
          <a:stretch/>
        </p:blipFill>
        <p:spPr>
          <a:xfrm>
            <a:off x="1920993" y="1657458"/>
            <a:ext cx="2864369" cy="3103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7019E6-05CF-4F96-9D77-9FF1EE709A95}"/>
              </a:ext>
            </a:extLst>
          </p:cNvPr>
          <p:cNvSpPr txBox="1"/>
          <p:nvPr/>
        </p:nvSpPr>
        <p:spPr>
          <a:xfrm>
            <a:off x="6836165" y="169355"/>
            <a:ext cx="48126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bn-IN" sz="600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F7AFF6-3CE8-4058-A6E6-0E17B365AD5D}"/>
              </a:ext>
            </a:extLst>
          </p:cNvPr>
          <p:cNvSpPr txBox="1"/>
          <p:nvPr/>
        </p:nvSpPr>
        <p:spPr>
          <a:xfrm>
            <a:off x="6192199" y="1905013"/>
            <a:ext cx="527384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মার্গারেট অধিকারী </a:t>
            </a:r>
          </a:p>
          <a:p>
            <a:pPr algn="ctr"/>
            <a:r>
              <a:rPr lang="bn-IN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IN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বালিগাঁও সরকারি প্রাথমিক বিদ্যালয় কমলগঞ্জ, মৌলভীবাজার </a:t>
            </a:r>
            <a:r>
              <a:rPr lang="en-US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F6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B90D76D-C696-40BC-9F18-E9EDD6FFC6F4}"/>
              </a:ext>
            </a:extLst>
          </p:cNvPr>
          <p:cNvSpPr txBox="1"/>
          <p:nvPr/>
        </p:nvSpPr>
        <p:spPr>
          <a:xfrm>
            <a:off x="409902" y="6488668"/>
            <a:ext cx="290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briola" panose="04040605051002020D02" pitchFamily="82" charset="0"/>
              </a:rPr>
              <a:t>Margaret Adhikari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E1EB31-6205-4785-8D4E-C4F82CF3C8F7}"/>
              </a:ext>
            </a:extLst>
          </p:cNvPr>
          <p:cNvSpPr txBox="1"/>
          <p:nvPr/>
        </p:nvSpPr>
        <p:spPr>
          <a:xfrm>
            <a:off x="6658650" y="1681989"/>
            <a:ext cx="553335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38100" h="133350" prst="slope"/>
            </a:sp3d>
          </a:bodyPr>
          <a:lstStyle/>
          <a:p>
            <a:pPr algn="ctr"/>
            <a:r>
              <a:rPr lang="en-US" sz="9600" b="1" dirty="0" err="1">
                <a:solidFill>
                  <a:srgbClr val="ED6D9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solidFill>
                  <a:srgbClr val="ED6D9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solidFill>
                  <a:srgbClr val="ED6D9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 </a:t>
            </a:r>
            <a:endParaRPr lang="en-US" sz="9600" b="1" dirty="0">
              <a:solidFill>
                <a:srgbClr val="ED6D9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4FE394-9BAF-4371-9379-A32D81CC4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9" y="957095"/>
            <a:ext cx="6215236" cy="4655429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175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6DAACC-BC57-4796-8EEC-B3C93A766DA3}"/>
              </a:ext>
            </a:extLst>
          </p:cNvPr>
          <p:cNvSpPr txBox="1"/>
          <p:nvPr/>
        </p:nvSpPr>
        <p:spPr>
          <a:xfrm>
            <a:off x="4972894" y="1891935"/>
            <a:ext cx="6551449" cy="3477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</a:p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17</a:t>
            </a:r>
            <a:endParaRPr lang="bn-IN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4400" b="1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চ,ছ,জ,ঝ,</a:t>
            </a:r>
            <a:r>
              <a:rPr lang="en-US" sz="4400" b="1" dirty="0" err="1">
                <a:solidFill>
                  <a:srgbClr val="FA78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bn-IN" sz="4400" b="1" dirty="0">
              <a:ln w="0"/>
              <a:solidFill>
                <a:srgbClr val="FA78C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DD91FA-BE5F-4AB7-AFD0-C0D38E9500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71" y="1488193"/>
            <a:ext cx="3301062" cy="429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3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873C00-C4B1-40AB-B972-84AE7A6C6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1" y="1148722"/>
            <a:ext cx="12001861" cy="57092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90D76D-C696-40BC-9F18-E9EDD6FFC6F4}"/>
              </a:ext>
            </a:extLst>
          </p:cNvPr>
          <p:cNvSpPr txBox="1"/>
          <p:nvPr/>
        </p:nvSpPr>
        <p:spPr>
          <a:xfrm>
            <a:off x="409903" y="6488668"/>
            <a:ext cx="290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briola" panose="04040605051002020D02" pitchFamily="82" charset="0"/>
              </a:rPr>
              <a:t>Margaret Adhikari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329936-5CF8-4FDF-8A67-AB16B3F15A15}"/>
              </a:ext>
            </a:extLst>
          </p:cNvPr>
          <p:cNvSpPr txBox="1"/>
          <p:nvPr/>
        </p:nvSpPr>
        <p:spPr>
          <a:xfrm>
            <a:off x="3153108" y="949087"/>
            <a:ext cx="778816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নফল_________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১.১.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3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7D2526-E9D1-44C3-9CF3-7366CBF3828E}"/>
              </a:ext>
            </a:extLst>
          </p:cNvPr>
          <p:cNvSpPr txBox="1"/>
          <p:nvPr/>
        </p:nvSpPr>
        <p:spPr>
          <a:xfrm>
            <a:off x="3833447" y="678016"/>
            <a:ext cx="5071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22A22D-161A-408D-A251-89DBC2F47087}"/>
              </a:ext>
            </a:extLst>
          </p:cNvPr>
          <p:cNvSpPr txBox="1"/>
          <p:nvPr/>
        </p:nvSpPr>
        <p:spPr>
          <a:xfrm>
            <a:off x="6780570" y="1815501"/>
            <a:ext cx="3263821" cy="2308324"/>
          </a:xfrm>
          <a:prstGeom prst="rect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  <a:extLst>
              <a:ext uri="{FF2B5EF4-FFF2-40B4-BE49-F238E27FC236}">
                <a16:creationId xmlns:a16="http://schemas.microsoft.com/office/drawing/2014/main" id="{AA5C8270-B76C-4BDF-B3E1-D19E590B52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776556"/>
              </p:ext>
            </p:extLst>
          </p:nvPr>
        </p:nvGraphicFramePr>
        <p:xfrm>
          <a:off x="2016127" y="2225777"/>
          <a:ext cx="4079875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961560" imgH="467280" progId="Package">
                  <p:embed/>
                </p:oleObj>
              </mc:Choice>
              <mc:Fallback>
                <p:oleObj name="Packager Shell Object" showAsIcon="1" r:id="rId2" imgW="961560" imgH="467280" progId="Package">
                  <p:embed/>
                  <p:pic>
                    <p:nvPicPr>
                      <p:cNvPr id="6" name="Object 5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7" y="2225777"/>
                        <a:ext cx="4079875" cy="1722438"/>
                      </a:xfrm>
                      <a:prstGeom prst="rect">
                        <a:avLst/>
                      </a:prstGeom>
                      <a:blipFill>
                        <a:blip r:embed="rId4"/>
                        <a:tile tx="0" ty="0" sx="100000" sy="100000" flip="none" algn="tl"/>
                      </a:blip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69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33000">
              <a:schemeClr val="bg2">
                <a:lumMod val="90000"/>
              </a:schemeClr>
            </a:gs>
            <a:gs pos="65000">
              <a:schemeClr val="accent6">
                <a:lumMod val="40000"/>
                <a:lumOff val="60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B90D76D-C696-40BC-9F18-E9EDD6FFC6F4}"/>
              </a:ext>
            </a:extLst>
          </p:cNvPr>
          <p:cNvSpPr txBox="1"/>
          <p:nvPr/>
        </p:nvSpPr>
        <p:spPr>
          <a:xfrm>
            <a:off x="409903" y="6488668"/>
            <a:ext cx="290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briola" panose="04040605051002020D02" pitchFamily="82" charset="0"/>
              </a:rPr>
              <a:t>Margaret Adhikari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45305-7AD2-409C-8149-104B703A3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32" y="-336666"/>
            <a:ext cx="10061035" cy="75313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77D5B2-EDFD-4CC4-AD63-BE895640E0AE}"/>
              </a:ext>
            </a:extLst>
          </p:cNvPr>
          <p:cNvSpPr txBox="1"/>
          <p:nvPr/>
        </p:nvSpPr>
        <p:spPr>
          <a:xfrm>
            <a:off x="3147165" y="1578214"/>
            <a:ext cx="6479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 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DEB71B-E4D1-4808-8478-A77AD9E6BD0F}"/>
              </a:ext>
            </a:extLst>
          </p:cNvPr>
          <p:cNvSpPr/>
          <p:nvPr/>
        </p:nvSpPr>
        <p:spPr>
          <a:xfrm>
            <a:off x="4418437" y="2459604"/>
            <a:ext cx="3937295" cy="2554545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 শিখি </a:t>
            </a:r>
          </a:p>
          <a:p>
            <a:pPr algn="ctr"/>
            <a:r>
              <a:rPr lang="bn-IN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চ,ছ,জ,ঝ,ঞ</a:t>
            </a:r>
          </a:p>
        </p:txBody>
      </p:sp>
    </p:spTree>
    <p:extLst>
      <p:ext uri="{BB962C8B-B14F-4D97-AF65-F5344CB8AC3E}">
        <p14:creationId xmlns:p14="http://schemas.microsoft.com/office/powerpoint/2010/main" val="51652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66700" y="259080"/>
            <a:ext cx="11658600" cy="6339840"/>
          </a:xfrm>
          <a:prstGeom prst="frame">
            <a:avLst>
              <a:gd name="adj1" fmla="val 7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E8F075-0799-4F1D-B792-DA814D9D9824}"/>
              </a:ext>
            </a:extLst>
          </p:cNvPr>
          <p:cNvSpPr/>
          <p:nvPr/>
        </p:nvSpPr>
        <p:spPr>
          <a:xfrm>
            <a:off x="4403929" y="259080"/>
            <a:ext cx="263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bn-IN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18190E60-3232-469A-A77C-7BCAD9657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75" y="1479785"/>
            <a:ext cx="4500730" cy="354215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6F25CF5-4AE3-433F-B9E8-BD79E81DD8E0}"/>
              </a:ext>
            </a:extLst>
          </p:cNvPr>
          <p:cNvSpPr/>
          <p:nvPr/>
        </p:nvSpPr>
        <p:spPr>
          <a:xfrm>
            <a:off x="7513907" y="1116275"/>
            <a:ext cx="41072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bn-IN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শমা রাখি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8CEDA26-F7A1-4133-86E4-A8EC169B9701}"/>
              </a:ext>
            </a:extLst>
          </p:cNvPr>
          <p:cNvSpPr/>
          <p:nvPr/>
        </p:nvSpPr>
        <p:spPr>
          <a:xfrm>
            <a:off x="9181891" y="2224271"/>
            <a:ext cx="484632" cy="978408"/>
          </a:xfrm>
          <a:prstGeom prst="downArrow">
            <a:avLst>
              <a:gd name="adj1" fmla="val 50000"/>
              <a:gd name="adj2" fmla="val 44195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569A2F-2C13-471B-9600-35EEAAC199D2}"/>
              </a:ext>
            </a:extLst>
          </p:cNvPr>
          <p:cNvSpPr/>
          <p:nvPr/>
        </p:nvSpPr>
        <p:spPr>
          <a:xfrm>
            <a:off x="8615844" y="3618067"/>
            <a:ext cx="16167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bn-IN" sz="6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শমা</a:t>
            </a:r>
            <a:endParaRPr lang="en-US" sz="6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65DB15-67C8-4BE4-B26B-7BAD903F708E}"/>
              </a:ext>
            </a:extLst>
          </p:cNvPr>
          <p:cNvGrpSpPr/>
          <p:nvPr/>
        </p:nvGrpSpPr>
        <p:grpSpPr>
          <a:xfrm>
            <a:off x="758211" y="259080"/>
            <a:ext cx="10154029" cy="5990484"/>
            <a:chOff x="758211" y="259080"/>
            <a:chExt cx="10154029" cy="59904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0C1B7C3-6ECD-4A68-A89F-6A4CE6B83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8211" y="259080"/>
              <a:ext cx="10154029" cy="564112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66BB02-87A3-4173-96ED-C432A967243B}"/>
                </a:ext>
              </a:extLst>
            </p:cNvPr>
            <p:cNvSpPr txBox="1"/>
            <p:nvPr/>
          </p:nvSpPr>
          <p:spPr>
            <a:xfrm flipH="1">
              <a:off x="4701786" y="463365"/>
              <a:ext cx="3259616" cy="57861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37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</a:t>
              </a:r>
              <a:endParaRPr lang="en-US" sz="37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00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66700" y="259080"/>
            <a:ext cx="11658600" cy="6339840"/>
          </a:xfrm>
          <a:prstGeom prst="frame">
            <a:avLst>
              <a:gd name="adj1" fmla="val 7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BD413140-C267-4BCB-8ABF-C3A66E0FB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6" y="1597397"/>
            <a:ext cx="4992914" cy="37985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4E5812-ACE1-4D4A-B7E8-DE1D20A540D9}"/>
              </a:ext>
            </a:extLst>
          </p:cNvPr>
          <p:cNvSpPr/>
          <p:nvPr/>
        </p:nvSpPr>
        <p:spPr>
          <a:xfrm>
            <a:off x="7513907" y="1116275"/>
            <a:ext cx="41072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bn-IN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 দেখি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1A01CA4-35C6-4ED4-9309-EC2C66734809}"/>
              </a:ext>
            </a:extLst>
          </p:cNvPr>
          <p:cNvSpPr/>
          <p:nvPr/>
        </p:nvSpPr>
        <p:spPr>
          <a:xfrm>
            <a:off x="9325232" y="2629833"/>
            <a:ext cx="484632" cy="978408"/>
          </a:xfrm>
          <a:prstGeom prst="downArrow">
            <a:avLst>
              <a:gd name="adj1" fmla="val 50000"/>
              <a:gd name="adj2" fmla="val 44195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593E0C-5FC6-42DE-866A-3456FD32E61A}"/>
              </a:ext>
            </a:extLst>
          </p:cNvPr>
          <p:cNvSpPr/>
          <p:nvPr/>
        </p:nvSpPr>
        <p:spPr>
          <a:xfrm>
            <a:off x="8849814" y="3903764"/>
            <a:ext cx="1435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bn-IN" sz="6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endParaRPr lang="en-US" sz="6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850A88-9A64-4E21-995E-86E1D3C7739F}"/>
              </a:ext>
            </a:extLst>
          </p:cNvPr>
          <p:cNvGrpSpPr/>
          <p:nvPr/>
        </p:nvGrpSpPr>
        <p:grpSpPr>
          <a:xfrm>
            <a:off x="1014207" y="492149"/>
            <a:ext cx="9864367" cy="5873701"/>
            <a:chOff x="1072264" y="375863"/>
            <a:chExt cx="9864367" cy="58737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07EA187-718F-41AA-A040-E8FEF9ED9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1072264" y="375863"/>
              <a:ext cx="9864367" cy="577649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E7E9FC-28B6-4798-9748-455232117EE6}"/>
                </a:ext>
              </a:extLst>
            </p:cNvPr>
            <p:cNvSpPr txBox="1"/>
            <p:nvPr/>
          </p:nvSpPr>
          <p:spPr>
            <a:xfrm flipH="1">
              <a:off x="4701786" y="463365"/>
              <a:ext cx="3259616" cy="57861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37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</a:t>
              </a:r>
              <a:endParaRPr lang="en-US" sz="37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7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66700" y="259080"/>
            <a:ext cx="11658600" cy="6339840"/>
          </a:xfrm>
          <a:prstGeom prst="frame">
            <a:avLst>
              <a:gd name="adj1" fmla="val 7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568175-8BA0-49DA-A96E-81324BB32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48" y="1436007"/>
            <a:ext cx="5342352" cy="37563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FE8C26B-EA31-4BBD-8F61-1BC3DE4E2469}"/>
              </a:ext>
            </a:extLst>
          </p:cNvPr>
          <p:cNvSpPr/>
          <p:nvPr/>
        </p:nvSpPr>
        <p:spPr>
          <a:xfrm>
            <a:off x="7513907" y="1116275"/>
            <a:ext cx="41072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bn-IN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 নামে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292122F-3EB6-464D-B073-2565056EE01D}"/>
              </a:ext>
            </a:extLst>
          </p:cNvPr>
          <p:cNvSpPr/>
          <p:nvPr/>
        </p:nvSpPr>
        <p:spPr>
          <a:xfrm>
            <a:off x="9325232" y="2629833"/>
            <a:ext cx="484632" cy="978408"/>
          </a:xfrm>
          <a:prstGeom prst="downArrow">
            <a:avLst>
              <a:gd name="adj1" fmla="val 50000"/>
              <a:gd name="adj2" fmla="val 44195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F58C5A-663D-4742-9981-6DB6592B2AFB}"/>
              </a:ext>
            </a:extLst>
          </p:cNvPr>
          <p:cNvSpPr/>
          <p:nvPr/>
        </p:nvSpPr>
        <p:spPr>
          <a:xfrm>
            <a:off x="9049508" y="4125898"/>
            <a:ext cx="1435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bn-IN" sz="6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60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9A822D-D5AD-4514-9E84-7CDD4C284EDB}"/>
              </a:ext>
            </a:extLst>
          </p:cNvPr>
          <p:cNvGrpSpPr/>
          <p:nvPr/>
        </p:nvGrpSpPr>
        <p:grpSpPr>
          <a:xfrm>
            <a:off x="572596" y="329414"/>
            <a:ext cx="10865756" cy="6199171"/>
            <a:chOff x="650440" y="259080"/>
            <a:chExt cx="10865756" cy="619917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BB125B3-35A7-4591-BE98-09DE8A469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650440" y="259080"/>
              <a:ext cx="10865756" cy="619917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B4E1E9-6E3B-4A31-B4AB-B4A615DD4DF5}"/>
                </a:ext>
              </a:extLst>
            </p:cNvPr>
            <p:cNvSpPr txBox="1"/>
            <p:nvPr/>
          </p:nvSpPr>
          <p:spPr>
            <a:xfrm flipH="1">
              <a:off x="4643729" y="579651"/>
              <a:ext cx="3259616" cy="57861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37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</a:t>
              </a:r>
              <a:endParaRPr lang="en-US" sz="37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2514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Vapor Trail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1171</TotalTime>
  <Words>237</Words>
  <Application>Microsoft Office PowerPoint</Application>
  <PresentationFormat>Widescreen</PresentationFormat>
  <Paragraphs>64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Meiryo UI</vt:lpstr>
      <vt:lpstr>Arial</vt:lpstr>
      <vt:lpstr>Brush Script MT</vt:lpstr>
      <vt:lpstr>Century Gothic</vt:lpstr>
      <vt:lpstr>Gabriola</vt:lpstr>
      <vt:lpstr>NikoshBAN</vt:lpstr>
      <vt:lpstr>Times New Roman</vt:lpstr>
      <vt:lpstr>Vapor Trail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154</cp:revision>
  <dcterms:created xsi:type="dcterms:W3CDTF">2021-05-31T15:49:52Z</dcterms:created>
  <dcterms:modified xsi:type="dcterms:W3CDTF">2021-07-03T14:30:33Z</dcterms:modified>
</cp:coreProperties>
</file>