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88" r:id="rId3"/>
    <p:sldId id="261" r:id="rId4"/>
    <p:sldId id="262" r:id="rId5"/>
    <p:sldId id="263" r:id="rId6"/>
    <p:sldId id="290" r:id="rId7"/>
    <p:sldId id="266" r:id="rId8"/>
    <p:sldId id="267" r:id="rId9"/>
    <p:sldId id="268" r:id="rId10"/>
    <p:sldId id="269" r:id="rId11"/>
    <p:sldId id="270" r:id="rId12"/>
    <p:sldId id="291" r:id="rId13"/>
    <p:sldId id="273" r:id="rId14"/>
    <p:sldId id="276" r:id="rId15"/>
    <p:sldId id="278" r:id="rId16"/>
    <p:sldId id="280" r:id="rId17"/>
    <p:sldId id="292" r:id="rId18"/>
    <p:sldId id="284" r:id="rId19"/>
    <p:sldId id="294" r:id="rId20"/>
    <p:sldId id="295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78A963-EA5A-4212-B5F7-3B347DA3F2DA}">
          <p14:sldIdLst>
            <p14:sldId id="257"/>
            <p14:sldId id="288"/>
            <p14:sldId id="261"/>
          </p14:sldIdLst>
        </p14:section>
        <p14:section name="Untitled Section" id="{95F8AF36-C010-465C-8C30-0E4FF42D498F}">
          <p14:sldIdLst>
            <p14:sldId id="262"/>
            <p14:sldId id="263"/>
            <p14:sldId id="290"/>
            <p14:sldId id="266"/>
            <p14:sldId id="267"/>
            <p14:sldId id="268"/>
            <p14:sldId id="269"/>
            <p14:sldId id="270"/>
            <p14:sldId id="291"/>
            <p14:sldId id="273"/>
            <p14:sldId id="276"/>
            <p14:sldId id="278"/>
            <p14:sldId id="280"/>
            <p14:sldId id="292"/>
            <p14:sldId id="284"/>
            <p14:sldId id="294"/>
            <p14:sldId id="29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E0A7B-06F1-4245-B7EE-FD169642956B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1057C0-E0AD-4E1D-A008-2A7956C47618}">
      <dgm:prSet phldrT="[Text]" custT="1"/>
      <dgm:spPr>
        <a:ln>
          <a:noFill/>
        </a:ln>
        <a:effectLst>
          <a:softEdge rad="127000"/>
        </a:effectLst>
      </dgm:spPr>
      <dgm:t>
        <a:bodyPr/>
        <a:lstStyle/>
        <a:p>
          <a:pPr>
            <a:lnSpc>
              <a:spcPct val="100000"/>
            </a:lnSpc>
          </a:pPr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জন্মাঃ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ফরিদপুর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জেলার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তাম্বুলখানা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গ্রামে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১৯০৩খৃষ্টাব্দে। </a:t>
          </a:r>
          <a:endParaRPr lang="en-US" sz="2800" dirty="0">
            <a:solidFill>
              <a:schemeClr val="tx1"/>
            </a:solidFill>
          </a:endParaRPr>
        </a:p>
      </dgm:t>
    </dgm:pt>
    <dgm:pt modelId="{F34C7F57-8CB3-4571-98F1-6796373AFF2F}" type="parTrans" cxnId="{DE25791A-4BA1-4D15-AE47-6213DCE575A0}">
      <dgm:prSet/>
      <dgm:spPr/>
      <dgm:t>
        <a:bodyPr/>
        <a:lstStyle/>
        <a:p>
          <a:endParaRPr lang="en-US"/>
        </a:p>
      </dgm:t>
    </dgm:pt>
    <dgm:pt modelId="{70F7AD5B-8440-4416-8012-F98059E4E62B}" type="sibTrans" cxnId="{DE25791A-4BA1-4D15-AE47-6213DCE575A0}">
      <dgm:prSet/>
      <dgm:spPr/>
      <dgm:t>
        <a:bodyPr/>
        <a:lstStyle/>
        <a:p>
          <a:endParaRPr lang="en-US"/>
        </a:p>
      </dgm:t>
    </dgm:pt>
    <dgm:pt modelId="{4986CA11-F0C6-44E4-A2AE-CD25ED0A359A}">
      <dgm:prSet phldrT="[Text]" custT="1"/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পেশাঃ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কিছুকাল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ঢাকা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বিশ্ববিদ্যালয়ে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অধ্যাপনা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অতপর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প্রচার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বিভাগে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চাকুরী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গ্রহণ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800" dirty="0">
            <a:solidFill>
              <a:schemeClr val="tx1"/>
            </a:solidFill>
          </a:endParaRPr>
        </a:p>
      </dgm:t>
    </dgm:pt>
    <dgm:pt modelId="{7AB0CDAA-B0EC-4F0D-8B8C-A1135925C737}" type="parTrans" cxnId="{96B96B5B-AEFC-4871-A459-C1D7691FEDEB}">
      <dgm:prSet/>
      <dgm:spPr/>
      <dgm:t>
        <a:bodyPr/>
        <a:lstStyle/>
        <a:p>
          <a:endParaRPr lang="en-US"/>
        </a:p>
      </dgm:t>
    </dgm:pt>
    <dgm:pt modelId="{BB60DB37-EA0F-4762-8048-0A8FE591B702}" type="sibTrans" cxnId="{96B96B5B-AEFC-4871-A459-C1D7691FEDEB}">
      <dgm:prSet/>
      <dgm:spPr/>
      <dgm:t>
        <a:bodyPr/>
        <a:lstStyle/>
        <a:p>
          <a:endParaRPr lang="en-US"/>
        </a:p>
      </dgm:t>
    </dgm:pt>
    <dgm:pt modelId="{4DE6A7E3-561F-4CD7-A25D-70A69B5166B8}">
      <dgm:prSet phldrT="[Text]" custT="1"/>
      <dgm:spPr>
        <a:ln>
          <a:noFill/>
        </a:ln>
        <a:effectLst>
          <a:softEdge rad="127000"/>
        </a:effectLst>
      </dgm:spPr>
      <dgm:t>
        <a:bodyPr/>
        <a:lstStyle/>
        <a:p>
          <a:pPr>
            <a:spcAft>
              <a:spcPts val="600"/>
            </a:spcAft>
          </a:pPr>
          <a:r>
            <a:rPr lang="en-US" sz="24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ভ্রমন</a:t>
          </a:r>
          <a:r>
            <a:rPr lang="en-US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কাহিনিঃ</a:t>
          </a:r>
          <a:endParaRPr lang="en-US" sz="2400" u="sng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>
            <a:spcAft>
              <a:spcPts val="600"/>
            </a:spcAft>
          </a:pP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চলে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মুসাফির,হলদে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>
            <a:spcAft>
              <a:spcPts val="600"/>
            </a:spcAft>
          </a:pP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পরীর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দেশে</a:t>
          </a:r>
          <a:endParaRPr lang="en-US" sz="2400" dirty="0">
            <a:solidFill>
              <a:schemeClr val="tx1"/>
            </a:solidFill>
          </a:endParaRPr>
        </a:p>
      </dgm:t>
    </dgm:pt>
    <dgm:pt modelId="{A6997359-4765-44AC-B7A8-324CE1EFC284}" type="parTrans" cxnId="{813573C3-00AF-40AC-A663-29023A8AB3AB}">
      <dgm:prSet/>
      <dgm:spPr/>
      <dgm:t>
        <a:bodyPr/>
        <a:lstStyle/>
        <a:p>
          <a:endParaRPr lang="en-US"/>
        </a:p>
      </dgm:t>
    </dgm:pt>
    <dgm:pt modelId="{A0552B2E-993E-40FF-9AED-B9C5FD1C2255}" type="sibTrans" cxnId="{813573C3-00AF-40AC-A663-29023A8AB3AB}">
      <dgm:prSet/>
      <dgm:spPr/>
      <dgm:t>
        <a:bodyPr/>
        <a:lstStyle/>
        <a:p>
          <a:endParaRPr lang="en-US"/>
        </a:p>
      </dgm:t>
    </dgm:pt>
    <dgm:pt modelId="{D785B6D7-925C-434D-B498-CD5766D49F10}">
      <dgm:prSet phldrT="[Text]" custT="1"/>
      <dgm:spPr>
        <a:ln>
          <a:noFill/>
        </a:ln>
        <a:effectLst>
          <a:softEdge rad="127000"/>
        </a:effectLst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4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উল্লেখযোগ্য</a:t>
          </a:r>
          <a:r>
            <a:rPr lang="en-US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কাব্যগ্রন্থঃ</a:t>
          </a:r>
          <a:r>
            <a:rPr lang="en-US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‘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নকশী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কাথার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মাঠ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’, ‘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সোজন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বাদিয়ার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ঘাট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’, ‘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ধানক্ষেত্র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,’ ‘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বালুচর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’, ‘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পয়সার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বাঁশি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’, ‘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মাটির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কান্না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400" dirty="0">
            <a:solidFill>
              <a:schemeClr val="tx1"/>
            </a:solidFill>
          </a:endParaRPr>
        </a:p>
      </dgm:t>
    </dgm:pt>
    <dgm:pt modelId="{D7D0CEB2-CBB3-475E-8D1E-E6B818EC7918}" type="parTrans" cxnId="{151210EB-68A7-4ECC-A398-0BAF1FD13758}">
      <dgm:prSet/>
      <dgm:spPr/>
      <dgm:t>
        <a:bodyPr/>
        <a:lstStyle/>
        <a:p>
          <a:endParaRPr lang="en-US"/>
        </a:p>
      </dgm:t>
    </dgm:pt>
    <dgm:pt modelId="{3BA5F741-2BFB-48CA-BF2D-036CFB737B7E}" type="sibTrans" cxnId="{151210EB-68A7-4ECC-A398-0BAF1FD13758}">
      <dgm:prSet/>
      <dgm:spPr/>
      <dgm:t>
        <a:bodyPr/>
        <a:lstStyle/>
        <a:p>
          <a:endParaRPr lang="en-US"/>
        </a:p>
      </dgm:t>
    </dgm:pt>
    <dgm:pt modelId="{DE83D396-74CC-485B-86BA-76284F2FED4E}">
      <dgm:prSet phldrT="[Text]" custT="1"/>
      <dgm:spPr>
        <a:ln>
          <a:noFill/>
        </a:ln>
        <a:effectLst>
          <a:softEdge rad="127000"/>
        </a:effectLst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4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বিখ্যাত</a:t>
          </a:r>
          <a:r>
            <a:rPr lang="en-US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কবিতাঃ</a:t>
          </a:r>
          <a:endParaRPr lang="en-US" sz="2400" u="sng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“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” </a:t>
          </a:r>
          <a:endParaRPr lang="en-US" sz="3200" dirty="0">
            <a:solidFill>
              <a:schemeClr val="tx1"/>
            </a:solidFill>
          </a:endParaRPr>
        </a:p>
      </dgm:t>
    </dgm:pt>
    <dgm:pt modelId="{E3CCF649-32C7-473C-A591-29990D41AA2C}" type="parTrans" cxnId="{3C4C19D3-79B8-4EB9-BEA0-7B76A1C8BB39}">
      <dgm:prSet/>
      <dgm:spPr/>
      <dgm:t>
        <a:bodyPr/>
        <a:lstStyle/>
        <a:p>
          <a:endParaRPr lang="en-US"/>
        </a:p>
      </dgm:t>
    </dgm:pt>
    <dgm:pt modelId="{21F806B8-1CDC-4CE7-9265-88A2ECE5DE4D}" type="sibTrans" cxnId="{3C4C19D3-79B8-4EB9-BEA0-7B76A1C8BB39}">
      <dgm:prSet/>
      <dgm:spPr/>
      <dgm:t>
        <a:bodyPr/>
        <a:lstStyle/>
        <a:p>
          <a:endParaRPr lang="en-US"/>
        </a:p>
      </dgm:t>
    </dgm:pt>
    <dgm:pt modelId="{2D0D1834-3F34-4C5B-B8F4-0FC8C9B11F80}">
      <dgm:prSet phldrT="[Text]" custT="1"/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en-US" sz="24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আত্ন</a:t>
          </a:r>
          <a:r>
            <a:rPr lang="en-US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জীবনীমূলক</a:t>
          </a:r>
          <a:r>
            <a:rPr lang="en-US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গ্রন্থঃ</a:t>
          </a:r>
          <a:endParaRPr lang="en-US" sz="2400" u="sng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“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কথা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” </a:t>
          </a:r>
          <a:endParaRPr lang="en-US" sz="2400" dirty="0">
            <a:solidFill>
              <a:schemeClr val="tx1"/>
            </a:solidFill>
          </a:endParaRPr>
        </a:p>
      </dgm:t>
    </dgm:pt>
    <dgm:pt modelId="{2ED8B65E-F63F-4920-88E5-9AFAEDE97FB9}" type="parTrans" cxnId="{ADC9B8E8-D79A-4363-A37D-ED1462BC1640}">
      <dgm:prSet/>
      <dgm:spPr/>
      <dgm:t>
        <a:bodyPr/>
        <a:lstStyle/>
        <a:p>
          <a:endParaRPr lang="en-US"/>
        </a:p>
      </dgm:t>
    </dgm:pt>
    <dgm:pt modelId="{FEDD60A2-2E60-47FF-B625-DF129C80DE10}" type="sibTrans" cxnId="{ADC9B8E8-D79A-4363-A37D-ED1462BC1640}">
      <dgm:prSet/>
      <dgm:spPr/>
      <dgm:t>
        <a:bodyPr/>
        <a:lstStyle/>
        <a:p>
          <a:endParaRPr lang="en-US"/>
        </a:p>
      </dgm:t>
    </dgm:pt>
    <dgm:pt modelId="{C53441B2-2D5B-466B-84E5-67A9A904746B}">
      <dgm:prSet phldrT="[Text]" custT="1"/>
      <dgm:spPr>
        <a:ln>
          <a:noFill/>
        </a:ln>
        <a:effectLst>
          <a:softEdge rad="127000"/>
        </a:effectLst>
      </dgm:spPr>
      <dgm:t>
        <a:bodyPr/>
        <a:lstStyle/>
        <a:p>
          <a:r>
            <a:rPr lang="en-US" sz="24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উপাধিঃ</a:t>
          </a:r>
          <a:endParaRPr lang="en-US" sz="2400" u="sng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“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পল্লি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”</a:t>
          </a:r>
          <a:endParaRPr lang="en-US" sz="2400" dirty="0">
            <a:solidFill>
              <a:schemeClr val="tx1"/>
            </a:solidFill>
          </a:endParaRPr>
        </a:p>
      </dgm:t>
    </dgm:pt>
    <dgm:pt modelId="{BD937B28-6990-4F64-ABE7-F8941BC7C25E}" type="parTrans" cxnId="{5D28B7B8-0235-41EF-9702-32F5C986339B}">
      <dgm:prSet/>
      <dgm:spPr/>
      <dgm:t>
        <a:bodyPr/>
        <a:lstStyle/>
        <a:p>
          <a:endParaRPr lang="en-US"/>
        </a:p>
      </dgm:t>
    </dgm:pt>
    <dgm:pt modelId="{7D3C5097-E992-4E15-9075-96802046B718}" type="sibTrans" cxnId="{5D28B7B8-0235-41EF-9702-32F5C986339B}">
      <dgm:prSet/>
      <dgm:spPr/>
      <dgm:t>
        <a:bodyPr/>
        <a:lstStyle/>
        <a:p>
          <a:endParaRPr lang="en-US"/>
        </a:p>
      </dgm:t>
    </dgm:pt>
    <dgm:pt modelId="{3E671B29-58AF-40BF-A907-BFB2BDE63F45}">
      <dgm:prSet phldrT="[Text]" custT="1"/>
      <dgm:spPr>
        <a:ln>
          <a:noFill/>
        </a:ln>
        <a:effectLst>
          <a:softEdge rad="127000"/>
        </a:effectLst>
      </dgm:spPr>
      <dgm:t>
        <a:bodyPr/>
        <a:lstStyle/>
        <a:p>
          <a:pPr>
            <a:spcAft>
              <a:spcPts val="600"/>
            </a:spcAft>
          </a:pPr>
          <a:r>
            <a:rPr lang="en-US" sz="24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মৃত্যুঃ</a:t>
          </a:r>
          <a:endParaRPr lang="en-US" sz="2400" u="sng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>
            <a:spcAft>
              <a:spcPts val="600"/>
            </a:spcAft>
          </a:pP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১৯৭৫খৃষ্টাব্দে </a:t>
          </a:r>
          <a:endParaRPr lang="en-US" sz="2400" dirty="0">
            <a:solidFill>
              <a:schemeClr val="tx1"/>
            </a:solidFill>
          </a:endParaRPr>
        </a:p>
      </dgm:t>
    </dgm:pt>
    <dgm:pt modelId="{ABA1FEC3-3FF5-4341-876D-3704E4191342}" type="parTrans" cxnId="{095BF137-D0E3-4D63-93DE-7A832CC10859}">
      <dgm:prSet/>
      <dgm:spPr/>
      <dgm:t>
        <a:bodyPr/>
        <a:lstStyle/>
        <a:p>
          <a:endParaRPr lang="en-US"/>
        </a:p>
      </dgm:t>
    </dgm:pt>
    <dgm:pt modelId="{2FF0CA69-1DED-4259-9FD6-F9843B40E272}" type="sibTrans" cxnId="{095BF137-D0E3-4D63-93DE-7A832CC10859}">
      <dgm:prSet/>
      <dgm:spPr/>
      <dgm:t>
        <a:bodyPr/>
        <a:lstStyle/>
        <a:p>
          <a:endParaRPr lang="en-US"/>
        </a:p>
      </dgm:t>
    </dgm:pt>
    <dgm:pt modelId="{9F45E90A-D93A-4D79-B714-5030CFB0B4EA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0"/>
        </a:effectLst>
      </dgm:spPr>
      <dgm:t>
        <a:bodyPr/>
        <a:lstStyle/>
        <a:p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EDBD15-6429-45B3-84A2-7C5D241A9492}" type="sibTrans" cxnId="{27903703-34AC-41E2-B780-F8023E240E41}">
      <dgm:prSet/>
      <dgm:spPr/>
      <dgm:t>
        <a:bodyPr/>
        <a:lstStyle/>
        <a:p>
          <a:endParaRPr lang="en-US"/>
        </a:p>
      </dgm:t>
    </dgm:pt>
    <dgm:pt modelId="{F9218A8B-AE08-4F17-8E6F-7715BB939DE0}" type="parTrans" cxnId="{27903703-34AC-41E2-B780-F8023E240E41}">
      <dgm:prSet/>
      <dgm:spPr/>
      <dgm:t>
        <a:bodyPr/>
        <a:lstStyle/>
        <a:p>
          <a:endParaRPr lang="en-US"/>
        </a:p>
      </dgm:t>
    </dgm:pt>
    <dgm:pt modelId="{13AFB6FA-6435-47D5-A605-E8E4E0729E03}" type="pres">
      <dgm:prSet presAssocID="{A78E0A7B-06F1-4245-B7EE-FD169642956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5DCC7AA-39AE-4D53-B9AD-A93C24EEA1BE}" type="pres">
      <dgm:prSet presAssocID="{9F45E90A-D93A-4D79-B714-5030CFB0B4EA}" presName="compNode" presStyleCnt="0"/>
      <dgm:spPr/>
    </dgm:pt>
    <dgm:pt modelId="{9A4E268B-649C-4DB2-B510-E7F81DA492E1}" type="pres">
      <dgm:prSet presAssocID="{9F45E90A-D93A-4D79-B714-5030CFB0B4EA}" presName="dummyConnPt" presStyleCnt="0"/>
      <dgm:spPr/>
    </dgm:pt>
    <dgm:pt modelId="{AA6FC368-76F3-4898-90A4-4B8DB87CB866}" type="pres">
      <dgm:prSet presAssocID="{9F45E90A-D93A-4D79-B714-5030CFB0B4EA}" presName="node" presStyleLbl="node1" presStyleIdx="0" presStyleCnt="9" custScaleX="176890" custScaleY="165415" custLinFactNeighborX="-18053" custLinFactNeighborY="-68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4C7DE-6F88-4620-A8AF-82C7EB49EB03}" type="pres">
      <dgm:prSet presAssocID="{CDEDBD15-6429-45B3-84A2-7C5D241A9492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E27B9E71-FE7A-498B-9867-52A59CAFFA62}" type="pres">
      <dgm:prSet presAssocID="{EB1057C0-E0AD-4E1D-A008-2A7956C47618}" presName="compNode" presStyleCnt="0"/>
      <dgm:spPr/>
    </dgm:pt>
    <dgm:pt modelId="{4E6E67DA-573E-4BD0-8867-0DE11AD3EAB0}" type="pres">
      <dgm:prSet presAssocID="{EB1057C0-E0AD-4E1D-A008-2A7956C47618}" presName="dummyConnPt" presStyleCnt="0"/>
      <dgm:spPr/>
    </dgm:pt>
    <dgm:pt modelId="{481F68BF-E03D-497F-B70E-7C580F057E3B}" type="pres">
      <dgm:prSet presAssocID="{EB1057C0-E0AD-4E1D-A008-2A7956C47618}" presName="node" presStyleLbl="node1" presStyleIdx="1" presStyleCnt="9" custScaleX="288703" custScaleY="223732" custLinFactNeighborX="-6162" custLinFactNeighborY="-11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8B8C1-99DB-4C78-8821-B681F278AE80}" type="pres">
      <dgm:prSet presAssocID="{70F7AD5B-8440-4416-8012-F98059E4E62B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75819149-8E51-451E-BD52-2DDC26D081ED}" type="pres">
      <dgm:prSet presAssocID="{4986CA11-F0C6-44E4-A2AE-CD25ED0A359A}" presName="compNode" presStyleCnt="0"/>
      <dgm:spPr/>
    </dgm:pt>
    <dgm:pt modelId="{4D868A16-A81C-4199-BDE9-C806870C4A55}" type="pres">
      <dgm:prSet presAssocID="{4986CA11-F0C6-44E4-A2AE-CD25ED0A359A}" presName="dummyConnPt" presStyleCnt="0"/>
      <dgm:spPr/>
    </dgm:pt>
    <dgm:pt modelId="{9D414BCD-9BCC-4EC2-967D-9EA09EA565D9}" type="pres">
      <dgm:prSet presAssocID="{4986CA11-F0C6-44E4-A2AE-CD25ED0A359A}" presName="node" presStyleLbl="node1" presStyleIdx="2" presStyleCnt="9" custScaleX="323390" custScaleY="433012" custLinFactNeighborX="11953" custLinFactNeighborY="15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6E86A-8D84-4FC0-BA6E-A1B3BCB26D2D}" type="pres">
      <dgm:prSet presAssocID="{BB60DB37-EA0F-4762-8048-0A8FE591B702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EB1BC64F-025B-4534-82BE-480208CB9EE3}" type="pres">
      <dgm:prSet presAssocID="{4DE6A7E3-561F-4CD7-A25D-70A69B5166B8}" presName="compNode" presStyleCnt="0"/>
      <dgm:spPr/>
    </dgm:pt>
    <dgm:pt modelId="{D372D2EC-C7E9-411F-874E-7BCC9991474C}" type="pres">
      <dgm:prSet presAssocID="{4DE6A7E3-561F-4CD7-A25D-70A69B5166B8}" presName="dummyConnPt" presStyleCnt="0"/>
      <dgm:spPr/>
    </dgm:pt>
    <dgm:pt modelId="{17F37F2D-269D-41E1-83A9-929AE353A84D}" type="pres">
      <dgm:prSet presAssocID="{4DE6A7E3-561F-4CD7-A25D-70A69B5166B8}" presName="node" presStyleLbl="node1" presStyleIdx="3" presStyleCnt="9" custScaleX="253535" custScaleY="319276" custLinFactNeighborX="39098" custLinFactNeighborY="28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C0E5F-7985-4F41-B95E-E2455FCBADFE}" type="pres">
      <dgm:prSet presAssocID="{A0552B2E-993E-40FF-9AED-B9C5FD1C2255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CA97877-CEEE-4280-8C72-013549551BCD}" type="pres">
      <dgm:prSet presAssocID="{D785B6D7-925C-434D-B498-CD5766D49F10}" presName="compNode" presStyleCnt="0"/>
      <dgm:spPr/>
    </dgm:pt>
    <dgm:pt modelId="{AD2A0A61-489D-4D2E-846A-357565401019}" type="pres">
      <dgm:prSet presAssocID="{D785B6D7-925C-434D-B498-CD5766D49F10}" presName="dummyConnPt" presStyleCnt="0"/>
      <dgm:spPr/>
    </dgm:pt>
    <dgm:pt modelId="{E1D291E8-98E9-4848-821B-573A7100D062}" type="pres">
      <dgm:prSet presAssocID="{D785B6D7-925C-434D-B498-CD5766D49F10}" presName="node" presStyleLbl="node1" presStyleIdx="4" presStyleCnt="9" custScaleX="306992" custScaleY="396078" custLinFactNeighborX="8265" custLinFactNeighborY="55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70D67-58D8-4E86-A1C6-57352B4AFC15}" type="pres">
      <dgm:prSet presAssocID="{3BA5F741-2BFB-48CA-BF2D-036CFB737B7E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CA530C06-0659-4C91-BA45-5A1C684DAD46}" type="pres">
      <dgm:prSet presAssocID="{DE83D396-74CC-485B-86BA-76284F2FED4E}" presName="compNode" presStyleCnt="0"/>
      <dgm:spPr/>
    </dgm:pt>
    <dgm:pt modelId="{BFD17842-DDA5-4130-87FF-654E1FC6A073}" type="pres">
      <dgm:prSet presAssocID="{DE83D396-74CC-485B-86BA-76284F2FED4E}" presName="dummyConnPt" presStyleCnt="0"/>
      <dgm:spPr/>
    </dgm:pt>
    <dgm:pt modelId="{CE1D9C37-0FF8-44DB-B4E0-C295AD717F45}" type="pres">
      <dgm:prSet presAssocID="{DE83D396-74CC-485B-86BA-76284F2FED4E}" presName="node" presStyleLbl="node1" presStyleIdx="5" presStyleCnt="9" custScaleX="235541" custScaleY="234053" custLinFactNeighborX="-3118" custLinFactNeighborY="73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E2F2D-69A9-4F48-AC21-E50775B0BC31}" type="pres">
      <dgm:prSet presAssocID="{21F806B8-1CDC-4CE7-9265-88A2ECE5DE4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01BC8F18-710D-4C81-BCDF-C941D7F89922}" type="pres">
      <dgm:prSet presAssocID="{2D0D1834-3F34-4C5B-B8F4-0FC8C9B11F80}" presName="compNode" presStyleCnt="0"/>
      <dgm:spPr/>
    </dgm:pt>
    <dgm:pt modelId="{F200658B-9AED-4D35-B1A9-3ED4CF376FFF}" type="pres">
      <dgm:prSet presAssocID="{2D0D1834-3F34-4C5B-B8F4-0FC8C9B11F80}" presName="dummyConnPt" presStyleCnt="0"/>
      <dgm:spPr/>
    </dgm:pt>
    <dgm:pt modelId="{3D3233AB-453E-4D43-895C-F3F38F047DB2}" type="pres">
      <dgm:prSet presAssocID="{2D0D1834-3F34-4C5B-B8F4-0FC8C9B11F80}" presName="node" presStyleLbl="node1" presStyleIdx="6" presStyleCnt="9" custScaleX="191611" custScaleY="311919" custLinFactNeighborX="-22618" custLinFactNeighborY="-51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669C7-C345-4B88-B65F-BADD3B598316}" type="pres">
      <dgm:prSet presAssocID="{FEDD60A2-2E60-47FF-B625-DF129C80DE10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70AA200A-8029-49FC-A5F5-D5329BDAF380}" type="pres">
      <dgm:prSet presAssocID="{C53441B2-2D5B-466B-84E5-67A9A904746B}" presName="compNode" presStyleCnt="0"/>
      <dgm:spPr/>
    </dgm:pt>
    <dgm:pt modelId="{189677A8-73FA-4280-8790-3CF65FF3FB1A}" type="pres">
      <dgm:prSet presAssocID="{C53441B2-2D5B-466B-84E5-67A9A904746B}" presName="dummyConnPt" presStyleCnt="0"/>
      <dgm:spPr/>
    </dgm:pt>
    <dgm:pt modelId="{5955A104-26E5-437D-B080-DE75AFB5E8E3}" type="pres">
      <dgm:prSet presAssocID="{C53441B2-2D5B-466B-84E5-67A9A904746B}" presName="node" presStyleLbl="node1" presStyleIdx="7" presStyleCnt="9" custScaleX="146902" custScaleY="212145" custLinFactNeighborX="-17420" custLinFactNeighborY="14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B6C1A-3C02-454C-A637-7C34A4AAD474}" type="pres">
      <dgm:prSet presAssocID="{7D3C5097-E992-4E15-9075-96802046B718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9E435D8E-DF9C-4705-AD52-79BFCF413B91}" type="pres">
      <dgm:prSet presAssocID="{3E671B29-58AF-40BF-A907-BFB2BDE63F45}" presName="compNode" presStyleCnt="0"/>
      <dgm:spPr/>
    </dgm:pt>
    <dgm:pt modelId="{C58529BA-0E6F-4011-97CF-1E38065746A5}" type="pres">
      <dgm:prSet presAssocID="{3E671B29-58AF-40BF-A907-BFB2BDE63F45}" presName="dummyConnPt" presStyleCnt="0"/>
      <dgm:spPr/>
    </dgm:pt>
    <dgm:pt modelId="{1E9054EC-0F02-4774-B72F-CF425125E879}" type="pres">
      <dgm:prSet presAssocID="{3E671B29-58AF-40BF-A907-BFB2BDE63F45}" presName="node" presStyleLbl="node1" presStyleIdx="8" presStyleCnt="9" custScaleX="161665" custScaleY="199618" custLinFactY="43710" custLinFactNeighborX="-1336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9B8E8-D79A-4363-A37D-ED1462BC1640}" srcId="{A78E0A7B-06F1-4245-B7EE-FD169642956B}" destId="{2D0D1834-3F34-4C5B-B8F4-0FC8C9B11F80}" srcOrd="6" destOrd="0" parTransId="{2ED8B65E-F63F-4920-88E5-9AFAEDE97FB9}" sibTransId="{FEDD60A2-2E60-47FF-B625-DF129C80DE10}"/>
    <dgm:cxn modelId="{DE25791A-4BA1-4D15-AE47-6213DCE575A0}" srcId="{A78E0A7B-06F1-4245-B7EE-FD169642956B}" destId="{EB1057C0-E0AD-4E1D-A008-2A7956C47618}" srcOrd="1" destOrd="0" parTransId="{F34C7F57-8CB3-4571-98F1-6796373AFF2F}" sibTransId="{70F7AD5B-8440-4416-8012-F98059E4E62B}"/>
    <dgm:cxn modelId="{CDB9B040-B37F-4AFD-84B3-91EDE2F5034A}" type="presOf" srcId="{BB60DB37-EA0F-4762-8048-0A8FE591B702}" destId="{9A26E86A-8D84-4FC0-BA6E-A1B3BCB26D2D}" srcOrd="0" destOrd="0" presId="urn:microsoft.com/office/officeart/2005/8/layout/bProcess4"/>
    <dgm:cxn modelId="{17ECB38D-5539-4BBF-BFE5-B1F2DA291867}" type="presOf" srcId="{CDEDBD15-6429-45B3-84A2-7C5D241A9492}" destId="{D2F4C7DE-6F88-4620-A8AF-82C7EB49EB03}" srcOrd="0" destOrd="0" presId="urn:microsoft.com/office/officeart/2005/8/layout/bProcess4"/>
    <dgm:cxn modelId="{492EDBB2-9C08-480F-989C-E583542F4B26}" type="presOf" srcId="{3BA5F741-2BFB-48CA-BF2D-036CFB737B7E}" destId="{FF970D67-58D8-4E86-A1C6-57352B4AFC15}" srcOrd="0" destOrd="0" presId="urn:microsoft.com/office/officeart/2005/8/layout/bProcess4"/>
    <dgm:cxn modelId="{E5A5A871-A205-4024-8817-0C1183344348}" type="presOf" srcId="{EB1057C0-E0AD-4E1D-A008-2A7956C47618}" destId="{481F68BF-E03D-497F-B70E-7C580F057E3B}" srcOrd="0" destOrd="0" presId="urn:microsoft.com/office/officeart/2005/8/layout/bProcess4"/>
    <dgm:cxn modelId="{F8E67CBC-0168-44DE-8512-D73C165EFBFB}" type="presOf" srcId="{7D3C5097-E992-4E15-9075-96802046B718}" destId="{957B6C1A-3C02-454C-A637-7C34A4AAD474}" srcOrd="0" destOrd="0" presId="urn:microsoft.com/office/officeart/2005/8/layout/bProcess4"/>
    <dgm:cxn modelId="{E3989F36-C854-4E7F-8163-B85E26E2E0D0}" type="presOf" srcId="{D785B6D7-925C-434D-B498-CD5766D49F10}" destId="{E1D291E8-98E9-4848-821B-573A7100D062}" srcOrd="0" destOrd="0" presId="urn:microsoft.com/office/officeart/2005/8/layout/bProcess4"/>
    <dgm:cxn modelId="{3C4C19D3-79B8-4EB9-BEA0-7B76A1C8BB39}" srcId="{A78E0A7B-06F1-4245-B7EE-FD169642956B}" destId="{DE83D396-74CC-485B-86BA-76284F2FED4E}" srcOrd="5" destOrd="0" parTransId="{E3CCF649-32C7-473C-A591-29990D41AA2C}" sibTransId="{21F806B8-1CDC-4CE7-9265-88A2ECE5DE4D}"/>
    <dgm:cxn modelId="{151210EB-68A7-4ECC-A398-0BAF1FD13758}" srcId="{A78E0A7B-06F1-4245-B7EE-FD169642956B}" destId="{D785B6D7-925C-434D-B498-CD5766D49F10}" srcOrd="4" destOrd="0" parTransId="{D7D0CEB2-CBB3-475E-8D1E-E6B818EC7918}" sibTransId="{3BA5F741-2BFB-48CA-BF2D-036CFB737B7E}"/>
    <dgm:cxn modelId="{27903703-34AC-41E2-B780-F8023E240E41}" srcId="{A78E0A7B-06F1-4245-B7EE-FD169642956B}" destId="{9F45E90A-D93A-4D79-B714-5030CFB0B4EA}" srcOrd="0" destOrd="0" parTransId="{F9218A8B-AE08-4F17-8E6F-7715BB939DE0}" sibTransId="{CDEDBD15-6429-45B3-84A2-7C5D241A9492}"/>
    <dgm:cxn modelId="{4277CB27-C1E3-4B05-8D34-8E1FC43E01C8}" type="presOf" srcId="{DE83D396-74CC-485B-86BA-76284F2FED4E}" destId="{CE1D9C37-0FF8-44DB-B4E0-C295AD717F45}" srcOrd="0" destOrd="0" presId="urn:microsoft.com/office/officeart/2005/8/layout/bProcess4"/>
    <dgm:cxn modelId="{813573C3-00AF-40AC-A663-29023A8AB3AB}" srcId="{A78E0A7B-06F1-4245-B7EE-FD169642956B}" destId="{4DE6A7E3-561F-4CD7-A25D-70A69B5166B8}" srcOrd="3" destOrd="0" parTransId="{A6997359-4765-44AC-B7A8-324CE1EFC284}" sibTransId="{A0552B2E-993E-40FF-9AED-B9C5FD1C2255}"/>
    <dgm:cxn modelId="{ECA37921-6199-4B77-81B4-D5C9FA339D97}" type="presOf" srcId="{9F45E90A-D93A-4D79-B714-5030CFB0B4EA}" destId="{AA6FC368-76F3-4898-90A4-4B8DB87CB866}" srcOrd="0" destOrd="0" presId="urn:microsoft.com/office/officeart/2005/8/layout/bProcess4"/>
    <dgm:cxn modelId="{231D65EB-3880-4343-82DE-2C99257714C4}" type="presOf" srcId="{A78E0A7B-06F1-4245-B7EE-FD169642956B}" destId="{13AFB6FA-6435-47D5-A605-E8E4E0729E03}" srcOrd="0" destOrd="0" presId="urn:microsoft.com/office/officeart/2005/8/layout/bProcess4"/>
    <dgm:cxn modelId="{5D28B7B8-0235-41EF-9702-32F5C986339B}" srcId="{A78E0A7B-06F1-4245-B7EE-FD169642956B}" destId="{C53441B2-2D5B-466B-84E5-67A9A904746B}" srcOrd="7" destOrd="0" parTransId="{BD937B28-6990-4F64-ABE7-F8941BC7C25E}" sibTransId="{7D3C5097-E992-4E15-9075-96802046B718}"/>
    <dgm:cxn modelId="{96B96B5B-AEFC-4871-A459-C1D7691FEDEB}" srcId="{A78E0A7B-06F1-4245-B7EE-FD169642956B}" destId="{4986CA11-F0C6-44E4-A2AE-CD25ED0A359A}" srcOrd="2" destOrd="0" parTransId="{7AB0CDAA-B0EC-4F0D-8B8C-A1135925C737}" sibTransId="{BB60DB37-EA0F-4762-8048-0A8FE591B702}"/>
    <dgm:cxn modelId="{D73FDC9E-C6AD-46CF-B21F-5206461371C7}" type="presOf" srcId="{FEDD60A2-2E60-47FF-B625-DF129C80DE10}" destId="{24D669C7-C345-4B88-B65F-BADD3B598316}" srcOrd="0" destOrd="0" presId="urn:microsoft.com/office/officeart/2005/8/layout/bProcess4"/>
    <dgm:cxn modelId="{5222B5B8-D754-4AFF-B0AE-34D5E1428D20}" type="presOf" srcId="{70F7AD5B-8440-4416-8012-F98059E4E62B}" destId="{8418B8C1-99DB-4C78-8821-B681F278AE80}" srcOrd="0" destOrd="0" presId="urn:microsoft.com/office/officeart/2005/8/layout/bProcess4"/>
    <dgm:cxn modelId="{1EB09F2A-6D37-48FA-B036-FCF932835BAD}" type="presOf" srcId="{4986CA11-F0C6-44E4-A2AE-CD25ED0A359A}" destId="{9D414BCD-9BCC-4EC2-967D-9EA09EA565D9}" srcOrd="0" destOrd="0" presId="urn:microsoft.com/office/officeart/2005/8/layout/bProcess4"/>
    <dgm:cxn modelId="{DB0B22F3-4006-4B2F-8BB0-709FCDBD1F50}" type="presOf" srcId="{2D0D1834-3F34-4C5B-B8F4-0FC8C9B11F80}" destId="{3D3233AB-453E-4D43-895C-F3F38F047DB2}" srcOrd="0" destOrd="0" presId="urn:microsoft.com/office/officeart/2005/8/layout/bProcess4"/>
    <dgm:cxn modelId="{AC7E9B0F-8F91-4B4B-B166-F11BE525A635}" type="presOf" srcId="{C53441B2-2D5B-466B-84E5-67A9A904746B}" destId="{5955A104-26E5-437D-B080-DE75AFB5E8E3}" srcOrd="0" destOrd="0" presId="urn:microsoft.com/office/officeart/2005/8/layout/bProcess4"/>
    <dgm:cxn modelId="{12704D38-3E67-48D0-9099-5610C17CB5E3}" type="presOf" srcId="{A0552B2E-993E-40FF-9AED-B9C5FD1C2255}" destId="{472C0E5F-7985-4F41-B95E-E2455FCBADFE}" srcOrd="0" destOrd="0" presId="urn:microsoft.com/office/officeart/2005/8/layout/bProcess4"/>
    <dgm:cxn modelId="{830F24E3-D315-4BC1-8ED2-77B08554FF4A}" type="presOf" srcId="{3E671B29-58AF-40BF-A907-BFB2BDE63F45}" destId="{1E9054EC-0F02-4774-B72F-CF425125E879}" srcOrd="0" destOrd="0" presId="urn:microsoft.com/office/officeart/2005/8/layout/bProcess4"/>
    <dgm:cxn modelId="{095BF137-D0E3-4D63-93DE-7A832CC10859}" srcId="{A78E0A7B-06F1-4245-B7EE-FD169642956B}" destId="{3E671B29-58AF-40BF-A907-BFB2BDE63F45}" srcOrd="8" destOrd="0" parTransId="{ABA1FEC3-3FF5-4341-876D-3704E4191342}" sibTransId="{2FF0CA69-1DED-4259-9FD6-F9843B40E272}"/>
    <dgm:cxn modelId="{46CEE45A-8170-43A6-8359-2C06F4DAE1BC}" type="presOf" srcId="{21F806B8-1CDC-4CE7-9265-88A2ECE5DE4D}" destId="{A6DE2F2D-69A9-4F48-AC21-E50775B0BC31}" srcOrd="0" destOrd="0" presId="urn:microsoft.com/office/officeart/2005/8/layout/bProcess4"/>
    <dgm:cxn modelId="{99B1E9FC-10F7-44BF-B4A6-C9A4C6FD1E92}" type="presOf" srcId="{4DE6A7E3-561F-4CD7-A25D-70A69B5166B8}" destId="{17F37F2D-269D-41E1-83A9-929AE353A84D}" srcOrd="0" destOrd="0" presId="urn:microsoft.com/office/officeart/2005/8/layout/bProcess4"/>
    <dgm:cxn modelId="{DF64FA44-9F19-41D5-A149-1518E8F8DA26}" type="presParOf" srcId="{13AFB6FA-6435-47D5-A605-E8E4E0729E03}" destId="{B5DCC7AA-39AE-4D53-B9AD-A93C24EEA1BE}" srcOrd="0" destOrd="0" presId="urn:microsoft.com/office/officeart/2005/8/layout/bProcess4"/>
    <dgm:cxn modelId="{EACE4DD9-9AFE-4036-91C0-42D64E7455D9}" type="presParOf" srcId="{B5DCC7AA-39AE-4D53-B9AD-A93C24EEA1BE}" destId="{9A4E268B-649C-4DB2-B510-E7F81DA492E1}" srcOrd="0" destOrd="0" presId="urn:microsoft.com/office/officeart/2005/8/layout/bProcess4"/>
    <dgm:cxn modelId="{CC7DC5CE-7EA3-42AE-8274-3447C3ADCFBA}" type="presParOf" srcId="{B5DCC7AA-39AE-4D53-B9AD-A93C24EEA1BE}" destId="{AA6FC368-76F3-4898-90A4-4B8DB87CB866}" srcOrd="1" destOrd="0" presId="urn:microsoft.com/office/officeart/2005/8/layout/bProcess4"/>
    <dgm:cxn modelId="{DD37610B-37C4-4A75-941A-D421DB61D958}" type="presParOf" srcId="{13AFB6FA-6435-47D5-A605-E8E4E0729E03}" destId="{D2F4C7DE-6F88-4620-A8AF-82C7EB49EB03}" srcOrd="1" destOrd="0" presId="urn:microsoft.com/office/officeart/2005/8/layout/bProcess4"/>
    <dgm:cxn modelId="{A1EFED8E-39E8-4DC2-919A-1CDB5EB03B68}" type="presParOf" srcId="{13AFB6FA-6435-47D5-A605-E8E4E0729E03}" destId="{E27B9E71-FE7A-498B-9867-52A59CAFFA62}" srcOrd="2" destOrd="0" presId="urn:microsoft.com/office/officeart/2005/8/layout/bProcess4"/>
    <dgm:cxn modelId="{33409C35-6323-4071-9856-D7DC2C5D4C28}" type="presParOf" srcId="{E27B9E71-FE7A-498B-9867-52A59CAFFA62}" destId="{4E6E67DA-573E-4BD0-8867-0DE11AD3EAB0}" srcOrd="0" destOrd="0" presId="urn:microsoft.com/office/officeart/2005/8/layout/bProcess4"/>
    <dgm:cxn modelId="{CF81D699-4ACF-4A44-B102-7CCA37E4DB18}" type="presParOf" srcId="{E27B9E71-FE7A-498B-9867-52A59CAFFA62}" destId="{481F68BF-E03D-497F-B70E-7C580F057E3B}" srcOrd="1" destOrd="0" presId="urn:microsoft.com/office/officeart/2005/8/layout/bProcess4"/>
    <dgm:cxn modelId="{92A9EC88-C85B-469C-B162-8C4D3BC435E5}" type="presParOf" srcId="{13AFB6FA-6435-47D5-A605-E8E4E0729E03}" destId="{8418B8C1-99DB-4C78-8821-B681F278AE80}" srcOrd="3" destOrd="0" presId="urn:microsoft.com/office/officeart/2005/8/layout/bProcess4"/>
    <dgm:cxn modelId="{5F96BBD3-7918-4A1D-B1A5-305502D33821}" type="presParOf" srcId="{13AFB6FA-6435-47D5-A605-E8E4E0729E03}" destId="{75819149-8E51-451E-BD52-2DDC26D081ED}" srcOrd="4" destOrd="0" presId="urn:microsoft.com/office/officeart/2005/8/layout/bProcess4"/>
    <dgm:cxn modelId="{41B150B4-231A-40D3-A53E-B940695AEE1C}" type="presParOf" srcId="{75819149-8E51-451E-BD52-2DDC26D081ED}" destId="{4D868A16-A81C-4199-BDE9-C806870C4A55}" srcOrd="0" destOrd="0" presId="urn:microsoft.com/office/officeart/2005/8/layout/bProcess4"/>
    <dgm:cxn modelId="{3224FA87-1187-432B-9DEA-10CF64B8E0F4}" type="presParOf" srcId="{75819149-8E51-451E-BD52-2DDC26D081ED}" destId="{9D414BCD-9BCC-4EC2-967D-9EA09EA565D9}" srcOrd="1" destOrd="0" presId="urn:microsoft.com/office/officeart/2005/8/layout/bProcess4"/>
    <dgm:cxn modelId="{FDAC5E89-B73F-4AA4-8C8C-AC65440E3E04}" type="presParOf" srcId="{13AFB6FA-6435-47D5-A605-E8E4E0729E03}" destId="{9A26E86A-8D84-4FC0-BA6E-A1B3BCB26D2D}" srcOrd="5" destOrd="0" presId="urn:microsoft.com/office/officeart/2005/8/layout/bProcess4"/>
    <dgm:cxn modelId="{0DE16DB2-06C1-42CF-8657-59D10C69289A}" type="presParOf" srcId="{13AFB6FA-6435-47D5-A605-E8E4E0729E03}" destId="{EB1BC64F-025B-4534-82BE-480208CB9EE3}" srcOrd="6" destOrd="0" presId="urn:microsoft.com/office/officeart/2005/8/layout/bProcess4"/>
    <dgm:cxn modelId="{8EFB871C-0054-41B8-A4BD-8FDBBDF8B852}" type="presParOf" srcId="{EB1BC64F-025B-4534-82BE-480208CB9EE3}" destId="{D372D2EC-C7E9-411F-874E-7BCC9991474C}" srcOrd="0" destOrd="0" presId="urn:microsoft.com/office/officeart/2005/8/layout/bProcess4"/>
    <dgm:cxn modelId="{310DF9F3-503A-4499-BD3B-C5656692B466}" type="presParOf" srcId="{EB1BC64F-025B-4534-82BE-480208CB9EE3}" destId="{17F37F2D-269D-41E1-83A9-929AE353A84D}" srcOrd="1" destOrd="0" presId="urn:microsoft.com/office/officeart/2005/8/layout/bProcess4"/>
    <dgm:cxn modelId="{F0978BB8-9B04-4882-BD37-210F36673679}" type="presParOf" srcId="{13AFB6FA-6435-47D5-A605-E8E4E0729E03}" destId="{472C0E5F-7985-4F41-B95E-E2455FCBADFE}" srcOrd="7" destOrd="0" presId="urn:microsoft.com/office/officeart/2005/8/layout/bProcess4"/>
    <dgm:cxn modelId="{C19AD593-E325-4097-AFDD-B5FB28F76374}" type="presParOf" srcId="{13AFB6FA-6435-47D5-A605-E8E4E0729E03}" destId="{6CA97877-CEEE-4280-8C72-013549551BCD}" srcOrd="8" destOrd="0" presId="urn:microsoft.com/office/officeart/2005/8/layout/bProcess4"/>
    <dgm:cxn modelId="{4583539B-D657-45D8-BB18-6516275CEDBC}" type="presParOf" srcId="{6CA97877-CEEE-4280-8C72-013549551BCD}" destId="{AD2A0A61-489D-4D2E-846A-357565401019}" srcOrd="0" destOrd="0" presId="urn:microsoft.com/office/officeart/2005/8/layout/bProcess4"/>
    <dgm:cxn modelId="{ADC3CAA1-7FA2-4D2E-A1A6-77D154595BF8}" type="presParOf" srcId="{6CA97877-CEEE-4280-8C72-013549551BCD}" destId="{E1D291E8-98E9-4848-821B-573A7100D062}" srcOrd="1" destOrd="0" presId="urn:microsoft.com/office/officeart/2005/8/layout/bProcess4"/>
    <dgm:cxn modelId="{43C5C3CE-8AC5-49C4-89C3-13B7373BE4E6}" type="presParOf" srcId="{13AFB6FA-6435-47D5-A605-E8E4E0729E03}" destId="{FF970D67-58D8-4E86-A1C6-57352B4AFC15}" srcOrd="9" destOrd="0" presId="urn:microsoft.com/office/officeart/2005/8/layout/bProcess4"/>
    <dgm:cxn modelId="{B178FE1E-ECA8-46D0-9FE9-A03F87F7E0C9}" type="presParOf" srcId="{13AFB6FA-6435-47D5-A605-E8E4E0729E03}" destId="{CA530C06-0659-4C91-BA45-5A1C684DAD46}" srcOrd="10" destOrd="0" presId="urn:microsoft.com/office/officeart/2005/8/layout/bProcess4"/>
    <dgm:cxn modelId="{F65D350F-08A1-4C0B-B703-D07D3B95F92A}" type="presParOf" srcId="{CA530C06-0659-4C91-BA45-5A1C684DAD46}" destId="{BFD17842-DDA5-4130-87FF-654E1FC6A073}" srcOrd="0" destOrd="0" presId="urn:microsoft.com/office/officeart/2005/8/layout/bProcess4"/>
    <dgm:cxn modelId="{492D3478-930E-4117-9765-30EE84F52BF0}" type="presParOf" srcId="{CA530C06-0659-4C91-BA45-5A1C684DAD46}" destId="{CE1D9C37-0FF8-44DB-B4E0-C295AD717F45}" srcOrd="1" destOrd="0" presId="urn:microsoft.com/office/officeart/2005/8/layout/bProcess4"/>
    <dgm:cxn modelId="{8B81017D-0610-48E7-9568-60CB1BC27F67}" type="presParOf" srcId="{13AFB6FA-6435-47D5-A605-E8E4E0729E03}" destId="{A6DE2F2D-69A9-4F48-AC21-E50775B0BC31}" srcOrd="11" destOrd="0" presId="urn:microsoft.com/office/officeart/2005/8/layout/bProcess4"/>
    <dgm:cxn modelId="{F5ACB54B-3B7D-4634-AE41-E48E4112B8A4}" type="presParOf" srcId="{13AFB6FA-6435-47D5-A605-E8E4E0729E03}" destId="{01BC8F18-710D-4C81-BCDF-C941D7F89922}" srcOrd="12" destOrd="0" presId="urn:microsoft.com/office/officeart/2005/8/layout/bProcess4"/>
    <dgm:cxn modelId="{C1DBBB0C-E16F-4096-9914-1950926EA38A}" type="presParOf" srcId="{01BC8F18-710D-4C81-BCDF-C941D7F89922}" destId="{F200658B-9AED-4D35-B1A9-3ED4CF376FFF}" srcOrd="0" destOrd="0" presId="urn:microsoft.com/office/officeart/2005/8/layout/bProcess4"/>
    <dgm:cxn modelId="{065F7717-55C5-415F-B01A-362B9EEEAE30}" type="presParOf" srcId="{01BC8F18-710D-4C81-BCDF-C941D7F89922}" destId="{3D3233AB-453E-4D43-895C-F3F38F047DB2}" srcOrd="1" destOrd="0" presId="urn:microsoft.com/office/officeart/2005/8/layout/bProcess4"/>
    <dgm:cxn modelId="{CCE1BF22-4E05-4E0A-AF6A-5F3DC7FA4B08}" type="presParOf" srcId="{13AFB6FA-6435-47D5-A605-E8E4E0729E03}" destId="{24D669C7-C345-4B88-B65F-BADD3B598316}" srcOrd="13" destOrd="0" presId="urn:microsoft.com/office/officeart/2005/8/layout/bProcess4"/>
    <dgm:cxn modelId="{4E6CC0C5-AB6C-46D2-90B0-1BD4E01ABE5C}" type="presParOf" srcId="{13AFB6FA-6435-47D5-A605-E8E4E0729E03}" destId="{70AA200A-8029-49FC-A5F5-D5329BDAF380}" srcOrd="14" destOrd="0" presId="urn:microsoft.com/office/officeart/2005/8/layout/bProcess4"/>
    <dgm:cxn modelId="{0A583578-FF2C-4E2A-BAFD-FFBA2AA51761}" type="presParOf" srcId="{70AA200A-8029-49FC-A5F5-D5329BDAF380}" destId="{189677A8-73FA-4280-8790-3CF65FF3FB1A}" srcOrd="0" destOrd="0" presId="urn:microsoft.com/office/officeart/2005/8/layout/bProcess4"/>
    <dgm:cxn modelId="{F633C05D-38F4-4CF5-8201-C2BC8775F3B4}" type="presParOf" srcId="{70AA200A-8029-49FC-A5F5-D5329BDAF380}" destId="{5955A104-26E5-437D-B080-DE75AFB5E8E3}" srcOrd="1" destOrd="0" presId="urn:microsoft.com/office/officeart/2005/8/layout/bProcess4"/>
    <dgm:cxn modelId="{B8B23543-B640-4EA5-8C35-1BA93D541A3D}" type="presParOf" srcId="{13AFB6FA-6435-47D5-A605-E8E4E0729E03}" destId="{957B6C1A-3C02-454C-A637-7C34A4AAD474}" srcOrd="15" destOrd="0" presId="urn:microsoft.com/office/officeart/2005/8/layout/bProcess4"/>
    <dgm:cxn modelId="{A557B3DA-736F-4938-840D-4E97942B572B}" type="presParOf" srcId="{13AFB6FA-6435-47D5-A605-E8E4E0729E03}" destId="{9E435D8E-DF9C-4705-AD52-79BFCF413B91}" srcOrd="16" destOrd="0" presId="urn:microsoft.com/office/officeart/2005/8/layout/bProcess4"/>
    <dgm:cxn modelId="{2564ACA5-2AE0-4A94-A59E-79E5B63A51E0}" type="presParOf" srcId="{9E435D8E-DF9C-4705-AD52-79BFCF413B91}" destId="{C58529BA-0E6F-4011-97CF-1E38065746A5}" srcOrd="0" destOrd="0" presId="urn:microsoft.com/office/officeart/2005/8/layout/bProcess4"/>
    <dgm:cxn modelId="{34BA3129-D909-46AD-9E21-3E0885D2C049}" type="presParOf" srcId="{9E435D8E-DF9C-4705-AD52-79BFCF413B91}" destId="{1E9054EC-0F02-4774-B72F-CF425125E879}" srcOrd="1" destOrd="0" presId="urn:microsoft.com/office/officeart/2005/8/layout/bProcess4"/>
  </dgm:cxnLst>
  <dgm:bg>
    <a:effectLst>
      <a:softEdge rad="63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4C7DE-6F88-4620-A8AF-82C7EB49EB03}">
      <dsp:nvSpPr>
        <dsp:cNvPr id="0" name=""/>
        <dsp:cNvSpPr/>
      </dsp:nvSpPr>
      <dsp:spPr>
        <a:xfrm rot="5173905">
          <a:off x="357362" y="1580204"/>
          <a:ext cx="1609990" cy="872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FC368-76F3-4898-90A4-4B8DB87CB866}">
      <dsp:nvSpPr>
        <dsp:cNvPr id="0" name=""/>
        <dsp:cNvSpPr/>
      </dsp:nvSpPr>
      <dsp:spPr>
        <a:xfrm>
          <a:off x="537418" y="487815"/>
          <a:ext cx="1714343" cy="96187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590" y="515987"/>
        <a:ext cx="1657999" cy="905535"/>
      </dsp:txXfrm>
    </dsp:sp>
    <dsp:sp modelId="{8418B8C1-99DB-4C78-8821-B681F278AE80}">
      <dsp:nvSpPr>
        <dsp:cNvPr id="0" name=""/>
        <dsp:cNvSpPr/>
      </dsp:nvSpPr>
      <dsp:spPr>
        <a:xfrm rot="5136189">
          <a:off x="204951" y="3487067"/>
          <a:ext cx="2213731" cy="87224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F68BF-E03D-497F-B70E-7C580F057E3B}">
      <dsp:nvSpPr>
        <dsp:cNvPr id="0" name=""/>
        <dsp:cNvSpPr/>
      </dsp:nvSpPr>
      <dsp:spPr>
        <a:xfrm>
          <a:off x="110838" y="1924770"/>
          <a:ext cx="2797987" cy="1300989"/>
        </a:xfrm>
        <a:prstGeom prst="roundRect">
          <a:avLst>
            <a:gd name="adj" fmla="val 10000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জন্মাঃ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ফরিদপুর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জেলার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তাম্বুলখানা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গ্রামে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১৯০৩খৃষ্টাব্দে।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48943" y="1962875"/>
        <a:ext cx="2721777" cy="1224779"/>
      </dsp:txXfrm>
    </dsp:sp>
    <dsp:sp modelId="{9A26E86A-8D84-4FC0-BA6E-A1B3BCB26D2D}">
      <dsp:nvSpPr>
        <dsp:cNvPr id="0" name=""/>
        <dsp:cNvSpPr/>
      </dsp:nvSpPr>
      <dsp:spPr>
        <a:xfrm rot="346939">
          <a:off x="1387372" y="4792400"/>
          <a:ext cx="3656201" cy="87224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14BCD-9BCC-4EC2-967D-9EA09EA565D9}">
      <dsp:nvSpPr>
        <dsp:cNvPr id="0" name=""/>
        <dsp:cNvSpPr/>
      </dsp:nvSpPr>
      <dsp:spPr>
        <a:xfrm>
          <a:off x="118316" y="3532282"/>
          <a:ext cx="3134159" cy="2517941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পেশাঃ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কিছুকাল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ঢাকা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বিশ্ববিদ্যালয়ে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অধ্যাপনা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অতপর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প্রচার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বিভাগে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চাকুরী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গ্রহণ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92064" y="3606030"/>
        <a:ext cx="2986663" cy="2370445"/>
      </dsp:txXfrm>
    </dsp:sp>
    <dsp:sp modelId="{472C0E5F-7985-4F41-B95E-E2455FCBADFE}">
      <dsp:nvSpPr>
        <dsp:cNvPr id="0" name=""/>
        <dsp:cNvSpPr/>
      </dsp:nvSpPr>
      <dsp:spPr>
        <a:xfrm rot="15697810">
          <a:off x="3858425" y="3961075"/>
          <a:ext cx="2052872" cy="87224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37F2D-269D-41E1-83A9-929AE353A84D}">
      <dsp:nvSpPr>
        <dsp:cNvPr id="0" name=""/>
        <dsp:cNvSpPr/>
      </dsp:nvSpPr>
      <dsp:spPr>
        <a:xfrm>
          <a:off x="4094416" y="4246567"/>
          <a:ext cx="2457154" cy="1856572"/>
        </a:xfrm>
        <a:prstGeom prst="roundRect">
          <a:avLst>
            <a:gd name="adj" fmla="val 10000"/>
          </a:avLst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4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ভ্রমন</a:t>
          </a:r>
          <a:r>
            <a:rPr lang="en-US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কাহিনিঃ</a:t>
          </a:r>
          <a:endParaRPr lang="en-US" sz="2400" u="sng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চলে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মুসাফির,হলদে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পরীর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দেশে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148793" y="4300944"/>
        <a:ext cx="2348400" cy="1747818"/>
      </dsp:txXfrm>
    </dsp:sp>
    <dsp:sp modelId="{FF970D67-58D8-4E86-A1C6-57352B4AFC15}">
      <dsp:nvSpPr>
        <dsp:cNvPr id="0" name=""/>
        <dsp:cNvSpPr/>
      </dsp:nvSpPr>
      <dsp:spPr>
        <a:xfrm rot="15996617">
          <a:off x="3747392" y="1998256"/>
          <a:ext cx="1865798" cy="87224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291E8-98E9-4848-821B-573A7100D062}">
      <dsp:nvSpPr>
        <dsp:cNvPr id="0" name=""/>
        <dsp:cNvSpPr/>
      </dsp:nvSpPr>
      <dsp:spPr>
        <a:xfrm>
          <a:off x="3536554" y="1977767"/>
          <a:ext cx="2975236" cy="2303172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4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উল্লেখযোগ্য</a:t>
          </a:r>
          <a:r>
            <a:rPr lang="en-US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কাব্যগ্রন্থঃ</a:t>
          </a:r>
          <a:r>
            <a:rPr lang="en-US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‘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নকশী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কাথার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মাঠ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’, ‘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সোজন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বাদিয়ার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ঘাট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’, ‘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ধানক্ষেত্র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,’ ‘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বালুচর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’, ‘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পয়সার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বাঁশি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’, ‘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মাটির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কান্না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04012" y="2045225"/>
        <a:ext cx="2840320" cy="2168256"/>
      </dsp:txXfrm>
    </dsp:sp>
    <dsp:sp modelId="{A6DE2F2D-69A9-4F48-AC21-E50775B0BC31}">
      <dsp:nvSpPr>
        <dsp:cNvPr id="0" name=""/>
        <dsp:cNvSpPr/>
      </dsp:nvSpPr>
      <dsp:spPr>
        <a:xfrm rot="21141824">
          <a:off x="4618530" y="891828"/>
          <a:ext cx="2564936" cy="87224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D9C37-0FF8-44DB-B4E0-C295AD717F45}">
      <dsp:nvSpPr>
        <dsp:cNvPr id="0" name=""/>
        <dsp:cNvSpPr/>
      </dsp:nvSpPr>
      <dsp:spPr>
        <a:xfrm>
          <a:off x="3772471" y="573550"/>
          <a:ext cx="2282763" cy="1361005"/>
        </a:xfrm>
        <a:prstGeom prst="roundRect">
          <a:avLst>
            <a:gd name="adj" fmla="val 10000"/>
          </a:avLst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4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বিখ্যাত</a:t>
          </a:r>
          <a:r>
            <a:rPr lang="en-US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কবিতাঃ</a:t>
          </a:r>
          <a:endParaRPr lang="en-US" sz="2400" u="sng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“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”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812333" y="613412"/>
        <a:ext cx="2203039" cy="1281281"/>
      </dsp:txXfrm>
    </dsp:sp>
    <dsp:sp modelId="{24D669C7-C345-4B88-B65F-BADD3B598316}">
      <dsp:nvSpPr>
        <dsp:cNvPr id="0" name=""/>
        <dsp:cNvSpPr/>
      </dsp:nvSpPr>
      <dsp:spPr>
        <a:xfrm rot="5308346">
          <a:off x="6252403" y="1665952"/>
          <a:ext cx="1889756" cy="87224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233AB-453E-4D43-895C-F3F38F047DB2}">
      <dsp:nvSpPr>
        <dsp:cNvPr id="0" name=""/>
        <dsp:cNvSpPr/>
      </dsp:nvSpPr>
      <dsp:spPr>
        <a:xfrm>
          <a:off x="6532308" y="0"/>
          <a:ext cx="1857012" cy="1813792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আত্ন</a:t>
          </a:r>
          <a:r>
            <a:rPr lang="en-US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জীবনীমূলক</a:t>
          </a:r>
          <a:r>
            <a:rPr lang="en-US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গ্রন্থঃ</a:t>
          </a:r>
          <a:endParaRPr lang="en-US" sz="2400" u="sng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“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কথা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”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585432" y="53124"/>
        <a:ext cx="1750764" cy="1707544"/>
      </dsp:txXfrm>
    </dsp:sp>
    <dsp:sp modelId="{957B6C1A-3C02-454C-A637-7C34A4AAD474}">
      <dsp:nvSpPr>
        <dsp:cNvPr id="0" name=""/>
        <dsp:cNvSpPr/>
      </dsp:nvSpPr>
      <dsp:spPr>
        <a:xfrm rot="5335182">
          <a:off x="6199403" y="3661631"/>
          <a:ext cx="2085453" cy="8722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5A104-26E5-437D-B080-DE75AFB5E8E3}">
      <dsp:nvSpPr>
        <dsp:cNvPr id="0" name=""/>
        <dsp:cNvSpPr/>
      </dsp:nvSpPr>
      <dsp:spPr>
        <a:xfrm>
          <a:off x="6799335" y="2189792"/>
          <a:ext cx="1423712" cy="1233611"/>
        </a:xfrm>
        <a:prstGeom prst="roundRect">
          <a:avLst>
            <a:gd name="adj" fmla="val 10000"/>
          </a:avLst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উপাধিঃ</a:t>
          </a:r>
          <a:endParaRPr lang="en-US" sz="2400" u="sng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“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পল্লি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”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35466" y="2225923"/>
        <a:ext cx="1351450" cy="1161349"/>
      </dsp:txXfrm>
    </dsp:sp>
    <dsp:sp modelId="{1E9054EC-0F02-4774-B72F-CF425125E879}">
      <dsp:nvSpPr>
        <dsp:cNvPr id="0" name=""/>
        <dsp:cNvSpPr/>
      </dsp:nvSpPr>
      <dsp:spPr>
        <a:xfrm>
          <a:off x="6767116" y="4319638"/>
          <a:ext cx="1566788" cy="116076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4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মৃত্যুঃ</a:t>
          </a:r>
          <a:endParaRPr lang="en-US" sz="2400" u="sng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১৯৭৫খৃষ্টাব্দে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01114" y="4353636"/>
        <a:ext cx="1498792" cy="1092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0866-E1A0-49F9-BF12-6FA1DD28A69F}" type="datetimeFigureOut">
              <a:rPr lang="en-US" smtClean="0"/>
              <a:t>03-Jul-21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39C8-06BA-4BBA-B0B6-28AED788BD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7CA2-B806-4B7B-9698-5C3E3E7BF299}" type="datetime3">
              <a:rPr lang="en-US" smtClean="0"/>
              <a:t>3 July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273B-FC98-429A-BDD3-61D436E1C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9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9F4F-8E33-4BCC-9B9C-E8C38F1562A9}" type="datetime3">
              <a:rPr lang="en-US" smtClean="0"/>
              <a:t>3 July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273B-FC98-429A-BDD3-61D436E1C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3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6F62-3350-42EB-9CFB-23901D80E8BA}" type="datetime3">
              <a:rPr lang="en-US" smtClean="0"/>
              <a:t>3 July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273B-FC98-429A-BDD3-61D436E1C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5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64F6-9495-4A6A-9A7D-1E5676DA7FB5}" type="datetime3">
              <a:rPr lang="en-US" smtClean="0"/>
              <a:t>3 July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273B-FC98-429A-BDD3-61D436E1C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F63-9A24-43BF-8231-DFB62F8EF7B2}" type="datetime3">
              <a:rPr lang="en-US" smtClean="0"/>
              <a:t>3 July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273B-FC98-429A-BDD3-61D436E1C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8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3EA8-1A4F-49F2-9494-5C64BF188FD4}" type="datetime3">
              <a:rPr lang="en-US" smtClean="0"/>
              <a:t>3 July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273B-FC98-429A-BDD3-61D436E1C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186-51B5-4BBF-9200-804BC80E5E0C}" type="datetime3">
              <a:rPr lang="en-US" smtClean="0"/>
              <a:t>3 July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273B-FC98-429A-BDD3-61D436E1C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4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4FE0-E2F6-4775-8FF1-8570936D359D}" type="datetime3">
              <a:rPr lang="en-US" smtClean="0"/>
              <a:t>3 July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273B-FC98-429A-BDD3-61D436E1C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6771-5EDC-4564-A6CA-C9B235948B52}" type="datetime3">
              <a:rPr lang="en-US" smtClean="0"/>
              <a:t>3 July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273B-FC98-429A-BDD3-61D436E1C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4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A55F-6890-4FE6-B66E-C18659B4637C}" type="datetime3">
              <a:rPr lang="en-US" smtClean="0"/>
              <a:t>3 July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273B-FC98-429A-BDD3-61D436E1C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8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A241-9AC0-40FB-83F5-C880B513041C}" type="datetime3">
              <a:rPr lang="en-US" smtClean="0"/>
              <a:t>3 July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273B-FC98-429A-BDD3-61D436E1C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5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9FA1-D6D7-48B7-9923-15627ADDFF42}" type="datetime3">
              <a:rPr lang="en-US" smtClean="0"/>
              <a:t>3 July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273B-FC98-429A-BDD3-61D436E1C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33.jpeg"/><Relationship Id="rId5" Type="http://schemas.openxmlformats.org/officeDocument/2006/relationships/image" Target="../media/image29.jpeg"/><Relationship Id="rId10" Type="http://schemas.openxmlformats.org/officeDocument/2006/relationships/image" Target="../media/image32.jpeg"/><Relationship Id="rId4" Type="http://schemas.openxmlformats.org/officeDocument/2006/relationships/image" Target="../media/image28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23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gif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2" y="678182"/>
            <a:ext cx="7370620" cy="4592522"/>
          </a:xfrm>
          <a:prstGeom prst="rect">
            <a:avLst/>
          </a:prstGeom>
          <a:ln w="28575">
            <a:noFill/>
          </a:ln>
          <a:effectLst>
            <a:softEdge rad="317500"/>
          </a:effectLst>
        </p:spPr>
      </p:pic>
      <p:sp>
        <p:nvSpPr>
          <p:cNvPr id="3" name="Rectangle 2"/>
          <p:cNvSpPr/>
          <p:nvPr/>
        </p:nvSpPr>
        <p:spPr>
          <a:xfrm>
            <a:off x="3275463" y="3082752"/>
            <a:ext cx="13658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sz="405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 rot="20731029">
            <a:off x="1212868" y="4337749"/>
            <a:ext cx="3509660" cy="104504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1107560">
            <a:off x="4433948" y="4545797"/>
            <a:ext cx="3832695" cy="100141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58368" y="4468601"/>
            <a:ext cx="1486468" cy="160420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03141" y="433727"/>
            <a:ext cx="7800111" cy="2876713"/>
            <a:chOff x="595748" y="569243"/>
            <a:chExt cx="7800111" cy="2248696"/>
          </a:xfrm>
        </p:grpSpPr>
        <p:sp>
          <p:nvSpPr>
            <p:cNvPr id="6" name="Rectangle 5"/>
            <p:cNvSpPr/>
            <p:nvPr/>
          </p:nvSpPr>
          <p:spPr>
            <a:xfrm>
              <a:off x="740081" y="569243"/>
              <a:ext cx="7536875" cy="22029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5748" y="2772220"/>
              <a:ext cx="7800111" cy="45719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701998" y="3265808"/>
            <a:ext cx="7800111" cy="3174019"/>
            <a:chOff x="595749" y="569243"/>
            <a:chExt cx="7800111" cy="2235898"/>
          </a:xfrm>
        </p:grpSpPr>
        <p:sp>
          <p:nvSpPr>
            <p:cNvPr id="12" name="Rectangle 11"/>
            <p:cNvSpPr/>
            <p:nvPr/>
          </p:nvSpPr>
          <p:spPr>
            <a:xfrm>
              <a:off x="740081" y="569243"/>
              <a:ext cx="7536875" cy="22029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5749" y="2772221"/>
              <a:ext cx="7800111" cy="3292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08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8804" y="4204927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38564" y="1113451"/>
            <a:ext cx="20842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চাদর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কাপর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8564" y="2958931"/>
            <a:ext cx="114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ভরতে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8564" y="4714534"/>
            <a:ext cx="65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চুল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8837" y="944548"/>
            <a:ext cx="5814439" cy="1538137"/>
            <a:chOff x="658837" y="944548"/>
            <a:chExt cx="5814439" cy="1538137"/>
          </a:xfrm>
        </p:grpSpPr>
        <p:sp>
          <p:nvSpPr>
            <p:cNvPr id="8" name="Rectangle 7"/>
            <p:cNvSpPr/>
            <p:nvPr/>
          </p:nvSpPr>
          <p:spPr>
            <a:xfrm>
              <a:off x="658837" y="1531707"/>
              <a:ext cx="1151277" cy="64633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উত্তরীর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Equal 11"/>
            <p:cNvSpPr/>
            <p:nvPr/>
          </p:nvSpPr>
          <p:spPr>
            <a:xfrm>
              <a:off x="5787476" y="1376822"/>
              <a:ext cx="685800" cy="6858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331436" y="944548"/>
              <a:ext cx="2879395" cy="1538137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4284" y="2613128"/>
            <a:ext cx="5717342" cy="1591799"/>
            <a:chOff x="684284" y="2613128"/>
            <a:chExt cx="5717342" cy="1591799"/>
          </a:xfrm>
        </p:grpSpPr>
        <p:sp>
          <p:nvSpPr>
            <p:cNvPr id="2" name="TextBox 1"/>
            <p:cNvSpPr txBox="1"/>
            <p:nvPr/>
          </p:nvSpPr>
          <p:spPr>
            <a:xfrm>
              <a:off x="684284" y="3074347"/>
              <a:ext cx="11256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বুড়াতে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Equal 12"/>
            <p:cNvSpPr/>
            <p:nvPr/>
          </p:nvSpPr>
          <p:spPr>
            <a:xfrm>
              <a:off x="5715826" y="3002592"/>
              <a:ext cx="685800" cy="685800"/>
            </a:xfrm>
            <a:prstGeom prst="math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95317" y="2613128"/>
              <a:ext cx="2879396" cy="1591799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9613" y="4335370"/>
            <a:ext cx="5542013" cy="1484195"/>
            <a:chOff x="859613" y="4335370"/>
            <a:chExt cx="5542013" cy="1484195"/>
          </a:xfrm>
        </p:grpSpPr>
        <p:sp>
          <p:nvSpPr>
            <p:cNvPr id="4" name="TextBox 3"/>
            <p:cNvSpPr txBox="1"/>
            <p:nvPr/>
          </p:nvSpPr>
          <p:spPr>
            <a:xfrm>
              <a:off x="859613" y="4891505"/>
              <a:ext cx="90601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কুন্তল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Equal 13"/>
            <p:cNvSpPr/>
            <p:nvPr/>
          </p:nvSpPr>
          <p:spPr>
            <a:xfrm>
              <a:off x="5715826" y="4736620"/>
              <a:ext cx="685800" cy="685800"/>
            </a:xfrm>
            <a:prstGeom prst="math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31436" y="4335370"/>
              <a:ext cx="2843277" cy="1484195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8656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41286" y="1638383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সুগন্ধে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1287" y="327941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কুয়াশা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1287" y="5289411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1342" y="1022254"/>
            <a:ext cx="5962981" cy="1667209"/>
            <a:chOff x="301342" y="1022254"/>
            <a:chExt cx="5962981" cy="1667209"/>
          </a:xfrm>
        </p:grpSpPr>
        <p:sp>
          <p:nvSpPr>
            <p:cNvPr id="3" name="Rectangle 2"/>
            <p:cNvSpPr/>
            <p:nvPr/>
          </p:nvSpPr>
          <p:spPr>
            <a:xfrm>
              <a:off x="301342" y="1617604"/>
              <a:ext cx="1547218" cy="5539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r>
                <a:rPr lang="en-US" sz="3000" dirty="0" err="1" smtClean="0">
                  <a:latin typeface="NikoshBAN" pitchFamily="2" charset="0"/>
                  <a:cs typeface="NikoshBAN" pitchFamily="2" charset="0"/>
                </a:rPr>
                <a:t>ফুলের</a:t>
              </a:r>
              <a:r>
                <a:rPr lang="en-US" sz="3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dirty="0" err="1" smtClean="0">
                  <a:latin typeface="NikoshBAN" pitchFamily="2" charset="0"/>
                  <a:cs typeface="NikoshBAN" pitchFamily="2" charset="0"/>
                </a:rPr>
                <a:t>বাসে</a:t>
              </a:r>
              <a:endParaRPr lang="en-US" sz="3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Equal 8"/>
            <p:cNvSpPr/>
            <p:nvPr/>
          </p:nvSpPr>
          <p:spPr>
            <a:xfrm>
              <a:off x="5543109" y="1500558"/>
              <a:ext cx="721214" cy="671044"/>
            </a:xfrm>
            <a:prstGeom prst="mathEqual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953183" y="1022254"/>
              <a:ext cx="2908833" cy="1667209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6037" y="2829059"/>
            <a:ext cx="5838286" cy="1504666"/>
            <a:chOff x="426037" y="2829059"/>
            <a:chExt cx="5838286" cy="1504666"/>
          </a:xfrm>
        </p:grpSpPr>
        <p:sp>
          <p:nvSpPr>
            <p:cNvPr id="4" name="Rectangle 3"/>
            <p:cNvSpPr/>
            <p:nvPr/>
          </p:nvSpPr>
          <p:spPr>
            <a:xfrm>
              <a:off x="426037" y="3245419"/>
              <a:ext cx="1124026" cy="64633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কুহেলী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Equal 9"/>
            <p:cNvSpPr/>
            <p:nvPr/>
          </p:nvSpPr>
          <p:spPr>
            <a:xfrm>
              <a:off x="5543109" y="3167483"/>
              <a:ext cx="721214" cy="671044"/>
            </a:xfrm>
            <a:prstGeom prst="mathEqual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53183" y="2829059"/>
              <a:ext cx="2908833" cy="1504666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0232" y="4473320"/>
            <a:ext cx="5734091" cy="1409719"/>
            <a:chOff x="530232" y="4473320"/>
            <a:chExt cx="5734091" cy="1409719"/>
          </a:xfrm>
        </p:grpSpPr>
        <p:sp>
          <p:nvSpPr>
            <p:cNvPr id="12" name="TextBox 11"/>
            <p:cNvSpPr txBox="1"/>
            <p:nvPr/>
          </p:nvSpPr>
          <p:spPr>
            <a:xfrm>
              <a:off x="530232" y="4902612"/>
              <a:ext cx="915635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শাখী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5" name="Equal 14"/>
            <p:cNvSpPr/>
            <p:nvPr/>
          </p:nvSpPr>
          <p:spPr>
            <a:xfrm>
              <a:off x="5543109" y="5099945"/>
              <a:ext cx="721214" cy="671044"/>
            </a:xfrm>
            <a:prstGeom prst="mathEqual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53183" y="4473320"/>
              <a:ext cx="2908833" cy="1409719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4154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65762" y="1898071"/>
            <a:ext cx="2770909" cy="277090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58090" y="4932215"/>
            <a:ext cx="7994073" cy="1025236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পল্লী-দুলাল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বেতসবন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ধল-দীঘি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উত্তরীর,কুন্তল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Off-page Connector 4"/>
          <p:cNvSpPr/>
          <p:nvPr/>
        </p:nvSpPr>
        <p:spPr>
          <a:xfrm>
            <a:off x="3034145" y="602670"/>
            <a:ext cx="3241964" cy="1032166"/>
          </a:xfrm>
          <a:prstGeom prst="flowChartOffpageConnector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7873" y="1248458"/>
            <a:ext cx="8142782" cy="2977178"/>
            <a:chOff x="407827" y="117620"/>
            <a:chExt cx="11510218" cy="4304254"/>
          </a:xfrm>
        </p:grpSpPr>
        <p:sp>
          <p:nvSpPr>
            <p:cNvPr id="3" name="Rounded Rectangle 2"/>
            <p:cNvSpPr/>
            <p:nvPr/>
          </p:nvSpPr>
          <p:spPr>
            <a:xfrm>
              <a:off x="407827" y="259305"/>
              <a:ext cx="2561992" cy="4162569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60889" y="259305"/>
              <a:ext cx="2666508" cy="4162568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97142" y="117620"/>
              <a:ext cx="2824028" cy="4304253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212240" y="136478"/>
              <a:ext cx="2705805" cy="4285396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0851" y="300654"/>
            <a:ext cx="5364238" cy="758442"/>
            <a:chOff x="3500628" y="325162"/>
            <a:chExt cx="5364238" cy="75844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3500628" y="325162"/>
              <a:ext cx="5364238" cy="7584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45495" y="395253"/>
              <a:ext cx="2874505" cy="646331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বিষয়বস্তু উপস্থাপন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870607" y="4442117"/>
            <a:ext cx="6830048" cy="21376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পল্লী-দুলাল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যাহার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শীষে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ঘেঁসে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দেশীয়া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মেঘ-কনেরা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ঝারি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দাঁড়ায়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যাহার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কোলটি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ঘেঁসে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বিজলী-পেড়ে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আঁচল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নাড়ি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7270" y="1248458"/>
            <a:ext cx="8395233" cy="2996852"/>
            <a:chOff x="402403" y="1241826"/>
            <a:chExt cx="8395233" cy="2996852"/>
          </a:xfrm>
        </p:grpSpPr>
        <p:sp>
          <p:nvSpPr>
            <p:cNvPr id="15" name="Rounded Rectangle 14"/>
            <p:cNvSpPr/>
            <p:nvPr/>
          </p:nvSpPr>
          <p:spPr>
            <a:xfrm>
              <a:off x="402403" y="1248458"/>
              <a:ext cx="4116083" cy="2990220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546477" y="1241826"/>
              <a:ext cx="4251159" cy="2996852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060925" y="4446887"/>
            <a:ext cx="6639730" cy="200430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বেতস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যেথায়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ডাহুক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মাতায়,পল্লী-দুলাল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সেথায়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9558" y="1208216"/>
            <a:ext cx="8422945" cy="3039716"/>
            <a:chOff x="192072" y="289679"/>
            <a:chExt cx="11922845" cy="4009366"/>
          </a:xfrm>
        </p:grpSpPr>
        <p:sp>
          <p:nvSpPr>
            <p:cNvPr id="18" name="Rounded Rectangle 17"/>
            <p:cNvSpPr/>
            <p:nvPr/>
          </p:nvSpPr>
          <p:spPr>
            <a:xfrm>
              <a:off x="192072" y="360072"/>
              <a:ext cx="2904373" cy="3907341"/>
            </a:xfrm>
            <a:prstGeom prst="round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90684" y="340537"/>
              <a:ext cx="2855207" cy="3955050"/>
            </a:xfrm>
            <a:prstGeom prst="round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152667" y="289679"/>
              <a:ext cx="2938884" cy="3977734"/>
            </a:xfrm>
            <a:prstGeom prst="round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151197" y="359963"/>
              <a:ext cx="2963720" cy="3939082"/>
            </a:xfrm>
            <a:prstGeom prst="round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302042" y="4222342"/>
            <a:ext cx="7700963" cy="2228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দীঘল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পন্থখানি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কাউনের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সুতোর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আচড়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গিয়াছে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সিঁথির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সিঁধে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228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7346" y="443347"/>
            <a:ext cx="8300709" cy="3442259"/>
            <a:chOff x="300139" y="327545"/>
            <a:chExt cx="11575688" cy="4449171"/>
          </a:xfrm>
        </p:grpSpPr>
        <p:sp>
          <p:nvSpPr>
            <p:cNvPr id="6" name="Rounded Rectangle 5"/>
            <p:cNvSpPr/>
            <p:nvPr/>
          </p:nvSpPr>
          <p:spPr>
            <a:xfrm>
              <a:off x="300139" y="327546"/>
              <a:ext cx="5541103" cy="444917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68788" y="327545"/>
              <a:ext cx="5707039" cy="4449171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Round Diagonal Corner Rectangle 2"/>
          <p:cNvSpPr/>
          <p:nvPr/>
        </p:nvSpPr>
        <p:spPr>
          <a:xfrm>
            <a:off x="714171" y="5021677"/>
            <a:ext cx="7867061" cy="137606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গাজন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তলীর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পেরিয়ে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শিমুলডাঙ্গা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গাঁয়ের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মাখিয়া-ঘুম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ঘুময়ে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8374" y="443347"/>
            <a:ext cx="8349681" cy="5933016"/>
            <a:chOff x="448374" y="443347"/>
            <a:chExt cx="8349681" cy="5933016"/>
          </a:xfrm>
        </p:grpSpPr>
        <p:grpSp>
          <p:nvGrpSpPr>
            <p:cNvPr id="9" name="Group 8"/>
            <p:cNvGrpSpPr/>
            <p:nvPr/>
          </p:nvGrpSpPr>
          <p:grpSpPr>
            <a:xfrm>
              <a:off x="497346" y="443347"/>
              <a:ext cx="8300709" cy="3442259"/>
              <a:chOff x="209186" y="150125"/>
              <a:chExt cx="11737153" cy="4189863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09186" y="150125"/>
                <a:ext cx="3946478" cy="4189863"/>
              </a:xfrm>
              <a:prstGeom prst="round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4299299" y="195612"/>
                <a:ext cx="3813462" cy="4144376"/>
              </a:xfrm>
              <a:prstGeom prst="round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8215952" y="150126"/>
                <a:ext cx="3730387" cy="4189862"/>
              </a:xfrm>
              <a:prstGeom prst="round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3" name="Round Diagonal Corner Rectangle 12"/>
            <p:cNvSpPr/>
            <p:nvPr/>
          </p:nvSpPr>
          <p:spPr>
            <a:xfrm>
              <a:off x="448374" y="4021090"/>
              <a:ext cx="8132858" cy="2355273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তাহার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মুঠি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মুঠি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ছড়িয়ে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কদম-কলি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কোথাও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মেলে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বনের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পাতা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গ্রাম্য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মেয়ে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চলি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পথ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যাব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পল্লী-দুলাল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দেশে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নাম-না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জানা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ফুলের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সুবাস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বাতাসেতে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আসবে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ভেসে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3211" y="692727"/>
            <a:ext cx="8481298" cy="4792213"/>
            <a:chOff x="281154" y="187590"/>
            <a:chExt cx="11658336" cy="6414604"/>
          </a:xfrm>
        </p:grpSpPr>
        <p:sp>
          <p:nvSpPr>
            <p:cNvPr id="5" name="Rounded Rectangle 4"/>
            <p:cNvSpPr/>
            <p:nvPr/>
          </p:nvSpPr>
          <p:spPr>
            <a:xfrm>
              <a:off x="3960705" y="187590"/>
              <a:ext cx="3358335" cy="3985145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653371" y="3712191"/>
              <a:ext cx="3286119" cy="2890003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1154" y="187590"/>
              <a:ext cx="3294559" cy="4166045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704032" y="187590"/>
              <a:ext cx="4101938" cy="327894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99471" y="3966682"/>
            <a:ext cx="5945916" cy="24661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পাড়ার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দস্যি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বাঁধিয়া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হেথায়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সেথায়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ফিরব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ধল-দীঘিতে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রক্ত-কমল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লতায়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ঢেউ-এর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দোল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3787" y="593388"/>
            <a:ext cx="8403590" cy="5839403"/>
            <a:chOff x="130657" y="593388"/>
            <a:chExt cx="8403590" cy="5839403"/>
          </a:xfrm>
        </p:grpSpPr>
        <p:grpSp>
          <p:nvGrpSpPr>
            <p:cNvPr id="9" name="Group 8"/>
            <p:cNvGrpSpPr/>
            <p:nvPr/>
          </p:nvGrpSpPr>
          <p:grpSpPr>
            <a:xfrm>
              <a:off x="130657" y="593388"/>
              <a:ext cx="8403590" cy="3233011"/>
              <a:chOff x="134472" y="235566"/>
              <a:chExt cx="11204786" cy="4244935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34472" y="242307"/>
                <a:ext cx="3201460" cy="4238194"/>
              </a:xfrm>
              <a:prstGeom prst="round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699937" y="267917"/>
                <a:ext cx="3287069" cy="4038516"/>
              </a:xfrm>
              <a:prstGeom prst="roundRect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7360443" y="235566"/>
                <a:ext cx="3978815" cy="4060745"/>
              </a:xfrm>
              <a:prstGeom prst="roundRect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359062" y="4001840"/>
              <a:ext cx="5832763" cy="2430951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চলতে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পথে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ময়না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কাঁটায়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উত্তরীয়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জড়িয়ে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যাবে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ইটেল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মাটির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হোঁচট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লেগে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আঁচল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ফুল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ছড়াবে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0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79371" y="329692"/>
            <a:ext cx="8148992" cy="3486822"/>
            <a:chOff x="309850" y="210322"/>
            <a:chExt cx="11610968" cy="4607338"/>
          </a:xfrm>
        </p:grpSpPr>
        <p:sp>
          <p:nvSpPr>
            <p:cNvPr id="5" name="Rounded Rectangle 4"/>
            <p:cNvSpPr/>
            <p:nvPr/>
          </p:nvSpPr>
          <p:spPr>
            <a:xfrm>
              <a:off x="4249926" y="237617"/>
              <a:ext cx="3730816" cy="4511804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90002" y="237617"/>
              <a:ext cx="3730816" cy="4511804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9850" y="210322"/>
              <a:ext cx="3730816" cy="4607338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Oval 2"/>
          <p:cNvSpPr/>
          <p:nvPr/>
        </p:nvSpPr>
        <p:spPr>
          <a:xfrm>
            <a:off x="327709" y="4091562"/>
            <a:ext cx="1307125" cy="90945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8" name="Oval 7"/>
          <p:cNvSpPr/>
          <p:nvPr/>
        </p:nvSpPr>
        <p:spPr>
          <a:xfrm>
            <a:off x="317915" y="4736367"/>
            <a:ext cx="1307125" cy="8622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5419" y="5335173"/>
            <a:ext cx="1249307" cy="8777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8182" y="5972957"/>
            <a:ext cx="1191491" cy="75439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888581" y="4327537"/>
            <a:ext cx="6654975" cy="13085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ঘাটেতে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গাঁয়ের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বিভোল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পল্লীবালা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ঘাটেরি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ধারেতে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79371" y="273654"/>
            <a:ext cx="8252661" cy="3763734"/>
            <a:chOff x="232780" y="190360"/>
            <a:chExt cx="11737041" cy="500172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193" y="190360"/>
              <a:ext cx="3930628" cy="48931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Rounded Rectangle 15"/>
            <p:cNvSpPr/>
            <p:nvPr/>
          </p:nvSpPr>
          <p:spPr>
            <a:xfrm>
              <a:off x="4127895" y="226007"/>
              <a:ext cx="3750860" cy="4922454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32780" y="290990"/>
              <a:ext cx="3697041" cy="4901097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1879120" y="4294709"/>
            <a:ext cx="6702436" cy="132511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দীঘির জলে ঘট বুড়াতে পথে-পাওয়া মাল্যখানি,</a:t>
            </a:r>
          </a:p>
          <a:p>
            <a:pPr algn="ctr"/>
            <a:r>
              <a:rPr lang="en-US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কুড়িয়ে নিয়ে ভাববে ইহা রেখে গেছে কেহই না জানি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9371" y="273654"/>
            <a:ext cx="8225214" cy="3741076"/>
            <a:chOff x="264465" y="164389"/>
            <a:chExt cx="11526087" cy="484433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1030" y="213278"/>
              <a:ext cx="3678565" cy="47954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Rounded Rectangle 20"/>
            <p:cNvSpPr/>
            <p:nvPr/>
          </p:nvSpPr>
          <p:spPr>
            <a:xfrm>
              <a:off x="264465" y="218362"/>
              <a:ext cx="3642708" cy="4790366"/>
            </a:xfrm>
            <a:prstGeom prst="round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907617" y="164389"/>
              <a:ext cx="3882935" cy="4790366"/>
            </a:xfrm>
            <a:prstGeom prst="round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3" name="Round Diagonal Corner Rectangle 22"/>
          <p:cNvSpPr/>
          <p:nvPr/>
        </p:nvSpPr>
        <p:spPr>
          <a:xfrm>
            <a:off x="1898304" y="4288388"/>
            <a:ext cx="6664067" cy="133933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চেনে-না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সে-বা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দুজন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দীঘির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1879090" y="4286009"/>
            <a:ext cx="6711927" cy="142677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ডাহুক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ঘুঘু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পিদীম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ঢুলবে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ঘুমে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‌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3720" y="303843"/>
            <a:ext cx="8260294" cy="3742245"/>
            <a:chOff x="509635" y="274808"/>
            <a:chExt cx="8260294" cy="3742245"/>
          </a:xfrm>
        </p:grpSpPr>
        <p:grpSp>
          <p:nvGrpSpPr>
            <p:cNvPr id="24" name="Group 23"/>
            <p:cNvGrpSpPr/>
            <p:nvPr/>
          </p:nvGrpSpPr>
          <p:grpSpPr>
            <a:xfrm>
              <a:off x="509635" y="274808"/>
              <a:ext cx="8260294" cy="3742245"/>
              <a:chOff x="291595" y="1012612"/>
              <a:chExt cx="8710560" cy="3654892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153254" y="1012612"/>
                <a:ext cx="2848901" cy="3529533"/>
              </a:xfrm>
              <a:prstGeom prst="roundRect">
                <a:avLst/>
              </a:prstGeom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91595" y="1012613"/>
                <a:ext cx="2814728" cy="3654891"/>
              </a:xfrm>
              <a:prstGeom prst="roundRect">
                <a:avLst/>
              </a:prstGeom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289491" y="286622"/>
              <a:ext cx="2652804" cy="3717936"/>
              <a:chOff x="6390085" y="529443"/>
              <a:chExt cx="2352133" cy="292033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6414655" y="540327"/>
                <a:ext cx="2327563" cy="29094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390085" y="529443"/>
                <a:ext cx="2327563" cy="2909455"/>
              </a:xfrm>
              <a:prstGeom prst="roundRect">
                <a:avLst/>
              </a:prstGeom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064326" y="5977207"/>
            <a:ext cx="1343049" cy="521973"/>
            <a:chOff x="2208195" y="5968797"/>
            <a:chExt cx="1478616" cy="461665"/>
          </a:xfrm>
        </p:grpSpPr>
        <p:sp>
          <p:nvSpPr>
            <p:cNvPr id="4" name="Teardrop 3"/>
            <p:cNvSpPr/>
            <p:nvPr/>
          </p:nvSpPr>
          <p:spPr>
            <a:xfrm rot="12148267">
              <a:off x="2226678" y="5979471"/>
              <a:ext cx="1460133" cy="388242"/>
            </a:xfrm>
            <a:prstGeom prst="teardrop">
              <a:avLst>
                <a:gd name="adj" fmla="val 15454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384952">
              <a:off x="2208195" y="5968797"/>
              <a:ext cx="1423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অপশনে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1634834" y="4156836"/>
            <a:ext cx="0" cy="235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1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3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1350817" y="346363"/>
            <a:ext cx="6470073" cy="6511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নয়নাভিরাম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90943" y="1191491"/>
            <a:ext cx="8589819" cy="5430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উদ্‌দীনের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দুলালের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পল্লিগ্রাম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ডাহুক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ধান-কাউনের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দুলালের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দস্যি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দীঘিতে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নিঝুম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দুলালের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অপরূপ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অন্বেষণ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নয়নারিভামের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427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4273" y="328739"/>
            <a:ext cx="3400022" cy="685800"/>
            <a:chOff x="3696236" y="911109"/>
            <a:chExt cx="4533363" cy="914400"/>
          </a:xfrm>
        </p:grpSpPr>
        <p:sp>
          <p:nvSpPr>
            <p:cNvPr id="4" name="Oval 3"/>
            <p:cNvSpPr/>
            <p:nvPr/>
          </p:nvSpPr>
          <p:spPr>
            <a:xfrm>
              <a:off x="3696236" y="911109"/>
              <a:ext cx="4533363" cy="914400"/>
            </a:xfrm>
            <a:prstGeom prst="ellipse">
              <a:avLst/>
            </a:prstGeom>
            <a:solidFill>
              <a:schemeClr val="bg1"/>
            </a:solidFill>
            <a:ln w="38100">
              <a:prstDash val="sysDot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955269" y="1027020"/>
              <a:ext cx="200525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latin typeface="NikoshBAN" pitchFamily="2" charset="0"/>
                  <a:cs typeface="NikoshBAN" pitchFamily="2" charset="0"/>
                </a:rPr>
                <a:t>দলিও</a:t>
              </a:r>
              <a:r>
                <a:rPr lang="en-US" sz="3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ound Diagonal Corner Rectangle 8"/>
          <p:cNvSpPr/>
          <p:nvPr/>
        </p:nvSpPr>
        <p:spPr>
          <a:xfrm>
            <a:off x="425725" y="4585855"/>
            <a:ext cx="8271162" cy="128847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নয়নাভিরামের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দেশে”কবিতার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? </a:t>
            </a:r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20434" y="1554868"/>
            <a:ext cx="2490658" cy="249065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0.25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29103" y="2196939"/>
            <a:ext cx="6522860" cy="54032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পল্লি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জসীমউদ্‌দীন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Snip Same Side Corner Rectangle 8"/>
          <p:cNvSpPr/>
          <p:nvPr/>
        </p:nvSpPr>
        <p:spPr>
          <a:xfrm>
            <a:off x="2582403" y="443345"/>
            <a:ext cx="2396836" cy="82009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74385" y="2936603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১৯০২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খৃষ্টাব্দে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592782" y="2929734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১৯০৩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খৃষ্টাব্দে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774385" y="3532473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১৯০৪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খৃষ্টাব্দে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4592782" y="3532473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১৯০৫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খৃষ্টাব্দে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779955" y="4979091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4592782" y="4928102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774385" y="5595117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পল্লিগ্রামে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4592782" y="5555055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9102" y="4304398"/>
            <a:ext cx="6522861" cy="54032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26794">
            <a:off x="7266653" y="3035019"/>
            <a:ext cx="595746" cy="170872"/>
          </a:xfrm>
          <a:prstGeom prst="corne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 rot="19226794">
            <a:off x="2949491" y="5675932"/>
            <a:ext cx="595746" cy="170872"/>
          </a:xfrm>
          <a:prstGeom prst="corne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582379" y="259716"/>
            <a:ext cx="2007439" cy="200743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4073" y="443344"/>
            <a:ext cx="8534400" cy="6151420"/>
            <a:chOff x="332217" y="448733"/>
            <a:chExt cx="8444638" cy="5418667"/>
          </a:xfrm>
        </p:grpSpPr>
        <p:sp>
          <p:nvSpPr>
            <p:cNvPr id="3" name="Rectangle 2"/>
            <p:cNvSpPr/>
            <p:nvPr/>
          </p:nvSpPr>
          <p:spPr>
            <a:xfrm>
              <a:off x="332217" y="448733"/>
              <a:ext cx="8444638" cy="541866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61775" y="561537"/>
              <a:ext cx="2341194" cy="2508643"/>
              <a:chOff x="2776000" y="1981200"/>
              <a:chExt cx="2786600" cy="2895600"/>
            </a:xfrm>
          </p:grpSpPr>
          <p:sp>
            <p:nvSpPr>
              <p:cNvPr id="10" name="Round Diagonal Corner Rectangle 9"/>
              <p:cNvSpPr/>
              <p:nvPr/>
            </p:nvSpPr>
            <p:spPr>
              <a:xfrm>
                <a:off x="2776000" y="1981200"/>
                <a:ext cx="2786600" cy="2895600"/>
              </a:xfrm>
              <a:prstGeom prst="round2DiagRect">
                <a:avLst/>
              </a:prstGeom>
              <a:blipFill>
                <a:blip r:embed="rId2"/>
                <a:tile tx="0" ty="0" sx="100000" sy="100000" flip="none" algn="tl"/>
              </a:blipFill>
              <a:ln w="3810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2895599" y="2133600"/>
                <a:ext cx="2555967" cy="2607200"/>
                <a:chOff x="2895599" y="2133600"/>
                <a:chExt cx="2555967" cy="26072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2895599" y="2133600"/>
                  <a:ext cx="2555967" cy="2607200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38100">
                  <a:solidFill>
                    <a:srgbClr val="92D05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2988200" y="2244525"/>
                  <a:ext cx="2362200" cy="2360271"/>
                </a:xfrm>
                <a:prstGeom prst="roundRect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prstDash val="sysDot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2590800" y="1223529"/>
              <a:ext cx="5262979" cy="2369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মোঃ মিজানুর রহমান,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সহকারী শিক্ষক,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বরকতপুর মান্নানীয়া দাখিল মাদ্রাসা,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জকিগঞ্জ, সিলেট।</a:t>
              </a:r>
            </a:p>
            <a:p>
              <a:pPr algn="ctr"/>
              <a:r>
                <a:rPr lang="bn-BD" sz="2400" dirty="0" smtClean="0">
                  <a:latin typeface="Times New Roman" pitchFamily="18" charset="0"/>
                  <a:cs typeface="Times New Roman" pitchFamily="18" charset="0"/>
                </a:rPr>
                <a:t>E-mail: mijanurrahman8010@gmail.com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565338" y="3474276"/>
              <a:ext cx="3119479" cy="2219053"/>
              <a:chOff x="3565338" y="3474276"/>
              <a:chExt cx="3119479" cy="2219053"/>
            </a:xfrm>
          </p:grpSpPr>
          <p:sp>
            <p:nvSpPr>
              <p:cNvPr id="8" name="Round Same Side Corner Rectangle 7"/>
              <p:cNvSpPr/>
              <p:nvPr/>
            </p:nvSpPr>
            <p:spPr>
              <a:xfrm>
                <a:off x="3565338" y="3474276"/>
                <a:ext cx="3119479" cy="2219053"/>
              </a:xfrm>
              <a:prstGeom prst="round2Same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826766" y="3593408"/>
                <a:ext cx="2596622" cy="1997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পাঠ 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পরিচিতি</a:t>
                </a:r>
              </a:p>
              <a:p>
                <a:pPr algn="ctr"/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বিষয়ঃ 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বাংলা ১ম</a:t>
                </a:r>
              </a:p>
              <a:p>
                <a:pPr algn="ctr"/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শেণিঃ 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১০ম</a:t>
                </a:r>
                <a:endParaRPr lang="bn-BD" sz="28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সময়ঃ ৪০ মিনিট</a:t>
                </a:r>
              </a:p>
              <a:p>
                <a:pPr algn="ctr"/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তাং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03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/০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7</a:t>
                </a:r>
                <a:r>
                  <a:rPr lang="bn-BD" sz="2800" b="1" smtClean="0">
                    <a:latin typeface="NikoshBAN" pitchFamily="2" charset="0"/>
                    <a:cs typeface="NikoshBAN" pitchFamily="2" charset="0"/>
                  </a:rPr>
                  <a:t>/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২1 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ইং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4" name="Oval 13"/>
          <p:cNvSpPr/>
          <p:nvPr/>
        </p:nvSpPr>
        <p:spPr>
          <a:xfrm>
            <a:off x="6621600" y="717596"/>
            <a:ext cx="1975146" cy="188421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0051" y="144009"/>
            <a:ext cx="678873" cy="595963"/>
          </a:xfrm>
          <a:prstGeom prst="roundRect">
            <a:avLst>
              <a:gd name="adj" fmla="val 10606"/>
            </a:avLst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0301 L 0.92639 0.00301 L 0.92639 0.89931 L -0.0092 0.89931 L -0.0092 0.00301 Z " pathEditMode="relative" rAng="0" ptsTypes="AAAAA">
                                      <p:cBhvr>
                                        <p:cTn id="6" dur="13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71" y="4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15301" y="2308325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357254" y="2361945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615301" y="2913553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ii ও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357254" y="2949067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ও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70971" y="5572737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551218" y="5458766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70971" y="6177507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551218" y="6076360"/>
            <a:ext cx="3255818" cy="55418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 ও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L-Shape 9"/>
          <p:cNvSpPr/>
          <p:nvPr/>
        </p:nvSpPr>
        <p:spPr>
          <a:xfrm rot="19226794">
            <a:off x="2664229" y="3077559"/>
            <a:ext cx="595746" cy="170872"/>
          </a:xfrm>
          <a:prstGeom prst="corne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9226794">
            <a:off x="2322156" y="5692272"/>
            <a:ext cx="595746" cy="170872"/>
          </a:xfrm>
          <a:prstGeom prst="corne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3227" y="280802"/>
            <a:ext cx="5865900" cy="54032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পল্লিগ্রামে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3227" y="3566330"/>
            <a:ext cx="6350809" cy="54032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উদ্‌দীনের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579" y="794858"/>
            <a:ext cx="4543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ডাকবেন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তুলবেন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4922" y="409387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পল্লিপ্রকৃতি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09122" y="280802"/>
            <a:ext cx="1914597" cy="183924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10531" y="1517508"/>
            <a:ext cx="3400023" cy="1009377"/>
            <a:chOff x="4015308" y="695617"/>
            <a:chExt cx="4533364" cy="1345836"/>
          </a:xfrm>
        </p:grpSpPr>
        <p:sp>
          <p:nvSpPr>
            <p:cNvPr id="6" name="Cloud Callout 5"/>
            <p:cNvSpPr/>
            <p:nvPr/>
          </p:nvSpPr>
          <p:spPr>
            <a:xfrm>
              <a:off x="4015308" y="695617"/>
              <a:ext cx="4533364" cy="1345836"/>
            </a:xfrm>
            <a:prstGeom prst="cloudCallout">
              <a:avLst/>
            </a:prstGeom>
            <a:noFill/>
            <a:ln>
              <a:solidFill>
                <a:srgbClr val="FF0000"/>
              </a:solidFill>
              <a:prstDash val="sysDot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90185" y="953037"/>
              <a:ext cx="222967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 err="1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3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3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ound Diagonal Corner Rectangle 3"/>
          <p:cNvSpPr/>
          <p:nvPr/>
        </p:nvSpPr>
        <p:spPr>
          <a:xfrm>
            <a:off x="969817" y="3588326"/>
            <a:ext cx="7481453" cy="220287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1"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বৈচিত্র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1"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।”</a:t>
            </a:r>
            <a:endParaRPr lang="en-US" sz="10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3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9" y="330314"/>
            <a:ext cx="8859162" cy="49067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" y="1276451"/>
            <a:ext cx="2789985" cy="2789985"/>
          </a:xfrm>
          <a:prstGeom prst="rect">
            <a:avLst/>
          </a:prstGeom>
        </p:spPr>
      </p:pic>
      <p:sp>
        <p:nvSpPr>
          <p:cNvPr id="7" name="Hexagon 6"/>
          <p:cNvSpPr/>
          <p:nvPr/>
        </p:nvSpPr>
        <p:spPr>
          <a:xfrm>
            <a:off x="2147454" y="5428085"/>
            <a:ext cx="1219201" cy="983672"/>
          </a:xfrm>
          <a:prstGeom prst="hexagon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366655" y="5414229"/>
            <a:ext cx="1136072" cy="997528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7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516582" y="5364289"/>
            <a:ext cx="1108363" cy="1097408"/>
          </a:xfrm>
          <a:prstGeom prst="hexag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5421157"/>
            <a:ext cx="1205346" cy="997527"/>
          </a:xfrm>
          <a:prstGeom prst="hexagon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36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92731"/>
              </p:ext>
            </p:extLst>
          </p:nvPr>
        </p:nvGraphicFramePr>
        <p:xfrm>
          <a:off x="4114800" y="3208338"/>
          <a:ext cx="91281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Packager Shell Object" showAsIcon="1" r:id="rId3" imgW="912240" imgH="440280" progId="Package">
                  <p:embed/>
                </p:oleObj>
              </mc:Choice>
              <mc:Fallback>
                <p:oleObj name="Packager Shell Object" showAsIcon="1" r:id="rId3" imgW="9122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208338"/>
                        <a:ext cx="91281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 Diagonal Corner Rectangle 9"/>
          <p:cNvSpPr/>
          <p:nvPr/>
        </p:nvSpPr>
        <p:spPr>
          <a:xfrm>
            <a:off x="1307126" y="769456"/>
            <a:ext cx="6528160" cy="872836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297133" y="767954"/>
            <a:ext cx="6528160" cy="872836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317119" y="762302"/>
            <a:ext cx="6528160" cy="872836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722168" y="756030"/>
            <a:ext cx="7400997" cy="124258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722167" y="756030"/>
            <a:ext cx="7400998" cy="124258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9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6281" y="3748161"/>
            <a:ext cx="132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6" y="658752"/>
            <a:ext cx="3324512" cy="3551074"/>
          </a:xfrm>
          <a:prstGeom prst="rect">
            <a:avLst/>
          </a:prstGeom>
          <a:ln w="28575">
            <a:noFill/>
          </a:ln>
          <a:effectLst>
            <a:softEdge rad="317500"/>
          </a:effectLst>
        </p:spPr>
      </p:pic>
      <p:sp>
        <p:nvSpPr>
          <p:cNvPr id="13" name="Horizontal Scroll 12"/>
          <p:cNvSpPr/>
          <p:nvPr/>
        </p:nvSpPr>
        <p:spPr>
          <a:xfrm>
            <a:off x="346925" y="2576606"/>
            <a:ext cx="5097911" cy="1976097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জসীমউদ্‌দীন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90341" y="1769094"/>
            <a:ext cx="3735940" cy="87479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5619782" y="4209826"/>
            <a:ext cx="2637528" cy="248053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52965" y="4343730"/>
            <a:ext cx="2854036" cy="251427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2660073" y="1427018"/>
            <a:ext cx="3422073" cy="595745"/>
          </a:xfrm>
          <a:prstGeom prst="flowChartDecision">
            <a:avLst/>
          </a:prstGeom>
          <a:solidFill>
            <a:schemeClr val="bg1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74073" y="2230583"/>
            <a:ext cx="8478982" cy="4336472"/>
          </a:xfrm>
          <a:prstGeom prst="round2DiagRect">
            <a:avLst>
              <a:gd name="adj1" fmla="val 16667"/>
              <a:gd name="adj2" fmla="val 3961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i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i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i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জসীমউদ্‌দীনের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দুলাল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শীর্ষে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বেতসবন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পান্থ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দস্যি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ধল-দীঘি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বুড়াতে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কুন্তল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ফুলেরবাসে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কুহেলী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অন্বেষণ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নয়নাভিরাম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794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066045"/>
              </p:ext>
            </p:extLst>
          </p:nvPr>
        </p:nvGraphicFramePr>
        <p:xfrm>
          <a:off x="352893" y="353078"/>
          <a:ext cx="8610998" cy="610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23455" y="471055"/>
            <a:ext cx="2410692" cy="1629801"/>
            <a:chOff x="623455" y="457201"/>
            <a:chExt cx="2410692" cy="1629801"/>
          </a:xfrm>
        </p:grpSpPr>
        <p:sp>
          <p:nvSpPr>
            <p:cNvPr id="4" name="Rounded Rectangle 3"/>
            <p:cNvSpPr/>
            <p:nvPr/>
          </p:nvSpPr>
          <p:spPr>
            <a:xfrm>
              <a:off x="623455" y="1726784"/>
              <a:ext cx="2410692" cy="36021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পল্লি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জসীমউদ্‌দীন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23455" y="457201"/>
              <a:ext cx="2410692" cy="1345570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304709" y="332513"/>
            <a:ext cx="3103417" cy="5264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6FC368-76F3-4898-90A4-4B8DB87CB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AA6FC368-76F3-4898-90A4-4B8DB87CB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F4C7DE-6F88-4620-A8AF-82C7EB49E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2F4C7DE-6F88-4620-A8AF-82C7EB49E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1F68BF-E03D-497F-B70E-7C580F057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481F68BF-E03D-497F-B70E-7C580F057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18B8C1-99DB-4C78-8821-B681F278A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8418B8C1-99DB-4C78-8821-B681F278A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414BCD-9BCC-4EC2-967D-9EA09EA56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9D414BCD-9BCC-4EC2-967D-9EA09EA56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26E86A-8D84-4FC0-BA6E-A1B3BCB26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9A26E86A-8D84-4FC0-BA6E-A1B3BCB26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F37F2D-269D-41E1-83A9-929AE353A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17F37F2D-269D-41E1-83A9-929AE353A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C0E5F-7985-4F41-B95E-E2455FCBA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472C0E5F-7985-4F41-B95E-E2455FCBA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D291E8-98E9-4848-821B-573A7100D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E1D291E8-98E9-4848-821B-573A7100D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970D67-58D8-4E86-A1C6-57352B4AF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FF970D67-58D8-4E86-A1C6-57352B4AF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1D9C37-0FF8-44DB-B4E0-C295AD71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CE1D9C37-0FF8-44DB-B4E0-C295AD717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DE2F2D-69A9-4F48-AC21-E50775B0B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A6DE2F2D-69A9-4F48-AC21-E50775B0B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3233AB-453E-4D43-895C-F3F38F047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7" dur="2000"/>
                                        <p:tgtEl>
                                          <p:spTgt spid="3">
                                            <p:graphicEl>
                                              <a:dgm id="{3D3233AB-453E-4D43-895C-F3F38F047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D669C7-C345-4B88-B65F-BADD3B598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2" dur="2000"/>
                                        <p:tgtEl>
                                          <p:spTgt spid="3">
                                            <p:graphicEl>
                                              <a:dgm id="{24D669C7-C345-4B88-B65F-BADD3B598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55A104-26E5-437D-B080-DE75AFB5E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7" dur="2000"/>
                                        <p:tgtEl>
                                          <p:spTgt spid="3">
                                            <p:graphicEl>
                                              <a:dgm id="{5955A104-26E5-437D-B080-DE75AFB5E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7B6C1A-3C02-454C-A637-7C34A4AAD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2" dur="2000"/>
                                        <p:tgtEl>
                                          <p:spTgt spid="3">
                                            <p:graphicEl>
                                              <a:dgm id="{957B6C1A-3C02-454C-A637-7C34A4AAD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054EC-0F02-4774-B72F-CF425125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7" dur="2000"/>
                                        <p:tgtEl>
                                          <p:spTgt spid="3">
                                            <p:graphicEl>
                                              <a:dgm id="{1E9054EC-0F02-4774-B72F-CF425125E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5431352" y="328647"/>
            <a:ext cx="3564030" cy="1638699"/>
          </a:xfrm>
          <a:prstGeom prst="irregularSeal1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163429" y="4959927"/>
            <a:ext cx="6862855" cy="1399309"/>
          </a:xfrm>
          <a:prstGeom prst="frame">
            <a:avLst>
              <a:gd name="adj1" fmla="val 555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জসীমউদ্‌দীনের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59021" y="1967346"/>
            <a:ext cx="2871672" cy="287167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2 0.00093 L -0.25382 -0.0006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73323" y="1789630"/>
            <a:ext cx="34868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আদরের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পল্লীর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অকৃতিম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দুলাল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সম্বোধন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0843" y="3801817"/>
            <a:ext cx="15231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উপরে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9578" y="479352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3325" y="5297328"/>
            <a:ext cx="9348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NikoshBAN" pitchFamily="2" charset="0"/>
                <a:cs typeface="NikoshBAN" pitchFamily="2" charset="0"/>
              </a:rPr>
              <a:t>বেতবন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9551" y="1519852"/>
            <a:ext cx="4870248" cy="1571415"/>
            <a:chOff x="319551" y="1519852"/>
            <a:chExt cx="4870248" cy="1571415"/>
          </a:xfrm>
        </p:grpSpPr>
        <p:sp>
          <p:nvSpPr>
            <p:cNvPr id="10" name="TextBox 9"/>
            <p:cNvSpPr txBox="1"/>
            <p:nvPr/>
          </p:nvSpPr>
          <p:spPr>
            <a:xfrm>
              <a:off x="319551" y="2186819"/>
              <a:ext cx="1293944" cy="5078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en-US" sz="2700" dirty="0" err="1">
                  <a:latin typeface="NikoshBAN" pitchFamily="2" charset="0"/>
                  <a:cs typeface="NikoshBAN" pitchFamily="2" charset="0"/>
                </a:rPr>
                <a:t>পল্লী-দুলাল</a:t>
              </a:r>
              <a:endParaRPr lang="en-US" sz="27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Equal 13"/>
            <p:cNvSpPr/>
            <p:nvPr/>
          </p:nvSpPr>
          <p:spPr>
            <a:xfrm>
              <a:off x="4503999" y="2236359"/>
              <a:ext cx="685800" cy="491935"/>
            </a:xfrm>
            <a:prstGeom prst="mathEqual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44175" y="1519852"/>
              <a:ext cx="2552369" cy="1571415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7315" y="4851702"/>
            <a:ext cx="4782484" cy="1407790"/>
            <a:chOff x="407315" y="4851702"/>
            <a:chExt cx="4782484" cy="1407790"/>
          </a:xfrm>
        </p:grpSpPr>
        <p:sp>
          <p:nvSpPr>
            <p:cNvPr id="5" name="TextBox 4"/>
            <p:cNvSpPr txBox="1"/>
            <p:nvPr/>
          </p:nvSpPr>
          <p:spPr>
            <a:xfrm>
              <a:off x="407315" y="5313224"/>
              <a:ext cx="1191352" cy="5078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en-US" sz="2700" dirty="0" err="1" smtClean="0">
                  <a:latin typeface="NikoshBAN" pitchFamily="2" charset="0"/>
                  <a:cs typeface="NikoshBAN" pitchFamily="2" charset="0"/>
                </a:rPr>
                <a:t>বেতস</a:t>
              </a:r>
              <a:r>
                <a:rPr lang="en-US" sz="27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700" dirty="0" err="1" smtClean="0">
                  <a:latin typeface="NikoshBAN" pitchFamily="2" charset="0"/>
                  <a:cs typeface="NikoshBAN" pitchFamily="2" charset="0"/>
                </a:rPr>
                <a:t>বন</a:t>
              </a:r>
              <a:endParaRPr lang="en-US" sz="27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Equal 12"/>
            <p:cNvSpPr/>
            <p:nvPr/>
          </p:nvSpPr>
          <p:spPr>
            <a:xfrm>
              <a:off x="4503999" y="5313224"/>
              <a:ext cx="685800" cy="491935"/>
            </a:xfrm>
            <a:prstGeom prst="mathEqual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744175" y="4851702"/>
              <a:ext cx="2552369" cy="140779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7315" y="3216107"/>
            <a:ext cx="4755168" cy="1474263"/>
            <a:chOff x="407315" y="3216107"/>
            <a:chExt cx="4755168" cy="1474263"/>
          </a:xfrm>
        </p:grpSpPr>
        <p:sp>
          <p:nvSpPr>
            <p:cNvPr id="3" name="TextBox 2"/>
            <p:cNvSpPr txBox="1"/>
            <p:nvPr/>
          </p:nvSpPr>
          <p:spPr>
            <a:xfrm>
              <a:off x="407315" y="3801818"/>
              <a:ext cx="704039" cy="5078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en-US" sz="2700" dirty="0" err="1">
                  <a:latin typeface="NikoshBAN" pitchFamily="2" charset="0"/>
                  <a:cs typeface="NikoshBAN" pitchFamily="2" charset="0"/>
                </a:rPr>
                <a:t>শীর্ষে</a:t>
              </a:r>
              <a:endParaRPr lang="en-US" sz="27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Equal 14"/>
            <p:cNvSpPr/>
            <p:nvPr/>
          </p:nvSpPr>
          <p:spPr>
            <a:xfrm>
              <a:off x="4476683" y="3830440"/>
              <a:ext cx="685800" cy="491935"/>
            </a:xfrm>
            <a:prstGeom prst="mathEqual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744175" y="3216107"/>
              <a:ext cx="2552370" cy="1474263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295377" y="412684"/>
            <a:ext cx="8362612" cy="740664"/>
          </a:xfrm>
          <a:prstGeom prst="wedgeRoundRectCallout">
            <a:avLst>
              <a:gd name="adj1" fmla="val 20930"/>
              <a:gd name="adj2" fmla="val 1090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4552" y="5435690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1979" y="2836318"/>
            <a:ext cx="2286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দুষ্ট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দুরন্ত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1289" y="4913587"/>
            <a:ext cx="2167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মস্ত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দীঘি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9510" y="1296297"/>
            <a:ext cx="9557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পথ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993" y="883249"/>
            <a:ext cx="5175714" cy="1533982"/>
            <a:chOff x="557993" y="883249"/>
            <a:chExt cx="5175714" cy="1533982"/>
          </a:xfrm>
        </p:grpSpPr>
        <p:sp>
          <p:nvSpPr>
            <p:cNvPr id="10" name="Rectangle 9"/>
            <p:cNvSpPr/>
            <p:nvPr/>
          </p:nvSpPr>
          <p:spPr>
            <a:xfrm>
              <a:off x="557993" y="1296297"/>
              <a:ext cx="681597" cy="70788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পন্থ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Equal 13"/>
            <p:cNvSpPr/>
            <p:nvPr/>
          </p:nvSpPr>
          <p:spPr>
            <a:xfrm>
              <a:off x="5047907" y="1299168"/>
              <a:ext cx="685800" cy="685800"/>
            </a:xfrm>
            <a:prstGeom prst="math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46409" y="883249"/>
              <a:ext cx="2511403" cy="1533982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5710" y="4490985"/>
            <a:ext cx="5427997" cy="1495898"/>
            <a:chOff x="305710" y="4490985"/>
            <a:chExt cx="5427997" cy="1495898"/>
          </a:xfrm>
        </p:grpSpPr>
        <p:sp>
          <p:nvSpPr>
            <p:cNvPr id="12" name="Rounded Rectangle 11"/>
            <p:cNvSpPr/>
            <p:nvPr/>
          </p:nvSpPr>
          <p:spPr>
            <a:xfrm>
              <a:off x="1900532" y="4490985"/>
              <a:ext cx="2511403" cy="1495898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710" y="4897564"/>
              <a:ext cx="15231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ধল-দীঘি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Equal 28"/>
            <p:cNvSpPr/>
            <p:nvPr/>
          </p:nvSpPr>
          <p:spPr>
            <a:xfrm>
              <a:off x="5047907" y="4935673"/>
              <a:ext cx="685800" cy="685800"/>
            </a:xfrm>
            <a:prstGeom prst="math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6239" y="2662987"/>
            <a:ext cx="5257468" cy="1583075"/>
            <a:chOff x="476239" y="2662987"/>
            <a:chExt cx="5257468" cy="1583075"/>
          </a:xfrm>
        </p:grpSpPr>
        <p:sp>
          <p:nvSpPr>
            <p:cNvPr id="17" name="Rounded Rectangle 16"/>
            <p:cNvSpPr/>
            <p:nvPr/>
          </p:nvSpPr>
          <p:spPr>
            <a:xfrm>
              <a:off x="1879621" y="2662987"/>
              <a:ext cx="2478508" cy="1583075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6239" y="3118549"/>
              <a:ext cx="845103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দস্যি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Equal 32"/>
            <p:cNvSpPr/>
            <p:nvPr/>
          </p:nvSpPr>
          <p:spPr>
            <a:xfrm>
              <a:off x="5047907" y="3098814"/>
              <a:ext cx="685800" cy="685800"/>
            </a:xfrm>
            <a:prstGeom prst="math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1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</TotalTime>
  <Words>947</Words>
  <Application>Microsoft Office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ABZ</dc:creator>
  <cp:lastModifiedBy>Windows User</cp:lastModifiedBy>
  <cp:revision>289</cp:revision>
  <dcterms:created xsi:type="dcterms:W3CDTF">2013-02-03T21:05:30Z</dcterms:created>
  <dcterms:modified xsi:type="dcterms:W3CDTF">2021-07-03T15:53:45Z</dcterms:modified>
</cp:coreProperties>
</file>