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C7968-F531-4F6A-BADC-887ED1F2104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1FC9D-116A-4388-B201-24D19792F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1FC9D-116A-4388-B201-24D19792FD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5CD5-5B9F-4481-9FFD-F8357D66DAB1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A0C-A67B-41C3-9A12-5F5F1C80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8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5CD5-5B9F-4481-9FFD-F8357D66DAB1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A0C-A67B-41C3-9A12-5F5F1C80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3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5CD5-5B9F-4481-9FFD-F8357D66DAB1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A0C-A67B-41C3-9A12-5F5F1C80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5CD5-5B9F-4481-9FFD-F8357D66DAB1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A0C-A67B-41C3-9A12-5F5F1C80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5CD5-5B9F-4481-9FFD-F8357D66DAB1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A0C-A67B-41C3-9A12-5F5F1C80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1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5CD5-5B9F-4481-9FFD-F8357D66DAB1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A0C-A67B-41C3-9A12-5F5F1C80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8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5CD5-5B9F-4481-9FFD-F8357D66DAB1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A0C-A67B-41C3-9A12-5F5F1C80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5CD5-5B9F-4481-9FFD-F8357D66DAB1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A0C-A67B-41C3-9A12-5F5F1C80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6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5CD5-5B9F-4481-9FFD-F8357D66DAB1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A0C-A67B-41C3-9A12-5F5F1C80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5CD5-5B9F-4481-9FFD-F8357D66DAB1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A0C-A67B-41C3-9A12-5F5F1C80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5CD5-5B9F-4481-9FFD-F8357D66DAB1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BCA0C-A67B-41C3-9A12-5F5F1C80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5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5CD5-5B9F-4481-9FFD-F8357D66DAB1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BCA0C-A67B-41C3-9A12-5F5F1C80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gif"/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49.jpg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82433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330" y="0"/>
              <a:ext cx="636767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66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23" y="286603"/>
            <a:ext cx="406703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আবাসস্থল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1063" y="4736610"/>
            <a:ext cx="80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9033" y="4695387"/>
            <a:ext cx="118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3285" y="5283480"/>
            <a:ext cx="545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জাতীয় উদ্ভিদ কোথায় জন্মে?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1717" y="5202430"/>
            <a:ext cx="6721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 ও ফার্ণ জাতীয় উদ্ভিদ ছায়াযুক্ত,স্যাঁতস্যাঁতে জায়গায় জন্মে।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7" y="1216448"/>
            <a:ext cx="5207900" cy="3470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" y="1216449"/>
            <a:ext cx="5158854" cy="3470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180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514" y="122830"/>
            <a:ext cx="361665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আবাসস্থল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5305" y="5254389"/>
            <a:ext cx="6546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কোন কোন উদ্ভিদ পানিতে জন্মে।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যেমনঃকচুরিপানা ও শাপলা।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29" y="1496135"/>
            <a:ext cx="5380432" cy="3471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7" y="1496134"/>
            <a:ext cx="5350988" cy="3471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0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0574" y="1014240"/>
            <a:ext cx="4835508" cy="3676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44" y="1014240"/>
            <a:ext cx="4990817" cy="3676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0516" y="172697"/>
            <a:ext cx="325236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আবাসস্থল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4406" y="4677648"/>
            <a:ext cx="2187843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কলমি শাক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6641" y="4753421"/>
            <a:ext cx="1597344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হেলেঞ্চা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5087" y="5831900"/>
            <a:ext cx="504022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ধরণের উদ্ভিদ কোথায় জন্মে।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8088" y="5340668"/>
            <a:ext cx="754536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কলমি,হেলেঞ্ছা ইত্যাদি উদ্ভিদ মাটি ও পানি উভয় পরিবেশে জন্মে।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3" y="627057"/>
            <a:ext cx="172122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1457" y="350059"/>
            <a:ext cx="718072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খাতায় নিচের ছকের মতো একটি ছক তৈরি করে তা পূরণ করঃ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17211"/>
              </p:ext>
            </p:extLst>
          </p:nvPr>
        </p:nvGraphicFramePr>
        <p:xfrm>
          <a:off x="2342630" y="1686312"/>
          <a:ext cx="8128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 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আবাসস্থলের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কচুরিপানা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মস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হেলেঞ্চা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6553"/>
            <a:ext cx="5143500" cy="1281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5576553"/>
            <a:ext cx="7048501" cy="12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72" y="270456"/>
            <a:ext cx="340002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আবাসস্থল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2563" y="5590044"/>
            <a:ext cx="5087156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লবনাক্ত মাটিতে জন্মে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2680" y="5548030"/>
            <a:ext cx="6078828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তোমাদের পরিচিত গাছ না।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5116" y="5560924"/>
            <a:ext cx="8757634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হলো এমন একটি লবনাক্ত মাটির পরিবেশ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9057" y="471597"/>
            <a:ext cx="273032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448" y="5502684"/>
            <a:ext cx="11153104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পরিবেশে যে সকল উদ্ভিদ জন্মে তা অন্য পরিবেশের উদ্ভিদ থেকে ভিন।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5539" y="5531804"/>
            <a:ext cx="7445969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 গ্রহণের জন্য এদের শ্বাসমূল রয়েছে।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2" y="1588507"/>
            <a:ext cx="5197545" cy="3102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41" y="1588507"/>
            <a:ext cx="5252901" cy="3102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65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7" y="1457740"/>
            <a:ext cx="3511052" cy="2517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" b="5717"/>
          <a:stretch/>
        </p:blipFill>
        <p:spPr>
          <a:xfrm>
            <a:off x="4219303" y="1457739"/>
            <a:ext cx="3804159" cy="2517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20" y="1457740"/>
            <a:ext cx="3378984" cy="25179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351722" y="4134678"/>
            <a:ext cx="1577008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2296" y="4177461"/>
            <a:ext cx="120594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1809" y="4134678"/>
            <a:ext cx="1577008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কেওড়া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730" y="5473147"/>
            <a:ext cx="6306116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সুন্দরী,গরান,কেওড়া লবণাক্ত অঞ্চলের উদ্ভিদ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791" y="225288"/>
            <a:ext cx="3578087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আবাসস্থল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2895" y="5234610"/>
            <a:ext cx="739471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উদ্ভিদ আবার বড় বড় উদ্ভিদের উপর  জন্মে।যেমনঃস্বর্ণলতা,রাস্না।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7" y="1338822"/>
            <a:ext cx="4692547" cy="32369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52" y="1338823"/>
            <a:ext cx="4838078" cy="32369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222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018" y="194509"/>
            <a:ext cx="2756452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51654" y="1746966"/>
            <a:ext cx="8150087" cy="4905627"/>
            <a:chOff x="2597427" y="1415661"/>
            <a:chExt cx="8150087" cy="49056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427" y="1415661"/>
              <a:ext cx="8150087" cy="49056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478" y="1415661"/>
              <a:ext cx="3687666" cy="245397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451654" y="1001515"/>
            <a:ext cx="879809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দেখানো পরিবেশের উদ্ভিদের ২টি বৈশিষ্ট লিখ?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00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0" y="1107934"/>
            <a:ext cx="4744847" cy="4326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23" y="1199374"/>
            <a:ext cx="4845373" cy="4326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0" y="5905500"/>
            <a:ext cx="12191999" cy="952500"/>
            <a:chOff x="0" y="5905500"/>
            <a:chExt cx="12191999" cy="952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05500"/>
              <a:ext cx="5155096" cy="952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330" y="5905500"/>
              <a:ext cx="7129669" cy="9525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260575" y="173701"/>
            <a:ext cx="386452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স্থাপন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26" y="1489166"/>
            <a:ext cx="1306286" cy="39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4068" y="497980"/>
            <a:ext cx="246888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29246" y="1632857"/>
            <a:ext cx="8712926" cy="1938992"/>
            <a:chOff x="2351314" y="1887086"/>
            <a:chExt cx="8712926" cy="1934913"/>
          </a:xfrm>
        </p:grpSpPr>
        <p:sp>
          <p:nvSpPr>
            <p:cNvPr id="3" name="TextBox 2"/>
            <p:cNvSpPr txBox="1"/>
            <p:nvPr/>
          </p:nvSpPr>
          <p:spPr>
            <a:xfrm>
              <a:off x="2351314" y="1887086"/>
              <a:ext cx="8712926" cy="19349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আবাসস্থল বলতে কী বুঝায়?</a:t>
              </a: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উদ্ভিদের আবাসস্থল কী কী?</a:t>
              </a: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শ্বাসমূলযুক্ত উদ্ভিদ কোন পরিবেশে জন্মায়?এ জাতীয় ৩টি উদ্ভিদের নাম লিখ। </a:t>
              </a:r>
            </a:p>
            <a:p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455817" y="2116183"/>
              <a:ext cx="169817" cy="16981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Oval 4"/>
            <p:cNvSpPr/>
            <p:nvPr/>
          </p:nvSpPr>
          <p:spPr>
            <a:xfrm>
              <a:off x="2455815" y="2688319"/>
              <a:ext cx="169817" cy="16981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Oval 5"/>
            <p:cNvSpPr/>
            <p:nvPr/>
          </p:nvSpPr>
          <p:spPr>
            <a:xfrm>
              <a:off x="2455816" y="3233338"/>
              <a:ext cx="169817" cy="16981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7426" y="5815348"/>
            <a:ext cx="11925837" cy="952500"/>
            <a:chOff x="0" y="5905500"/>
            <a:chExt cx="12192000" cy="9525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05500"/>
              <a:ext cx="6259132" cy="9525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132" y="5905500"/>
              <a:ext cx="5932868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6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46" y="3382919"/>
            <a:ext cx="12303445" cy="392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306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24" y="18884"/>
            <a:ext cx="939455" cy="965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3794" r="45062" b="24132"/>
          <a:stretch/>
        </p:blipFill>
        <p:spPr>
          <a:xfrm>
            <a:off x="960764" y="5454864"/>
            <a:ext cx="954155" cy="95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17" y="684565"/>
            <a:ext cx="3033918" cy="27489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86" y="5415676"/>
            <a:ext cx="939300" cy="939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37" y="3060229"/>
            <a:ext cx="12235837" cy="239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46" y="4885689"/>
            <a:ext cx="860980" cy="90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2" y="5970718"/>
            <a:ext cx="1296151" cy="100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38" y="6279255"/>
            <a:ext cx="3466217" cy="925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15" y="6212430"/>
            <a:ext cx="1296151" cy="100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67" y="5807091"/>
            <a:ext cx="601301" cy="46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33" y="6539286"/>
            <a:ext cx="943349" cy="73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TextBox 37"/>
          <p:cNvSpPr txBox="1"/>
          <p:nvPr/>
        </p:nvSpPr>
        <p:spPr>
          <a:xfrm>
            <a:off x="1696846" y="18884"/>
            <a:ext cx="8274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91" y="487834"/>
            <a:ext cx="3033918" cy="27489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09" y="5129805"/>
            <a:ext cx="5550927" cy="23343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7" r="15505"/>
          <a:stretch/>
        </p:blipFill>
        <p:spPr>
          <a:xfrm>
            <a:off x="9226405" y="6225522"/>
            <a:ext cx="1005985" cy="49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38" y="5987219"/>
            <a:ext cx="943105" cy="8497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7" r="15505"/>
          <a:stretch/>
        </p:blipFill>
        <p:spPr>
          <a:xfrm>
            <a:off x="4932635" y="6133549"/>
            <a:ext cx="1005985" cy="49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7" r="15505"/>
          <a:stretch/>
        </p:blipFill>
        <p:spPr>
          <a:xfrm>
            <a:off x="1753821" y="5834610"/>
            <a:ext cx="1005985" cy="49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7" r="15505"/>
          <a:stretch/>
        </p:blipFill>
        <p:spPr>
          <a:xfrm>
            <a:off x="42738" y="5941532"/>
            <a:ext cx="1005985" cy="49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2185" y="4641174"/>
            <a:ext cx="3156873" cy="23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3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0.01342 L 1.03789 0.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27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512904"/>
            <a:ext cx="12146923" cy="1345096"/>
            <a:chOff x="0" y="5905500"/>
            <a:chExt cx="12146923" cy="952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05500"/>
              <a:ext cx="6220496" cy="952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419" y="5905500"/>
              <a:ext cx="5971504" cy="9525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834504" y="2788250"/>
            <a:ext cx="9169758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আবাসস্থল কি?তোমার নিকট পরিবেশ থেকে ৪টি ভিন্ন আবাসস্থলের উদ্ভিদের বৈশিষ্ট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19" y="614269"/>
            <a:ext cx="3200400" cy="1428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96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7521" y="2146764"/>
            <a:ext cx="4889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43" y="1157151"/>
            <a:ext cx="1180419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5" y="323811"/>
            <a:ext cx="4185420" cy="3076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90" y="4008812"/>
            <a:ext cx="557335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32" y="4283865"/>
            <a:ext cx="1924050" cy="1733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836" y="3460189"/>
            <a:ext cx="3829389" cy="307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9500" y="2783761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অধ্যায়ঃ২(উদ্ভিদ ও প্রাণী)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পাঠঃপরিবেশে উদ্ভিদ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98" y="1637231"/>
            <a:ext cx="2014811" cy="34548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361" y="456177"/>
            <a:ext cx="2249941" cy="2063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8336" y="2909703"/>
            <a:ext cx="47287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সরঃপ্রাঃবিঃ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শাহ্‌রাস্তি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270" y="5218027"/>
            <a:ext cx="11926956" cy="1639973"/>
            <a:chOff x="27486" y="5218027"/>
            <a:chExt cx="12164514" cy="16399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6" y="5218027"/>
              <a:ext cx="6007554" cy="16399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338" y="5218027"/>
              <a:ext cx="6168662" cy="1639973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55" y="514765"/>
            <a:ext cx="2032915" cy="228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8" y="3287726"/>
            <a:ext cx="4831308" cy="2389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25" y="361525"/>
            <a:ext cx="4869837" cy="2559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24" y="3225935"/>
            <a:ext cx="4869837" cy="2451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6207" y="361525"/>
            <a:ext cx="4831308" cy="2666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67283" y="5868535"/>
            <a:ext cx="458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8226" y="5893052"/>
            <a:ext cx="297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উদ্ভিদ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773" y="5616052"/>
            <a:ext cx="6318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নিকট পরিবেশে এমন অনেক ধরণের উদ্ভিদ আমরা দেখতে পাই</a:t>
            </a:r>
          </a:p>
        </p:txBody>
      </p:sp>
    </p:spTree>
    <p:extLst>
      <p:ext uri="{BB962C8B-B14F-4D97-AF65-F5344CB8AC3E}">
        <p14:creationId xmlns:p14="http://schemas.microsoft.com/office/powerpoint/2010/main" val="36748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2305615"/>
            <a:ext cx="5945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</a:p>
          <a:p>
            <a:r>
              <a:rPr lang="bn-I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 উদ্ভিদ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357" y="396255"/>
            <a:ext cx="236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089" y="1460309"/>
            <a:ext cx="8229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১বিভিন্ন উদ্ভিদ বিভিন্ন পরিবেশে জন্মায় তা বর্ণণা করতে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বিভিন্ন উদ্ভিদের বিভিন্ন পরিবেশ প্রয়োজন তা বলতে পারবে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৩বিভিন্ন পরিবেশে যে সকল উদ্ভিদ জন্মে সেগুলো শনাক্ত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848350"/>
            <a:ext cx="12192000" cy="1009650"/>
            <a:chOff x="0" y="5848350"/>
            <a:chExt cx="12192000" cy="10096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48350"/>
              <a:ext cx="4432179" cy="10096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179" y="5848350"/>
              <a:ext cx="4524375" cy="10096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563" y="5848350"/>
              <a:ext cx="3383437" cy="1009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0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46" y="1113004"/>
            <a:ext cx="4213250" cy="3363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6" y="1113004"/>
            <a:ext cx="3698542" cy="3363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7" y="1113004"/>
            <a:ext cx="3726579" cy="3363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258102" y="180070"/>
            <a:ext cx="3998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ছবি গুলো দেখ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0023" y="5515994"/>
            <a:ext cx="743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যেখানে জন্মে সেটাই উদ্ভিদের আবাসস্থল।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7920" y="5441981"/>
            <a:ext cx="504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বিভিন্ন স্থানে জন্মে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5469" y="4560151"/>
            <a:ext cx="21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গাছ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1774" y="4636170"/>
            <a:ext cx="21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8119" y="4653886"/>
            <a:ext cx="21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কলমি শাক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3034" y="5498278"/>
            <a:ext cx="831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উদ্ভিদ মাটিতে কিছু উদ্ভিদ পানিতে জন্মে।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0023" y="5515994"/>
            <a:ext cx="699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উদ্ভিদ মাটি ও পানি উভয় পরিবেশেই জন্মে।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822"/>
            <a:ext cx="2628900" cy="2162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4743413"/>
            <a:ext cx="2543175" cy="2066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26" y="4743412"/>
            <a:ext cx="2255813" cy="2066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4695825"/>
            <a:ext cx="211455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74" y="4719617"/>
            <a:ext cx="2587576" cy="2090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0155" y="139603"/>
            <a:ext cx="632042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কোথায় কোথায় জন্মে?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866" y="369052"/>
            <a:ext cx="119673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814" y="1174550"/>
            <a:ext cx="230647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হবে?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362280"/>
              </p:ext>
            </p:extLst>
          </p:nvPr>
        </p:nvGraphicFramePr>
        <p:xfrm>
          <a:off x="2959832" y="1843058"/>
          <a:ext cx="8128000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/>
                <a:gridCol w="4064000"/>
              </a:tblGrid>
              <a:tr h="599136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দেখেছি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37879" y="891654"/>
            <a:ext cx="7061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তোমার খাতায় নিচের ছকেরমত একটি ছক তৈরি কর এবং নিচের ছবি গুলো পর্যবেক্ষণ করে ছকটি পূরণ করঃ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9476" y="4234157"/>
            <a:ext cx="7061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কাজটি নিয়ে সহপাঠীদের সাথে আলোচনা কর।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48" y="1722651"/>
            <a:ext cx="532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898" y="109182"/>
            <a:ext cx="3616655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আবাসস্থল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788" y="1230713"/>
            <a:ext cx="3579766" cy="3794415"/>
            <a:chOff x="350788" y="1230713"/>
            <a:chExt cx="3579766" cy="37944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88" y="1230713"/>
              <a:ext cx="3579766" cy="327304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471931" y="4625018"/>
              <a:ext cx="16650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 গাছ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80721" y="1230713"/>
            <a:ext cx="3734903" cy="3794414"/>
            <a:chOff x="4280721" y="1230713"/>
            <a:chExt cx="3734903" cy="37944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721" y="1230713"/>
              <a:ext cx="3734903" cy="327304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5379544" y="4625017"/>
              <a:ext cx="16650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জাম গাছ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65791" y="1230713"/>
            <a:ext cx="3507761" cy="3794413"/>
            <a:chOff x="8365791" y="1230713"/>
            <a:chExt cx="3507761" cy="3794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5791" y="1230713"/>
              <a:ext cx="3507761" cy="327304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9287157" y="4625016"/>
              <a:ext cx="24226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কাঁঠাল গাছ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07515" y="5777522"/>
            <a:ext cx="62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উদ্ভিদগুলো কেমন জায়গায় জন্মে?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5619" y="5777522"/>
            <a:ext cx="75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উদ্ভিদ প্রখর সূর্যের আলোযুক্ত স্থানে জন্মে?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392</Words>
  <Application>Microsoft Office PowerPoint</Application>
  <PresentationFormat>Custom</PresentationFormat>
  <Paragraphs>85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</dc:creator>
  <cp:lastModifiedBy>COMPUTER GARDEN</cp:lastModifiedBy>
  <cp:revision>34</cp:revision>
  <dcterms:created xsi:type="dcterms:W3CDTF">2021-06-26T05:42:19Z</dcterms:created>
  <dcterms:modified xsi:type="dcterms:W3CDTF">2021-07-03T04:34:04Z</dcterms:modified>
</cp:coreProperties>
</file>