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62" r:id="rId17"/>
    <p:sldId id="272" r:id="rId18"/>
    <p:sldId id="273" r:id="rId19"/>
    <p:sldId id="274" r:id="rId20"/>
    <p:sldId id="275" r:id="rId21"/>
  </p:sldIdLst>
  <p:sldSz cx="19010313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59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6FC"/>
    <a:srgbClr val="3404E6"/>
    <a:srgbClr val="000000"/>
    <a:srgbClr val="00FFFF"/>
    <a:srgbClr val="173143"/>
    <a:srgbClr val="FFA100"/>
    <a:srgbClr val="FFB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A301F-386C-4586-893B-05299E405D23}" v="2" dt="2019-01-15T16:47:33.8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14" y="72"/>
      </p:cViewPr>
      <p:guideLst>
        <p:guide orient="horz" pos="3368"/>
        <p:guide pos="59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16T12:45:19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5979 12874 0,'80'40'63,"-80"0"-63,40 120 0,-40-39 15,0-81 1,0 40-16,0 40 16,0-80-16,0 121 15,0-121-15,0 0 16,0 80 0,0-80-1,0 1 1,0 119-1,121-40 1,-81-80 0,-40 41-1,0-41-15,0 0 16,80 80-16,-80-80 16,40 0-16,-40 0 31,40 1-31,0 39 15,0-40 1,1 0 0,39 0 46,0 0-46,40-40-1,121 0 1,80 80-16,-80-80 16,-161 0-16,121 0 15,-161 0-15,121 0 16,-121 0 0,0 0-1,40 0-15,40 0 16,-39 0-16,39 0 15,-80 0 1,0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16T12:45:19.9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5056 13836 0,'0'-40'78,"40"-120"-78,201 79 16,120 1-16,80 80 16,-200-40-16,200 40 15,-79-160-15,79 80 16,-200 80-16,0-41 16,-41 41-1,121 0-15,-160-80 16,-1 80-16,41 0 15,-121-80-15,40 80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16T12:45:19.9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4855 18368 0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16T12:45:19.9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4936 17726 0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16T12:45:19.9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6460 16924 0,'81'0'31,"-1"0"31,-40 0-46,0 0 0,121 0-1,-121 0-15,0 40 0,40-40 16,0 41-1,-40-41 1,41 40-16,-41 40 16,80-40-16,-80-40 15,41 40 1,-1-40 0,-40 40-1,40 0-15,-40 40 16,81-39-16,-81-1 15,120-40-15,-119 40 16,-1-40 0,120 120-16,-120-120 47,121 0-32,-121 0-15,0 0 16,80 40-16,-39-40 15,39 0 1,41 0-16,-41 0 16,40 0-16,-39 0 15,39 0-15,-79 0 16,119 0-16,-160 0 16,0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16T12:45:19.9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9991 17646 0,'-160'0'78,"-81"0"-62,-80 0-16,80 0 15,-80-80-15,0 80 16,-120 0-16,200 0 16,1 0-16,39 0 15,121 0-15,39 0 16,1 0 0,0-40-1,-120 40 16,120-40-15,-41 40-16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16T12:45: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5537 16844 0,'121'-40'188,"200"40"-172,-80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16T12:45:20.0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6621 16804 0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3456-A29E-41FE-BFB7-B24F24BEE47B}" type="datetimeFigureOut">
              <a:rPr lang="cs-CZ" smtClean="0"/>
              <a:t>03.07.2021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5B543-0236-4AEE-9F15-C7CF11504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348590" y="4015728"/>
            <a:ext cx="7311070" cy="3780946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106897" y="295670"/>
            <a:ext cx="806488" cy="916196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5121063" y="7272663"/>
            <a:ext cx="13881818" cy="3420739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grpSp>
        <p:nvGrpSpPr>
          <p:cNvPr id="50" name="Group 49"/>
          <p:cNvGrpSpPr/>
          <p:nvPr/>
        </p:nvGrpSpPr>
        <p:grpSpPr>
          <a:xfrm>
            <a:off x="17828661" y="10201"/>
            <a:ext cx="1058928" cy="1111016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36432" y="4689491"/>
            <a:ext cx="19005560" cy="6003909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36432" y="5184142"/>
            <a:ext cx="19005560" cy="5275272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2369" y="1331834"/>
            <a:ext cx="2933679" cy="3651416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2674086" y="7085616"/>
            <a:ext cx="2920883" cy="3624033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821821" y="7813521"/>
            <a:ext cx="2334210" cy="2896129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34257" y="6783146"/>
            <a:ext cx="2645700" cy="3926505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4539486" y="7129667"/>
            <a:ext cx="2885379" cy="3579983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7347833" y="4515578"/>
            <a:ext cx="1606317" cy="182482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6303498" y="8344989"/>
            <a:ext cx="544566" cy="349020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sp>
        <p:nvSpPr>
          <p:cNvPr id="116" name="Freeform 115"/>
          <p:cNvSpPr/>
          <p:nvPr/>
        </p:nvSpPr>
        <p:spPr>
          <a:xfrm>
            <a:off x="-44022" y="5509908"/>
            <a:ext cx="18928375" cy="472445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7"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869964" y="4185393"/>
            <a:ext cx="3359692" cy="2629792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14294150" y="6452777"/>
            <a:ext cx="4713686" cy="4240622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7713671" y="3646382"/>
            <a:ext cx="754288" cy="836795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0785" y="257309"/>
            <a:ext cx="14595183" cy="3529006"/>
          </a:xfrm>
        </p:spPr>
        <p:txBody>
          <a:bodyPr anchor="b">
            <a:normAutofit/>
          </a:bodyPr>
          <a:lstStyle>
            <a:lvl1pPr algn="ctr">
              <a:defRPr sz="1029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6246" y="3862156"/>
            <a:ext cx="10784261" cy="276238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7484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866" indent="0" algn="ctr">
              <a:buNone/>
              <a:defRPr sz="4366"/>
            </a:lvl2pPr>
            <a:lvl3pPr marL="1425732" indent="0" algn="ctr">
              <a:buNone/>
              <a:defRPr sz="3742"/>
            </a:lvl3pPr>
            <a:lvl4pPr marL="2138599" indent="0" algn="ctr">
              <a:buNone/>
              <a:defRPr sz="3118"/>
            </a:lvl4pPr>
            <a:lvl5pPr marL="2851465" indent="0" algn="ctr">
              <a:buNone/>
              <a:defRPr sz="3118"/>
            </a:lvl5pPr>
            <a:lvl6pPr marL="3564331" indent="0" algn="ctr">
              <a:buNone/>
              <a:defRPr sz="3118"/>
            </a:lvl6pPr>
            <a:lvl7pPr marL="4277197" indent="0" algn="ctr">
              <a:buNone/>
              <a:defRPr sz="3118"/>
            </a:lvl7pPr>
            <a:lvl8pPr marL="4990064" indent="0" algn="ctr">
              <a:buNone/>
              <a:defRPr sz="3118"/>
            </a:lvl8pPr>
            <a:lvl9pPr marL="5702930" indent="0" algn="ctr">
              <a:buNone/>
              <a:defRPr sz="3118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82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4255" y="924121"/>
            <a:ext cx="4099099" cy="869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959" y="924121"/>
            <a:ext cx="12059667" cy="869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8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289" y="2316903"/>
            <a:ext cx="14257736" cy="4574399"/>
          </a:xfrm>
        </p:spPr>
        <p:txBody>
          <a:bodyPr anchor="b">
            <a:normAutofit/>
          </a:bodyPr>
          <a:lstStyle>
            <a:lvl1pPr algn="l">
              <a:defRPr sz="8108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3814" y="6944994"/>
            <a:ext cx="14257735" cy="184735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742" cap="none" baseline="0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9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3418" y="2316903"/>
            <a:ext cx="6986290" cy="6430298"/>
          </a:xfrm>
        </p:spPr>
        <p:txBody>
          <a:bodyPr>
            <a:normAutofit/>
          </a:bodyPr>
          <a:lstStyle>
            <a:lvl1pPr>
              <a:defRPr sz="3118"/>
            </a:lvl1pPr>
            <a:lvl2pPr>
              <a:defRPr sz="2807"/>
            </a:lvl2pPr>
            <a:lvl3pPr>
              <a:defRPr sz="2495"/>
            </a:lvl3pPr>
            <a:lvl4pPr>
              <a:defRPr sz="2183"/>
            </a:lvl4pPr>
            <a:lvl5pPr>
              <a:defRPr sz="2183"/>
            </a:lvl5pPr>
            <a:lvl6pPr>
              <a:defRPr sz="2807"/>
            </a:lvl6pPr>
            <a:lvl7pPr>
              <a:defRPr sz="2807"/>
            </a:lvl7pPr>
            <a:lvl8pPr>
              <a:defRPr sz="2807"/>
            </a:lvl8pPr>
            <a:lvl9pPr>
              <a:defRPr sz="2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31719" y="2316903"/>
            <a:ext cx="6986290" cy="6430298"/>
          </a:xfrm>
        </p:spPr>
        <p:txBody>
          <a:bodyPr>
            <a:normAutofit/>
          </a:bodyPr>
          <a:lstStyle>
            <a:lvl1pPr>
              <a:defRPr sz="3118"/>
            </a:lvl1pPr>
            <a:lvl2pPr>
              <a:defRPr sz="2807"/>
            </a:lvl2pPr>
            <a:lvl3pPr>
              <a:defRPr sz="2495"/>
            </a:lvl3pPr>
            <a:lvl4pPr>
              <a:defRPr sz="2183"/>
            </a:lvl4pPr>
            <a:lvl5pPr>
              <a:defRPr sz="2183"/>
            </a:lvl5pPr>
            <a:lvl6pPr>
              <a:defRPr sz="2807"/>
            </a:lvl6pPr>
            <a:lvl7pPr>
              <a:defRPr sz="2807"/>
            </a:lvl7pPr>
            <a:lvl8pPr>
              <a:defRPr sz="2807"/>
            </a:lvl8pPr>
            <a:lvl9pPr>
              <a:defRPr sz="2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3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418" y="2145569"/>
            <a:ext cx="6986290" cy="119766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118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3418" y="3343229"/>
            <a:ext cx="6986290" cy="5449122"/>
          </a:xfrm>
        </p:spPr>
        <p:txBody>
          <a:bodyPr>
            <a:normAutofit/>
          </a:bodyPr>
          <a:lstStyle>
            <a:lvl1pPr>
              <a:defRPr sz="3118"/>
            </a:lvl1pPr>
            <a:lvl2pPr>
              <a:defRPr sz="2807"/>
            </a:lvl2pPr>
            <a:lvl3pPr>
              <a:defRPr sz="2495"/>
            </a:lvl3pPr>
            <a:lvl4pPr>
              <a:defRPr sz="2183"/>
            </a:lvl4pPr>
            <a:lvl5pPr>
              <a:defRPr sz="2183"/>
            </a:lvl5pPr>
            <a:lvl6pPr>
              <a:defRPr sz="2495"/>
            </a:lvl6pPr>
            <a:lvl7pPr>
              <a:defRPr sz="2495"/>
            </a:lvl7pPr>
            <a:lvl8pPr>
              <a:defRPr sz="2495"/>
            </a:lvl8pPr>
            <a:lvl9pPr>
              <a:defRPr sz="2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31719" y="2145569"/>
            <a:ext cx="6986290" cy="119766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118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31719" y="3343229"/>
            <a:ext cx="6986290" cy="5449122"/>
          </a:xfrm>
        </p:spPr>
        <p:txBody>
          <a:bodyPr>
            <a:normAutofit/>
          </a:bodyPr>
          <a:lstStyle>
            <a:lvl1pPr>
              <a:defRPr sz="3118"/>
            </a:lvl1pPr>
            <a:lvl2pPr>
              <a:defRPr sz="2807"/>
            </a:lvl2pPr>
            <a:lvl3pPr>
              <a:defRPr sz="2495"/>
            </a:lvl3pPr>
            <a:lvl4pPr>
              <a:defRPr sz="2183"/>
            </a:lvl4pPr>
            <a:lvl5pPr>
              <a:defRPr sz="2183"/>
            </a:lvl5pPr>
            <a:lvl6pPr>
              <a:defRPr sz="2495"/>
            </a:lvl6pPr>
            <a:lvl7pPr>
              <a:defRPr sz="2495"/>
            </a:lvl7pPr>
            <a:lvl8pPr>
              <a:defRPr sz="2495"/>
            </a:lvl8pPr>
            <a:lvl9pPr>
              <a:defRPr sz="2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13477350" y="6063312"/>
            <a:ext cx="332141" cy="1561328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10572011" y="6534856"/>
            <a:ext cx="8435452" cy="4158544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95" y="7128934"/>
            <a:ext cx="17799210" cy="3564468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15174939" y="1494790"/>
            <a:ext cx="2184220" cy="6239756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6987991" y="1946886"/>
            <a:ext cx="1956534" cy="521747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14169566" y="4267656"/>
            <a:ext cx="1412997" cy="3768026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6393919" y="3802098"/>
            <a:ext cx="2315504" cy="3424023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12455340" y="4660073"/>
            <a:ext cx="3803895" cy="4794356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1" y="8079458"/>
            <a:ext cx="17406903" cy="2613941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14331858" y="7485380"/>
            <a:ext cx="4675980" cy="3248424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2476" y="5924252"/>
            <a:ext cx="6839487" cy="4809552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2807"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575745" y="789440"/>
            <a:ext cx="1392247" cy="1593206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8142994" y="614927"/>
            <a:ext cx="636446" cy="728298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36543" y="4754172"/>
            <a:ext cx="605260" cy="56862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913" y="1292433"/>
            <a:ext cx="9446766" cy="5469178"/>
          </a:xfrm>
        </p:spPr>
        <p:txBody>
          <a:bodyPr anchor="ctr">
            <a:normAutofit/>
          </a:bodyPr>
          <a:lstStyle>
            <a:lvl1pPr algn="ctr">
              <a:defRPr sz="935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5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6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928" y="1853523"/>
            <a:ext cx="4847630" cy="3564467"/>
          </a:xfrm>
        </p:spPr>
        <p:txBody>
          <a:bodyPr anchor="b">
            <a:normAutofit/>
          </a:bodyPr>
          <a:lstStyle>
            <a:lvl1pPr>
              <a:defRPr sz="53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290" y="712894"/>
            <a:ext cx="10408146" cy="9267613"/>
          </a:xfrm>
        </p:spPr>
        <p:txBody>
          <a:bodyPr>
            <a:normAutofit/>
          </a:bodyPr>
          <a:lstStyle>
            <a:lvl1pPr>
              <a:defRPr sz="3118"/>
            </a:lvl1pPr>
            <a:lvl2pPr>
              <a:defRPr sz="2807"/>
            </a:lvl2pPr>
            <a:lvl3pPr>
              <a:defRPr sz="2495"/>
            </a:lvl3pPr>
            <a:lvl4pPr>
              <a:defRPr sz="2183"/>
            </a:lvl4pPr>
            <a:lvl5pPr>
              <a:defRPr sz="2183"/>
            </a:lvl5pPr>
            <a:lvl6pPr>
              <a:defRPr sz="2183"/>
            </a:lvl6pPr>
            <a:lvl7pPr>
              <a:defRPr sz="2183"/>
            </a:lvl7pPr>
            <a:lvl8pPr>
              <a:defRPr sz="2183"/>
            </a:lvl8pPr>
            <a:lvl9pPr>
              <a:defRPr sz="21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0928" y="5417989"/>
            <a:ext cx="4847630" cy="2138680"/>
          </a:xfrm>
        </p:spPr>
        <p:txBody>
          <a:bodyPr>
            <a:normAutofit/>
          </a:bodyPr>
          <a:lstStyle>
            <a:lvl1pPr marL="0" indent="0">
              <a:spcBef>
                <a:spcPts val="1871"/>
              </a:spcBef>
              <a:buNone/>
              <a:defRPr sz="2495"/>
            </a:lvl1pPr>
            <a:lvl2pPr marL="712866" indent="0">
              <a:buNone/>
              <a:defRPr sz="1871"/>
            </a:lvl2pPr>
            <a:lvl3pPr marL="1425732" indent="0">
              <a:buNone/>
              <a:defRPr sz="1559"/>
            </a:lvl3pPr>
            <a:lvl4pPr marL="2138599" indent="0">
              <a:buNone/>
              <a:defRPr sz="1403"/>
            </a:lvl4pPr>
            <a:lvl5pPr marL="2851465" indent="0">
              <a:buNone/>
              <a:defRPr sz="1403"/>
            </a:lvl5pPr>
            <a:lvl6pPr marL="3564331" indent="0">
              <a:buNone/>
              <a:defRPr sz="1403"/>
            </a:lvl6pPr>
            <a:lvl7pPr marL="4277197" indent="0">
              <a:buNone/>
              <a:defRPr sz="1403"/>
            </a:lvl7pPr>
            <a:lvl8pPr marL="4990064" indent="0">
              <a:buNone/>
              <a:defRPr sz="1403"/>
            </a:lvl8pPr>
            <a:lvl9pPr marL="5702930" indent="0">
              <a:buNone/>
              <a:defRPr sz="14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9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928" y="1853523"/>
            <a:ext cx="4847630" cy="3564467"/>
          </a:xfrm>
        </p:spPr>
        <p:txBody>
          <a:bodyPr anchor="b">
            <a:normAutofit/>
          </a:bodyPr>
          <a:lstStyle>
            <a:lvl1pPr>
              <a:defRPr sz="53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986290" y="712894"/>
            <a:ext cx="10408146" cy="926761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118">
                <a:solidFill>
                  <a:schemeClr val="tx1"/>
                </a:solidFill>
              </a:defRPr>
            </a:lvl1pPr>
            <a:lvl2pPr marL="712866" indent="0">
              <a:buNone/>
              <a:defRPr sz="4366"/>
            </a:lvl2pPr>
            <a:lvl3pPr marL="1425732" indent="0">
              <a:buNone/>
              <a:defRPr sz="3742"/>
            </a:lvl3pPr>
            <a:lvl4pPr marL="2138599" indent="0">
              <a:buNone/>
              <a:defRPr sz="3118"/>
            </a:lvl4pPr>
            <a:lvl5pPr marL="2851465" indent="0">
              <a:buNone/>
              <a:defRPr sz="3118"/>
            </a:lvl5pPr>
            <a:lvl6pPr marL="3564331" indent="0">
              <a:buNone/>
              <a:defRPr sz="3118"/>
            </a:lvl6pPr>
            <a:lvl7pPr marL="4277197" indent="0">
              <a:buNone/>
              <a:defRPr sz="3118"/>
            </a:lvl7pPr>
            <a:lvl8pPr marL="4990064" indent="0">
              <a:buNone/>
              <a:defRPr sz="3118"/>
            </a:lvl8pPr>
            <a:lvl9pPr marL="5702930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0928" y="5417989"/>
            <a:ext cx="4847630" cy="2138680"/>
          </a:xfrm>
        </p:spPr>
        <p:txBody>
          <a:bodyPr>
            <a:normAutofit/>
          </a:bodyPr>
          <a:lstStyle>
            <a:lvl1pPr marL="0" indent="0">
              <a:spcBef>
                <a:spcPts val="1871"/>
              </a:spcBef>
              <a:buNone/>
              <a:defRPr sz="2495"/>
            </a:lvl1pPr>
            <a:lvl2pPr marL="712866" indent="0">
              <a:buNone/>
              <a:defRPr sz="1871"/>
            </a:lvl2pPr>
            <a:lvl3pPr marL="1425732" indent="0">
              <a:buNone/>
              <a:defRPr sz="1559"/>
            </a:lvl3pPr>
            <a:lvl4pPr marL="2138599" indent="0">
              <a:buNone/>
              <a:defRPr sz="1403"/>
            </a:lvl4pPr>
            <a:lvl5pPr marL="2851465" indent="0">
              <a:buNone/>
              <a:defRPr sz="1403"/>
            </a:lvl5pPr>
            <a:lvl6pPr marL="3564331" indent="0">
              <a:buNone/>
              <a:defRPr sz="1403"/>
            </a:lvl6pPr>
            <a:lvl7pPr marL="4277197" indent="0">
              <a:buNone/>
              <a:defRPr sz="1403"/>
            </a:lvl7pPr>
            <a:lvl8pPr marL="4990064" indent="0">
              <a:buNone/>
              <a:defRPr sz="1403"/>
            </a:lvl8pPr>
            <a:lvl9pPr marL="5702930" indent="0">
              <a:buNone/>
              <a:defRPr sz="14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13661187" y="8609494"/>
            <a:ext cx="5346276" cy="2083906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1" y="8813212"/>
            <a:ext cx="17799015" cy="188019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21437" y="9145111"/>
            <a:ext cx="17799015" cy="1566003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142577" tIns="71289" rIns="142577" bIns="71289" numCol="1" anchor="t" anchorCtr="0" compatLnSpc="1">
            <a:prstTxWarp prst="textNoShape">
              <a:avLst/>
            </a:prstTxWarp>
          </a:bodyPr>
          <a:lstStyle/>
          <a:p>
            <a:endParaRPr sz="2807"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8161597" y="1477517"/>
            <a:ext cx="665244" cy="624981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633387" y="9686164"/>
            <a:ext cx="1365074" cy="1007238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3806" y="4481140"/>
            <a:ext cx="931225" cy="1230726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217523" y="-20286"/>
            <a:ext cx="2156291" cy="1254025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1" y="7808087"/>
            <a:ext cx="1072531" cy="1789596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7375051" y="163954"/>
            <a:ext cx="1052601" cy="1204536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6812815" y="4613525"/>
            <a:ext cx="1603281" cy="177865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2807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289" y="123041"/>
            <a:ext cx="14241721" cy="1923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418" y="2316904"/>
            <a:ext cx="14243477" cy="647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3813" y="10294180"/>
            <a:ext cx="10881128" cy="370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 cap="none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9508" y="10294180"/>
            <a:ext cx="1657786" cy="302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28854" y="10294180"/>
            <a:ext cx="998041" cy="370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64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1425732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5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720" indent="-356433" algn="l" defTabSz="1425732" rtl="0" eaLnBrk="1" latinLnBrk="0" hangingPunct="1">
        <a:lnSpc>
          <a:spcPct val="100000"/>
        </a:lnSpc>
        <a:spcBef>
          <a:spcPts val="2807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926726" indent="-356433" algn="l" defTabSz="1425732" rtl="0" eaLnBrk="1" latinLnBrk="0" hangingPunct="1">
        <a:lnSpc>
          <a:spcPct val="100000"/>
        </a:lnSpc>
        <a:spcBef>
          <a:spcPts val="1559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indent="-356433" algn="l" defTabSz="1425732" rtl="0" eaLnBrk="1" latinLnBrk="0" hangingPunct="1">
        <a:lnSpc>
          <a:spcPct val="100000"/>
        </a:lnSpc>
        <a:spcBef>
          <a:spcPts val="1247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3pPr>
      <a:lvl4pPr marL="1924739" indent="-356433" algn="l" defTabSz="1425732" rtl="0" eaLnBrk="1" latinLnBrk="0" hangingPunct="1">
        <a:lnSpc>
          <a:spcPct val="100000"/>
        </a:lnSpc>
        <a:spcBef>
          <a:spcPts val="1247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4pPr>
      <a:lvl5pPr marL="2423745" indent="-356433" algn="l" defTabSz="1425732" rtl="0" eaLnBrk="1" latinLnBrk="0" hangingPunct="1">
        <a:lnSpc>
          <a:spcPct val="100000"/>
        </a:lnSpc>
        <a:spcBef>
          <a:spcPts val="1247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5pPr>
      <a:lvl6pPr marL="2922752" indent="-356433" algn="l" defTabSz="1425732" rtl="0" eaLnBrk="1" latinLnBrk="0" hangingPunct="1">
        <a:lnSpc>
          <a:spcPct val="90000"/>
        </a:lnSpc>
        <a:spcBef>
          <a:spcPts val="1247"/>
        </a:spcBef>
        <a:buSzPct val="80000"/>
        <a:buFont typeface="Arial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6pPr>
      <a:lvl7pPr marL="3421758" indent="-356433" algn="l" defTabSz="1425732" rtl="0" eaLnBrk="1" latinLnBrk="0" hangingPunct="1">
        <a:lnSpc>
          <a:spcPct val="90000"/>
        </a:lnSpc>
        <a:spcBef>
          <a:spcPts val="1247"/>
        </a:spcBef>
        <a:buSzPct val="80000"/>
        <a:buFont typeface="Arial" pitchFamily="34" charset="0"/>
        <a:buChar char="•"/>
        <a:defRPr sz="218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920764" indent="-356433" algn="l" defTabSz="1425732" rtl="0" eaLnBrk="1" latinLnBrk="0" hangingPunct="1">
        <a:lnSpc>
          <a:spcPct val="90000"/>
        </a:lnSpc>
        <a:spcBef>
          <a:spcPts val="1247"/>
        </a:spcBef>
        <a:buSzPct val="80000"/>
        <a:buFont typeface="Arial" pitchFamily="34" charset="0"/>
        <a:buChar char="•"/>
        <a:defRPr sz="218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419771" indent="-356433" algn="l" defTabSz="1425732" rtl="0" eaLnBrk="1" latinLnBrk="0" hangingPunct="1">
        <a:lnSpc>
          <a:spcPct val="90000"/>
        </a:lnSpc>
        <a:spcBef>
          <a:spcPts val="1247"/>
        </a:spcBef>
        <a:buSzPct val="80000"/>
        <a:buFont typeface="Arial" pitchFamily="34" charset="0"/>
        <a:buChar char="•"/>
        <a:defRPr sz="218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12" Type="http://schemas.openxmlformats.org/officeDocument/2006/relationships/image" Target="../media/image2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5" Type="http://schemas.openxmlformats.org/officeDocument/2006/relationships/image" Target="../media/image24.emf"/><Relationship Id="rId15" Type="http://schemas.openxmlformats.org/officeDocument/2006/relationships/customXml" Target="../ink/ink8.xml"/><Relationship Id="rId10" Type="http://schemas.openxmlformats.org/officeDocument/2006/relationships/image" Target="../media/image26.emf"/><Relationship Id="rId4" Type="http://schemas.openxmlformats.org/officeDocument/2006/relationships/customXml" Target="../ink/ink2.xml"/><Relationship Id="rId9" Type="http://schemas.openxmlformats.org/officeDocument/2006/relationships/customXml" Target="../ink/ink5.xml"/><Relationship Id="rId1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hosnearakhatun4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02A419-48F0-449D-A069-91278B329D79}"/>
              </a:ext>
            </a:extLst>
          </p:cNvPr>
          <p:cNvSpPr/>
          <p:nvPr/>
        </p:nvSpPr>
        <p:spPr>
          <a:xfrm rot="18925802">
            <a:off x="9047954" y="2849955"/>
            <a:ext cx="914400" cy="914400"/>
          </a:xfrm>
          <a:prstGeom prst="rect">
            <a:avLst/>
          </a:prstGeom>
          <a:solidFill>
            <a:srgbClr val="6D4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2F7E9D-87F7-4A41-B1BF-8F18CEBA02DC}"/>
              </a:ext>
            </a:extLst>
          </p:cNvPr>
          <p:cNvSpPr/>
          <p:nvPr/>
        </p:nvSpPr>
        <p:spPr>
          <a:xfrm rot="18925802">
            <a:off x="9047957" y="4143077"/>
            <a:ext cx="914400" cy="914400"/>
          </a:xfrm>
          <a:prstGeom prst="rect">
            <a:avLst/>
          </a:prstGeom>
          <a:solidFill>
            <a:srgbClr val="6D4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C7D9-5E95-4BBF-9C89-27F7010BFF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7935" y="6753465"/>
            <a:ext cx="13914438" cy="1768475"/>
          </a:xfrm>
        </p:spPr>
        <p:txBody>
          <a:bodyPr>
            <a:normAutofit fontScale="90000"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AA2181-B84E-467E-A757-35DEF5B98B80}"/>
              </a:ext>
            </a:extLst>
          </p:cNvPr>
          <p:cNvSpPr/>
          <p:nvPr/>
        </p:nvSpPr>
        <p:spPr>
          <a:xfrm rot="18925802">
            <a:off x="9052809" y="2836175"/>
            <a:ext cx="914400" cy="914400"/>
          </a:xfrm>
          <a:prstGeom prst="rect">
            <a:avLst/>
          </a:prstGeom>
          <a:solidFill>
            <a:srgbClr val="340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8482CC-449E-4480-8B77-1F3BFAB10FB9}"/>
              </a:ext>
            </a:extLst>
          </p:cNvPr>
          <p:cNvSpPr/>
          <p:nvPr/>
        </p:nvSpPr>
        <p:spPr>
          <a:xfrm rot="18925802">
            <a:off x="9047956" y="4136187"/>
            <a:ext cx="914400" cy="914400"/>
          </a:xfrm>
          <a:prstGeom prst="rect">
            <a:avLst/>
          </a:prstGeom>
          <a:solidFill>
            <a:srgbClr val="340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03F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animMotion origin="layout" path="M 1.75365E-6 -2.09026E-6 L 1.75365E-6 -0.12143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72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5365E-6 -3.37292E-6 L 0.03407 -0.06057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" y="-30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407 -0.06057 L 1.75365E-6 -0.12114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" y="-30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75365E-6 -0.12114 L -0.03399 -0.06057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" y="302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399 -0.06057 L 1.75365E-6 -3.37292E-6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" y="30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557E-6 3.68171E-6 L -0.03432 0.06101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" y="30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432 0.06101 L -0.00033 0.12158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" y="30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3 0.12158 L 0.03374 0.06101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" y="-302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3374 0.06101 L -2.27557E-6 3.68171E-6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" y="-305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75365E-6 4.34679E-6 L 0.03407 -0.06057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" y="-30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03407 -0.06057 L -1.75365E-6 -0.12114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" y="-30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75365E-6 -0.12114 L -0.03399 -0.06057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" y="302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grpId="3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0.03399 -0.06057 L -1.75365E-6 4.34679E-6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" y="302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75365E-6 -3.96675E-6 L -0.03432 0.06102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" y="30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3432 0.06102 L -0.00034 0.12159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" y="302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34 0.12159 L 0.03374 0.06102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" y="-30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3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0.03374 0.06102 L 1.75365E-6 -3.96675E-6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" y="-3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7" grpId="0" animBg="1"/>
      <p:bldP spid="7" grpId="1" animBg="1"/>
      <p:bldP spid="7" grpId="2" animBg="1"/>
      <p:bldP spid="7" grpId="3" animBg="1"/>
      <p:bldP spid="2" grpId="0"/>
      <p:bldP spid="2" grpId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EAFB5E-6233-4DEC-B01F-DDB84EB4DD19}"/>
              </a:ext>
            </a:extLst>
          </p:cNvPr>
          <p:cNvSpPr/>
          <p:nvPr/>
        </p:nvSpPr>
        <p:spPr>
          <a:xfrm>
            <a:off x="4955742" y="228520"/>
            <a:ext cx="95061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সংক্রমণ প্রতিরোধের উপায়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09077-7154-4BD5-BE04-124945410D69}"/>
              </a:ext>
            </a:extLst>
          </p:cNvPr>
          <p:cNvSpPr/>
          <p:nvPr/>
        </p:nvSpPr>
        <p:spPr>
          <a:xfrm>
            <a:off x="2405364" y="2422856"/>
            <a:ext cx="14606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জনিত রোগে আক্রান্ত ব্যক্তির ব্যহৃত জিনিষপত্র ব্যবহার না করা।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8AA92-A4F7-4123-89AC-352E516EF429}"/>
              </a:ext>
            </a:extLst>
          </p:cNvPr>
          <p:cNvSpPr/>
          <p:nvPr/>
        </p:nvSpPr>
        <p:spPr>
          <a:xfrm>
            <a:off x="2405364" y="4137700"/>
            <a:ext cx="11739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জনিত রোগে আক্রান্ত ব্যক্তির সংস্পর্শে কম আসা।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1FE70-546C-45E5-83CD-AC40CADA9222}"/>
              </a:ext>
            </a:extLst>
          </p:cNvPr>
          <p:cNvSpPr/>
          <p:nvPr/>
        </p:nvSpPr>
        <p:spPr>
          <a:xfrm>
            <a:off x="2405364" y="5632371"/>
            <a:ext cx="137412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আক্রান্ত উদ্ভিদে ঔষধ ছিটানো বা উদ্ভিদ তুলে পুড়িয়ে ফেলা।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9CBBBF-D65E-4ECB-825E-CA010D4B0937}"/>
              </a:ext>
            </a:extLst>
          </p:cNvPr>
          <p:cNvSpPr/>
          <p:nvPr/>
        </p:nvSpPr>
        <p:spPr>
          <a:xfrm>
            <a:off x="1151052" y="7193638"/>
            <a:ext cx="17194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াঙ্গবর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ও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স্ব-ভোজী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ৈবাল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া’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ৈবাল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33B6F-2F03-47F0-A865-4957CF347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75" y="1783520"/>
            <a:ext cx="6534116" cy="523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7C6E8-002C-4BE5-B80C-25A0FC7F4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53" y="1874974"/>
            <a:ext cx="6949385" cy="523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5C84EF-1665-4082-8D5E-70DEE7248545}"/>
              </a:ext>
            </a:extLst>
          </p:cNvPr>
          <p:cNvSpPr/>
          <p:nvPr/>
        </p:nvSpPr>
        <p:spPr>
          <a:xfrm>
            <a:off x="8165686" y="0"/>
            <a:ext cx="26789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 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97029C-A4B3-427B-A7A2-294926E5E30D}"/>
              </a:ext>
            </a:extLst>
          </p:cNvPr>
          <p:cNvSpPr/>
          <p:nvPr/>
        </p:nvSpPr>
        <p:spPr>
          <a:xfrm>
            <a:off x="5842624" y="-46892"/>
            <a:ext cx="732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 উপকারিতা 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EC84F7-4B33-4096-A174-B3020AA2450E}"/>
              </a:ext>
            </a:extLst>
          </p:cNvPr>
          <p:cNvSpPr/>
          <p:nvPr/>
        </p:nvSpPr>
        <p:spPr>
          <a:xfrm>
            <a:off x="1709530" y="2263830"/>
            <a:ext cx="14332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 উপকারিতা 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সক্রিম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ৈরিতে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শৈবালজাত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অ্যালজিন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12B7AB-068B-4D32-AE51-F192970B8A6C}"/>
              </a:ext>
            </a:extLst>
          </p:cNvPr>
          <p:cNvSpPr/>
          <p:nvPr/>
        </p:nvSpPr>
        <p:spPr>
          <a:xfrm>
            <a:off x="1709530" y="4747833"/>
            <a:ext cx="13855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ৈবাল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পটাশিয়ামের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967087-B844-4345-B7EE-56D8613935D0}"/>
              </a:ext>
            </a:extLst>
          </p:cNvPr>
          <p:cNvSpPr/>
          <p:nvPr/>
        </p:nvSpPr>
        <p:spPr>
          <a:xfrm>
            <a:off x="1709530" y="6675244"/>
            <a:ext cx="12324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42457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70193-563C-4EBB-9102-9799A041DAA3}"/>
              </a:ext>
            </a:extLst>
          </p:cNvPr>
          <p:cNvSpPr/>
          <p:nvPr/>
        </p:nvSpPr>
        <p:spPr>
          <a:xfrm>
            <a:off x="5673404" y="1371"/>
            <a:ext cx="7663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 অপকারিতা 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852C99-4641-4C00-AE71-26785ED88C9B}"/>
              </a:ext>
            </a:extLst>
          </p:cNvPr>
          <p:cNvSpPr/>
          <p:nvPr/>
        </p:nvSpPr>
        <p:spPr>
          <a:xfrm>
            <a:off x="1709530" y="2263830"/>
            <a:ext cx="14332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ও উদ্ভিদের বিভিন্ন রকম রোগ সৃষ্টিতে শৈবাল দায়ী।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321E0B-9BAD-43B9-974F-FD7182902D3C}"/>
              </a:ext>
            </a:extLst>
          </p:cNvPr>
          <p:cNvSpPr/>
          <p:nvPr/>
        </p:nvSpPr>
        <p:spPr>
          <a:xfrm>
            <a:off x="1709530" y="3794456"/>
            <a:ext cx="14332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 চা পাতার রেড রাস্ট রোগ সৃষ্টি করে।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D1C55-465F-42AB-90D7-B13F7FB01EB2}"/>
              </a:ext>
            </a:extLst>
          </p:cNvPr>
          <p:cNvSpPr/>
          <p:nvPr/>
        </p:nvSpPr>
        <p:spPr>
          <a:xfrm>
            <a:off x="1709529" y="5346700"/>
            <a:ext cx="14332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জলাশয়ে শৈবালের আধিক্য দেখা দিলে জলজ প্রাণী ও মাছ অক্সিজেনের অভাবে মারা যেতে পারে।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A3956B-FC11-4706-994F-2A984BCF7223}"/>
              </a:ext>
            </a:extLst>
          </p:cNvPr>
          <p:cNvSpPr/>
          <p:nvPr/>
        </p:nvSpPr>
        <p:spPr>
          <a:xfrm>
            <a:off x="6311422" y="156734"/>
            <a:ext cx="5592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অ্যামিবা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EE2BA-C7BE-4C8E-852A-7B881B1E5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8" y="1080063"/>
            <a:ext cx="7996221" cy="5857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253E35-4176-453C-9C58-AC852480732B}"/>
              </a:ext>
            </a:extLst>
          </p:cNvPr>
          <p:cNvSpPr/>
          <p:nvPr/>
        </p:nvSpPr>
        <p:spPr>
          <a:xfrm>
            <a:off x="1739421" y="7153883"/>
            <a:ext cx="16170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প্রোটিস্টা রাজ্যের সদস্যা অ্যামিবা এককোষী প্রাণী।এদের দেহ ক্ষুদ্রাকার।এরা প্রয়োজনে দেহের আকার পরিবর্তন করে থাকে।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13675-4E48-48B8-B615-3754C639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3" y="238539"/>
            <a:ext cx="8766312" cy="683056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9D0EA1-55AF-4227-883F-153D6776390A}"/>
              </a:ext>
            </a:extLst>
          </p:cNvPr>
          <p:cNvCxnSpPr>
            <a:cxnSpLocks/>
          </p:cNvCxnSpPr>
          <p:nvPr/>
        </p:nvCxnSpPr>
        <p:spPr>
          <a:xfrm>
            <a:off x="3971925" y="1669774"/>
            <a:ext cx="3581815" cy="0"/>
          </a:xfrm>
          <a:prstGeom prst="straightConnector1">
            <a:avLst/>
          </a:prstGeom>
          <a:ln w="149225">
            <a:solidFill>
              <a:srgbClr val="3404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C4B8C6-C9B0-47E2-BE27-CFDA95BB2F0F}"/>
              </a:ext>
            </a:extLst>
          </p:cNvPr>
          <p:cNvSpPr txBox="1"/>
          <p:nvPr/>
        </p:nvSpPr>
        <p:spPr>
          <a:xfrm>
            <a:off x="1866693" y="1161942"/>
            <a:ext cx="2226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ক্ষণপদ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E8A0A8-279D-4C29-862E-65B697D55483}"/>
              </a:ext>
            </a:extLst>
          </p:cNvPr>
          <p:cNvSpPr/>
          <p:nvPr/>
        </p:nvSpPr>
        <p:spPr>
          <a:xfrm>
            <a:off x="1419711" y="7620848"/>
            <a:ext cx="1342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দেহ থেকে আঙ্গুলের মত তৈরি অভিক্ষেপকে ক্ষণপদ বলে।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7FCC15-5E2D-4C7B-B26D-2C8C97D7180A}"/>
              </a:ext>
            </a:extLst>
          </p:cNvPr>
          <p:cNvCxnSpPr>
            <a:cxnSpLocks/>
          </p:cNvCxnSpPr>
          <p:nvPr/>
        </p:nvCxnSpPr>
        <p:spPr>
          <a:xfrm>
            <a:off x="3478696" y="3887857"/>
            <a:ext cx="2443370" cy="0"/>
          </a:xfrm>
          <a:prstGeom prst="straightConnector1">
            <a:avLst/>
          </a:prstGeom>
          <a:ln w="149225">
            <a:solidFill>
              <a:srgbClr val="3404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EA5B5C6-4715-44AE-89F7-7BFA773C6B1B}"/>
              </a:ext>
            </a:extLst>
          </p:cNvPr>
          <p:cNvSpPr txBox="1"/>
          <p:nvPr/>
        </p:nvSpPr>
        <p:spPr>
          <a:xfrm>
            <a:off x="691046" y="3380025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গহ্বর</a:t>
            </a:r>
            <a:endParaRPr lang="en-US" sz="6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6D87C8-1ABC-408E-BE9C-9D0758C7E32E}"/>
              </a:ext>
            </a:extLst>
          </p:cNvPr>
          <p:cNvCxnSpPr>
            <a:cxnSpLocks/>
          </p:cNvCxnSpPr>
          <p:nvPr/>
        </p:nvCxnSpPr>
        <p:spPr>
          <a:xfrm flipH="1">
            <a:off x="9505155" y="5583307"/>
            <a:ext cx="4248945" cy="0"/>
          </a:xfrm>
          <a:prstGeom prst="straightConnector1">
            <a:avLst/>
          </a:prstGeom>
          <a:ln w="149225">
            <a:solidFill>
              <a:srgbClr val="3404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64503DB-00D5-4759-A952-2187A65A4D6A}"/>
              </a:ext>
            </a:extLst>
          </p:cNvPr>
          <p:cNvSpPr/>
          <p:nvPr/>
        </p:nvSpPr>
        <p:spPr>
          <a:xfrm>
            <a:off x="13840857" y="5072234"/>
            <a:ext cx="3749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সংকোচন গহ্বর</a:t>
            </a:r>
            <a:endParaRPr lang="en-US" sz="6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ED8524-4551-409F-9E5F-EB9447B54BC9}"/>
              </a:ext>
            </a:extLst>
          </p:cNvPr>
          <p:cNvCxnSpPr>
            <a:cxnSpLocks/>
          </p:cNvCxnSpPr>
          <p:nvPr/>
        </p:nvCxnSpPr>
        <p:spPr>
          <a:xfrm flipH="1">
            <a:off x="11716385" y="3419782"/>
            <a:ext cx="2513965" cy="0"/>
          </a:xfrm>
          <a:prstGeom prst="straightConnector1">
            <a:avLst/>
          </a:prstGeom>
          <a:ln w="149225">
            <a:solidFill>
              <a:srgbClr val="3404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A3EF412-C51F-4F59-922A-542D4A1A3C63}"/>
              </a:ext>
            </a:extLst>
          </p:cNvPr>
          <p:cNvSpPr/>
          <p:nvPr/>
        </p:nvSpPr>
        <p:spPr>
          <a:xfrm>
            <a:off x="14536579" y="2911950"/>
            <a:ext cx="27735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গহ্বর </a:t>
            </a:r>
            <a:endParaRPr lang="en-US" sz="6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B6FA16-7E49-404E-A802-AE0E91E67783}"/>
              </a:ext>
            </a:extLst>
          </p:cNvPr>
          <p:cNvSpPr/>
          <p:nvPr/>
        </p:nvSpPr>
        <p:spPr>
          <a:xfrm>
            <a:off x="11438702" y="8426743"/>
            <a:ext cx="26773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গহ্বর, </a:t>
            </a:r>
            <a:endParaRPr lang="en-US" sz="5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20B24B-514B-4070-8993-E54DE58FD6F7}"/>
              </a:ext>
            </a:extLst>
          </p:cNvPr>
          <p:cNvSpPr/>
          <p:nvPr/>
        </p:nvSpPr>
        <p:spPr>
          <a:xfrm>
            <a:off x="14116038" y="8458792"/>
            <a:ext cx="2512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গহ্বর </a:t>
            </a:r>
            <a:endParaRPr lang="en-US" sz="5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8BE76D-273E-4E5B-A6FB-D726DA615B29}"/>
              </a:ext>
            </a:extLst>
          </p:cNvPr>
          <p:cNvSpPr/>
          <p:nvPr/>
        </p:nvSpPr>
        <p:spPr>
          <a:xfrm>
            <a:off x="16481846" y="8433392"/>
            <a:ext cx="481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5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FD5B2A-B852-486A-BB6D-696E23757D8B}"/>
              </a:ext>
            </a:extLst>
          </p:cNvPr>
          <p:cNvSpPr/>
          <p:nvPr/>
        </p:nvSpPr>
        <p:spPr>
          <a:xfrm>
            <a:off x="1415745" y="9329062"/>
            <a:ext cx="33890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সংকোচন গহ্বর</a:t>
            </a:r>
            <a:endParaRPr lang="en-US" sz="5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CB0291-AA4A-4C7C-8124-C4034C7E6D85}"/>
              </a:ext>
            </a:extLst>
          </p:cNvPr>
          <p:cNvSpPr/>
          <p:nvPr/>
        </p:nvSpPr>
        <p:spPr>
          <a:xfrm>
            <a:off x="4804814" y="9382122"/>
            <a:ext cx="16770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AE3828-F7DE-403B-940C-7FF9F0A14F7B}"/>
              </a:ext>
            </a:extLst>
          </p:cNvPr>
          <p:cNvSpPr/>
          <p:nvPr/>
        </p:nvSpPr>
        <p:spPr>
          <a:xfrm>
            <a:off x="8847684" y="8433392"/>
            <a:ext cx="2537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দেহে</a:t>
            </a:r>
            <a:endParaRPr lang="en-US" sz="5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FD5FC5-3B30-4332-A3AC-5D299028E4DD}"/>
              </a:ext>
            </a:extLst>
          </p:cNvPr>
          <p:cNvSpPr/>
          <p:nvPr/>
        </p:nvSpPr>
        <p:spPr>
          <a:xfrm>
            <a:off x="1415745" y="8405091"/>
            <a:ext cx="75953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অ্যামিবা খাদ্য গ্রহন ও চলাচল করে।</a:t>
            </a:r>
            <a:endParaRPr lang="en-US" sz="5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F1CB0E-B5F4-4FBA-AFCE-6E10E01AB32B}"/>
              </a:ext>
            </a:extLst>
          </p:cNvPr>
          <p:cNvSpPr/>
          <p:nvPr/>
        </p:nvSpPr>
        <p:spPr>
          <a:xfrm>
            <a:off x="14625489" y="7620848"/>
            <a:ext cx="2642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সাহায্যে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79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8333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41584-80F3-42A3-B139-E0843126F24F}"/>
              </a:ext>
            </a:extLst>
          </p:cNvPr>
          <p:cNvSpPr/>
          <p:nvPr/>
        </p:nvSpPr>
        <p:spPr>
          <a:xfrm>
            <a:off x="7005112" y="735495"/>
            <a:ext cx="50000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02AB0F-A36F-4935-A5FD-681514E673F6}"/>
              </a:ext>
            </a:extLst>
          </p:cNvPr>
          <p:cNvSpPr/>
          <p:nvPr/>
        </p:nvSpPr>
        <p:spPr>
          <a:xfrm>
            <a:off x="4833315" y="4311148"/>
            <a:ext cx="5000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8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7CF772-9B87-4FDE-8798-7CFF64B90D81}"/>
              </a:ext>
            </a:extLst>
          </p:cNvPr>
          <p:cNvSpPr/>
          <p:nvPr/>
        </p:nvSpPr>
        <p:spPr>
          <a:xfrm>
            <a:off x="9505155" y="4311148"/>
            <a:ext cx="43460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ষ্ট্যগুলো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854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A41056-3776-4BD6-8BDE-AE90A284D998}"/>
              </a:ext>
            </a:extLst>
          </p:cNvPr>
          <p:cNvSpPr/>
          <p:nvPr/>
        </p:nvSpPr>
        <p:spPr>
          <a:xfrm>
            <a:off x="2067339" y="1360367"/>
            <a:ext cx="14471373" cy="6595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শৈবালজাত অ্যালজিন ব্যবহৃত হয় কোনটি তৈরিতে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7521B5-7B6D-4607-B5DD-41854311A4AB}"/>
              </a:ext>
            </a:extLst>
          </p:cNvPr>
          <p:cNvSpPr/>
          <p:nvPr/>
        </p:nvSpPr>
        <p:spPr>
          <a:xfrm>
            <a:off x="2067339" y="2136250"/>
            <a:ext cx="6811611" cy="6595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পেনিসিলিন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802852-3869-43C3-A2D6-F4A748E943A6}"/>
              </a:ext>
            </a:extLst>
          </p:cNvPr>
          <p:cNvSpPr/>
          <p:nvPr/>
        </p:nvSpPr>
        <p:spPr>
          <a:xfrm>
            <a:off x="9228266" y="2101679"/>
            <a:ext cx="7310446" cy="7966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পনির</a:t>
            </a:r>
            <a:endParaRPr lang="en-US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5175BA-0113-4D85-A193-E693B45EB2BC}"/>
              </a:ext>
            </a:extLst>
          </p:cNvPr>
          <p:cNvSpPr/>
          <p:nvPr/>
        </p:nvSpPr>
        <p:spPr>
          <a:xfrm>
            <a:off x="2067339" y="2962232"/>
            <a:ext cx="6811612" cy="6595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আইসক্রিম</a:t>
            </a:r>
            <a:endParaRPr lang="en-US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E31CE1-81D3-49BE-8B9C-2F30ABE70ECB}"/>
              </a:ext>
            </a:extLst>
          </p:cNvPr>
          <p:cNvSpPr/>
          <p:nvPr/>
        </p:nvSpPr>
        <p:spPr>
          <a:xfrm>
            <a:off x="9228268" y="2947526"/>
            <a:ext cx="7310444" cy="6595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দই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DCF8CD-4680-437B-9AB3-E1C4BA3A4D7B}"/>
              </a:ext>
            </a:extLst>
          </p:cNvPr>
          <p:cNvSpPr/>
          <p:nvPr/>
        </p:nvSpPr>
        <p:spPr>
          <a:xfrm>
            <a:off x="6709076" y="203575"/>
            <a:ext cx="4442628" cy="1075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3C3A1A-2C2F-4DA7-A7A3-0C715B258029}"/>
              </a:ext>
            </a:extLst>
          </p:cNvPr>
          <p:cNvSpPr/>
          <p:nvPr/>
        </p:nvSpPr>
        <p:spPr>
          <a:xfrm>
            <a:off x="2067339" y="3822729"/>
            <a:ext cx="14471373" cy="6595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পটাশিয়ামের উৎস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14C65B-66E0-44F1-AAAF-D210CC281AE5}"/>
              </a:ext>
            </a:extLst>
          </p:cNvPr>
          <p:cNvSpPr/>
          <p:nvPr/>
        </p:nvSpPr>
        <p:spPr>
          <a:xfrm>
            <a:off x="2067339" y="4594847"/>
            <a:ext cx="6811611" cy="11694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3D8280-F928-4438-8B3E-76A2DB12D1C2}"/>
              </a:ext>
            </a:extLst>
          </p:cNvPr>
          <p:cNvSpPr/>
          <p:nvPr/>
        </p:nvSpPr>
        <p:spPr>
          <a:xfrm>
            <a:off x="9228267" y="4669338"/>
            <a:ext cx="7310445" cy="959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28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F0D25D-C5A7-40DC-ABA8-08A7169FC1A1}"/>
              </a:ext>
            </a:extLst>
          </p:cNvPr>
          <p:cNvSpPr/>
          <p:nvPr/>
        </p:nvSpPr>
        <p:spPr>
          <a:xfrm>
            <a:off x="2067339" y="5899792"/>
            <a:ext cx="6811611" cy="1265938"/>
          </a:xfrm>
          <a:prstGeom prst="roundRect">
            <a:avLst>
              <a:gd name="adj" fmla="val 89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শৈবাল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F1F5FA-500A-4F27-90A4-4D3E12D12756}"/>
              </a:ext>
            </a:extLst>
          </p:cNvPr>
          <p:cNvSpPr/>
          <p:nvPr/>
        </p:nvSpPr>
        <p:spPr>
          <a:xfrm>
            <a:off x="9228267" y="6024231"/>
            <a:ext cx="7310445" cy="1017059"/>
          </a:xfrm>
          <a:prstGeom prst="roundRect">
            <a:avLst>
              <a:gd name="adj" fmla="val 81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7402A6-B8D4-4B75-8F50-2B67FF62B9E6}"/>
              </a:ext>
            </a:extLst>
          </p:cNvPr>
          <p:cNvSpPr txBox="1"/>
          <p:nvPr/>
        </p:nvSpPr>
        <p:spPr>
          <a:xfrm>
            <a:off x="8116846" y="2828146"/>
            <a:ext cx="647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BCFD8-038F-4AEA-BD6F-A0E79BFDEA71}"/>
              </a:ext>
            </a:extLst>
          </p:cNvPr>
          <p:cNvSpPr txBox="1"/>
          <p:nvPr/>
        </p:nvSpPr>
        <p:spPr>
          <a:xfrm>
            <a:off x="12955008" y="1787598"/>
            <a:ext cx="726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504D16-FA7D-4B71-BB06-1ACD6B538715}"/>
              </a:ext>
            </a:extLst>
          </p:cNvPr>
          <p:cNvSpPr txBox="1"/>
          <p:nvPr/>
        </p:nvSpPr>
        <p:spPr>
          <a:xfrm>
            <a:off x="12945662" y="2553553"/>
            <a:ext cx="690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B52A55-0BBB-452A-AB7F-8AB3CBEC68BA}"/>
              </a:ext>
            </a:extLst>
          </p:cNvPr>
          <p:cNvSpPr txBox="1"/>
          <p:nvPr/>
        </p:nvSpPr>
        <p:spPr>
          <a:xfrm>
            <a:off x="14379932" y="4427637"/>
            <a:ext cx="726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64BC31-254D-4351-AD7C-13191972027B}"/>
              </a:ext>
            </a:extLst>
          </p:cNvPr>
          <p:cNvSpPr txBox="1"/>
          <p:nvPr/>
        </p:nvSpPr>
        <p:spPr>
          <a:xfrm>
            <a:off x="14525468" y="5893343"/>
            <a:ext cx="726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E8F202-55FF-45AE-B208-46B5C6046079}"/>
              </a:ext>
            </a:extLst>
          </p:cNvPr>
          <p:cNvSpPr txBox="1"/>
          <p:nvPr/>
        </p:nvSpPr>
        <p:spPr>
          <a:xfrm>
            <a:off x="8223079" y="4454900"/>
            <a:ext cx="726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F999B0-3365-45F8-8605-DA8416A1ADBD}"/>
              </a:ext>
            </a:extLst>
          </p:cNvPr>
          <p:cNvSpPr txBox="1"/>
          <p:nvPr/>
        </p:nvSpPr>
        <p:spPr>
          <a:xfrm>
            <a:off x="8116846" y="1745509"/>
            <a:ext cx="726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8FC13-3544-4BAB-A916-9AF624C93FB4}"/>
              </a:ext>
            </a:extLst>
          </p:cNvPr>
          <p:cNvSpPr txBox="1"/>
          <p:nvPr/>
        </p:nvSpPr>
        <p:spPr>
          <a:xfrm>
            <a:off x="8231017" y="6024231"/>
            <a:ext cx="647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√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4C7397-2D15-42C5-A8BD-0D861E182449}"/>
                  </a:ext>
                </a:extLst>
              </p14:cNvPr>
              <p14:cNvContentPartPr/>
              <p14:nvPr/>
            </p14:nvContentPartPr>
            <p14:xfrm>
              <a:off x="5173936" y="5211109"/>
              <a:ext cx="968040" cy="779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4C7397-2D15-42C5-A8BD-0D861E1824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8096" y="5147749"/>
                <a:ext cx="999360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88CF961-DFF9-4718-936F-C25C73D07616}"/>
                  </a:ext>
                </a:extLst>
              </p14:cNvPr>
              <p14:cNvContentPartPr/>
              <p14:nvPr/>
            </p14:nvContentPartPr>
            <p14:xfrm>
              <a:off x="4841656" y="5254309"/>
              <a:ext cx="1545840" cy="303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88CF961-DFF9-4718-936F-C25C73D076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5816" y="5190949"/>
                <a:ext cx="15771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54A82B2-2413-4767-9362-1779203DA9E0}"/>
                  </a:ext>
                </a:extLst>
              </p14:cNvPr>
              <p14:cNvContentPartPr/>
              <p14:nvPr/>
            </p14:nvContentPartPr>
            <p14:xfrm>
              <a:off x="4769296" y="7188949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54A82B2-2413-4767-9362-1779203DA9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3456" y="7125589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5B7D22D-E738-4F00-BDD5-2BC04E1026F0}"/>
                  </a:ext>
                </a:extLst>
              </p14:cNvPr>
              <p14:cNvContentPartPr/>
              <p14:nvPr/>
            </p14:nvContentPartPr>
            <p14:xfrm>
              <a:off x="4798456" y="6957829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5B7D22D-E738-4F00-BDD5-2BC04E1026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82616" y="6894469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AFF8D4-83ED-494A-B48E-36F2E27A52C9}"/>
                  </a:ext>
                </a:extLst>
              </p14:cNvPr>
              <p14:cNvContentPartPr/>
              <p14:nvPr/>
            </p14:nvContentPartPr>
            <p14:xfrm>
              <a:off x="5347096" y="6669109"/>
              <a:ext cx="1271520" cy="260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AFF8D4-83ED-494A-B48E-36F2E27A52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31256" y="6605749"/>
                <a:ext cx="13028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E357E16-063F-4AE5-BE22-08F803C46B4B}"/>
                  </a:ext>
                </a:extLst>
              </p14:cNvPr>
              <p14:cNvContentPartPr/>
              <p14:nvPr/>
            </p14:nvContentPartPr>
            <p14:xfrm>
              <a:off x="5462656" y="6871429"/>
              <a:ext cx="1155960" cy="5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E357E16-063F-4AE5-BE22-08F803C46B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46816" y="6808069"/>
                <a:ext cx="1187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DFF2199-FDBE-498B-B118-30045DD97CCE}"/>
                  </a:ext>
                </a:extLst>
              </p14:cNvPr>
              <p14:cNvContentPartPr/>
              <p14:nvPr/>
            </p14:nvContentPartPr>
            <p14:xfrm>
              <a:off x="5014816" y="6625909"/>
              <a:ext cx="246240" cy="14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DFF2199-FDBE-498B-B118-30045DD97C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98976" y="6562549"/>
                <a:ext cx="277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848E00-29B1-4D28-AD4F-9DB995FB411A}"/>
                  </a:ext>
                </a:extLst>
              </p14:cNvPr>
              <p14:cNvContentPartPr/>
              <p14:nvPr/>
            </p14:nvContentPartPr>
            <p14:xfrm>
              <a:off x="5405056" y="6625909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848E00-29B1-4D28-AD4F-9DB995FB41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9216" y="6562549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9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6EF6E365-A4BA-4AB1-B01C-C2BE463B4B77}"/>
              </a:ext>
            </a:extLst>
          </p:cNvPr>
          <p:cNvSpPr/>
          <p:nvPr/>
        </p:nvSpPr>
        <p:spPr>
          <a:xfrm>
            <a:off x="2564296" y="3674569"/>
            <a:ext cx="13119651" cy="697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অ্যামিবা ----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FF6001D4-9635-4A92-A0E3-C325B032E8CB}"/>
              </a:ext>
            </a:extLst>
          </p:cNvPr>
          <p:cNvSpPr/>
          <p:nvPr/>
        </p:nvSpPr>
        <p:spPr>
          <a:xfrm>
            <a:off x="2743201" y="6053388"/>
            <a:ext cx="4889826" cy="5130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ii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047733BE-FEF3-4A3A-9A94-B81991EE6B27}"/>
              </a:ext>
            </a:extLst>
          </p:cNvPr>
          <p:cNvSpPr/>
          <p:nvPr/>
        </p:nvSpPr>
        <p:spPr>
          <a:xfrm>
            <a:off x="8860524" y="6053388"/>
            <a:ext cx="6823423" cy="513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iii 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7E5BF531-D969-4989-8180-739289E460AF}"/>
              </a:ext>
            </a:extLst>
          </p:cNvPr>
          <p:cNvSpPr/>
          <p:nvPr/>
        </p:nvSpPr>
        <p:spPr>
          <a:xfrm>
            <a:off x="2743200" y="6696912"/>
            <a:ext cx="4889826" cy="513011"/>
          </a:xfrm>
          <a:prstGeom prst="roundRect">
            <a:avLst>
              <a:gd name="adj" fmla="val 89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9D649E5A-8466-4B63-8879-8CE5D4A97E10}"/>
              </a:ext>
            </a:extLst>
          </p:cNvPr>
          <p:cNvSpPr/>
          <p:nvPr/>
        </p:nvSpPr>
        <p:spPr>
          <a:xfrm>
            <a:off x="8860524" y="6722675"/>
            <a:ext cx="6823422" cy="513012"/>
          </a:xfrm>
          <a:prstGeom prst="roundRect">
            <a:avLst>
              <a:gd name="adj" fmla="val 81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ii ও iii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C9BB30F7-398C-4C31-BF6C-CEAEE91D2386}"/>
              </a:ext>
            </a:extLst>
          </p:cNvPr>
          <p:cNvSpPr/>
          <p:nvPr/>
        </p:nvSpPr>
        <p:spPr>
          <a:xfrm>
            <a:off x="2564296" y="732309"/>
            <a:ext cx="13119651" cy="1140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ছুলি রোগের কারণ কোনটি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640C4533-1BBD-4224-90E1-60B896F23EEA}"/>
              </a:ext>
            </a:extLst>
          </p:cNvPr>
          <p:cNvSpPr/>
          <p:nvPr/>
        </p:nvSpPr>
        <p:spPr>
          <a:xfrm>
            <a:off x="2564297" y="2050363"/>
            <a:ext cx="5675830" cy="6196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0B67364-33BF-406F-95CC-C219F846D89C}"/>
              </a:ext>
            </a:extLst>
          </p:cNvPr>
          <p:cNvSpPr/>
          <p:nvPr/>
        </p:nvSpPr>
        <p:spPr>
          <a:xfrm>
            <a:off x="8847229" y="2014374"/>
            <a:ext cx="6836718" cy="697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অ্যামিবা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F94C70E3-CBE7-4D38-9DDC-188BB2C14C6B}"/>
              </a:ext>
            </a:extLst>
          </p:cNvPr>
          <p:cNvSpPr/>
          <p:nvPr/>
        </p:nvSpPr>
        <p:spPr>
          <a:xfrm>
            <a:off x="2564297" y="2893384"/>
            <a:ext cx="5675830" cy="619647"/>
          </a:xfrm>
          <a:prstGeom prst="roundRect">
            <a:avLst>
              <a:gd name="adj" fmla="val 89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471E2BED-F4B7-4B0B-84FE-F26417EC1332}"/>
              </a:ext>
            </a:extLst>
          </p:cNvPr>
          <p:cNvSpPr/>
          <p:nvPr/>
        </p:nvSpPr>
        <p:spPr>
          <a:xfrm>
            <a:off x="8847229" y="2933437"/>
            <a:ext cx="6836718" cy="579594"/>
          </a:xfrm>
          <a:prstGeom prst="roundRect">
            <a:avLst>
              <a:gd name="adj" fmla="val 81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ছত্রাক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C0F7B12-ADBE-4592-98B7-56E94F16F055}"/>
              </a:ext>
            </a:extLst>
          </p:cNvPr>
          <p:cNvSpPr txBox="1"/>
          <p:nvPr/>
        </p:nvSpPr>
        <p:spPr>
          <a:xfrm>
            <a:off x="7607030" y="1635918"/>
            <a:ext cx="726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772BF18-6EAB-4C81-8374-C25D30FE086B}"/>
              </a:ext>
            </a:extLst>
          </p:cNvPr>
          <p:cNvSpPr txBox="1"/>
          <p:nvPr/>
        </p:nvSpPr>
        <p:spPr>
          <a:xfrm>
            <a:off x="12263087" y="1610123"/>
            <a:ext cx="875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DE4096-CDD1-4E1A-8CE7-0F9A78DB10DB}"/>
              </a:ext>
            </a:extLst>
          </p:cNvPr>
          <p:cNvSpPr txBox="1"/>
          <p:nvPr/>
        </p:nvSpPr>
        <p:spPr>
          <a:xfrm>
            <a:off x="7590528" y="2465678"/>
            <a:ext cx="726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038589F-56A2-47DB-BC09-5C6D7393D1B8}"/>
              </a:ext>
            </a:extLst>
          </p:cNvPr>
          <p:cNvSpPr txBox="1"/>
          <p:nvPr/>
        </p:nvSpPr>
        <p:spPr>
          <a:xfrm>
            <a:off x="12248490" y="2793303"/>
            <a:ext cx="647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6BD1F55-F334-4971-9E67-0E4BF5119FD8}"/>
              </a:ext>
            </a:extLst>
          </p:cNvPr>
          <p:cNvSpPr txBox="1"/>
          <p:nvPr/>
        </p:nvSpPr>
        <p:spPr>
          <a:xfrm>
            <a:off x="6807770" y="6641828"/>
            <a:ext cx="647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8D72234-A96B-45FE-A1EA-19300001374E}"/>
              </a:ext>
            </a:extLst>
          </p:cNvPr>
          <p:cNvSpPr txBox="1"/>
          <p:nvPr/>
        </p:nvSpPr>
        <p:spPr>
          <a:xfrm>
            <a:off x="11670165" y="5733076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6A261D8-FCA4-4876-AFBF-EBC03FD48D2D}"/>
              </a:ext>
            </a:extLst>
          </p:cNvPr>
          <p:cNvSpPr txBox="1"/>
          <p:nvPr/>
        </p:nvSpPr>
        <p:spPr>
          <a:xfrm>
            <a:off x="7089666" y="5727618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1B8E8A8-711B-4485-A3AF-F165A1E65178}"/>
              </a:ext>
            </a:extLst>
          </p:cNvPr>
          <p:cNvSpPr txBox="1"/>
          <p:nvPr/>
        </p:nvSpPr>
        <p:spPr>
          <a:xfrm>
            <a:off x="11522691" y="6445585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810C70F6-9393-451F-AA9E-3C973F2CD0E7}"/>
              </a:ext>
            </a:extLst>
          </p:cNvPr>
          <p:cNvSpPr/>
          <p:nvPr/>
        </p:nvSpPr>
        <p:spPr>
          <a:xfrm>
            <a:off x="2564297" y="4478566"/>
            <a:ext cx="5730878" cy="5130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বহুকোষী প্রাণী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C0E6953-42A8-4FD7-9B86-8329BD6C950C}"/>
              </a:ext>
            </a:extLst>
          </p:cNvPr>
          <p:cNvSpPr/>
          <p:nvPr/>
        </p:nvSpPr>
        <p:spPr>
          <a:xfrm>
            <a:off x="8812666" y="4447846"/>
            <a:ext cx="6871281" cy="10115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(ii) 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 দেহের আকার পরিবর্তন করেন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2ACFFF-94CA-4A1B-B366-34BBD97F75F6}"/>
              </a:ext>
            </a:extLst>
          </p:cNvPr>
          <p:cNvSpPr/>
          <p:nvPr/>
        </p:nvSpPr>
        <p:spPr>
          <a:xfrm>
            <a:off x="2564297" y="5058160"/>
            <a:ext cx="5698416" cy="5130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(iii)</a:t>
            </a:r>
            <a:r>
              <a:rPr lang="bn-IN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পানিতে,স্যাতসেতে মাটিতে জন্মে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06D1759-5EF2-4494-820E-0FFBF8798583}"/>
              </a:ext>
            </a:extLst>
          </p:cNvPr>
          <p:cNvSpPr txBox="1"/>
          <p:nvPr/>
        </p:nvSpPr>
        <p:spPr>
          <a:xfrm>
            <a:off x="2564296" y="5546402"/>
            <a:ext cx="9783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3F79D0-538E-4799-9FDF-9B8B8C390B8D}"/>
              </a:ext>
            </a:extLst>
          </p:cNvPr>
          <p:cNvSpPr/>
          <p:nvPr/>
        </p:nvSpPr>
        <p:spPr>
          <a:xfrm>
            <a:off x="7238351" y="735495"/>
            <a:ext cx="45336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51A684-4ECB-4404-AFAA-3D3C271F0425}"/>
              </a:ext>
            </a:extLst>
          </p:cNvPr>
          <p:cNvSpPr/>
          <p:nvPr/>
        </p:nvSpPr>
        <p:spPr>
          <a:xfrm>
            <a:off x="399948" y="3777040"/>
            <a:ext cx="182104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ছত্রাক, শৈবাল ও অ্যামিবার মধ্যে পার্থক্য লিখ?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AA069C-8CAE-4DC1-AC6C-0E38EF842927}"/>
              </a:ext>
            </a:extLst>
          </p:cNvPr>
          <p:cNvSpPr txBox="1"/>
          <p:nvPr/>
        </p:nvSpPr>
        <p:spPr>
          <a:xfrm>
            <a:off x="7697908" y="80465"/>
            <a:ext cx="3614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A76492-538F-4D56-AF12-DDE2464D1AF0}"/>
              </a:ext>
            </a:extLst>
          </p:cNvPr>
          <p:cNvGrpSpPr/>
          <p:nvPr/>
        </p:nvGrpSpPr>
        <p:grpSpPr>
          <a:xfrm>
            <a:off x="4310743" y="1262746"/>
            <a:ext cx="10798628" cy="1586474"/>
            <a:chOff x="4310743" y="1937657"/>
            <a:chExt cx="10798628" cy="15864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37395C3-ED4A-4DF3-B59D-2575D5688492}"/>
                </a:ext>
              </a:extLst>
            </p:cNvPr>
            <p:cNvCxnSpPr>
              <a:cxnSpLocks/>
            </p:cNvCxnSpPr>
            <p:nvPr/>
          </p:nvCxnSpPr>
          <p:spPr>
            <a:xfrm>
              <a:off x="9505156" y="1937657"/>
              <a:ext cx="0" cy="1521160"/>
            </a:xfrm>
            <a:prstGeom prst="line">
              <a:avLst/>
            </a:prstGeom>
            <a:ln w="254000">
              <a:solidFill>
                <a:schemeClr val="dk1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26856B0-0F77-46ED-86B7-597CA43BF9FB}"/>
                </a:ext>
              </a:extLst>
            </p:cNvPr>
            <p:cNvCxnSpPr>
              <a:cxnSpLocks/>
            </p:cNvCxnSpPr>
            <p:nvPr/>
          </p:nvCxnSpPr>
          <p:spPr>
            <a:xfrm>
              <a:off x="4310743" y="3524131"/>
              <a:ext cx="10798628" cy="0"/>
            </a:xfrm>
            <a:prstGeom prst="line">
              <a:avLst/>
            </a:prstGeom>
            <a:ln w="2540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B13CC8-D7B2-4AA3-AF52-9F2CA66282AA}"/>
              </a:ext>
            </a:extLst>
          </p:cNvPr>
          <p:cNvCxnSpPr>
            <a:cxnSpLocks/>
          </p:cNvCxnSpPr>
          <p:nvPr/>
        </p:nvCxnSpPr>
        <p:spPr>
          <a:xfrm>
            <a:off x="4441369" y="2827449"/>
            <a:ext cx="0" cy="1548611"/>
          </a:xfrm>
          <a:prstGeom prst="line">
            <a:avLst/>
          </a:prstGeom>
          <a:ln w="2540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2DDFCA-482F-4DDB-A236-9ACC0E5064A3}"/>
              </a:ext>
            </a:extLst>
          </p:cNvPr>
          <p:cNvCxnSpPr>
            <a:cxnSpLocks/>
          </p:cNvCxnSpPr>
          <p:nvPr/>
        </p:nvCxnSpPr>
        <p:spPr>
          <a:xfrm>
            <a:off x="14978745" y="2827449"/>
            <a:ext cx="0" cy="1548611"/>
          </a:xfrm>
          <a:prstGeom prst="line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A52F1A-9E44-4E57-8F4C-AD06D31D1F0F}"/>
              </a:ext>
            </a:extLst>
          </p:cNvPr>
          <p:cNvSpPr txBox="1"/>
          <p:nvPr/>
        </p:nvSpPr>
        <p:spPr>
          <a:xfrm>
            <a:off x="597397" y="6945007"/>
            <a:ext cx="82925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খাতুন 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এস সি মাধ্যমিক বিদ্যালয়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hosnearakhatun4@gmail.com</a:t>
            </a:r>
            <a:endParaRPr lang="en-US" sz="4000" dirty="0">
              <a:solidFill>
                <a:srgbClr val="C0000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01725666394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F7D32A-E2C2-4DB5-A6B9-43A284CCC95D}"/>
              </a:ext>
            </a:extLst>
          </p:cNvPr>
          <p:cNvSpPr/>
          <p:nvPr/>
        </p:nvSpPr>
        <p:spPr>
          <a:xfrm>
            <a:off x="11153858" y="6974370"/>
            <a:ext cx="76497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endParaRPr lang="bn-IN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bn-IN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৩০/০৬/২০২০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0222386C-D240-4138-A8CB-F2C5B1E23C70}"/>
              </a:ext>
            </a:extLst>
          </p:cNvPr>
          <p:cNvSpPr/>
          <p:nvPr/>
        </p:nvSpPr>
        <p:spPr>
          <a:xfrm>
            <a:off x="3387483" y="4441374"/>
            <a:ext cx="2107771" cy="2309247"/>
          </a:xfrm>
          <a:prstGeom prst="snip2SameRect">
            <a:avLst>
              <a:gd name="adj1" fmla="val 16667"/>
              <a:gd name="adj2" fmla="val 8264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C1A178-A636-4DB8-84E6-E20ADD8FE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2112" y="4441374"/>
            <a:ext cx="2353262" cy="298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B272A2-16A2-4625-AC5D-96139884C69D}"/>
              </a:ext>
            </a:extLst>
          </p:cNvPr>
          <p:cNvSpPr txBox="1"/>
          <p:nvPr/>
        </p:nvSpPr>
        <p:spPr>
          <a:xfrm>
            <a:off x="2841749" y="4039853"/>
            <a:ext cx="18568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ln w="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19900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6981D-721F-46EA-930E-D7754CED5DF6}"/>
              </a:ext>
            </a:extLst>
          </p:cNvPr>
          <p:cNvSpPr txBox="1"/>
          <p:nvPr/>
        </p:nvSpPr>
        <p:spPr>
          <a:xfrm>
            <a:off x="4037383" y="4039853"/>
            <a:ext cx="239150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ln w="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endParaRPr lang="en-US" sz="19900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C2E2D-A62D-4FBA-B47E-85C506969614}"/>
              </a:ext>
            </a:extLst>
          </p:cNvPr>
          <p:cNvSpPr txBox="1"/>
          <p:nvPr/>
        </p:nvSpPr>
        <p:spPr>
          <a:xfrm>
            <a:off x="5710548" y="4039853"/>
            <a:ext cx="185682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ln w="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19900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2E761-592C-4D90-8376-20835E6408D5}"/>
              </a:ext>
            </a:extLst>
          </p:cNvPr>
          <p:cNvSpPr txBox="1"/>
          <p:nvPr/>
        </p:nvSpPr>
        <p:spPr>
          <a:xfrm>
            <a:off x="7281256" y="4039853"/>
            <a:ext cx="22239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ln w="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9900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EAA58-661C-4FE8-914A-6936E1FA8E2F}"/>
              </a:ext>
            </a:extLst>
          </p:cNvPr>
          <p:cNvSpPr txBox="1"/>
          <p:nvPr/>
        </p:nvSpPr>
        <p:spPr>
          <a:xfrm>
            <a:off x="9724553" y="4039853"/>
            <a:ext cx="185682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ln w="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9E2E2-6F2C-43B2-A6EE-02FF8739BF28}"/>
              </a:ext>
            </a:extLst>
          </p:cNvPr>
          <p:cNvSpPr txBox="1"/>
          <p:nvPr/>
        </p:nvSpPr>
        <p:spPr>
          <a:xfrm>
            <a:off x="10906682" y="4039853"/>
            <a:ext cx="239150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ln w="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17E5C-789A-455F-8B83-10B286F43FC2}"/>
              </a:ext>
            </a:extLst>
          </p:cNvPr>
          <p:cNvSpPr txBox="1"/>
          <p:nvPr/>
        </p:nvSpPr>
        <p:spPr>
          <a:xfrm>
            <a:off x="14290466" y="4039853"/>
            <a:ext cx="185682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ln w="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19900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71FB2-03AB-4DD3-890D-B99F58F4D118}"/>
              </a:ext>
            </a:extLst>
          </p:cNvPr>
          <p:cNvSpPr txBox="1"/>
          <p:nvPr/>
        </p:nvSpPr>
        <p:spPr>
          <a:xfrm>
            <a:off x="12731758" y="4039853"/>
            <a:ext cx="21684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ln w="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3B0B1-BC4B-44F4-A063-10DD11812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1" y="2413365"/>
            <a:ext cx="7620000" cy="429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449B1-FB1A-4F3C-A356-EF6ADAE6B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97" y="2413365"/>
            <a:ext cx="7620000" cy="429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299C3E-35C0-4293-83FF-5DAF91EF0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7" y="7057292"/>
            <a:ext cx="7244862" cy="3324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E551F0-1E8E-4630-8828-62C9E6D29B7B}"/>
              </a:ext>
            </a:extLst>
          </p:cNvPr>
          <p:cNvSpPr txBox="1"/>
          <p:nvPr/>
        </p:nvSpPr>
        <p:spPr>
          <a:xfrm>
            <a:off x="3020064" y="311883"/>
            <a:ext cx="12970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662E0C-681D-4150-A54B-26A9BCB45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b="15404"/>
          <a:stretch/>
        </p:blipFill>
        <p:spPr>
          <a:xfrm>
            <a:off x="3020063" y="511796"/>
            <a:ext cx="2270609" cy="19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59 -0.01069 L 0.60284 -0.01277 " pathEditMode="relative" rAng="0" ptsTypes="AA">
                                      <p:cBhvr>
                                        <p:cTn id="13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3" y="-10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CB4B5-2F82-4966-A659-CBBB59DA82E0}"/>
              </a:ext>
            </a:extLst>
          </p:cNvPr>
          <p:cNvSpPr/>
          <p:nvPr/>
        </p:nvSpPr>
        <p:spPr>
          <a:xfrm>
            <a:off x="6308608" y="402465"/>
            <a:ext cx="63930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F4D98-4775-4829-A4ED-5E23C1ADB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439">
            <a:off x="5844347" y="50690"/>
            <a:ext cx="1334860" cy="12956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4CBE81-3F61-424E-9721-955F1EC078C1}"/>
              </a:ext>
            </a:extLst>
          </p:cNvPr>
          <p:cNvGrpSpPr/>
          <p:nvPr/>
        </p:nvGrpSpPr>
        <p:grpSpPr>
          <a:xfrm>
            <a:off x="2266156" y="4148919"/>
            <a:ext cx="15007137" cy="6223949"/>
            <a:chOff x="2266156" y="1936748"/>
            <a:chExt cx="15007137" cy="79311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A59871-B8B4-4DA2-BC4E-D9FAA801C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950" y="5981700"/>
              <a:ext cx="8000999" cy="38861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72BFC-9E5A-46E4-9165-B4617C31B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156" y="1936748"/>
              <a:ext cx="7620000" cy="4600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3007B9-B5BC-43E9-8C11-7FC5A4574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3293" y="1936749"/>
              <a:ext cx="7620000" cy="46005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C977353-3737-4427-B5D4-56114186908F}"/>
              </a:ext>
            </a:extLst>
          </p:cNvPr>
          <p:cNvSpPr/>
          <p:nvPr/>
        </p:nvSpPr>
        <p:spPr>
          <a:xfrm>
            <a:off x="6092910" y="1822391"/>
            <a:ext cx="7207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অ্যামিবা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555E-6 0.01188 L 0.0208 0.0576 L 0.04034 0.01188 L 0.06121 0.0576 L 0.08201 0.01188 L 0.10155 0.0576 L 0.12243 0.01188 L 0.14188 0.0576 L 0.16276 0.01188 L 0.18355 0.0576 L 0.20309 0.01188 L 0.22397 0.0576 L 0.24351 0.01188 L 0.2643 0.0576 L 0.28518 0.01188 L 0.30472 0.0576 L 0.32568 0.01188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4" y="2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B1E25-73CD-4850-828D-AC66E7926D4A}"/>
              </a:ext>
            </a:extLst>
          </p:cNvPr>
          <p:cNvSpPr txBox="1"/>
          <p:nvPr/>
        </p:nvSpPr>
        <p:spPr>
          <a:xfrm>
            <a:off x="6486979" y="252756"/>
            <a:ext cx="5304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8DE99-3942-42D3-AC3D-A80BAB1F5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510">
            <a:off x="7085584" y="453744"/>
            <a:ext cx="1714942" cy="1714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26306B-0C0C-44DF-AD96-47EDC04D55EE}"/>
              </a:ext>
            </a:extLst>
          </p:cNvPr>
          <p:cNvSpPr txBox="1"/>
          <p:nvPr/>
        </p:nvSpPr>
        <p:spPr>
          <a:xfrm>
            <a:off x="1800679" y="2369674"/>
            <a:ext cx="1018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কী তা বলতে পারবে ?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9CE9B-DCE1-485E-B1A2-C354130012A8}"/>
              </a:ext>
            </a:extLst>
          </p:cNvPr>
          <p:cNvSpPr txBox="1"/>
          <p:nvPr/>
        </p:nvSpPr>
        <p:spPr>
          <a:xfrm>
            <a:off x="1800679" y="3578651"/>
            <a:ext cx="1018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ছত্রাকের অর্থনৈতিক গুরুত্ব বর্ণনা করতে পারবে ?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2699B-F8C2-4693-A767-3058D206510F}"/>
              </a:ext>
            </a:extLst>
          </p:cNvPr>
          <p:cNvSpPr txBox="1"/>
          <p:nvPr/>
        </p:nvSpPr>
        <p:spPr>
          <a:xfrm>
            <a:off x="1793710" y="4787628"/>
            <a:ext cx="1230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সংক্রমণ প্রতিরোধের উপায় ব্যাখ্যা করতে পারবে ?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F6A8B-7642-48E4-81B7-A0D6ADBBA629}"/>
              </a:ext>
            </a:extLst>
          </p:cNvPr>
          <p:cNvSpPr txBox="1"/>
          <p:nvPr/>
        </p:nvSpPr>
        <p:spPr>
          <a:xfrm>
            <a:off x="1800679" y="5907976"/>
            <a:ext cx="1230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 কী তা বলতে পারবে ?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C4BA1-10DA-4E05-9419-B1AE9B45DC38}"/>
              </a:ext>
            </a:extLst>
          </p:cNvPr>
          <p:cNvSpPr txBox="1"/>
          <p:nvPr/>
        </p:nvSpPr>
        <p:spPr>
          <a:xfrm>
            <a:off x="1791410" y="7028325"/>
            <a:ext cx="1230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 উপকারিতা ও অপকারিতা বর্ণনা করতে পারবে ?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BE561-E327-42B0-AD93-F2D7332259B9}"/>
              </a:ext>
            </a:extLst>
          </p:cNvPr>
          <p:cNvSpPr txBox="1"/>
          <p:nvPr/>
        </p:nvSpPr>
        <p:spPr>
          <a:xfrm>
            <a:off x="1791410" y="8022526"/>
            <a:ext cx="1230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অ্যামিবা সম্পর্কে বর্ণনা করতে পারবে ?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363E-6 -4.70309E-6 L 2.94363E-6 0.0003 C -0.00025 -0.00282 -0.0005 -0.00549 -0.0005 -0.00831 C -0.00142 -0.05329 0.00576 -0.04379 -0.00259 -0.05374 C -0.00234 -0.05492 -0.00167 -0.05596 -0.00159 -0.05745 C -0.00159 -0.05878 -0.00284 -0.06175 -0.00309 -0.06294 C -0.00301 -0.06502 -0.00326 -0.06754 -0.00259 -0.06947 C -0.00234 -0.07036 -0.00134 -0.06992 -0.0005 -0.07036 C 0.00041 -0.07066 0.00158 -0.07081 0.00259 -0.07125 C 0.00309 -0.07229 0.00342 -0.07363 0.00417 -0.07407 C 0.00559 -0.07482 0.00726 -0.07452 0.00885 -0.07497 L 0.01461 -0.07571 C 0.01611 -0.07526 0.0177 -0.07497 0.01929 -0.07407 C 0.02004 -0.07333 0.02054 -0.072 0.02137 -0.07125 C 0.02188 -0.07066 0.02446 -0.06947 0.02497 -0.06947 C 0.02622 -0.06279 0.02438 -0.07036 0.02705 -0.06487 C 0.02747 -0.06368 0.02772 -0.0622 0.02814 -0.06116 C 0.02739 -0.05923 0.02705 -0.05671 0.02605 -0.05552 C 0.02555 -0.05492 0.02497 -0.05388 0.02446 -0.05374 C 0.01611 -0.04839 0.01645 -0.04973 0.00676 -0.04913 C 0.0005 -0.04542 0.0076 -0.04973 0.01879 -0.0472 C 0.01937 -0.04706 0.01979 -0.04542 0.02029 -0.04438 C 0.02004 -0.04097 0.02004 -0.03755 0.01979 -0.03429 C 0.0197 -0.0331 0.0197 -0.03191 0.01929 -0.03147 C 0.01862 -0.03058 0.01787 -0.03073 0.0172 -0.03058 C 0.01695 -0.03028 0.01394 -0.02612 0.01353 -0.02776 C 0.01302 -0.02909 0.01378 -0.03117 0.01461 -0.03236 C 0.01536 -0.03355 0.0167 -0.0334 0.0177 -0.03429 C 0.02087 -0.03637 0.01954 -0.03518 0.02188 -0.038 C 0.02263 -0.03755 0.02371 -0.0377 0.02446 -0.03711 C 0.02555 -0.03562 0.02463 -0.02894 0.02446 -0.02865 C 0.0238 -0.02731 0.02263 -0.02805 0.02188 -0.02776 C 0.01837 -0.02969 0.02171 -0.02687 0.01979 -0.03147 C 0.01937 -0.03221 0.01879 -0.03266 0.0182 -0.0334 C 0.01837 -0.03562 0.01845 -0.03978 0.01929 -0.0426 C 0.01954 -0.04349 0.01979 -0.04438 0.02029 -0.04542 C 0.02071 -0.04631 0.02121 -0.0472 0.02188 -0.0481 C 0.02229 -0.04854 0.02288 -0.04854 0.02346 -0.04913 C 0.0263 -0.0481 0.02956 -0.04884 0.03231 -0.04631 C 0.03332 -0.04513 0.03231 -0.04171 0.03282 -0.03978 C 0.03323 -0.0377 0.0349 -0.03429 0.0349 -0.03399 C 0.03749 -0.01543 0.03657 -0.02687 0.0354 -4.70309E-6 C 0.03332 -0.01113 0.03591 0.00609 0.03649 -0.0046 C 0.03657 -0.00816 0.03582 -0.01128 0.0354 -0.01484 C 0.03515 -0.01662 0.03465 -0.01855 0.0344 -0.02033 L 0.03382 -0.02315 C 0.03398 -0.02701 0.03398 -0.03102 0.0344 -0.03518 C 0.03449 -0.03681 0.03532 -0.038 0.0354 -0.03978 C 0.03565 -0.05017 0.03515 -0.05047 0.03332 -0.05834 C 0.03307 -0.05745 0.03265 -0.05641 0.03282 -0.05552 C 0.03282 -0.05418 0.03332 -0.05285 0.03382 -0.05181 C 0.03582 -0.0475 0.04208 -0.04913 0.04325 -0.04913 C 0.04375 -0.0481 0.04417 -0.04706 0.04476 -0.04631 C 0.04659 -0.04394 0.04701 -0.04706 0.04534 -0.0426 C 0.04584 -0.04171 0.04626 -0.04052 0.04684 -0.03978 C 0.0486 -0.0377 0.0516 -0.03934 0.05311 -0.03978 C 0.05336 -0.04052 0.05536 -0.04498 0.0557 -0.04631 C 0.05595 -0.04706 0.05595 -0.0481 0.05628 -0.04913 C 0.05653 -0.0481 0.0572 -0.0472 0.05728 -0.04631 C 0.05745 -0.0429 0.05703 -0.03934 0.05678 -0.03607 C 0.05662 -0.03488 0.05653 -0.03399 0.05628 -0.0334 C 0.0557 -0.03221 0.0552 -0.03117 0.05469 -0.03058 C 0.05378 -0.02909 0.05211 -0.02761 0.05102 -0.02687 C 0.05052 -0.02642 0.04985 -0.02642 0.04952 -0.02598 C 0.04584 -0.02271 0.05027 -0.02479 0.04534 -0.02315 C 0.04868 -0.02226 0.05219 -0.02122 0.0557 -0.02033 C 0.0577 -0.01974 0.05687 -0.01915 0.05887 -0.01766 C 0.05962 -0.01662 0.06054 -0.01618 0.06146 -0.01573 C 0.06171 -0.01499 0.06405 -0.01128 0.06405 -0.01024 C 0.06405 -0.00905 0.0633 -0.00831 0.06305 -0.00742 C 0.06522 0.00654 0.06455 0.0049 0.06455 -0.02687 C 0.06455 -0.038 0.06421 -0.04913 0.06405 -0.06012 C 0.06338 -0.05789 0.06129 -0.05225 0.06355 -0.05002 C 0.06472 -0.04854 0.0663 -0.05047 0.06772 -0.05092 C 0.07632 -0.05047 0.08517 -0.05299 0.09378 -0.05002 C 0.09528 -0.04928 0.09311 -0.04438 0.09269 -0.04171 C 0.09261 -0.04067 0.09236 -0.03978 0.09219 -0.03889 C 0.09085 -0.03058 0.09236 -0.03889 0.09119 -0.03236 C 0.09127 -0.02687 0.09127 -0.02122 0.09169 -0.01573 C 0.09219 -0.00623 0.09469 -0.02568 0.09319 -0.00193 C 0.09311 -0.00044 0.09202 -0.00341 0.09169 -0.0046 C 0.09102 -0.00579 0.0906 -0.00697 0.0901 -0.00831 C 0.08985 -0.0092 0.08968 -0.01024 0.0896 -0.01113 C 0.08918 -0.01336 0.08918 -0.01618 0.08851 -0.01855 C 0.08826 -0.01915 0.08751 -0.019 0.08701 -0.01944 C 0.08267 -0.02687 0.08501 -0.02523 0.08075 -0.02687 C 0.07916 -0.02642 0.07732 -0.02701 0.07607 -0.02598 C 0.07549 -0.02553 0.07632 -0.0239 0.07657 -0.02315 C 0.07682 -0.02197 0.07707 -0.02108 0.07758 -0.02033 C 0.07816 -0.01944 0.07891 -0.01855 0.07966 -0.01855 C 0.08025 -0.01855 0.07866 -0.01974 0.07816 -0.02033 C 0.07941 -0.02731 0.07758 -0.02033 0.08492 -0.02405 C 0.08609 -0.02449 0.08668 -0.02731 0.08801 -0.02776 L 0.0906 -0.02865 C 0.09119 -0.02969 0.09152 -0.03058 0.09219 -0.03147 C 0.09378 -0.03384 0.09386 -0.03266 0.09528 -0.03607 C 0.09611 -0.038 0.09636 -0.04023 0.09687 -0.0426 C 0.09586 -0.06368 0.09469 -0.05299 0.09795 -0.05181 C 0.0997 -0.05092 0.10171 -0.05121 0.10363 -0.05092 C 0.1038 -0.04928 0.10355 -0.0475 0.10413 -0.04631 C 0.10455 -0.04513 0.10563 -0.04587 0.10622 -0.04542 C 0.1068 -0.04498 0.1073 -0.04394 0.1078 -0.04349 C 0.10948 -0.04171 0.11056 -0.04097 0.11248 -0.03978 C 0.11273 -0.03889 0.1134 -0.038 0.11357 -0.03711 C 0.11365 -0.03429 0.11382 -0.03102 0.11307 -0.02865 C 0.1124 -0.02701 0.11098 -0.02761 0.10989 -0.02687 L 0.1073 -0.02494 C 0.10705 -0.02405 0.10655 -0.02315 0.1068 -0.02226 C 0.10714 -0.02019 0.11031 -0.01974 0.11098 -0.01944 C 0.11148 -0.0187 0.11198 -0.01826 0.11248 -0.01766 C 0.1129 -0.01662 0.11315 -0.01543 0.11357 -0.01484 C 0.1139 -0.01365 0.11457 -0.01291 0.11507 -0.01202 C 0.11565 -0.0092 0.11549 -0.00875 0.11666 -0.00653 C 0.11707 -0.00534 0.11758 -0.00415 0.11824 -0.00371 C 0.11899 -0.00296 0.11991 -0.00296 0.12083 -0.00282 C 0.12133 -0.00252 0.12192 -0.00207 0.12242 -0.00193 C 0.12217 -0.00089 0.12242 0.00075 0.12192 0.0009 C 0.12008 0.00238 0.11941 -0.00089 0.11874 -0.00282 C 0.11891 -0.004 0.11899 -0.00534 0.11925 -0.00653 C 0.1195 -0.00742 0.12016 -0.00816 0.12033 -0.0092 C 0.12075 -0.01766 0.12041 -0.02598 0.12083 -0.03429 C 0.12083 -0.03518 0.12125 -0.03607 0.12133 -0.03711 C 0.1215 -0.03815 0.12158 -0.03963 0.12192 -0.04067 C 0.12217 -0.04171 0.1225 -0.0426 0.12292 -0.04349 C 0.12526 -0.0426 0.12643 -0.04334 0.1281 -0.03978 C 0.12851 -0.03889 0.12918 -0.03236 0.12918 -0.03221 C 0.12927 -0.03147 0.12927 -0.03028 0.12968 -0.02969 C 0.13018 -0.0285 0.13102 -0.02776 0.13177 -0.02687 C 0.13152 -0.02405 0.13177 -0.02078 0.12968 -0.02033 C 0.12893 -0.02019 0.12826 -0.02078 0.1276 -0.02122 C 0.12785 -0.0233 0.12826 -0.02553 0.12868 -0.02776 C 0.12877 -0.02865 0.12918 -0.02939 0.12918 -0.03058 C 0.12893 -0.0334 0.12785 -0.03562 0.1271 -0.038 C 0.12643 -0.04394 0.12693 -0.04186 0.12451 -0.0472 C 0.12392 -0.0481 0.12359 -0.04928 0.12292 -0.05002 C 0.12225 -0.05047 0.1215 -0.05047 0.12083 -0.05092 C 0.12041 -0.05181 0.12033 -0.05299 0.11983 -0.05374 C 0.11741 -0.05581 0.10939 -0.05374 0.10889 -0.05374 L 0.10522 -0.05181 C 0.10446 -0.05136 0.10238 -0.05092 0.10313 -0.05092 C 0.10856 -0.05017 0.11424 -0.05002 0.11983 -0.05002 L 0.163 -0.04913 C 0.16275 -0.04394 0.16275 -0.03919 0.1625 -0.03429 C 0.16234 -0.0331 0.162 -0.03236 0.162 -0.03147 C 0.162 -0.02405 0.1625 -0.00193 0.1625 -0.0092 C 0.1625 -0.038 0.16693 -0.03473 0.15991 -0.038 C 0.15833 -0.03755 0.15641 -0.03889 0.15524 -0.03711 C 0.1544 -0.03562 0.15574 -0.0334 0.15574 -0.03147 C 0.15574 -0.02969 0.15532 -0.02776 0.15524 -0.02598 C 0.15432 -0.02612 0.15323 -0.02568 0.15265 -0.02687 C 0.15198 -0.02776 0.15131 -0.0334 0.15106 -0.03518 C 0.15089 -0.03607 0.15089 -0.03726 0.15056 -0.038 C 0.15014 -0.03859 0.14948 -0.03845 0.14897 -0.03889 C 0.1458 -0.03815 0.14254 -0.03889 0.13962 -0.03711 C 0.13895 -0.03652 0.13987 -0.03444 0.14012 -0.0334 C 0.14021 -0.03236 0.14046 -0.03147 0.14062 -0.03058 C 0.14079 -0.02909 0.14079 -0.02776 0.14112 -0.02687 C 0.14154 -0.02568 0.14221 -0.02494 0.14271 -0.02405 C 0.14288 -0.02226 0.14254 -0.01989 0.14321 -0.01855 C 0.14371 -0.01736 0.14497 -0.01781 0.1458 -0.01766 C 0.14639 -0.01736 0.14689 -0.01692 0.14739 -0.01662 C 0.14664 -0.01603 0.14613 -0.01484 0.1453 -0.01484 C 0.14388 -0.0144 0.14154 -0.01766 0.1448 -0.01395 C 0.14555 -0.0141 0.14697 -0.01336 0.14739 -0.01484 C 0.14789 -0.01662 0.14689 -0.02122 0.14689 -0.02108 L 0.14689 -0.01766 L 0.1448 -0.01766 " pathEditMode="relative" rAng="0" ptsTypes="AAAAAAAAAAAAAAAAAAAAAAAAAAAAAAAAAAAAAAAAAAAAAAAA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3" y="-3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45949-2DA5-4F8A-92B8-36987795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35" y="1667914"/>
            <a:ext cx="6648450" cy="570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864AC-5726-4D8E-81E3-6A7E7D08E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29" y="1796279"/>
            <a:ext cx="6648450" cy="540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7F715-DBCE-4A0B-BEDB-CB6CB0A22503}"/>
              </a:ext>
            </a:extLst>
          </p:cNvPr>
          <p:cNvSpPr txBox="1"/>
          <p:nvPr/>
        </p:nvSpPr>
        <p:spPr>
          <a:xfrm>
            <a:off x="3189030" y="7667668"/>
            <a:ext cx="12970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সমাঙ্গদেহী ক্লোরোফিল বিহীন অসবুজ উদ্ভিদকে ছত্রাক বলে। এরা পরভোজী অথবা মৃতভোজী।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C46FF-828B-47BA-B461-C626AA908967}"/>
              </a:ext>
            </a:extLst>
          </p:cNvPr>
          <p:cNvSpPr/>
          <p:nvPr/>
        </p:nvSpPr>
        <p:spPr>
          <a:xfrm>
            <a:off x="8177708" y="52275"/>
            <a:ext cx="21563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পেনিসিলিন | নিরাপদ নিউজ">
            <a:extLst>
              <a:ext uri="{FF2B5EF4-FFF2-40B4-BE49-F238E27FC236}">
                <a16:creationId xmlns:a16="http://schemas.microsoft.com/office/drawing/2014/main" id="{FBBA410E-756E-4965-A125-D9771F8D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96" y="5373956"/>
            <a:ext cx="6157328" cy="3465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BE6ACF-B8A2-46E8-953A-981FD7FD2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3"/>
          <a:stretch/>
        </p:blipFill>
        <p:spPr>
          <a:xfrm flipH="1">
            <a:off x="2490578" y="831573"/>
            <a:ext cx="6157328" cy="358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9F837-A8DD-4B30-8484-90E7C30E9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43" y="896794"/>
            <a:ext cx="5905500" cy="358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269553-7060-4C0C-A21A-1F4B4FF44CEC}"/>
              </a:ext>
            </a:extLst>
          </p:cNvPr>
          <p:cNvSpPr/>
          <p:nvPr/>
        </p:nvSpPr>
        <p:spPr>
          <a:xfrm>
            <a:off x="2490578" y="4476985"/>
            <a:ext cx="6290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পাউরুটি তৈরিতে ছত্রাক ব্যবহার করা হয়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A55C08-51D3-4096-A403-E4E6C28EB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543" y="5423962"/>
            <a:ext cx="5905500" cy="346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C0DA7C-39A1-42A6-9452-FCF1CECEAAB5}"/>
              </a:ext>
            </a:extLst>
          </p:cNvPr>
          <p:cNvSpPr/>
          <p:nvPr/>
        </p:nvSpPr>
        <p:spPr>
          <a:xfrm>
            <a:off x="2362270" y="8700372"/>
            <a:ext cx="50027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ঔষুধ তৈরিতে ছত্রাক ব্যবহার করা হয়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C5633A-FD92-47BC-901D-D35DB481683A}"/>
              </a:ext>
            </a:extLst>
          </p:cNvPr>
          <p:cNvSpPr/>
          <p:nvPr/>
        </p:nvSpPr>
        <p:spPr>
          <a:xfrm>
            <a:off x="11193895" y="4537404"/>
            <a:ext cx="5002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সৌখিন খাবার এগারিকাস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BAC49-08D6-4F0F-AD85-552F69525326}"/>
              </a:ext>
            </a:extLst>
          </p:cNvPr>
          <p:cNvSpPr/>
          <p:nvPr/>
        </p:nvSpPr>
        <p:spPr>
          <a:xfrm>
            <a:off x="11065587" y="8700372"/>
            <a:ext cx="50027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সার তৈরিতে ছত্রাকের ভুমিকা রয়েছে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5915CE-3404-478A-9587-246816DF577E}"/>
              </a:ext>
            </a:extLst>
          </p:cNvPr>
          <p:cNvSpPr/>
          <p:nvPr/>
        </p:nvSpPr>
        <p:spPr>
          <a:xfrm>
            <a:off x="5780368" y="-53684"/>
            <a:ext cx="91640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ছত্রাকের অর্থনৈতিক গুরুত্ব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4957B8-0D33-490C-A9BB-C6CB82A7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58" y="1446550"/>
            <a:ext cx="7000829" cy="5637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FA193E-7D11-4934-BC15-94DA542450CC}"/>
              </a:ext>
            </a:extLst>
          </p:cNvPr>
          <p:cNvSpPr/>
          <p:nvPr/>
        </p:nvSpPr>
        <p:spPr>
          <a:xfrm>
            <a:off x="3726024" y="0"/>
            <a:ext cx="11558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 জনিত রোগ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2C5F18-6552-447F-AE38-064E87376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96" y="1366486"/>
            <a:ext cx="7000828" cy="5637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311B36-A3D3-4DEC-8A18-F6247B982087}"/>
              </a:ext>
            </a:extLst>
          </p:cNvPr>
          <p:cNvSpPr/>
          <p:nvPr/>
        </p:nvSpPr>
        <p:spPr>
          <a:xfrm>
            <a:off x="2949684" y="7084181"/>
            <a:ext cx="5002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চর্ম রোগ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C22953-619C-4329-AD7D-02031D50F39F}"/>
              </a:ext>
            </a:extLst>
          </p:cNvPr>
          <p:cNvSpPr/>
          <p:nvPr/>
        </p:nvSpPr>
        <p:spPr>
          <a:xfrm>
            <a:off x="11057836" y="7112899"/>
            <a:ext cx="622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পাটের কালো পট্টি রোগ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26746-E8D3-465A-9FBF-8E5B1431DD61}"/>
              </a:ext>
            </a:extLst>
          </p:cNvPr>
          <p:cNvSpPr/>
          <p:nvPr/>
        </p:nvSpPr>
        <p:spPr>
          <a:xfrm>
            <a:off x="1397002" y="8500366"/>
            <a:ext cx="16095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ছোঁয়াছে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সংস্পর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এলে এ রোগ সংক্রমিত হতে পারে।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A1BDE-167B-40A1-A177-D208B5137D2C}"/>
              </a:ext>
            </a:extLst>
          </p:cNvPr>
          <p:cNvSpPr/>
          <p:nvPr/>
        </p:nvSpPr>
        <p:spPr>
          <a:xfrm>
            <a:off x="7368193" y="0"/>
            <a:ext cx="4273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CDDF68-08BA-4920-BAAE-55A3781E1B6F}"/>
              </a:ext>
            </a:extLst>
          </p:cNvPr>
          <p:cNvSpPr/>
          <p:nvPr/>
        </p:nvSpPr>
        <p:spPr>
          <a:xfrm>
            <a:off x="4242905" y="4525567"/>
            <a:ext cx="8755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ছত্রাকের ক্ষতিকর দিকগুলো লেখ।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8191A4-E9CE-4936-9E34-D05FC4CD4F46}"/>
              </a:ext>
            </a:extLst>
          </p:cNvPr>
          <p:cNvGrpSpPr/>
          <p:nvPr/>
        </p:nvGrpSpPr>
        <p:grpSpPr>
          <a:xfrm>
            <a:off x="6797040" y="-6350"/>
            <a:ext cx="5318760" cy="2017394"/>
            <a:chOff x="6797040" y="-6350"/>
            <a:chExt cx="5318760" cy="20173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C3218C-5AC5-42E9-BD8A-3903935F8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5077" y="-6350"/>
              <a:ext cx="5286375" cy="1971675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D68D51-4A3B-42DB-815A-A1CDC89B4F14}"/>
                </a:ext>
              </a:extLst>
            </p:cNvPr>
            <p:cNvSpPr/>
            <p:nvPr/>
          </p:nvSpPr>
          <p:spPr>
            <a:xfrm>
              <a:off x="6797040" y="1965325"/>
              <a:ext cx="5318760" cy="4571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eme2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58C6FDFE-47CC-4E85-8CE3-9E05BE45C95B}" vid="{8043AE9E-A677-4E85-8A96-722782527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Custom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Cambria</vt:lpstr>
      <vt:lpstr>Garamond</vt:lpstr>
      <vt:lpstr>NikoshBAN</vt:lpstr>
      <vt:lpstr>Theme2</vt:lpstr>
      <vt:lpstr>আজকের ক্লাসে সবাইকে শুভেচ্ছা ও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2020-05-24T13:55:48Z</dcterms:created>
  <dcterms:modified xsi:type="dcterms:W3CDTF">2021-07-03T04:14:56Z</dcterms:modified>
</cp:coreProperties>
</file>