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NTEz8tIsmarX4fhw28+SA==" hashData="OsG+Q77xFGGuhpr5SGYafk/1MIi0f9ZnnKttvQpq8HDlWhLY0E5Ar4o167gEWSxdYVVw+tUZmC7UdDMgsaPr4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3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BCC0D-A2D0-4AAE-BBB8-BB6D6EB67A76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55AE0-448C-4028-AC6B-32938D381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মোহাম্মদ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মোফাজ্জল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হোসেন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মুকুল</a:t>
            </a:r>
            <a:r>
              <a:rPr lang="en-US" baseline="0" dirty="0" smtClean="0"/>
              <a:t>), </a:t>
            </a:r>
            <a:r>
              <a:rPr lang="en-US" baseline="0" dirty="0" err="1" smtClean="0"/>
              <a:t>সহকারী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(ICT),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বানিয়াচং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বানিয়াচং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01722-917918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5AE0-448C-4028-AC6B-32938D3818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87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5AE0-448C-4028-AC6B-32938D3818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63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5AE0-448C-4028-AC6B-32938D3818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06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5AE0-448C-4028-AC6B-32938D3818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73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5AE0-448C-4028-AC6B-32938D3818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79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5AE0-448C-4028-AC6B-32938D3818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74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5AE0-448C-4028-AC6B-32938D3818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C74-03A8-49E6-B210-77B9FFD0D830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BE5-A70B-443E-9FD8-07240B24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C74-03A8-49E6-B210-77B9FFD0D830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BE5-A70B-443E-9FD8-07240B24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8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C74-03A8-49E6-B210-77B9FFD0D830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BE5-A70B-443E-9FD8-07240B24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1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C74-03A8-49E6-B210-77B9FFD0D830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BE5-A70B-443E-9FD8-07240B24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0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C74-03A8-49E6-B210-77B9FFD0D830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BE5-A70B-443E-9FD8-07240B24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4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C74-03A8-49E6-B210-77B9FFD0D830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BE5-A70B-443E-9FD8-07240B24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3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C74-03A8-49E6-B210-77B9FFD0D830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BE5-A70B-443E-9FD8-07240B24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0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C74-03A8-49E6-B210-77B9FFD0D830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BE5-A70B-443E-9FD8-07240B24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0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C74-03A8-49E6-B210-77B9FFD0D830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BE5-A70B-443E-9FD8-07240B24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14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C74-03A8-49E6-B210-77B9FFD0D830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BE5-A70B-443E-9FD8-07240B24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1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C74-03A8-49E6-B210-77B9FFD0D830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CBE5-A70B-443E-9FD8-07240B24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6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9C74-03A8-49E6-B210-77B9FFD0D830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BCBE5-A70B-443E-9FD8-07240B24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4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-824306" y="811533"/>
            <a:ext cx="936053" cy="3077106"/>
            <a:chOff x="8229131" y="822961"/>
            <a:chExt cx="721844" cy="2972211"/>
          </a:xfrm>
          <a:gradFill flip="none" rotWithShape="1">
            <a:gsLst>
              <a:gs pos="29000">
                <a:srgbClr val="FF0000"/>
              </a:gs>
              <a:gs pos="70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grpSpPr>
        <p:sp>
          <p:nvSpPr>
            <p:cNvPr id="89" name="Rounded Rectangle 88"/>
            <p:cNvSpPr/>
            <p:nvPr/>
          </p:nvSpPr>
          <p:spPr>
            <a:xfrm rot="18401220">
              <a:off x="8152592" y="2996788"/>
              <a:ext cx="886260" cy="71050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8229131" y="822961"/>
              <a:ext cx="619443" cy="633046"/>
            </a:xfrm>
            <a:custGeom>
              <a:avLst/>
              <a:gdLst>
                <a:gd name="connsiteX0" fmla="*/ 302920 w 619443"/>
                <a:gd name="connsiteY0" fmla="*/ 0 h 633046"/>
                <a:gd name="connsiteX1" fmla="*/ 619443 w 619443"/>
                <a:gd name="connsiteY1" fmla="*/ 316523 h 633046"/>
                <a:gd name="connsiteX2" fmla="*/ 302920 w 619443"/>
                <a:gd name="connsiteY2" fmla="*/ 633046 h 633046"/>
                <a:gd name="connsiteX3" fmla="*/ 11271 w 619443"/>
                <a:gd name="connsiteY3" fmla="*/ 439728 h 633046"/>
                <a:gd name="connsiteX4" fmla="*/ 1196 w 619443"/>
                <a:gd name="connsiteY4" fmla="*/ 389823 h 633046"/>
                <a:gd name="connsiteX5" fmla="*/ 164983 w 619443"/>
                <a:gd name="connsiteY5" fmla="*/ 389823 h 633046"/>
                <a:gd name="connsiteX6" fmla="*/ 191013 w 619443"/>
                <a:gd name="connsiteY6" fmla="*/ 428431 h 633046"/>
                <a:gd name="connsiteX7" fmla="*/ 302921 w 619443"/>
                <a:gd name="connsiteY7" fmla="*/ 474785 h 633046"/>
                <a:gd name="connsiteX8" fmla="*/ 461183 w 619443"/>
                <a:gd name="connsiteY8" fmla="*/ 316523 h 633046"/>
                <a:gd name="connsiteX9" fmla="*/ 302921 w 619443"/>
                <a:gd name="connsiteY9" fmla="*/ 158261 h 633046"/>
                <a:gd name="connsiteX10" fmla="*/ 191013 w 619443"/>
                <a:gd name="connsiteY10" fmla="*/ 204615 h 633046"/>
                <a:gd name="connsiteX11" fmla="*/ 160989 w 619443"/>
                <a:gd name="connsiteY11" fmla="*/ 249147 h 633046"/>
                <a:gd name="connsiteX12" fmla="*/ 0 w 619443"/>
                <a:gd name="connsiteY12" fmla="*/ 249147 h 633046"/>
                <a:gd name="connsiteX13" fmla="*/ 11271 w 619443"/>
                <a:gd name="connsiteY13" fmla="*/ 193318 h 633046"/>
                <a:gd name="connsiteX14" fmla="*/ 302920 w 619443"/>
                <a:gd name="connsiteY14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9443" h="633046">
                  <a:moveTo>
                    <a:pt x="302920" y="0"/>
                  </a:moveTo>
                  <a:cubicBezTo>
                    <a:pt x="477731" y="0"/>
                    <a:pt x="619443" y="141712"/>
                    <a:pt x="619443" y="316523"/>
                  </a:cubicBezTo>
                  <a:cubicBezTo>
                    <a:pt x="619443" y="491334"/>
                    <a:pt x="477731" y="633046"/>
                    <a:pt x="302920" y="633046"/>
                  </a:cubicBezTo>
                  <a:cubicBezTo>
                    <a:pt x="171812" y="633046"/>
                    <a:pt x="59322" y="553333"/>
                    <a:pt x="11271" y="439728"/>
                  </a:cubicBezTo>
                  <a:lnTo>
                    <a:pt x="1196" y="389823"/>
                  </a:lnTo>
                  <a:lnTo>
                    <a:pt x="164983" y="389823"/>
                  </a:lnTo>
                  <a:lnTo>
                    <a:pt x="191013" y="428431"/>
                  </a:lnTo>
                  <a:cubicBezTo>
                    <a:pt x="219653" y="457071"/>
                    <a:pt x="259218" y="474785"/>
                    <a:pt x="302921" y="474785"/>
                  </a:cubicBezTo>
                  <a:cubicBezTo>
                    <a:pt x="390327" y="474785"/>
                    <a:pt x="461183" y="403929"/>
                    <a:pt x="461183" y="316523"/>
                  </a:cubicBezTo>
                  <a:cubicBezTo>
                    <a:pt x="461183" y="229117"/>
                    <a:pt x="390327" y="158261"/>
                    <a:pt x="302921" y="158261"/>
                  </a:cubicBezTo>
                  <a:cubicBezTo>
                    <a:pt x="259218" y="158261"/>
                    <a:pt x="219653" y="175975"/>
                    <a:pt x="191013" y="204615"/>
                  </a:cubicBezTo>
                  <a:lnTo>
                    <a:pt x="160989" y="249147"/>
                  </a:lnTo>
                  <a:lnTo>
                    <a:pt x="0" y="249147"/>
                  </a:lnTo>
                  <a:lnTo>
                    <a:pt x="11271" y="193318"/>
                  </a:lnTo>
                  <a:cubicBezTo>
                    <a:pt x="59322" y="79713"/>
                    <a:pt x="171812" y="0"/>
                    <a:pt x="302920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8475548" y="1511604"/>
              <a:ext cx="133881" cy="1460227"/>
              <a:chOff x="8475548" y="1511604"/>
              <a:chExt cx="133881" cy="1460227"/>
            </a:xfrm>
            <a:grpFill/>
          </p:grpSpPr>
          <p:sp>
            <p:nvSpPr>
              <p:cNvPr id="92" name="Oval 91"/>
              <p:cNvSpPr/>
              <p:nvPr/>
            </p:nvSpPr>
            <p:spPr>
              <a:xfrm>
                <a:off x="8475548" y="151160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8475548" y="170108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8475548" y="189056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8475548" y="2080038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8475548" y="2269516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8475548" y="245899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8475548" y="264847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8475548" y="283795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84407" y="-94402"/>
            <a:ext cx="12192000" cy="6997817"/>
            <a:chOff x="0" y="-94402"/>
            <a:chExt cx="12192000" cy="6997817"/>
          </a:xfrm>
          <a:noFill/>
        </p:grpSpPr>
        <p:sp>
          <p:nvSpPr>
            <p:cNvPr id="2" name="Frame 1" descr="মোহাম্মদ মোফাজ্জল হোসেন (মুকুল)&#10;" title="মোহাম্মদ মোফাজ্জল হোসেন (মুকুল)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14"/>
              </a:avLst>
            </a:prstGeom>
            <a:grpFill/>
            <a:ln w="127000" cmpd="dbl">
              <a:gradFill>
                <a:gsLst>
                  <a:gs pos="31000">
                    <a:srgbClr val="FF0000">
                      <a:lumMod val="100000"/>
                      <a:alpha val="54000"/>
                    </a:srgbClr>
                  </a:gs>
                  <a:gs pos="91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ash"/>
              <a:round/>
            </a:ln>
            <a:scene3d>
              <a:camera prst="orthographicFront"/>
              <a:lightRig rig="threePt" dir="t"/>
            </a:scene3d>
            <a:sp3d extrusionH="69850" contourW="69850">
              <a:bevelT w="190500" h="190500" prst="relaxedInset"/>
              <a:bevelB w="127000" h="127000" prst="relaxedInset"/>
              <a:extrusionClr>
                <a:srgbClr val="FF0000"/>
              </a:extrusionClr>
              <a:contourClr>
                <a:srgbClr val="FF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noFill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93917" y="6537655"/>
              <a:ext cx="11521440" cy="3657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মোফাজ্জল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মুকুল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3917" y="-94402"/>
              <a:ext cx="11521440" cy="3657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মোফাজ্জল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মুকুল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78325" y="1069146"/>
            <a:ext cx="11612880" cy="140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1408442" y="801190"/>
            <a:ext cx="710507" cy="2931444"/>
            <a:chOff x="8218770" y="822961"/>
            <a:chExt cx="710507" cy="2931444"/>
          </a:xfrm>
          <a:gradFill flip="none" rotWithShape="1">
            <a:gsLst>
              <a:gs pos="29000">
                <a:srgbClr val="FF0000"/>
              </a:gs>
              <a:gs pos="70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grpSpPr>
        <p:sp>
          <p:nvSpPr>
            <p:cNvPr id="21" name="Rounded Rectangle 20"/>
            <p:cNvSpPr/>
            <p:nvPr/>
          </p:nvSpPr>
          <p:spPr>
            <a:xfrm rot="17926656">
              <a:off x="8130894" y="2956021"/>
              <a:ext cx="886260" cy="710507"/>
            </a:xfrm>
            <a:prstGeom prst="roundRect">
              <a:avLst/>
            </a:prstGeom>
            <a:gradFill>
              <a:gsLst>
                <a:gs pos="29000">
                  <a:srgbClr val="FFFF00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94000">
                  <a:schemeClr val="accent1">
                    <a:lumMod val="45000"/>
                    <a:lumOff val="55000"/>
                  </a:schemeClr>
                </a:gs>
                <a:gs pos="95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</a:rPr>
                <a:t>ম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8229131" y="822961"/>
              <a:ext cx="619443" cy="633046"/>
            </a:xfrm>
            <a:custGeom>
              <a:avLst/>
              <a:gdLst>
                <a:gd name="connsiteX0" fmla="*/ 302920 w 619443"/>
                <a:gd name="connsiteY0" fmla="*/ 0 h 633046"/>
                <a:gd name="connsiteX1" fmla="*/ 619443 w 619443"/>
                <a:gd name="connsiteY1" fmla="*/ 316523 h 633046"/>
                <a:gd name="connsiteX2" fmla="*/ 302920 w 619443"/>
                <a:gd name="connsiteY2" fmla="*/ 633046 h 633046"/>
                <a:gd name="connsiteX3" fmla="*/ 11271 w 619443"/>
                <a:gd name="connsiteY3" fmla="*/ 439728 h 633046"/>
                <a:gd name="connsiteX4" fmla="*/ 1196 w 619443"/>
                <a:gd name="connsiteY4" fmla="*/ 389823 h 633046"/>
                <a:gd name="connsiteX5" fmla="*/ 164983 w 619443"/>
                <a:gd name="connsiteY5" fmla="*/ 389823 h 633046"/>
                <a:gd name="connsiteX6" fmla="*/ 191013 w 619443"/>
                <a:gd name="connsiteY6" fmla="*/ 428431 h 633046"/>
                <a:gd name="connsiteX7" fmla="*/ 302921 w 619443"/>
                <a:gd name="connsiteY7" fmla="*/ 474785 h 633046"/>
                <a:gd name="connsiteX8" fmla="*/ 461183 w 619443"/>
                <a:gd name="connsiteY8" fmla="*/ 316523 h 633046"/>
                <a:gd name="connsiteX9" fmla="*/ 302921 w 619443"/>
                <a:gd name="connsiteY9" fmla="*/ 158261 h 633046"/>
                <a:gd name="connsiteX10" fmla="*/ 191013 w 619443"/>
                <a:gd name="connsiteY10" fmla="*/ 204615 h 633046"/>
                <a:gd name="connsiteX11" fmla="*/ 160989 w 619443"/>
                <a:gd name="connsiteY11" fmla="*/ 249147 h 633046"/>
                <a:gd name="connsiteX12" fmla="*/ 0 w 619443"/>
                <a:gd name="connsiteY12" fmla="*/ 249147 h 633046"/>
                <a:gd name="connsiteX13" fmla="*/ 11271 w 619443"/>
                <a:gd name="connsiteY13" fmla="*/ 193318 h 633046"/>
                <a:gd name="connsiteX14" fmla="*/ 302920 w 619443"/>
                <a:gd name="connsiteY14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9443" h="633046">
                  <a:moveTo>
                    <a:pt x="302920" y="0"/>
                  </a:moveTo>
                  <a:cubicBezTo>
                    <a:pt x="477731" y="0"/>
                    <a:pt x="619443" y="141712"/>
                    <a:pt x="619443" y="316523"/>
                  </a:cubicBezTo>
                  <a:cubicBezTo>
                    <a:pt x="619443" y="491334"/>
                    <a:pt x="477731" y="633046"/>
                    <a:pt x="302920" y="633046"/>
                  </a:cubicBezTo>
                  <a:cubicBezTo>
                    <a:pt x="171812" y="633046"/>
                    <a:pt x="59322" y="553333"/>
                    <a:pt x="11271" y="439728"/>
                  </a:cubicBezTo>
                  <a:lnTo>
                    <a:pt x="1196" y="389823"/>
                  </a:lnTo>
                  <a:lnTo>
                    <a:pt x="164983" y="389823"/>
                  </a:lnTo>
                  <a:lnTo>
                    <a:pt x="191013" y="428431"/>
                  </a:lnTo>
                  <a:cubicBezTo>
                    <a:pt x="219653" y="457071"/>
                    <a:pt x="259218" y="474785"/>
                    <a:pt x="302921" y="474785"/>
                  </a:cubicBezTo>
                  <a:cubicBezTo>
                    <a:pt x="390327" y="474785"/>
                    <a:pt x="461183" y="403929"/>
                    <a:pt x="461183" y="316523"/>
                  </a:cubicBezTo>
                  <a:cubicBezTo>
                    <a:pt x="461183" y="229117"/>
                    <a:pt x="390327" y="158261"/>
                    <a:pt x="302921" y="158261"/>
                  </a:cubicBezTo>
                  <a:cubicBezTo>
                    <a:pt x="259218" y="158261"/>
                    <a:pt x="219653" y="175975"/>
                    <a:pt x="191013" y="204615"/>
                  </a:cubicBezTo>
                  <a:lnTo>
                    <a:pt x="160989" y="249147"/>
                  </a:lnTo>
                  <a:lnTo>
                    <a:pt x="0" y="249147"/>
                  </a:lnTo>
                  <a:lnTo>
                    <a:pt x="11271" y="193318"/>
                  </a:lnTo>
                  <a:cubicBezTo>
                    <a:pt x="59322" y="79713"/>
                    <a:pt x="171812" y="0"/>
                    <a:pt x="302920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475548" y="1511604"/>
              <a:ext cx="133881" cy="1460227"/>
              <a:chOff x="8475548" y="1511604"/>
              <a:chExt cx="133881" cy="1460227"/>
            </a:xfrm>
            <a:grpFill/>
          </p:grpSpPr>
          <p:sp>
            <p:nvSpPr>
              <p:cNvPr id="12" name="Oval 11"/>
              <p:cNvSpPr/>
              <p:nvPr/>
            </p:nvSpPr>
            <p:spPr>
              <a:xfrm>
                <a:off x="8475548" y="151160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8475548" y="170108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8475548" y="189056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8475548" y="2080038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475548" y="2269516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8475548" y="245899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8475548" y="264847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8475548" y="283795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-2086817" y="825565"/>
            <a:ext cx="710507" cy="2931444"/>
            <a:chOff x="8218770" y="822961"/>
            <a:chExt cx="710507" cy="2931444"/>
          </a:xfrm>
          <a:gradFill flip="none" rotWithShape="1">
            <a:gsLst>
              <a:gs pos="29000">
                <a:srgbClr val="FF0000"/>
              </a:gs>
              <a:gs pos="70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grpSpPr>
        <p:sp>
          <p:nvSpPr>
            <p:cNvPr id="24" name="Rounded Rectangle 23"/>
            <p:cNvSpPr/>
            <p:nvPr/>
          </p:nvSpPr>
          <p:spPr>
            <a:xfrm rot="17926656">
              <a:off x="8130894" y="2956021"/>
              <a:ext cx="886260" cy="710507"/>
            </a:xfrm>
            <a:prstGeom prst="roundRect">
              <a:avLst/>
            </a:prstGeom>
            <a:gradFill>
              <a:gsLst>
                <a:gs pos="29000">
                  <a:srgbClr val="00B050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94000">
                  <a:schemeClr val="accent1">
                    <a:lumMod val="45000"/>
                    <a:lumOff val="55000"/>
                  </a:schemeClr>
                </a:gs>
                <a:gs pos="95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</a:rPr>
                <a:t>ত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8229131" y="822961"/>
              <a:ext cx="619443" cy="633046"/>
            </a:xfrm>
            <a:custGeom>
              <a:avLst/>
              <a:gdLst>
                <a:gd name="connsiteX0" fmla="*/ 302920 w 619443"/>
                <a:gd name="connsiteY0" fmla="*/ 0 h 633046"/>
                <a:gd name="connsiteX1" fmla="*/ 619443 w 619443"/>
                <a:gd name="connsiteY1" fmla="*/ 316523 h 633046"/>
                <a:gd name="connsiteX2" fmla="*/ 302920 w 619443"/>
                <a:gd name="connsiteY2" fmla="*/ 633046 h 633046"/>
                <a:gd name="connsiteX3" fmla="*/ 11271 w 619443"/>
                <a:gd name="connsiteY3" fmla="*/ 439728 h 633046"/>
                <a:gd name="connsiteX4" fmla="*/ 1196 w 619443"/>
                <a:gd name="connsiteY4" fmla="*/ 389823 h 633046"/>
                <a:gd name="connsiteX5" fmla="*/ 164983 w 619443"/>
                <a:gd name="connsiteY5" fmla="*/ 389823 h 633046"/>
                <a:gd name="connsiteX6" fmla="*/ 191013 w 619443"/>
                <a:gd name="connsiteY6" fmla="*/ 428431 h 633046"/>
                <a:gd name="connsiteX7" fmla="*/ 302921 w 619443"/>
                <a:gd name="connsiteY7" fmla="*/ 474785 h 633046"/>
                <a:gd name="connsiteX8" fmla="*/ 461183 w 619443"/>
                <a:gd name="connsiteY8" fmla="*/ 316523 h 633046"/>
                <a:gd name="connsiteX9" fmla="*/ 302921 w 619443"/>
                <a:gd name="connsiteY9" fmla="*/ 158261 h 633046"/>
                <a:gd name="connsiteX10" fmla="*/ 191013 w 619443"/>
                <a:gd name="connsiteY10" fmla="*/ 204615 h 633046"/>
                <a:gd name="connsiteX11" fmla="*/ 160989 w 619443"/>
                <a:gd name="connsiteY11" fmla="*/ 249147 h 633046"/>
                <a:gd name="connsiteX12" fmla="*/ 0 w 619443"/>
                <a:gd name="connsiteY12" fmla="*/ 249147 h 633046"/>
                <a:gd name="connsiteX13" fmla="*/ 11271 w 619443"/>
                <a:gd name="connsiteY13" fmla="*/ 193318 h 633046"/>
                <a:gd name="connsiteX14" fmla="*/ 302920 w 619443"/>
                <a:gd name="connsiteY14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9443" h="633046">
                  <a:moveTo>
                    <a:pt x="302920" y="0"/>
                  </a:moveTo>
                  <a:cubicBezTo>
                    <a:pt x="477731" y="0"/>
                    <a:pt x="619443" y="141712"/>
                    <a:pt x="619443" y="316523"/>
                  </a:cubicBezTo>
                  <a:cubicBezTo>
                    <a:pt x="619443" y="491334"/>
                    <a:pt x="477731" y="633046"/>
                    <a:pt x="302920" y="633046"/>
                  </a:cubicBezTo>
                  <a:cubicBezTo>
                    <a:pt x="171812" y="633046"/>
                    <a:pt x="59322" y="553333"/>
                    <a:pt x="11271" y="439728"/>
                  </a:cubicBezTo>
                  <a:lnTo>
                    <a:pt x="1196" y="389823"/>
                  </a:lnTo>
                  <a:lnTo>
                    <a:pt x="164983" y="389823"/>
                  </a:lnTo>
                  <a:lnTo>
                    <a:pt x="191013" y="428431"/>
                  </a:lnTo>
                  <a:cubicBezTo>
                    <a:pt x="219653" y="457071"/>
                    <a:pt x="259218" y="474785"/>
                    <a:pt x="302921" y="474785"/>
                  </a:cubicBezTo>
                  <a:cubicBezTo>
                    <a:pt x="390327" y="474785"/>
                    <a:pt x="461183" y="403929"/>
                    <a:pt x="461183" y="316523"/>
                  </a:cubicBezTo>
                  <a:cubicBezTo>
                    <a:pt x="461183" y="229117"/>
                    <a:pt x="390327" y="158261"/>
                    <a:pt x="302921" y="158261"/>
                  </a:cubicBezTo>
                  <a:cubicBezTo>
                    <a:pt x="259218" y="158261"/>
                    <a:pt x="219653" y="175975"/>
                    <a:pt x="191013" y="204615"/>
                  </a:cubicBezTo>
                  <a:lnTo>
                    <a:pt x="160989" y="249147"/>
                  </a:lnTo>
                  <a:lnTo>
                    <a:pt x="0" y="249147"/>
                  </a:lnTo>
                  <a:lnTo>
                    <a:pt x="11271" y="193318"/>
                  </a:lnTo>
                  <a:cubicBezTo>
                    <a:pt x="59322" y="79713"/>
                    <a:pt x="171812" y="0"/>
                    <a:pt x="302920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8475548" y="1511604"/>
              <a:ext cx="133881" cy="1460227"/>
              <a:chOff x="8475548" y="1511604"/>
              <a:chExt cx="133881" cy="1460227"/>
            </a:xfrm>
            <a:grpFill/>
          </p:grpSpPr>
          <p:sp>
            <p:nvSpPr>
              <p:cNvPr id="27" name="Oval 26"/>
              <p:cNvSpPr/>
              <p:nvPr/>
            </p:nvSpPr>
            <p:spPr>
              <a:xfrm>
                <a:off x="8475548" y="151160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475548" y="170108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8475548" y="189056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8475548" y="2080038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475548" y="2269516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8475548" y="245899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475548" y="264847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475548" y="283795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-2786963" y="820466"/>
            <a:ext cx="710507" cy="2931444"/>
            <a:chOff x="8218770" y="822961"/>
            <a:chExt cx="710507" cy="2931444"/>
          </a:xfrm>
          <a:gradFill flip="none" rotWithShape="1">
            <a:gsLst>
              <a:gs pos="29000">
                <a:srgbClr val="FF0000"/>
              </a:gs>
              <a:gs pos="70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grpSpPr>
        <p:sp>
          <p:nvSpPr>
            <p:cNvPr id="36" name="Rounded Rectangle 35"/>
            <p:cNvSpPr/>
            <p:nvPr/>
          </p:nvSpPr>
          <p:spPr>
            <a:xfrm rot="17926656">
              <a:off x="8130894" y="2956021"/>
              <a:ext cx="886260" cy="71050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গ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8229131" y="822961"/>
              <a:ext cx="619443" cy="633046"/>
            </a:xfrm>
            <a:custGeom>
              <a:avLst/>
              <a:gdLst>
                <a:gd name="connsiteX0" fmla="*/ 302920 w 619443"/>
                <a:gd name="connsiteY0" fmla="*/ 0 h 633046"/>
                <a:gd name="connsiteX1" fmla="*/ 619443 w 619443"/>
                <a:gd name="connsiteY1" fmla="*/ 316523 h 633046"/>
                <a:gd name="connsiteX2" fmla="*/ 302920 w 619443"/>
                <a:gd name="connsiteY2" fmla="*/ 633046 h 633046"/>
                <a:gd name="connsiteX3" fmla="*/ 11271 w 619443"/>
                <a:gd name="connsiteY3" fmla="*/ 439728 h 633046"/>
                <a:gd name="connsiteX4" fmla="*/ 1196 w 619443"/>
                <a:gd name="connsiteY4" fmla="*/ 389823 h 633046"/>
                <a:gd name="connsiteX5" fmla="*/ 164983 w 619443"/>
                <a:gd name="connsiteY5" fmla="*/ 389823 h 633046"/>
                <a:gd name="connsiteX6" fmla="*/ 191013 w 619443"/>
                <a:gd name="connsiteY6" fmla="*/ 428431 h 633046"/>
                <a:gd name="connsiteX7" fmla="*/ 302921 w 619443"/>
                <a:gd name="connsiteY7" fmla="*/ 474785 h 633046"/>
                <a:gd name="connsiteX8" fmla="*/ 461183 w 619443"/>
                <a:gd name="connsiteY8" fmla="*/ 316523 h 633046"/>
                <a:gd name="connsiteX9" fmla="*/ 302921 w 619443"/>
                <a:gd name="connsiteY9" fmla="*/ 158261 h 633046"/>
                <a:gd name="connsiteX10" fmla="*/ 191013 w 619443"/>
                <a:gd name="connsiteY10" fmla="*/ 204615 h 633046"/>
                <a:gd name="connsiteX11" fmla="*/ 160989 w 619443"/>
                <a:gd name="connsiteY11" fmla="*/ 249147 h 633046"/>
                <a:gd name="connsiteX12" fmla="*/ 0 w 619443"/>
                <a:gd name="connsiteY12" fmla="*/ 249147 h 633046"/>
                <a:gd name="connsiteX13" fmla="*/ 11271 w 619443"/>
                <a:gd name="connsiteY13" fmla="*/ 193318 h 633046"/>
                <a:gd name="connsiteX14" fmla="*/ 302920 w 619443"/>
                <a:gd name="connsiteY14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9443" h="633046">
                  <a:moveTo>
                    <a:pt x="302920" y="0"/>
                  </a:moveTo>
                  <a:cubicBezTo>
                    <a:pt x="477731" y="0"/>
                    <a:pt x="619443" y="141712"/>
                    <a:pt x="619443" y="316523"/>
                  </a:cubicBezTo>
                  <a:cubicBezTo>
                    <a:pt x="619443" y="491334"/>
                    <a:pt x="477731" y="633046"/>
                    <a:pt x="302920" y="633046"/>
                  </a:cubicBezTo>
                  <a:cubicBezTo>
                    <a:pt x="171812" y="633046"/>
                    <a:pt x="59322" y="553333"/>
                    <a:pt x="11271" y="439728"/>
                  </a:cubicBezTo>
                  <a:lnTo>
                    <a:pt x="1196" y="389823"/>
                  </a:lnTo>
                  <a:lnTo>
                    <a:pt x="164983" y="389823"/>
                  </a:lnTo>
                  <a:lnTo>
                    <a:pt x="191013" y="428431"/>
                  </a:lnTo>
                  <a:cubicBezTo>
                    <a:pt x="219653" y="457071"/>
                    <a:pt x="259218" y="474785"/>
                    <a:pt x="302921" y="474785"/>
                  </a:cubicBezTo>
                  <a:cubicBezTo>
                    <a:pt x="390327" y="474785"/>
                    <a:pt x="461183" y="403929"/>
                    <a:pt x="461183" y="316523"/>
                  </a:cubicBezTo>
                  <a:cubicBezTo>
                    <a:pt x="461183" y="229117"/>
                    <a:pt x="390327" y="158261"/>
                    <a:pt x="302921" y="158261"/>
                  </a:cubicBezTo>
                  <a:cubicBezTo>
                    <a:pt x="259218" y="158261"/>
                    <a:pt x="219653" y="175975"/>
                    <a:pt x="191013" y="204615"/>
                  </a:cubicBezTo>
                  <a:lnTo>
                    <a:pt x="160989" y="249147"/>
                  </a:lnTo>
                  <a:lnTo>
                    <a:pt x="0" y="249147"/>
                  </a:lnTo>
                  <a:lnTo>
                    <a:pt x="11271" y="193318"/>
                  </a:lnTo>
                  <a:cubicBezTo>
                    <a:pt x="59322" y="79713"/>
                    <a:pt x="171812" y="0"/>
                    <a:pt x="302920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8475548" y="1511604"/>
              <a:ext cx="133881" cy="1460227"/>
              <a:chOff x="8475548" y="1511604"/>
              <a:chExt cx="133881" cy="1460227"/>
            </a:xfrm>
            <a:grpFill/>
          </p:grpSpPr>
          <p:sp>
            <p:nvSpPr>
              <p:cNvPr id="39" name="Oval 38"/>
              <p:cNvSpPr/>
              <p:nvPr/>
            </p:nvSpPr>
            <p:spPr>
              <a:xfrm>
                <a:off x="8475548" y="151160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8475548" y="170108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8475548" y="189056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8475548" y="2080038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8475548" y="2269516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8475548" y="245899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8475548" y="264847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8475548" y="283795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-3487109" y="843503"/>
            <a:ext cx="710507" cy="2931444"/>
            <a:chOff x="8218770" y="822961"/>
            <a:chExt cx="710507" cy="2931444"/>
          </a:xfrm>
          <a:gradFill flip="none" rotWithShape="1">
            <a:gsLst>
              <a:gs pos="29000">
                <a:srgbClr val="FF0000"/>
              </a:gs>
              <a:gs pos="70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grpSpPr>
        <p:sp>
          <p:nvSpPr>
            <p:cNvPr id="48" name="Rounded Rectangle 47"/>
            <p:cNvSpPr/>
            <p:nvPr/>
          </p:nvSpPr>
          <p:spPr>
            <a:xfrm rot="17926656">
              <a:off x="8130894" y="2956021"/>
              <a:ext cx="886260" cy="710507"/>
            </a:xfrm>
            <a:prstGeom prst="roundRect">
              <a:avLst/>
            </a:prstGeom>
            <a:gradFill>
              <a:gsLst>
                <a:gs pos="29000">
                  <a:srgbClr val="00B050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94000">
                  <a:schemeClr val="accent1">
                    <a:lumMod val="45000"/>
                    <a:lumOff val="55000"/>
                  </a:schemeClr>
                </a:gs>
                <a:gs pos="95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rgbClr val="FF0000"/>
                  </a:solidFill>
                </a:rPr>
                <a:t>স্বা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8229131" y="822961"/>
              <a:ext cx="619443" cy="633046"/>
            </a:xfrm>
            <a:custGeom>
              <a:avLst/>
              <a:gdLst>
                <a:gd name="connsiteX0" fmla="*/ 302920 w 619443"/>
                <a:gd name="connsiteY0" fmla="*/ 0 h 633046"/>
                <a:gd name="connsiteX1" fmla="*/ 619443 w 619443"/>
                <a:gd name="connsiteY1" fmla="*/ 316523 h 633046"/>
                <a:gd name="connsiteX2" fmla="*/ 302920 w 619443"/>
                <a:gd name="connsiteY2" fmla="*/ 633046 h 633046"/>
                <a:gd name="connsiteX3" fmla="*/ 11271 w 619443"/>
                <a:gd name="connsiteY3" fmla="*/ 439728 h 633046"/>
                <a:gd name="connsiteX4" fmla="*/ 1196 w 619443"/>
                <a:gd name="connsiteY4" fmla="*/ 389823 h 633046"/>
                <a:gd name="connsiteX5" fmla="*/ 164983 w 619443"/>
                <a:gd name="connsiteY5" fmla="*/ 389823 h 633046"/>
                <a:gd name="connsiteX6" fmla="*/ 191013 w 619443"/>
                <a:gd name="connsiteY6" fmla="*/ 428431 h 633046"/>
                <a:gd name="connsiteX7" fmla="*/ 302921 w 619443"/>
                <a:gd name="connsiteY7" fmla="*/ 474785 h 633046"/>
                <a:gd name="connsiteX8" fmla="*/ 461183 w 619443"/>
                <a:gd name="connsiteY8" fmla="*/ 316523 h 633046"/>
                <a:gd name="connsiteX9" fmla="*/ 302921 w 619443"/>
                <a:gd name="connsiteY9" fmla="*/ 158261 h 633046"/>
                <a:gd name="connsiteX10" fmla="*/ 191013 w 619443"/>
                <a:gd name="connsiteY10" fmla="*/ 204615 h 633046"/>
                <a:gd name="connsiteX11" fmla="*/ 160989 w 619443"/>
                <a:gd name="connsiteY11" fmla="*/ 249147 h 633046"/>
                <a:gd name="connsiteX12" fmla="*/ 0 w 619443"/>
                <a:gd name="connsiteY12" fmla="*/ 249147 h 633046"/>
                <a:gd name="connsiteX13" fmla="*/ 11271 w 619443"/>
                <a:gd name="connsiteY13" fmla="*/ 193318 h 633046"/>
                <a:gd name="connsiteX14" fmla="*/ 302920 w 619443"/>
                <a:gd name="connsiteY14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9443" h="633046">
                  <a:moveTo>
                    <a:pt x="302920" y="0"/>
                  </a:moveTo>
                  <a:cubicBezTo>
                    <a:pt x="477731" y="0"/>
                    <a:pt x="619443" y="141712"/>
                    <a:pt x="619443" y="316523"/>
                  </a:cubicBezTo>
                  <a:cubicBezTo>
                    <a:pt x="619443" y="491334"/>
                    <a:pt x="477731" y="633046"/>
                    <a:pt x="302920" y="633046"/>
                  </a:cubicBezTo>
                  <a:cubicBezTo>
                    <a:pt x="171812" y="633046"/>
                    <a:pt x="59322" y="553333"/>
                    <a:pt x="11271" y="439728"/>
                  </a:cubicBezTo>
                  <a:lnTo>
                    <a:pt x="1196" y="389823"/>
                  </a:lnTo>
                  <a:lnTo>
                    <a:pt x="164983" y="389823"/>
                  </a:lnTo>
                  <a:lnTo>
                    <a:pt x="191013" y="428431"/>
                  </a:lnTo>
                  <a:cubicBezTo>
                    <a:pt x="219653" y="457071"/>
                    <a:pt x="259218" y="474785"/>
                    <a:pt x="302921" y="474785"/>
                  </a:cubicBezTo>
                  <a:cubicBezTo>
                    <a:pt x="390327" y="474785"/>
                    <a:pt x="461183" y="403929"/>
                    <a:pt x="461183" y="316523"/>
                  </a:cubicBezTo>
                  <a:cubicBezTo>
                    <a:pt x="461183" y="229117"/>
                    <a:pt x="390327" y="158261"/>
                    <a:pt x="302921" y="158261"/>
                  </a:cubicBezTo>
                  <a:cubicBezTo>
                    <a:pt x="259218" y="158261"/>
                    <a:pt x="219653" y="175975"/>
                    <a:pt x="191013" y="204615"/>
                  </a:cubicBezTo>
                  <a:lnTo>
                    <a:pt x="160989" y="249147"/>
                  </a:lnTo>
                  <a:lnTo>
                    <a:pt x="0" y="249147"/>
                  </a:lnTo>
                  <a:lnTo>
                    <a:pt x="11271" y="193318"/>
                  </a:lnTo>
                  <a:cubicBezTo>
                    <a:pt x="59322" y="79713"/>
                    <a:pt x="171812" y="0"/>
                    <a:pt x="302920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8475548" y="1511604"/>
              <a:ext cx="133881" cy="1460227"/>
              <a:chOff x="8475548" y="1511604"/>
              <a:chExt cx="133881" cy="1460227"/>
            </a:xfrm>
            <a:grpFill/>
          </p:grpSpPr>
          <p:sp>
            <p:nvSpPr>
              <p:cNvPr id="51" name="Oval 50"/>
              <p:cNvSpPr/>
              <p:nvPr/>
            </p:nvSpPr>
            <p:spPr>
              <a:xfrm>
                <a:off x="8475548" y="151160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8475548" y="170108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8475548" y="189056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8475548" y="2080038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8475548" y="2269516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8475548" y="245899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8475548" y="264847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8475548" y="283795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-5178774" y="811533"/>
            <a:ext cx="936053" cy="3077106"/>
            <a:chOff x="8229131" y="822961"/>
            <a:chExt cx="721844" cy="2972211"/>
          </a:xfrm>
          <a:gradFill flip="none" rotWithShape="1">
            <a:gsLst>
              <a:gs pos="29000">
                <a:srgbClr val="FF0000"/>
              </a:gs>
              <a:gs pos="70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grpSpPr>
        <p:sp>
          <p:nvSpPr>
            <p:cNvPr id="72" name="Rounded Rectangle 71"/>
            <p:cNvSpPr/>
            <p:nvPr/>
          </p:nvSpPr>
          <p:spPr>
            <a:xfrm rot="18401220">
              <a:off x="8152592" y="2996788"/>
              <a:ext cx="886260" cy="71050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8229131" y="822961"/>
              <a:ext cx="619443" cy="633046"/>
            </a:xfrm>
            <a:custGeom>
              <a:avLst/>
              <a:gdLst>
                <a:gd name="connsiteX0" fmla="*/ 302920 w 619443"/>
                <a:gd name="connsiteY0" fmla="*/ 0 h 633046"/>
                <a:gd name="connsiteX1" fmla="*/ 619443 w 619443"/>
                <a:gd name="connsiteY1" fmla="*/ 316523 h 633046"/>
                <a:gd name="connsiteX2" fmla="*/ 302920 w 619443"/>
                <a:gd name="connsiteY2" fmla="*/ 633046 h 633046"/>
                <a:gd name="connsiteX3" fmla="*/ 11271 w 619443"/>
                <a:gd name="connsiteY3" fmla="*/ 439728 h 633046"/>
                <a:gd name="connsiteX4" fmla="*/ 1196 w 619443"/>
                <a:gd name="connsiteY4" fmla="*/ 389823 h 633046"/>
                <a:gd name="connsiteX5" fmla="*/ 164983 w 619443"/>
                <a:gd name="connsiteY5" fmla="*/ 389823 h 633046"/>
                <a:gd name="connsiteX6" fmla="*/ 191013 w 619443"/>
                <a:gd name="connsiteY6" fmla="*/ 428431 h 633046"/>
                <a:gd name="connsiteX7" fmla="*/ 302921 w 619443"/>
                <a:gd name="connsiteY7" fmla="*/ 474785 h 633046"/>
                <a:gd name="connsiteX8" fmla="*/ 461183 w 619443"/>
                <a:gd name="connsiteY8" fmla="*/ 316523 h 633046"/>
                <a:gd name="connsiteX9" fmla="*/ 302921 w 619443"/>
                <a:gd name="connsiteY9" fmla="*/ 158261 h 633046"/>
                <a:gd name="connsiteX10" fmla="*/ 191013 w 619443"/>
                <a:gd name="connsiteY10" fmla="*/ 204615 h 633046"/>
                <a:gd name="connsiteX11" fmla="*/ 160989 w 619443"/>
                <a:gd name="connsiteY11" fmla="*/ 249147 h 633046"/>
                <a:gd name="connsiteX12" fmla="*/ 0 w 619443"/>
                <a:gd name="connsiteY12" fmla="*/ 249147 h 633046"/>
                <a:gd name="connsiteX13" fmla="*/ 11271 w 619443"/>
                <a:gd name="connsiteY13" fmla="*/ 193318 h 633046"/>
                <a:gd name="connsiteX14" fmla="*/ 302920 w 619443"/>
                <a:gd name="connsiteY14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9443" h="633046">
                  <a:moveTo>
                    <a:pt x="302920" y="0"/>
                  </a:moveTo>
                  <a:cubicBezTo>
                    <a:pt x="477731" y="0"/>
                    <a:pt x="619443" y="141712"/>
                    <a:pt x="619443" y="316523"/>
                  </a:cubicBezTo>
                  <a:cubicBezTo>
                    <a:pt x="619443" y="491334"/>
                    <a:pt x="477731" y="633046"/>
                    <a:pt x="302920" y="633046"/>
                  </a:cubicBezTo>
                  <a:cubicBezTo>
                    <a:pt x="171812" y="633046"/>
                    <a:pt x="59322" y="553333"/>
                    <a:pt x="11271" y="439728"/>
                  </a:cubicBezTo>
                  <a:lnTo>
                    <a:pt x="1196" y="389823"/>
                  </a:lnTo>
                  <a:lnTo>
                    <a:pt x="164983" y="389823"/>
                  </a:lnTo>
                  <a:lnTo>
                    <a:pt x="191013" y="428431"/>
                  </a:lnTo>
                  <a:cubicBezTo>
                    <a:pt x="219653" y="457071"/>
                    <a:pt x="259218" y="474785"/>
                    <a:pt x="302921" y="474785"/>
                  </a:cubicBezTo>
                  <a:cubicBezTo>
                    <a:pt x="390327" y="474785"/>
                    <a:pt x="461183" y="403929"/>
                    <a:pt x="461183" y="316523"/>
                  </a:cubicBezTo>
                  <a:cubicBezTo>
                    <a:pt x="461183" y="229117"/>
                    <a:pt x="390327" y="158261"/>
                    <a:pt x="302921" y="158261"/>
                  </a:cubicBezTo>
                  <a:cubicBezTo>
                    <a:pt x="259218" y="158261"/>
                    <a:pt x="219653" y="175975"/>
                    <a:pt x="191013" y="204615"/>
                  </a:cubicBezTo>
                  <a:lnTo>
                    <a:pt x="160989" y="249147"/>
                  </a:lnTo>
                  <a:lnTo>
                    <a:pt x="0" y="249147"/>
                  </a:lnTo>
                  <a:lnTo>
                    <a:pt x="11271" y="193318"/>
                  </a:lnTo>
                  <a:cubicBezTo>
                    <a:pt x="59322" y="79713"/>
                    <a:pt x="171812" y="0"/>
                    <a:pt x="302920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8475548" y="1511604"/>
              <a:ext cx="133881" cy="1460227"/>
              <a:chOff x="8475548" y="1511604"/>
              <a:chExt cx="133881" cy="1460227"/>
            </a:xfrm>
            <a:grpFill/>
          </p:grpSpPr>
          <p:sp>
            <p:nvSpPr>
              <p:cNvPr id="75" name="Oval 74"/>
              <p:cNvSpPr/>
              <p:nvPr/>
            </p:nvSpPr>
            <p:spPr>
              <a:xfrm>
                <a:off x="8475548" y="151160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8475548" y="170108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8475548" y="189056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8475548" y="2080038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8475548" y="2269516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8475548" y="2458994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8475548" y="2648472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8475548" y="2837950"/>
                <a:ext cx="133881" cy="133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3" name="TextBox 82"/>
          <p:cNvSpPr txBox="1"/>
          <p:nvPr/>
        </p:nvSpPr>
        <p:spPr>
          <a:xfrm>
            <a:off x="-6318134" y="3985511"/>
            <a:ext cx="3010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মোফজ্জর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মুকুল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(ICT)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বানিয়াচং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বানিয়াচং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-9533165" y="5041380"/>
            <a:ext cx="9396561" cy="1361364"/>
            <a:chOff x="788117" y="4724401"/>
            <a:chExt cx="9396561" cy="1361364"/>
          </a:xfrm>
        </p:grpSpPr>
        <p:sp>
          <p:nvSpPr>
            <p:cNvPr id="84" name="TextBox 83"/>
            <p:cNvSpPr txBox="1"/>
            <p:nvPr/>
          </p:nvSpPr>
          <p:spPr>
            <a:xfrm>
              <a:off x="2394852" y="5130875"/>
              <a:ext cx="6509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আলোচ্য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:-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জ্যামিতি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8.3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1নং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উপপাদ্য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8621479" y="4724401"/>
              <a:ext cx="1563199" cy="1361364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88117" y="4724401"/>
              <a:ext cx="1563199" cy="1361364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40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04167E-6 -4.07407E-6 L 1.36211 -4.07407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9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3.33333E-6 L 1.34909 -3.33333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4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0833E-6 2.22222E-6 L 1.34909 2.22222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4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875E-6 4.44444E-6 L 1.34571 4.44444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27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875E-6 -2.59259E-6 L 1.41667 -2.59259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3.7037E-6 L 1.76237 3.7037E-6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12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375E-6 7.40741E-7 L 1.80182 7.40741E-7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9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2.59259E-6 L 1.41667 -2.59259E-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BADC87B-5AE7-43D4-973A-491AA35557AC}"/>
              </a:ext>
            </a:extLst>
          </p:cNvPr>
          <p:cNvSpPr/>
          <p:nvPr/>
        </p:nvSpPr>
        <p:spPr>
          <a:xfrm rot="10800000">
            <a:off x="261257" y="257363"/>
            <a:ext cx="5859019" cy="63124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E836AD-C2FA-46B7-9D9E-C0C90812790C}"/>
              </a:ext>
            </a:extLst>
          </p:cNvPr>
          <p:cNvSpPr/>
          <p:nvPr/>
        </p:nvSpPr>
        <p:spPr>
          <a:xfrm>
            <a:off x="6172198" y="257363"/>
            <a:ext cx="5758546" cy="6312487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A7CF808-66F1-48D8-8C0C-E411DE137739}"/>
              </a:ext>
            </a:extLst>
          </p:cNvPr>
          <p:cNvSpPr/>
          <p:nvPr/>
        </p:nvSpPr>
        <p:spPr>
          <a:xfrm>
            <a:off x="6172583" y="34492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8D04ED4-805B-4F1D-88E1-7A9A1D65D83A}"/>
              </a:ext>
            </a:extLst>
          </p:cNvPr>
          <p:cNvSpPr/>
          <p:nvPr/>
        </p:nvSpPr>
        <p:spPr>
          <a:xfrm rot="21299755">
            <a:off x="6188090" y="93370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0DFADEA-6E52-48B3-A5E1-F01EEC11C238}"/>
              </a:ext>
            </a:extLst>
          </p:cNvPr>
          <p:cNvSpPr/>
          <p:nvPr/>
        </p:nvSpPr>
        <p:spPr>
          <a:xfrm rot="21299755">
            <a:off x="6188091" y="155915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3A58ACC-30FA-4358-9F5C-C0D433781E37}"/>
              </a:ext>
            </a:extLst>
          </p:cNvPr>
          <p:cNvSpPr/>
          <p:nvPr/>
        </p:nvSpPr>
        <p:spPr>
          <a:xfrm rot="21299755">
            <a:off x="6188092" y="2184599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A55C14E-B952-49B0-8B4C-B906045915F9}"/>
              </a:ext>
            </a:extLst>
          </p:cNvPr>
          <p:cNvSpPr/>
          <p:nvPr/>
        </p:nvSpPr>
        <p:spPr>
          <a:xfrm rot="21299755">
            <a:off x="6188093" y="28100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79C3FE3A-D248-458F-A5D0-0B39F0B23690}"/>
              </a:ext>
            </a:extLst>
          </p:cNvPr>
          <p:cNvSpPr/>
          <p:nvPr/>
        </p:nvSpPr>
        <p:spPr>
          <a:xfrm rot="21299755">
            <a:off x="6188094" y="34354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3D34304-7386-41FE-8269-2481D4F2953F}"/>
              </a:ext>
            </a:extLst>
          </p:cNvPr>
          <p:cNvSpPr/>
          <p:nvPr/>
        </p:nvSpPr>
        <p:spPr>
          <a:xfrm rot="21299755">
            <a:off x="6188095" y="40609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695CF833-F70F-4FF5-AB3B-F77C1DF053B3}"/>
              </a:ext>
            </a:extLst>
          </p:cNvPr>
          <p:cNvSpPr/>
          <p:nvPr/>
        </p:nvSpPr>
        <p:spPr>
          <a:xfrm rot="21299755">
            <a:off x="6188096" y="46863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E5FD257-496C-4AD2-A4C9-25D7DAE9E8C6}"/>
              </a:ext>
            </a:extLst>
          </p:cNvPr>
          <p:cNvSpPr/>
          <p:nvPr/>
        </p:nvSpPr>
        <p:spPr>
          <a:xfrm rot="21299755">
            <a:off x="6188097" y="53118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8C61796E-1402-4269-9F9C-FCCD7F6007B6}"/>
              </a:ext>
            </a:extLst>
          </p:cNvPr>
          <p:cNvSpPr/>
          <p:nvPr/>
        </p:nvSpPr>
        <p:spPr>
          <a:xfrm rot="21299755">
            <a:off x="6188098" y="59372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48396E1D-67E3-4F0A-A456-1B3F3C03DF87}"/>
              </a:ext>
            </a:extLst>
          </p:cNvPr>
          <p:cNvSpPr/>
          <p:nvPr/>
        </p:nvSpPr>
        <p:spPr>
          <a:xfrm rot="10800000">
            <a:off x="5590970" y="35436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833A78EB-87B8-48D7-9C90-2924206337E5}"/>
              </a:ext>
            </a:extLst>
          </p:cNvPr>
          <p:cNvSpPr/>
          <p:nvPr/>
        </p:nvSpPr>
        <p:spPr>
          <a:xfrm rot="10499755">
            <a:off x="5606477" y="9431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655CF48D-4A0D-4879-B3F5-A8A012BF169B}"/>
              </a:ext>
            </a:extLst>
          </p:cNvPr>
          <p:cNvSpPr/>
          <p:nvPr/>
        </p:nvSpPr>
        <p:spPr>
          <a:xfrm rot="10499755">
            <a:off x="5606478" y="15685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E9630BB-556D-4BB1-9544-336099B05A93}"/>
              </a:ext>
            </a:extLst>
          </p:cNvPr>
          <p:cNvSpPr/>
          <p:nvPr/>
        </p:nvSpPr>
        <p:spPr>
          <a:xfrm rot="10499755">
            <a:off x="5606479" y="21940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58F20B4A-CF19-41B5-A2A6-365208DD15C7}"/>
              </a:ext>
            </a:extLst>
          </p:cNvPr>
          <p:cNvSpPr/>
          <p:nvPr/>
        </p:nvSpPr>
        <p:spPr>
          <a:xfrm rot="10499755">
            <a:off x="5606480" y="28194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009A823-A0CF-4AFA-BD68-CC849E97EE44}"/>
              </a:ext>
            </a:extLst>
          </p:cNvPr>
          <p:cNvSpPr/>
          <p:nvPr/>
        </p:nvSpPr>
        <p:spPr>
          <a:xfrm rot="10499755">
            <a:off x="5606481" y="34449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605DCDD-AEC5-462A-99B0-C36FDAC618E2}"/>
              </a:ext>
            </a:extLst>
          </p:cNvPr>
          <p:cNvSpPr/>
          <p:nvPr/>
        </p:nvSpPr>
        <p:spPr>
          <a:xfrm rot="10499755">
            <a:off x="5606482" y="40703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E0B7B75F-28D7-4061-82D6-239B8E8AC66D}"/>
              </a:ext>
            </a:extLst>
          </p:cNvPr>
          <p:cNvSpPr/>
          <p:nvPr/>
        </p:nvSpPr>
        <p:spPr>
          <a:xfrm rot="10499755">
            <a:off x="5606483" y="4695828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46D0F29B-C25F-457B-A584-CAEF0CCB008F}"/>
              </a:ext>
            </a:extLst>
          </p:cNvPr>
          <p:cNvSpPr/>
          <p:nvPr/>
        </p:nvSpPr>
        <p:spPr>
          <a:xfrm rot="10499755">
            <a:off x="5606484" y="532127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05F8A867-0B35-49CA-8326-D84EEB615930}"/>
              </a:ext>
            </a:extLst>
          </p:cNvPr>
          <p:cNvSpPr/>
          <p:nvPr/>
        </p:nvSpPr>
        <p:spPr>
          <a:xfrm rot="10499755">
            <a:off x="5606485" y="594672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xmlns="" id="{D38F7894-D81F-45E3-9A63-51A722B702E3}"/>
              </a:ext>
            </a:extLst>
          </p:cNvPr>
          <p:cNvSpPr/>
          <p:nvPr/>
        </p:nvSpPr>
        <p:spPr>
          <a:xfrm>
            <a:off x="5715000" y="43528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xmlns="" id="{3B373C83-A63D-41A0-BB7A-75109FE40AA3}"/>
              </a:ext>
            </a:extLst>
          </p:cNvPr>
          <p:cNvSpPr/>
          <p:nvPr/>
        </p:nvSpPr>
        <p:spPr>
          <a:xfrm>
            <a:off x="5714999" y="1051415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xmlns="" id="{D2F9DFF8-CF03-493B-AE8D-CD0A2E70A99B}"/>
              </a:ext>
            </a:extLst>
          </p:cNvPr>
          <p:cNvSpPr/>
          <p:nvPr/>
        </p:nvSpPr>
        <p:spPr>
          <a:xfrm>
            <a:off x="5714998" y="1667546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xmlns="" id="{8E73DA01-A553-4219-BBBD-A3D68EDA58C4}"/>
              </a:ext>
            </a:extLst>
          </p:cNvPr>
          <p:cNvSpPr/>
          <p:nvPr/>
        </p:nvSpPr>
        <p:spPr>
          <a:xfrm>
            <a:off x="5714997" y="2283677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xmlns="" id="{2DA64EDB-E576-4519-A3F7-CBCA8495CE3B}"/>
              </a:ext>
            </a:extLst>
          </p:cNvPr>
          <p:cNvSpPr/>
          <p:nvPr/>
        </p:nvSpPr>
        <p:spPr>
          <a:xfrm>
            <a:off x="5714996" y="2899808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xmlns="" id="{0123C821-66A2-4443-A836-B5E265E69861}"/>
              </a:ext>
            </a:extLst>
          </p:cNvPr>
          <p:cNvSpPr/>
          <p:nvPr/>
        </p:nvSpPr>
        <p:spPr>
          <a:xfrm>
            <a:off x="5714995" y="3515939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xmlns="" id="{253DD075-4D66-47EB-85E4-5077DD714A6D}"/>
              </a:ext>
            </a:extLst>
          </p:cNvPr>
          <p:cNvSpPr/>
          <p:nvPr/>
        </p:nvSpPr>
        <p:spPr>
          <a:xfrm>
            <a:off x="5714990" y="416394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xmlns="" id="{C83833FF-4126-4190-B81D-69FD03DA7E46}"/>
              </a:ext>
            </a:extLst>
          </p:cNvPr>
          <p:cNvSpPr/>
          <p:nvPr/>
        </p:nvSpPr>
        <p:spPr>
          <a:xfrm>
            <a:off x="5714993" y="4803510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xmlns="" id="{3FB42DAE-DA0D-4094-82D0-DB3925ABA5A2}"/>
              </a:ext>
            </a:extLst>
          </p:cNvPr>
          <p:cNvSpPr/>
          <p:nvPr/>
        </p:nvSpPr>
        <p:spPr>
          <a:xfrm>
            <a:off x="5714992" y="54196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xmlns="" id="{605B6E3C-279C-4C94-BFDC-B96F61AF210F}"/>
              </a:ext>
            </a:extLst>
          </p:cNvPr>
          <p:cNvSpPr/>
          <p:nvPr/>
        </p:nvSpPr>
        <p:spPr>
          <a:xfrm>
            <a:off x="5714991" y="60292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8FE96F93-08ED-4E04-B8FE-1BEAA3D15D0B}"/>
              </a:ext>
            </a:extLst>
          </p:cNvPr>
          <p:cNvSpPr/>
          <p:nvPr/>
        </p:nvSpPr>
        <p:spPr>
          <a:xfrm>
            <a:off x="7204195" y="3920318"/>
            <a:ext cx="3836010" cy="2689198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en-US" sz="3375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BD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: গনিত</a:t>
            </a:r>
          </a:p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en-US" sz="3375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45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 algn="ctr"/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BD" sz="3375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375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/০7/২০২1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xmlns="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5" y="181099"/>
            <a:ext cx="1362099" cy="136209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xmlns="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33" y="301440"/>
            <a:ext cx="847665" cy="951697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753C91CE-779D-423F-9E2F-22B4E14C1116}"/>
              </a:ext>
            </a:extLst>
          </p:cNvPr>
          <p:cNvSpPr/>
          <p:nvPr/>
        </p:nvSpPr>
        <p:spPr>
          <a:xfrm>
            <a:off x="323568" y="3700883"/>
            <a:ext cx="5337486" cy="282385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মোফাজ্জল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মুকুল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 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375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375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375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IN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বানিয়াচং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IN" sz="3375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US" sz="3375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1722-917918</a:t>
            </a:r>
            <a:endParaRPr lang="bn-IN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mofazzal1416@gmail.com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5">
            <a:extLst>
              <a:ext uri="{FF2B5EF4-FFF2-40B4-BE49-F238E27FC236}">
                <a16:creationId xmlns:a16="http://schemas.microsoft.com/office/drawing/2014/main" xmlns="" id="{071909C8-1EDA-48C0-AD91-2E421EECEFC7}"/>
              </a:ext>
            </a:extLst>
          </p:cNvPr>
          <p:cNvSpPr/>
          <p:nvPr/>
        </p:nvSpPr>
        <p:spPr>
          <a:xfrm>
            <a:off x="1519843" y="2148481"/>
            <a:ext cx="2457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2" name="Rectangle 5">
            <a:extLst>
              <a:ext uri="{FF2B5EF4-FFF2-40B4-BE49-F238E27FC236}">
                <a16:creationId xmlns:a16="http://schemas.microsoft.com/office/drawing/2014/main" xmlns="" id="{03B25D2D-47B9-4358-9D89-47F9DA7590E4}"/>
              </a:ext>
            </a:extLst>
          </p:cNvPr>
          <p:cNvSpPr/>
          <p:nvPr/>
        </p:nvSpPr>
        <p:spPr>
          <a:xfrm>
            <a:off x="7999769" y="507338"/>
            <a:ext cx="2048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4" y="1493740"/>
            <a:ext cx="1560138" cy="1721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02" y="1527573"/>
            <a:ext cx="1802872" cy="1805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507" y="1045940"/>
            <a:ext cx="2283332" cy="2913791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36" y="265900"/>
            <a:ext cx="847665" cy="95169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15" y="211419"/>
            <a:ext cx="1362099" cy="1362099"/>
          </a:xfrm>
          <a:prstGeom prst="rect">
            <a:avLst/>
          </a:prstGeom>
        </p:spPr>
      </p:pic>
      <p:sp>
        <p:nvSpPr>
          <p:cNvPr id="7" name="Bevel 6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612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7417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BADC87B-5AE7-43D4-973A-491AA35557AC}"/>
              </a:ext>
            </a:extLst>
          </p:cNvPr>
          <p:cNvSpPr/>
          <p:nvPr/>
        </p:nvSpPr>
        <p:spPr>
          <a:xfrm rot="10800000">
            <a:off x="261257" y="283867"/>
            <a:ext cx="5859019" cy="63124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E836AD-C2FA-46B7-9D9E-C0C90812790C}"/>
              </a:ext>
            </a:extLst>
          </p:cNvPr>
          <p:cNvSpPr/>
          <p:nvPr/>
        </p:nvSpPr>
        <p:spPr>
          <a:xfrm>
            <a:off x="6172198" y="257363"/>
            <a:ext cx="5758546" cy="6312487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A7CF808-66F1-48D8-8C0C-E411DE137739}"/>
              </a:ext>
            </a:extLst>
          </p:cNvPr>
          <p:cNvSpPr/>
          <p:nvPr/>
        </p:nvSpPr>
        <p:spPr>
          <a:xfrm>
            <a:off x="6172583" y="34492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8D04ED4-805B-4F1D-88E1-7A9A1D65D83A}"/>
              </a:ext>
            </a:extLst>
          </p:cNvPr>
          <p:cNvSpPr/>
          <p:nvPr/>
        </p:nvSpPr>
        <p:spPr>
          <a:xfrm rot="21299755">
            <a:off x="6188090" y="93370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0DFADEA-6E52-48B3-A5E1-F01EEC11C238}"/>
              </a:ext>
            </a:extLst>
          </p:cNvPr>
          <p:cNvSpPr/>
          <p:nvPr/>
        </p:nvSpPr>
        <p:spPr>
          <a:xfrm rot="21299755">
            <a:off x="6188091" y="155915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3A58ACC-30FA-4358-9F5C-C0D433781E37}"/>
              </a:ext>
            </a:extLst>
          </p:cNvPr>
          <p:cNvSpPr/>
          <p:nvPr/>
        </p:nvSpPr>
        <p:spPr>
          <a:xfrm rot="21299755">
            <a:off x="6188092" y="2184599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A55C14E-B952-49B0-8B4C-B906045915F9}"/>
              </a:ext>
            </a:extLst>
          </p:cNvPr>
          <p:cNvSpPr/>
          <p:nvPr/>
        </p:nvSpPr>
        <p:spPr>
          <a:xfrm rot="21299755">
            <a:off x="6188093" y="28100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79C3FE3A-D248-458F-A5D0-0B39F0B23690}"/>
              </a:ext>
            </a:extLst>
          </p:cNvPr>
          <p:cNvSpPr/>
          <p:nvPr/>
        </p:nvSpPr>
        <p:spPr>
          <a:xfrm rot="21299755">
            <a:off x="6188094" y="34354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3D34304-7386-41FE-8269-2481D4F2953F}"/>
              </a:ext>
            </a:extLst>
          </p:cNvPr>
          <p:cNvSpPr/>
          <p:nvPr/>
        </p:nvSpPr>
        <p:spPr>
          <a:xfrm rot="21299755">
            <a:off x="6188095" y="40609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695CF833-F70F-4FF5-AB3B-F77C1DF053B3}"/>
              </a:ext>
            </a:extLst>
          </p:cNvPr>
          <p:cNvSpPr/>
          <p:nvPr/>
        </p:nvSpPr>
        <p:spPr>
          <a:xfrm rot="21299755">
            <a:off x="6188096" y="46863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E5FD257-496C-4AD2-A4C9-25D7DAE9E8C6}"/>
              </a:ext>
            </a:extLst>
          </p:cNvPr>
          <p:cNvSpPr/>
          <p:nvPr/>
        </p:nvSpPr>
        <p:spPr>
          <a:xfrm rot="21299755">
            <a:off x="6188097" y="53118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8C61796E-1402-4269-9F9C-FCCD7F6007B6}"/>
              </a:ext>
            </a:extLst>
          </p:cNvPr>
          <p:cNvSpPr/>
          <p:nvPr/>
        </p:nvSpPr>
        <p:spPr>
          <a:xfrm rot="21299755">
            <a:off x="6188098" y="59372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48396E1D-67E3-4F0A-A456-1B3F3C03DF87}"/>
              </a:ext>
            </a:extLst>
          </p:cNvPr>
          <p:cNvSpPr/>
          <p:nvPr/>
        </p:nvSpPr>
        <p:spPr>
          <a:xfrm rot="10800000">
            <a:off x="5590970" y="35436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833A78EB-87B8-48D7-9C90-2924206337E5}"/>
              </a:ext>
            </a:extLst>
          </p:cNvPr>
          <p:cNvSpPr/>
          <p:nvPr/>
        </p:nvSpPr>
        <p:spPr>
          <a:xfrm rot="10499755">
            <a:off x="5606477" y="9431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655CF48D-4A0D-4879-B3F5-A8A012BF169B}"/>
              </a:ext>
            </a:extLst>
          </p:cNvPr>
          <p:cNvSpPr/>
          <p:nvPr/>
        </p:nvSpPr>
        <p:spPr>
          <a:xfrm rot="10499755">
            <a:off x="5606478" y="15685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E9630BB-556D-4BB1-9544-336099B05A93}"/>
              </a:ext>
            </a:extLst>
          </p:cNvPr>
          <p:cNvSpPr/>
          <p:nvPr/>
        </p:nvSpPr>
        <p:spPr>
          <a:xfrm rot="10499755">
            <a:off x="5606479" y="21940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58F20B4A-CF19-41B5-A2A6-365208DD15C7}"/>
              </a:ext>
            </a:extLst>
          </p:cNvPr>
          <p:cNvSpPr/>
          <p:nvPr/>
        </p:nvSpPr>
        <p:spPr>
          <a:xfrm rot="10499755">
            <a:off x="5606480" y="28194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009A823-A0CF-4AFA-BD68-CC849E97EE44}"/>
              </a:ext>
            </a:extLst>
          </p:cNvPr>
          <p:cNvSpPr/>
          <p:nvPr/>
        </p:nvSpPr>
        <p:spPr>
          <a:xfrm rot="10499755">
            <a:off x="5606481" y="34449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605DCDD-AEC5-462A-99B0-C36FDAC618E2}"/>
              </a:ext>
            </a:extLst>
          </p:cNvPr>
          <p:cNvSpPr/>
          <p:nvPr/>
        </p:nvSpPr>
        <p:spPr>
          <a:xfrm rot="10499755">
            <a:off x="5606482" y="40703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E0B7B75F-28D7-4061-82D6-239B8E8AC66D}"/>
              </a:ext>
            </a:extLst>
          </p:cNvPr>
          <p:cNvSpPr/>
          <p:nvPr/>
        </p:nvSpPr>
        <p:spPr>
          <a:xfrm rot="10499755">
            <a:off x="5606483" y="4695828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46D0F29B-C25F-457B-A584-CAEF0CCB008F}"/>
              </a:ext>
            </a:extLst>
          </p:cNvPr>
          <p:cNvSpPr/>
          <p:nvPr/>
        </p:nvSpPr>
        <p:spPr>
          <a:xfrm rot="10499755">
            <a:off x="5606484" y="532127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05F8A867-0B35-49CA-8326-D84EEB615930}"/>
              </a:ext>
            </a:extLst>
          </p:cNvPr>
          <p:cNvSpPr/>
          <p:nvPr/>
        </p:nvSpPr>
        <p:spPr>
          <a:xfrm rot="10499755">
            <a:off x="5606485" y="594672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xmlns="" id="{D38F7894-D81F-45E3-9A63-51A722B702E3}"/>
              </a:ext>
            </a:extLst>
          </p:cNvPr>
          <p:cNvSpPr/>
          <p:nvPr/>
        </p:nvSpPr>
        <p:spPr>
          <a:xfrm>
            <a:off x="5715000" y="43528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xmlns="" id="{3B373C83-A63D-41A0-BB7A-75109FE40AA3}"/>
              </a:ext>
            </a:extLst>
          </p:cNvPr>
          <p:cNvSpPr/>
          <p:nvPr/>
        </p:nvSpPr>
        <p:spPr>
          <a:xfrm>
            <a:off x="5714999" y="1051415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xmlns="" id="{D2F9DFF8-CF03-493B-AE8D-CD0A2E70A99B}"/>
              </a:ext>
            </a:extLst>
          </p:cNvPr>
          <p:cNvSpPr/>
          <p:nvPr/>
        </p:nvSpPr>
        <p:spPr>
          <a:xfrm>
            <a:off x="5714998" y="1667546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xmlns="" id="{8E73DA01-A553-4219-BBBD-A3D68EDA58C4}"/>
              </a:ext>
            </a:extLst>
          </p:cNvPr>
          <p:cNvSpPr/>
          <p:nvPr/>
        </p:nvSpPr>
        <p:spPr>
          <a:xfrm>
            <a:off x="5714997" y="2283677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xmlns="" id="{2DA64EDB-E576-4519-A3F7-CBCA8495CE3B}"/>
              </a:ext>
            </a:extLst>
          </p:cNvPr>
          <p:cNvSpPr/>
          <p:nvPr/>
        </p:nvSpPr>
        <p:spPr>
          <a:xfrm>
            <a:off x="5714996" y="2899808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xmlns="" id="{0123C821-66A2-4443-A836-B5E265E69861}"/>
              </a:ext>
            </a:extLst>
          </p:cNvPr>
          <p:cNvSpPr/>
          <p:nvPr/>
        </p:nvSpPr>
        <p:spPr>
          <a:xfrm>
            <a:off x="5714995" y="3515939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xmlns="" id="{253DD075-4D66-47EB-85E4-5077DD714A6D}"/>
              </a:ext>
            </a:extLst>
          </p:cNvPr>
          <p:cNvSpPr/>
          <p:nvPr/>
        </p:nvSpPr>
        <p:spPr>
          <a:xfrm>
            <a:off x="5714990" y="416394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xmlns="" id="{C83833FF-4126-4190-B81D-69FD03DA7E46}"/>
              </a:ext>
            </a:extLst>
          </p:cNvPr>
          <p:cNvSpPr/>
          <p:nvPr/>
        </p:nvSpPr>
        <p:spPr>
          <a:xfrm>
            <a:off x="5714993" y="4803510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xmlns="" id="{3FB42DAE-DA0D-4094-82D0-DB3925ABA5A2}"/>
              </a:ext>
            </a:extLst>
          </p:cNvPr>
          <p:cNvSpPr/>
          <p:nvPr/>
        </p:nvSpPr>
        <p:spPr>
          <a:xfrm>
            <a:off x="5714992" y="54196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xmlns="" id="{605B6E3C-279C-4C94-BFDC-B96F61AF210F}"/>
              </a:ext>
            </a:extLst>
          </p:cNvPr>
          <p:cNvSpPr/>
          <p:nvPr/>
        </p:nvSpPr>
        <p:spPr>
          <a:xfrm>
            <a:off x="5714991" y="60292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xmlns="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5" y="181099"/>
            <a:ext cx="1362099" cy="136209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xmlns="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33" y="301440"/>
            <a:ext cx="847665" cy="951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753C91CE-779D-423F-9E2F-22B4E14C1116}"/>
                  </a:ext>
                </a:extLst>
              </p:cNvPr>
              <p:cNvSpPr/>
              <p:nvPr/>
            </p:nvSpPr>
            <p:spPr>
              <a:xfrm>
                <a:off x="257177" y="1699149"/>
                <a:ext cx="5337486" cy="3416320"/>
              </a:xfrm>
              <a:prstGeom prst="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বিশেষ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নির্বচনঃ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মনে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</a:rPr>
                      <m:t>∆ 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ABC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সমদ্বিখন্ডকদ্বয়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বহির্দ্বিখন্ডকদ্বয়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মিলিত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চারটি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সমবৃত্ত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। </a:t>
                </a:r>
                <a:endPara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753C91CE-779D-423F-9E2F-22B4E14C1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7" y="1699149"/>
                <a:ext cx="5337486" cy="3416320"/>
              </a:xfrm>
              <a:prstGeom prst="rect">
                <a:avLst/>
              </a:prstGeom>
              <a:blipFill rotWithShape="0">
                <a:blip r:embed="rId5"/>
                <a:stretch>
                  <a:fillRect l="-571" t="-2857" b="-625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Rectangle 5">
            <a:extLst>
              <a:ext uri="{FF2B5EF4-FFF2-40B4-BE49-F238E27FC236}">
                <a16:creationId xmlns:a16="http://schemas.microsoft.com/office/drawing/2014/main" xmlns="" id="{03B25D2D-47B9-4358-9D89-47F9DA7590E4}"/>
              </a:ext>
            </a:extLst>
          </p:cNvPr>
          <p:cNvSpPr/>
          <p:nvPr/>
        </p:nvSpPr>
        <p:spPr>
          <a:xfrm>
            <a:off x="8669022" y="507338"/>
            <a:ext cx="1020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36" y="265900"/>
            <a:ext cx="847665" cy="95169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15" y="211419"/>
            <a:ext cx="1362099" cy="1362099"/>
          </a:xfrm>
          <a:prstGeom prst="rect">
            <a:avLst/>
          </a:prstGeom>
        </p:spPr>
      </p:pic>
      <p:sp>
        <p:nvSpPr>
          <p:cNvPr id="7" name="Bevel 6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612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01" y="1764193"/>
            <a:ext cx="3507724" cy="353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24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BADC87B-5AE7-43D4-973A-491AA35557AC}"/>
              </a:ext>
            </a:extLst>
          </p:cNvPr>
          <p:cNvSpPr/>
          <p:nvPr/>
        </p:nvSpPr>
        <p:spPr>
          <a:xfrm rot="10800000">
            <a:off x="261257" y="257363"/>
            <a:ext cx="5859019" cy="63124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A7CF808-66F1-48D8-8C0C-E411DE137739}"/>
              </a:ext>
            </a:extLst>
          </p:cNvPr>
          <p:cNvSpPr/>
          <p:nvPr/>
        </p:nvSpPr>
        <p:spPr>
          <a:xfrm>
            <a:off x="6172583" y="34492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8D04ED4-805B-4F1D-88E1-7A9A1D65D83A}"/>
              </a:ext>
            </a:extLst>
          </p:cNvPr>
          <p:cNvSpPr/>
          <p:nvPr/>
        </p:nvSpPr>
        <p:spPr>
          <a:xfrm rot="21299755">
            <a:off x="6188090" y="93370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0DFADEA-6E52-48B3-A5E1-F01EEC11C238}"/>
              </a:ext>
            </a:extLst>
          </p:cNvPr>
          <p:cNvSpPr/>
          <p:nvPr/>
        </p:nvSpPr>
        <p:spPr>
          <a:xfrm rot="21299755">
            <a:off x="6188091" y="155915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3A58ACC-30FA-4358-9F5C-C0D433781E37}"/>
              </a:ext>
            </a:extLst>
          </p:cNvPr>
          <p:cNvSpPr/>
          <p:nvPr/>
        </p:nvSpPr>
        <p:spPr>
          <a:xfrm rot="21299755">
            <a:off x="6188092" y="2184599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A55C14E-B952-49B0-8B4C-B906045915F9}"/>
              </a:ext>
            </a:extLst>
          </p:cNvPr>
          <p:cNvSpPr/>
          <p:nvPr/>
        </p:nvSpPr>
        <p:spPr>
          <a:xfrm rot="21299755">
            <a:off x="6188093" y="28100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79C3FE3A-D248-458F-A5D0-0B39F0B23690}"/>
              </a:ext>
            </a:extLst>
          </p:cNvPr>
          <p:cNvSpPr/>
          <p:nvPr/>
        </p:nvSpPr>
        <p:spPr>
          <a:xfrm rot="21299755">
            <a:off x="6188094" y="34354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3D34304-7386-41FE-8269-2481D4F2953F}"/>
              </a:ext>
            </a:extLst>
          </p:cNvPr>
          <p:cNvSpPr/>
          <p:nvPr/>
        </p:nvSpPr>
        <p:spPr>
          <a:xfrm rot="21299755">
            <a:off x="6188095" y="40609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695CF833-F70F-4FF5-AB3B-F77C1DF053B3}"/>
              </a:ext>
            </a:extLst>
          </p:cNvPr>
          <p:cNvSpPr/>
          <p:nvPr/>
        </p:nvSpPr>
        <p:spPr>
          <a:xfrm rot="21299755">
            <a:off x="6188096" y="46863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E5FD257-496C-4AD2-A4C9-25D7DAE9E8C6}"/>
              </a:ext>
            </a:extLst>
          </p:cNvPr>
          <p:cNvSpPr/>
          <p:nvPr/>
        </p:nvSpPr>
        <p:spPr>
          <a:xfrm rot="21299755">
            <a:off x="6188097" y="53118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8C61796E-1402-4269-9F9C-FCCD7F6007B6}"/>
              </a:ext>
            </a:extLst>
          </p:cNvPr>
          <p:cNvSpPr/>
          <p:nvPr/>
        </p:nvSpPr>
        <p:spPr>
          <a:xfrm rot="21299755">
            <a:off x="6188098" y="59372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48396E1D-67E3-4F0A-A456-1B3F3C03DF87}"/>
              </a:ext>
            </a:extLst>
          </p:cNvPr>
          <p:cNvSpPr/>
          <p:nvPr/>
        </p:nvSpPr>
        <p:spPr>
          <a:xfrm rot="10800000">
            <a:off x="5590970" y="35436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833A78EB-87B8-48D7-9C90-2924206337E5}"/>
              </a:ext>
            </a:extLst>
          </p:cNvPr>
          <p:cNvSpPr/>
          <p:nvPr/>
        </p:nvSpPr>
        <p:spPr>
          <a:xfrm rot="10499755">
            <a:off x="5606477" y="9431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655CF48D-4A0D-4879-B3F5-A8A012BF169B}"/>
              </a:ext>
            </a:extLst>
          </p:cNvPr>
          <p:cNvSpPr/>
          <p:nvPr/>
        </p:nvSpPr>
        <p:spPr>
          <a:xfrm rot="10499755">
            <a:off x="5606478" y="15685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E9630BB-556D-4BB1-9544-336099B05A93}"/>
              </a:ext>
            </a:extLst>
          </p:cNvPr>
          <p:cNvSpPr/>
          <p:nvPr/>
        </p:nvSpPr>
        <p:spPr>
          <a:xfrm rot="10499755">
            <a:off x="5606479" y="21940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58F20B4A-CF19-41B5-A2A6-365208DD15C7}"/>
              </a:ext>
            </a:extLst>
          </p:cNvPr>
          <p:cNvSpPr/>
          <p:nvPr/>
        </p:nvSpPr>
        <p:spPr>
          <a:xfrm rot="10499755">
            <a:off x="5606480" y="28194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009A823-A0CF-4AFA-BD68-CC849E97EE44}"/>
              </a:ext>
            </a:extLst>
          </p:cNvPr>
          <p:cNvSpPr/>
          <p:nvPr/>
        </p:nvSpPr>
        <p:spPr>
          <a:xfrm rot="10499755">
            <a:off x="5606481" y="34449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605DCDD-AEC5-462A-99B0-C36FDAC618E2}"/>
              </a:ext>
            </a:extLst>
          </p:cNvPr>
          <p:cNvSpPr/>
          <p:nvPr/>
        </p:nvSpPr>
        <p:spPr>
          <a:xfrm rot="10499755">
            <a:off x="5606482" y="40703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E0B7B75F-28D7-4061-82D6-239B8E8AC66D}"/>
              </a:ext>
            </a:extLst>
          </p:cNvPr>
          <p:cNvSpPr/>
          <p:nvPr/>
        </p:nvSpPr>
        <p:spPr>
          <a:xfrm rot="10499755">
            <a:off x="5606483" y="4695828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46D0F29B-C25F-457B-A584-CAEF0CCB008F}"/>
              </a:ext>
            </a:extLst>
          </p:cNvPr>
          <p:cNvSpPr/>
          <p:nvPr/>
        </p:nvSpPr>
        <p:spPr>
          <a:xfrm rot="10499755">
            <a:off x="5606484" y="532127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05F8A867-0B35-49CA-8326-D84EEB615930}"/>
              </a:ext>
            </a:extLst>
          </p:cNvPr>
          <p:cNvSpPr/>
          <p:nvPr/>
        </p:nvSpPr>
        <p:spPr>
          <a:xfrm rot="10499755">
            <a:off x="5606485" y="594672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xmlns="" id="{D38F7894-D81F-45E3-9A63-51A722B702E3}"/>
              </a:ext>
            </a:extLst>
          </p:cNvPr>
          <p:cNvSpPr/>
          <p:nvPr/>
        </p:nvSpPr>
        <p:spPr>
          <a:xfrm>
            <a:off x="5715000" y="43528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xmlns="" id="{3B373C83-A63D-41A0-BB7A-75109FE40AA3}"/>
              </a:ext>
            </a:extLst>
          </p:cNvPr>
          <p:cNvSpPr/>
          <p:nvPr/>
        </p:nvSpPr>
        <p:spPr>
          <a:xfrm>
            <a:off x="5714999" y="1051415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xmlns="" id="{D2F9DFF8-CF03-493B-AE8D-CD0A2E70A99B}"/>
              </a:ext>
            </a:extLst>
          </p:cNvPr>
          <p:cNvSpPr/>
          <p:nvPr/>
        </p:nvSpPr>
        <p:spPr>
          <a:xfrm>
            <a:off x="5714998" y="1667546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xmlns="" id="{8E73DA01-A553-4219-BBBD-A3D68EDA58C4}"/>
              </a:ext>
            </a:extLst>
          </p:cNvPr>
          <p:cNvSpPr/>
          <p:nvPr/>
        </p:nvSpPr>
        <p:spPr>
          <a:xfrm>
            <a:off x="5714997" y="2283677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xmlns="" id="{2DA64EDB-E576-4519-A3F7-CBCA8495CE3B}"/>
              </a:ext>
            </a:extLst>
          </p:cNvPr>
          <p:cNvSpPr/>
          <p:nvPr/>
        </p:nvSpPr>
        <p:spPr>
          <a:xfrm>
            <a:off x="5714996" y="2899808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xmlns="" id="{0123C821-66A2-4443-A836-B5E265E69861}"/>
              </a:ext>
            </a:extLst>
          </p:cNvPr>
          <p:cNvSpPr/>
          <p:nvPr/>
        </p:nvSpPr>
        <p:spPr>
          <a:xfrm>
            <a:off x="5714995" y="3515939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xmlns="" id="{253DD075-4D66-47EB-85E4-5077DD714A6D}"/>
              </a:ext>
            </a:extLst>
          </p:cNvPr>
          <p:cNvSpPr/>
          <p:nvPr/>
        </p:nvSpPr>
        <p:spPr>
          <a:xfrm>
            <a:off x="5714990" y="416394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xmlns="" id="{C83833FF-4126-4190-B81D-69FD03DA7E46}"/>
              </a:ext>
            </a:extLst>
          </p:cNvPr>
          <p:cNvSpPr/>
          <p:nvPr/>
        </p:nvSpPr>
        <p:spPr>
          <a:xfrm>
            <a:off x="5714993" y="4803510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xmlns="" id="{3FB42DAE-DA0D-4094-82D0-DB3925ABA5A2}"/>
              </a:ext>
            </a:extLst>
          </p:cNvPr>
          <p:cNvSpPr/>
          <p:nvPr/>
        </p:nvSpPr>
        <p:spPr>
          <a:xfrm>
            <a:off x="5714992" y="54196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xmlns="" id="{605B6E3C-279C-4C94-BFDC-B96F61AF210F}"/>
              </a:ext>
            </a:extLst>
          </p:cNvPr>
          <p:cNvSpPr/>
          <p:nvPr/>
        </p:nvSpPr>
        <p:spPr>
          <a:xfrm>
            <a:off x="5714991" y="60292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xmlns="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5" y="181099"/>
            <a:ext cx="1362099" cy="136209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xmlns="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33" y="301440"/>
            <a:ext cx="847665" cy="951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753C91CE-779D-423F-9E2F-22B4E14C1116}"/>
                  </a:ext>
                </a:extLst>
              </p:cNvPr>
              <p:cNvSpPr/>
              <p:nvPr/>
            </p:nvSpPr>
            <p:spPr>
              <a:xfrm>
                <a:off x="257177" y="1699149"/>
                <a:ext cx="5337486" cy="3249929"/>
              </a:xfrm>
              <a:prstGeom prst="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প্রমাণঃ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𝐴𝐵𝐷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[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সরল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𝐶𝐵𝐷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𝐶𝐵𝐷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BP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 &amp;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BQ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কোণদ্বয়ের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সমদ্বিখন্ডক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𝑃𝐵𝐶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𝐶𝐵𝑄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PBQ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753C91CE-779D-423F-9E2F-22B4E14C1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7" y="1699149"/>
                <a:ext cx="5337486" cy="3249929"/>
              </a:xfrm>
              <a:prstGeom prst="rect">
                <a:avLst/>
              </a:prstGeom>
              <a:blipFill rotWithShape="0">
                <a:blip r:embed="rId5"/>
                <a:stretch>
                  <a:fillRect l="-2854" t="-2251" r="-228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Rectangle 5">
            <a:extLst>
              <a:ext uri="{FF2B5EF4-FFF2-40B4-BE49-F238E27FC236}">
                <a16:creationId xmlns:a16="http://schemas.microsoft.com/office/drawing/2014/main" xmlns="" id="{03B25D2D-47B9-4358-9D89-47F9DA7590E4}"/>
              </a:ext>
            </a:extLst>
          </p:cNvPr>
          <p:cNvSpPr/>
          <p:nvPr/>
        </p:nvSpPr>
        <p:spPr>
          <a:xfrm>
            <a:off x="8669022" y="507338"/>
            <a:ext cx="710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36" y="265900"/>
            <a:ext cx="847665" cy="95169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15" y="211419"/>
            <a:ext cx="1362099" cy="1362099"/>
          </a:xfrm>
          <a:prstGeom prst="rect">
            <a:avLst/>
          </a:prstGeom>
        </p:spPr>
      </p:pic>
      <p:sp>
        <p:nvSpPr>
          <p:cNvPr id="7" name="Bevel 6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612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01" y="1764193"/>
            <a:ext cx="3507724" cy="353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29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BADC87B-5AE7-43D4-973A-491AA35557AC}"/>
              </a:ext>
            </a:extLst>
          </p:cNvPr>
          <p:cNvSpPr/>
          <p:nvPr/>
        </p:nvSpPr>
        <p:spPr>
          <a:xfrm rot="10800000">
            <a:off x="261257" y="257363"/>
            <a:ext cx="5859019" cy="63124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E836AD-C2FA-46B7-9D9E-C0C90812790C}"/>
              </a:ext>
            </a:extLst>
          </p:cNvPr>
          <p:cNvSpPr/>
          <p:nvPr/>
        </p:nvSpPr>
        <p:spPr>
          <a:xfrm>
            <a:off x="6172198" y="257363"/>
            <a:ext cx="5758546" cy="6312487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A7CF808-66F1-48D8-8C0C-E411DE137739}"/>
              </a:ext>
            </a:extLst>
          </p:cNvPr>
          <p:cNvSpPr/>
          <p:nvPr/>
        </p:nvSpPr>
        <p:spPr>
          <a:xfrm>
            <a:off x="6172583" y="34492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8D04ED4-805B-4F1D-88E1-7A9A1D65D83A}"/>
              </a:ext>
            </a:extLst>
          </p:cNvPr>
          <p:cNvSpPr/>
          <p:nvPr/>
        </p:nvSpPr>
        <p:spPr>
          <a:xfrm rot="21299755">
            <a:off x="6188090" y="93370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0DFADEA-6E52-48B3-A5E1-F01EEC11C238}"/>
              </a:ext>
            </a:extLst>
          </p:cNvPr>
          <p:cNvSpPr/>
          <p:nvPr/>
        </p:nvSpPr>
        <p:spPr>
          <a:xfrm rot="21299755">
            <a:off x="6188091" y="155915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3A58ACC-30FA-4358-9F5C-C0D433781E37}"/>
              </a:ext>
            </a:extLst>
          </p:cNvPr>
          <p:cNvSpPr/>
          <p:nvPr/>
        </p:nvSpPr>
        <p:spPr>
          <a:xfrm rot="21299755">
            <a:off x="6188092" y="2184599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A55C14E-B952-49B0-8B4C-B906045915F9}"/>
              </a:ext>
            </a:extLst>
          </p:cNvPr>
          <p:cNvSpPr/>
          <p:nvPr/>
        </p:nvSpPr>
        <p:spPr>
          <a:xfrm rot="21299755">
            <a:off x="6188093" y="28100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79C3FE3A-D248-458F-A5D0-0B39F0B23690}"/>
              </a:ext>
            </a:extLst>
          </p:cNvPr>
          <p:cNvSpPr/>
          <p:nvPr/>
        </p:nvSpPr>
        <p:spPr>
          <a:xfrm rot="21299755">
            <a:off x="6188094" y="34354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3D34304-7386-41FE-8269-2481D4F2953F}"/>
              </a:ext>
            </a:extLst>
          </p:cNvPr>
          <p:cNvSpPr/>
          <p:nvPr/>
        </p:nvSpPr>
        <p:spPr>
          <a:xfrm rot="21299755">
            <a:off x="6188095" y="40609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695CF833-F70F-4FF5-AB3B-F77C1DF053B3}"/>
              </a:ext>
            </a:extLst>
          </p:cNvPr>
          <p:cNvSpPr/>
          <p:nvPr/>
        </p:nvSpPr>
        <p:spPr>
          <a:xfrm rot="21299755">
            <a:off x="6188096" y="46863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E5FD257-496C-4AD2-A4C9-25D7DAE9E8C6}"/>
              </a:ext>
            </a:extLst>
          </p:cNvPr>
          <p:cNvSpPr/>
          <p:nvPr/>
        </p:nvSpPr>
        <p:spPr>
          <a:xfrm rot="21299755">
            <a:off x="6188097" y="53118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8C61796E-1402-4269-9F9C-FCCD7F6007B6}"/>
              </a:ext>
            </a:extLst>
          </p:cNvPr>
          <p:cNvSpPr/>
          <p:nvPr/>
        </p:nvSpPr>
        <p:spPr>
          <a:xfrm rot="21299755">
            <a:off x="6188098" y="59372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48396E1D-67E3-4F0A-A456-1B3F3C03DF87}"/>
              </a:ext>
            </a:extLst>
          </p:cNvPr>
          <p:cNvSpPr/>
          <p:nvPr/>
        </p:nvSpPr>
        <p:spPr>
          <a:xfrm rot="10800000">
            <a:off x="5590970" y="35436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833A78EB-87B8-48D7-9C90-2924206337E5}"/>
              </a:ext>
            </a:extLst>
          </p:cNvPr>
          <p:cNvSpPr/>
          <p:nvPr/>
        </p:nvSpPr>
        <p:spPr>
          <a:xfrm rot="10499755">
            <a:off x="5606477" y="9431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655CF48D-4A0D-4879-B3F5-A8A012BF169B}"/>
              </a:ext>
            </a:extLst>
          </p:cNvPr>
          <p:cNvSpPr/>
          <p:nvPr/>
        </p:nvSpPr>
        <p:spPr>
          <a:xfrm rot="10499755">
            <a:off x="5606478" y="15685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E9630BB-556D-4BB1-9544-336099B05A93}"/>
              </a:ext>
            </a:extLst>
          </p:cNvPr>
          <p:cNvSpPr/>
          <p:nvPr/>
        </p:nvSpPr>
        <p:spPr>
          <a:xfrm rot="10499755">
            <a:off x="5606479" y="21940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58F20B4A-CF19-41B5-A2A6-365208DD15C7}"/>
              </a:ext>
            </a:extLst>
          </p:cNvPr>
          <p:cNvSpPr/>
          <p:nvPr/>
        </p:nvSpPr>
        <p:spPr>
          <a:xfrm rot="10499755">
            <a:off x="5606480" y="28194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009A823-A0CF-4AFA-BD68-CC849E97EE44}"/>
              </a:ext>
            </a:extLst>
          </p:cNvPr>
          <p:cNvSpPr/>
          <p:nvPr/>
        </p:nvSpPr>
        <p:spPr>
          <a:xfrm rot="10499755">
            <a:off x="5606481" y="34449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605DCDD-AEC5-462A-99B0-C36FDAC618E2}"/>
              </a:ext>
            </a:extLst>
          </p:cNvPr>
          <p:cNvSpPr/>
          <p:nvPr/>
        </p:nvSpPr>
        <p:spPr>
          <a:xfrm rot="10499755">
            <a:off x="5606482" y="40703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E0B7B75F-28D7-4061-82D6-239B8E8AC66D}"/>
              </a:ext>
            </a:extLst>
          </p:cNvPr>
          <p:cNvSpPr/>
          <p:nvPr/>
        </p:nvSpPr>
        <p:spPr>
          <a:xfrm rot="10499755">
            <a:off x="5606483" y="4695828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46D0F29B-C25F-457B-A584-CAEF0CCB008F}"/>
              </a:ext>
            </a:extLst>
          </p:cNvPr>
          <p:cNvSpPr/>
          <p:nvPr/>
        </p:nvSpPr>
        <p:spPr>
          <a:xfrm rot="10499755">
            <a:off x="5606484" y="532127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05F8A867-0B35-49CA-8326-D84EEB615930}"/>
              </a:ext>
            </a:extLst>
          </p:cNvPr>
          <p:cNvSpPr/>
          <p:nvPr/>
        </p:nvSpPr>
        <p:spPr>
          <a:xfrm rot="10499755">
            <a:off x="5606485" y="594672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xmlns="" id="{D38F7894-D81F-45E3-9A63-51A722B702E3}"/>
              </a:ext>
            </a:extLst>
          </p:cNvPr>
          <p:cNvSpPr/>
          <p:nvPr/>
        </p:nvSpPr>
        <p:spPr>
          <a:xfrm>
            <a:off x="5715000" y="43528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xmlns="" id="{3B373C83-A63D-41A0-BB7A-75109FE40AA3}"/>
              </a:ext>
            </a:extLst>
          </p:cNvPr>
          <p:cNvSpPr/>
          <p:nvPr/>
        </p:nvSpPr>
        <p:spPr>
          <a:xfrm>
            <a:off x="5714999" y="1051415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xmlns="" id="{D2F9DFF8-CF03-493B-AE8D-CD0A2E70A99B}"/>
              </a:ext>
            </a:extLst>
          </p:cNvPr>
          <p:cNvSpPr/>
          <p:nvPr/>
        </p:nvSpPr>
        <p:spPr>
          <a:xfrm>
            <a:off x="5714998" y="1667546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xmlns="" id="{8E73DA01-A553-4219-BBBD-A3D68EDA58C4}"/>
              </a:ext>
            </a:extLst>
          </p:cNvPr>
          <p:cNvSpPr/>
          <p:nvPr/>
        </p:nvSpPr>
        <p:spPr>
          <a:xfrm>
            <a:off x="5714997" y="2283677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xmlns="" id="{2DA64EDB-E576-4519-A3F7-CBCA8495CE3B}"/>
              </a:ext>
            </a:extLst>
          </p:cNvPr>
          <p:cNvSpPr/>
          <p:nvPr/>
        </p:nvSpPr>
        <p:spPr>
          <a:xfrm>
            <a:off x="5714996" y="2899808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xmlns="" id="{0123C821-66A2-4443-A836-B5E265E69861}"/>
              </a:ext>
            </a:extLst>
          </p:cNvPr>
          <p:cNvSpPr/>
          <p:nvPr/>
        </p:nvSpPr>
        <p:spPr>
          <a:xfrm>
            <a:off x="5714995" y="3515939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xmlns="" id="{253DD075-4D66-47EB-85E4-5077DD714A6D}"/>
              </a:ext>
            </a:extLst>
          </p:cNvPr>
          <p:cNvSpPr/>
          <p:nvPr/>
        </p:nvSpPr>
        <p:spPr>
          <a:xfrm>
            <a:off x="5714990" y="416394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xmlns="" id="{C83833FF-4126-4190-B81D-69FD03DA7E46}"/>
              </a:ext>
            </a:extLst>
          </p:cNvPr>
          <p:cNvSpPr/>
          <p:nvPr/>
        </p:nvSpPr>
        <p:spPr>
          <a:xfrm>
            <a:off x="5714993" y="4803510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xmlns="" id="{3FB42DAE-DA0D-4094-82D0-DB3925ABA5A2}"/>
              </a:ext>
            </a:extLst>
          </p:cNvPr>
          <p:cNvSpPr/>
          <p:nvPr/>
        </p:nvSpPr>
        <p:spPr>
          <a:xfrm>
            <a:off x="5714992" y="54196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xmlns="" id="{605B6E3C-279C-4C94-BFDC-B96F61AF210F}"/>
              </a:ext>
            </a:extLst>
          </p:cNvPr>
          <p:cNvSpPr/>
          <p:nvPr/>
        </p:nvSpPr>
        <p:spPr>
          <a:xfrm>
            <a:off x="5714991" y="60292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xmlns="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5" y="181099"/>
            <a:ext cx="1362099" cy="136209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xmlns="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33" y="301440"/>
            <a:ext cx="847665" cy="951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753C91CE-779D-423F-9E2F-22B4E14C1116}"/>
                  </a:ext>
                </a:extLst>
              </p:cNvPr>
              <p:cNvSpPr/>
              <p:nvPr/>
            </p:nvSpPr>
            <p:spPr>
              <a:xfrm>
                <a:off x="257177" y="1699149"/>
                <a:ext cx="5337486" cy="3249929"/>
              </a:xfrm>
              <a:prstGeom prst="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𝐴𝐶𝐸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[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সরল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𝐴𝐶𝐵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𝐵𝐶𝐸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𝐴𝐶𝐵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𝐵𝐶𝐸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CP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 &amp;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CQ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কোণদ্বয়ের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সমদ্বিখন্ডক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𝐵𝐶𝑃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𝐵𝐶𝑄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PCQ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753C91CE-779D-423F-9E2F-22B4E14C1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7" y="1699149"/>
                <a:ext cx="5337486" cy="3249929"/>
              </a:xfrm>
              <a:prstGeom prst="rect">
                <a:avLst/>
              </a:prstGeom>
              <a:blipFill rotWithShape="0">
                <a:blip r:embed="rId5"/>
                <a:stretch>
                  <a:fillRect l="-2854" t="-2251" r="-137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Rectangle 5">
            <a:extLst>
              <a:ext uri="{FF2B5EF4-FFF2-40B4-BE49-F238E27FC236}">
                <a16:creationId xmlns:a16="http://schemas.microsoft.com/office/drawing/2014/main" xmlns="" id="{03B25D2D-47B9-4358-9D89-47F9DA7590E4}"/>
              </a:ext>
            </a:extLst>
          </p:cNvPr>
          <p:cNvSpPr/>
          <p:nvPr/>
        </p:nvSpPr>
        <p:spPr>
          <a:xfrm>
            <a:off x="8669022" y="507338"/>
            <a:ext cx="710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36" y="265900"/>
            <a:ext cx="847665" cy="95169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15" y="211419"/>
            <a:ext cx="1362099" cy="1362099"/>
          </a:xfrm>
          <a:prstGeom prst="rect">
            <a:avLst/>
          </a:prstGeom>
        </p:spPr>
      </p:pic>
      <p:sp>
        <p:nvSpPr>
          <p:cNvPr id="7" name="Bevel 6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612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01" y="1764193"/>
            <a:ext cx="3507724" cy="353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9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BADC87B-5AE7-43D4-973A-491AA35557AC}"/>
              </a:ext>
            </a:extLst>
          </p:cNvPr>
          <p:cNvSpPr/>
          <p:nvPr/>
        </p:nvSpPr>
        <p:spPr>
          <a:xfrm rot="10800000">
            <a:off x="261257" y="257363"/>
            <a:ext cx="5859019" cy="63124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E836AD-C2FA-46B7-9D9E-C0C90812790C}"/>
              </a:ext>
            </a:extLst>
          </p:cNvPr>
          <p:cNvSpPr/>
          <p:nvPr/>
        </p:nvSpPr>
        <p:spPr>
          <a:xfrm>
            <a:off x="6172198" y="257363"/>
            <a:ext cx="5758546" cy="6312487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A7CF808-66F1-48D8-8C0C-E411DE137739}"/>
              </a:ext>
            </a:extLst>
          </p:cNvPr>
          <p:cNvSpPr/>
          <p:nvPr/>
        </p:nvSpPr>
        <p:spPr>
          <a:xfrm>
            <a:off x="6172583" y="34492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8D04ED4-805B-4F1D-88E1-7A9A1D65D83A}"/>
              </a:ext>
            </a:extLst>
          </p:cNvPr>
          <p:cNvSpPr/>
          <p:nvPr/>
        </p:nvSpPr>
        <p:spPr>
          <a:xfrm rot="21299755">
            <a:off x="6188090" y="93370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0DFADEA-6E52-48B3-A5E1-F01EEC11C238}"/>
              </a:ext>
            </a:extLst>
          </p:cNvPr>
          <p:cNvSpPr/>
          <p:nvPr/>
        </p:nvSpPr>
        <p:spPr>
          <a:xfrm rot="21299755">
            <a:off x="6188091" y="155915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3A58ACC-30FA-4358-9F5C-C0D433781E37}"/>
              </a:ext>
            </a:extLst>
          </p:cNvPr>
          <p:cNvSpPr/>
          <p:nvPr/>
        </p:nvSpPr>
        <p:spPr>
          <a:xfrm rot="21299755">
            <a:off x="6188092" y="2184599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A55C14E-B952-49B0-8B4C-B906045915F9}"/>
              </a:ext>
            </a:extLst>
          </p:cNvPr>
          <p:cNvSpPr/>
          <p:nvPr/>
        </p:nvSpPr>
        <p:spPr>
          <a:xfrm rot="21299755">
            <a:off x="6188093" y="28100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79C3FE3A-D248-458F-A5D0-0B39F0B23690}"/>
              </a:ext>
            </a:extLst>
          </p:cNvPr>
          <p:cNvSpPr/>
          <p:nvPr/>
        </p:nvSpPr>
        <p:spPr>
          <a:xfrm rot="21299755">
            <a:off x="6188094" y="34354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3D34304-7386-41FE-8269-2481D4F2953F}"/>
              </a:ext>
            </a:extLst>
          </p:cNvPr>
          <p:cNvSpPr/>
          <p:nvPr/>
        </p:nvSpPr>
        <p:spPr>
          <a:xfrm rot="21299755">
            <a:off x="6188095" y="40609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695CF833-F70F-4FF5-AB3B-F77C1DF053B3}"/>
              </a:ext>
            </a:extLst>
          </p:cNvPr>
          <p:cNvSpPr/>
          <p:nvPr/>
        </p:nvSpPr>
        <p:spPr>
          <a:xfrm rot="21299755">
            <a:off x="6188096" y="46863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E5FD257-496C-4AD2-A4C9-25D7DAE9E8C6}"/>
              </a:ext>
            </a:extLst>
          </p:cNvPr>
          <p:cNvSpPr/>
          <p:nvPr/>
        </p:nvSpPr>
        <p:spPr>
          <a:xfrm rot="21299755">
            <a:off x="6188097" y="53118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8C61796E-1402-4269-9F9C-FCCD7F6007B6}"/>
              </a:ext>
            </a:extLst>
          </p:cNvPr>
          <p:cNvSpPr/>
          <p:nvPr/>
        </p:nvSpPr>
        <p:spPr>
          <a:xfrm rot="21299755">
            <a:off x="6188098" y="59372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48396E1D-67E3-4F0A-A456-1B3F3C03DF87}"/>
              </a:ext>
            </a:extLst>
          </p:cNvPr>
          <p:cNvSpPr/>
          <p:nvPr/>
        </p:nvSpPr>
        <p:spPr>
          <a:xfrm rot="10800000">
            <a:off x="5590970" y="35436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833A78EB-87B8-48D7-9C90-2924206337E5}"/>
              </a:ext>
            </a:extLst>
          </p:cNvPr>
          <p:cNvSpPr/>
          <p:nvPr/>
        </p:nvSpPr>
        <p:spPr>
          <a:xfrm rot="10499755">
            <a:off x="5606477" y="9431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655CF48D-4A0D-4879-B3F5-A8A012BF169B}"/>
              </a:ext>
            </a:extLst>
          </p:cNvPr>
          <p:cNvSpPr/>
          <p:nvPr/>
        </p:nvSpPr>
        <p:spPr>
          <a:xfrm rot="10499755">
            <a:off x="5606478" y="15685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E9630BB-556D-4BB1-9544-336099B05A93}"/>
              </a:ext>
            </a:extLst>
          </p:cNvPr>
          <p:cNvSpPr/>
          <p:nvPr/>
        </p:nvSpPr>
        <p:spPr>
          <a:xfrm rot="10499755">
            <a:off x="5606479" y="21940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58F20B4A-CF19-41B5-A2A6-365208DD15C7}"/>
              </a:ext>
            </a:extLst>
          </p:cNvPr>
          <p:cNvSpPr/>
          <p:nvPr/>
        </p:nvSpPr>
        <p:spPr>
          <a:xfrm rot="10499755">
            <a:off x="5606480" y="28194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009A823-A0CF-4AFA-BD68-CC849E97EE44}"/>
              </a:ext>
            </a:extLst>
          </p:cNvPr>
          <p:cNvSpPr/>
          <p:nvPr/>
        </p:nvSpPr>
        <p:spPr>
          <a:xfrm rot="10499755">
            <a:off x="5606481" y="34449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605DCDD-AEC5-462A-99B0-C36FDAC618E2}"/>
              </a:ext>
            </a:extLst>
          </p:cNvPr>
          <p:cNvSpPr/>
          <p:nvPr/>
        </p:nvSpPr>
        <p:spPr>
          <a:xfrm rot="10499755">
            <a:off x="5606482" y="40703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E0B7B75F-28D7-4061-82D6-239B8E8AC66D}"/>
              </a:ext>
            </a:extLst>
          </p:cNvPr>
          <p:cNvSpPr/>
          <p:nvPr/>
        </p:nvSpPr>
        <p:spPr>
          <a:xfrm rot="10499755">
            <a:off x="5606483" y="4695828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46D0F29B-C25F-457B-A584-CAEF0CCB008F}"/>
              </a:ext>
            </a:extLst>
          </p:cNvPr>
          <p:cNvSpPr/>
          <p:nvPr/>
        </p:nvSpPr>
        <p:spPr>
          <a:xfrm rot="10499755">
            <a:off x="5606484" y="532127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05F8A867-0B35-49CA-8326-D84EEB615930}"/>
              </a:ext>
            </a:extLst>
          </p:cNvPr>
          <p:cNvSpPr/>
          <p:nvPr/>
        </p:nvSpPr>
        <p:spPr>
          <a:xfrm rot="10499755">
            <a:off x="5606485" y="594672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xmlns="" id="{D38F7894-D81F-45E3-9A63-51A722B702E3}"/>
              </a:ext>
            </a:extLst>
          </p:cNvPr>
          <p:cNvSpPr/>
          <p:nvPr/>
        </p:nvSpPr>
        <p:spPr>
          <a:xfrm>
            <a:off x="5715000" y="43528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xmlns="" id="{3B373C83-A63D-41A0-BB7A-75109FE40AA3}"/>
              </a:ext>
            </a:extLst>
          </p:cNvPr>
          <p:cNvSpPr/>
          <p:nvPr/>
        </p:nvSpPr>
        <p:spPr>
          <a:xfrm>
            <a:off x="5714999" y="1051415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xmlns="" id="{D2F9DFF8-CF03-493B-AE8D-CD0A2E70A99B}"/>
              </a:ext>
            </a:extLst>
          </p:cNvPr>
          <p:cNvSpPr/>
          <p:nvPr/>
        </p:nvSpPr>
        <p:spPr>
          <a:xfrm>
            <a:off x="5714998" y="1667546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xmlns="" id="{8E73DA01-A553-4219-BBBD-A3D68EDA58C4}"/>
              </a:ext>
            </a:extLst>
          </p:cNvPr>
          <p:cNvSpPr/>
          <p:nvPr/>
        </p:nvSpPr>
        <p:spPr>
          <a:xfrm>
            <a:off x="5714997" y="2283677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xmlns="" id="{2DA64EDB-E576-4519-A3F7-CBCA8495CE3B}"/>
              </a:ext>
            </a:extLst>
          </p:cNvPr>
          <p:cNvSpPr/>
          <p:nvPr/>
        </p:nvSpPr>
        <p:spPr>
          <a:xfrm>
            <a:off x="5714996" y="2899808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xmlns="" id="{0123C821-66A2-4443-A836-B5E265E69861}"/>
              </a:ext>
            </a:extLst>
          </p:cNvPr>
          <p:cNvSpPr/>
          <p:nvPr/>
        </p:nvSpPr>
        <p:spPr>
          <a:xfrm>
            <a:off x="5714995" y="3515939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xmlns="" id="{253DD075-4D66-47EB-85E4-5077DD714A6D}"/>
              </a:ext>
            </a:extLst>
          </p:cNvPr>
          <p:cNvSpPr/>
          <p:nvPr/>
        </p:nvSpPr>
        <p:spPr>
          <a:xfrm>
            <a:off x="5714990" y="416394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xmlns="" id="{C83833FF-4126-4190-B81D-69FD03DA7E46}"/>
              </a:ext>
            </a:extLst>
          </p:cNvPr>
          <p:cNvSpPr/>
          <p:nvPr/>
        </p:nvSpPr>
        <p:spPr>
          <a:xfrm>
            <a:off x="5714993" y="4803510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xmlns="" id="{3FB42DAE-DA0D-4094-82D0-DB3925ABA5A2}"/>
              </a:ext>
            </a:extLst>
          </p:cNvPr>
          <p:cNvSpPr/>
          <p:nvPr/>
        </p:nvSpPr>
        <p:spPr>
          <a:xfrm>
            <a:off x="5714992" y="54196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xmlns="" id="{605B6E3C-279C-4C94-BFDC-B96F61AF210F}"/>
              </a:ext>
            </a:extLst>
          </p:cNvPr>
          <p:cNvSpPr/>
          <p:nvPr/>
        </p:nvSpPr>
        <p:spPr>
          <a:xfrm>
            <a:off x="5714991" y="60292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xmlns="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5" y="181099"/>
            <a:ext cx="1362099" cy="136209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xmlns="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33" y="301440"/>
            <a:ext cx="847665" cy="951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753C91CE-779D-423F-9E2F-22B4E14C1116}"/>
                  </a:ext>
                </a:extLst>
              </p:cNvPr>
              <p:cNvSpPr/>
              <p:nvPr/>
            </p:nvSpPr>
            <p:spPr>
              <a:xfrm>
                <a:off x="257177" y="1699149"/>
                <a:ext cx="5337486" cy="3108543"/>
              </a:xfrm>
              <a:prstGeom prst="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PBQ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PCQ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°+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PBQ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PCQ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কিন্তু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কোণদ্বয়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চতুর্ভূজ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BPCQ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∴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BPCQ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বৃত্তস্থ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চতুর্ভূজ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∴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চারটি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সমবৃত্ত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(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প্রমাণিত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753C91CE-779D-423F-9E2F-22B4E14C1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7" y="1699149"/>
                <a:ext cx="5337486" cy="3108543"/>
              </a:xfrm>
              <a:prstGeom prst="rect">
                <a:avLst/>
              </a:prstGeom>
              <a:blipFill rotWithShape="0">
                <a:blip r:embed="rId5"/>
                <a:stretch>
                  <a:fillRect l="-2283" t="-1961" b="-490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Rectangle 5">
            <a:extLst>
              <a:ext uri="{FF2B5EF4-FFF2-40B4-BE49-F238E27FC236}">
                <a16:creationId xmlns:a16="http://schemas.microsoft.com/office/drawing/2014/main" xmlns="" id="{03B25D2D-47B9-4358-9D89-47F9DA7590E4}"/>
              </a:ext>
            </a:extLst>
          </p:cNvPr>
          <p:cNvSpPr/>
          <p:nvPr/>
        </p:nvSpPr>
        <p:spPr>
          <a:xfrm>
            <a:off x="8669022" y="507338"/>
            <a:ext cx="710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36" y="265900"/>
            <a:ext cx="847665" cy="95169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15" y="211419"/>
            <a:ext cx="1362099" cy="1362099"/>
          </a:xfrm>
          <a:prstGeom prst="rect">
            <a:avLst/>
          </a:prstGeom>
        </p:spPr>
      </p:pic>
      <p:sp>
        <p:nvSpPr>
          <p:cNvPr id="7" name="Bevel 6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612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01" y="1764193"/>
            <a:ext cx="3507724" cy="353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85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BADC87B-5AE7-43D4-973A-491AA35557AC}"/>
              </a:ext>
            </a:extLst>
          </p:cNvPr>
          <p:cNvSpPr/>
          <p:nvPr/>
        </p:nvSpPr>
        <p:spPr>
          <a:xfrm rot="10800000">
            <a:off x="261257" y="257363"/>
            <a:ext cx="5859019" cy="63124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E836AD-C2FA-46B7-9D9E-C0C90812790C}"/>
              </a:ext>
            </a:extLst>
          </p:cNvPr>
          <p:cNvSpPr/>
          <p:nvPr/>
        </p:nvSpPr>
        <p:spPr>
          <a:xfrm>
            <a:off x="6172198" y="257363"/>
            <a:ext cx="5758546" cy="6312487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A7CF808-66F1-48D8-8C0C-E411DE137739}"/>
              </a:ext>
            </a:extLst>
          </p:cNvPr>
          <p:cNvSpPr/>
          <p:nvPr/>
        </p:nvSpPr>
        <p:spPr>
          <a:xfrm>
            <a:off x="6172583" y="34492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8D04ED4-805B-4F1D-88E1-7A9A1D65D83A}"/>
              </a:ext>
            </a:extLst>
          </p:cNvPr>
          <p:cNvSpPr/>
          <p:nvPr/>
        </p:nvSpPr>
        <p:spPr>
          <a:xfrm rot="21299755">
            <a:off x="6188090" y="93370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0DFADEA-6E52-48B3-A5E1-F01EEC11C238}"/>
              </a:ext>
            </a:extLst>
          </p:cNvPr>
          <p:cNvSpPr/>
          <p:nvPr/>
        </p:nvSpPr>
        <p:spPr>
          <a:xfrm rot="21299755">
            <a:off x="6188091" y="155915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3A58ACC-30FA-4358-9F5C-C0D433781E37}"/>
              </a:ext>
            </a:extLst>
          </p:cNvPr>
          <p:cNvSpPr/>
          <p:nvPr/>
        </p:nvSpPr>
        <p:spPr>
          <a:xfrm rot="21299755">
            <a:off x="6188092" y="2184599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A55C14E-B952-49B0-8B4C-B906045915F9}"/>
              </a:ext>
            </a:extLst>
          </p:cNvPr>
          <p:cNvSpPr/>
          <p:nvPr/>
        </p:nvSpPr>
        <p:spPr>
          <a:xfrm rot="21299755">
            <a:off x="6188093" y="28100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79C3FE3A-D248-458F-A5D0-0B39F0B23690}"/>
              </a:ext>
            </a:extLst>
          </p:cNvPr>
          <p:cNvSpPr/>
          <p:nvPr/>
        </p:nvSpPr>
        <p:spPr>
          <a:xfrm rot="21299755">
            <a:off x="6188094" y="34354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3D34304-7386-41FE-8269-2481D4F2953F}"/>
              </a:ext>
            </a:extLst>
          </p:cNvPr>
          <p:cNvSpPr/>
          <p:nvPr/>
        </p:nvSpPr>
        <p:spPr>
          <a:xfrm rot="21299755">
            <a:off x="6188095" y="40609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695CF833-F70F-4FF5-AB3B-F77C1DF053B3}"/>
              </a:ext>
            </a:extLst>
          </p:cNvPr>
          <p:cNvSpPr/>
          <p:nvPr/>
        </p:nvSpPr>
        <p:spPr>
          <a:xfrm rot="21299755">
            <a:off x="6188096" y="46863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E5FD257-496C-4AD2-A4C9-25D7DAE9E8C6}"/>
              </a:ext>
            </a:extLst>
          </p:cNvPr>
          <p:cNvSpPr/>
          <p:nvPr/>
        </p:nvSpPr>
        <p:spPr>
          <a:xfrm rot="21299755">
            <a:off x="6188097" y="53118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8C61796E-1402-4269-9F9C-FCCD7F6007B6}"/>
              </a:ext>
            </a:extLst>
          </p:cNvPr>
          <p:cNvSpPr/>
          <p:nvPr/>
        </p:nvSpPr>
        <p:spPr>
          <a:xfrm rot="21299755">
            <a:off x="6188098" y="59372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48396E1D-67E3-4F0A-A456-1B3F3C03DF87}"/>
              </a:ext>
            </a:extLst>
          </p:cNvPr>
          <p:cNvSpPr/>
          <p:nvPr/>
        </p:nvSpPr>
        <p:spPr>
          <a:xfrm rot="10800000">
            <a:off x="5590970" y="35436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833A78EB-87B8-48D7-9C90-2924206337E5}"/>
              </a:ext>
            </a:extLst>
          </p:cNvPr>
          <p:cNvSpPr/>
          <p:nvPr/>
        </p:nvSpPr>
        <p:spPr>
          <a:xfrm rot="10499755">
            <a:off x="5606477" y="9431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655CF48D-4A0D-4879-B3F5-A8A012BF169B}"/>
              </a:ext>
            </a:extLst>
          </p:cNvPr>
          <p:cNvSpPr/>
          <p:nvPr/>
        </p:nvSpPr>
        <p:spPr>
          <a:xfrm rot="10499755">
            <a:off x="5606478" y="15685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E9630BB-556D-4BB1-9544-336099B05A93}"/>
              </a:ext>
            </a:extLst>
          </p:cNvPr>
          <p:cNvSpPr/>
          <p:nvPr/>
        </p:nvSpPr>
        <p:spPr>
          <a:xfrm rot="10499755">
            <a:off x="5606479" y="21940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58F20B4A-CF19-41B5-A2A6-365208DD15C7}"/>
              </a:ext>
            </a:extLst>
          </p:cNvPr>
          <p:cNvSpPr/>
          <p:nvPr/>
        </p:nvSpPr>
        <p:spPr>
          <a:xfrm rot="10499755">
            <a:off x="5606480" y="28194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009A823-A0CF-4AFA-BD68-CC849E97EE44}"/>
              </a:ext>
            </a:extLst>
          </p:cNvPr>
          <p:cNvSpPr/>
          <p:nvPr/>
        </p:nvSpPr>
        <p:spPr>
          <a:xfrm rot="10499755">
            <a:off x="5606481" y="34449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605DCDD-AEC5-462A-99B0-C36FDAC618E2}"/>
              </a:ext>
            </a:extLst>
          </p:cNvPr>
          <p:cNvSpPr/>
          <p:nvPr/>
        </p:nvSpPr>
        <p:spPr>
          <a:xfrm rot="10499755">
            <a:off x="5606482" y="40703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E0B7B75F-28D7-4061-82D6-239B8E8AC66D}"/>
              </a:ext>
            </a:extLst>
          </p:cNvPr>
          <p:cNvSpPr/>
          <p:nvPr/>
        </p:nvSpPr>
        <p:spPr>
          <a:xfrm rot="10499755">
            <a:off x="5606483" y="4695828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46D0F29B-C25F-457B-A584-CAEF0CCB008F}"/>
              </a:ext>
            </a:extLst>
          </p:cNvPr>
          <p:cNvSpPr/>
          <p:nvPr/>
        </p:nvSpPr>
        <p:spPr>
          <a:xfrm rot="10499755">
            <a:off x="5606484" y="532127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05F8A867-0B35-49CA-8326-D84EEB615930}"/>
              </a:ext>
            </a:extLst>
          </p:cNvPr>
          <p:cNvSpPr/>
          <p:nvPr/>
        </p:nvSpPr>
        <p:spPr>
          <a:xfrm rot="10499755">
            <a:off x="5606485" y="594672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xmlns="" id="{D38F7894-D81F-45E3-9A63-51A722B702E3}"/>
              </a:ext>
            </a:extLst>
          </p:cNvPr>
          <p:cNvSpPr/>
          <p:nvPr/>
        </p:nvSpPr>
        <p:spPr>
          <a:xfrm>
            <a:off x="5715000" y="43528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xmlns="" id="{3B373C83-A63D-41A0-BB7A-75109FE40AA3}"/>
              </a:ext>
            </a:extLst>
          </p:cNvPr>
          <p:cNvSpPr/>
          <p:nvPr/>
        </p:nvSpPr>
        <p:spPr>
          <a:xfrm>
            <a:off x="5714999" y="1051415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xmlns="" id="{D2F9DFF8-CF03-493B-AE8D-CD0A2E70A99B}"/>
              </a:ext>
            </a:extLst>
          </p:cNvPr>
          <p:cNvSpPr/>
          <p:nvPr/>
        </p:nvSpPr>
        <p:spPr>
          <a:xfrm>
            <a:off x="5714998" y="1667546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xmlns="" id="{8E73DA01-A553-4219-BBBD-A3D68EDA58C4}"/>
              </a:ext>
            </a:extLst>
          </p:cNvPr>
          <p:cNvSpPr/>
          <p:nvPr/>
        </p:nvSpPr>
        <p:spPr>
          <a:xfrm>
            <a:off x="5714997" y="2283677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xmlns="" id="{2DA64EDB-E576-4519-A3F7-CBCA8495CE3B}"/>
              </a:ext>
            </a:extLst>
          </p:cNvPr>
          <p:cNvSpPr/>
          <p:nvPr/>
        </p:nvSpPr>
        <p:spPr>
          <a:xfrm>
            <a:off x="5714996" y="2899808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xmlns="" id="{0123C821-66A2-4443-A836-B5E265E69861}"/>
              </a:ext>
            </a:extLst>
          </p:cNvPr>
          <p:cNvSpPr/>
          <p:nvPr/>
        </p:nvSpPr>
        <p:spPr>
          <a:xfrm>
            <a:off x="5714995" y="3515939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xmlns="" id="{253DD075-4D66-47EB-85E4-5077DD714A6D}"/>
              </a:ext>
            </a:extLst>
          </p:cNvPr>
          <p:cNvSpPr/>
          <p:nvPr/>
        </p:nvSpPr>
        <p:spPr>
          <a:xfrm>
            <a:off x="5714990" y="416394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xmlns="" id="{C83833FF-4126-4190-B81D-69FD03DA7E46}"/>
              </a:ext>
            </a:extLst>
          </p:cNvPr>
          <p:cNvSpPr/>
          <p:nvPr/>
        </p:nvSpPr>
        <p:spPr>
          <a:xfrm>
            <a:off x="5714993" y="4803510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xmlns="" id="{3FB42DAE-DA0D-4094-82D0-DB3925ABA5A2}"/>
              </a:ext>
            </a:extLst>
          </p:cNvPr>
          <p:cNvSpPr/>
          <p:nvPr/>
        </p:nvSpPr>
        <p:spPr>
          <a:xfrm>
            <a:off x="5714992" y="54196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xmlns="" id="{605B6E3C-279C-4C94-BFDC-B96F61AF210F}"/>
              </a:ext>
            </a:extLst>
          </p:cNvPr>
          <p:cNvSpPr/>
          <p:nvPr/>
        </p:nvSpPr>
        <p:spPr>
          <a:xfrm>
            <a:off x="5714991" y="60292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xmlns="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5" y="181099"/>
            <a:ext cx="1362099" cy="136209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xmlns="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33" y="301440"/>
            <a:ext cx="847665" cy="951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753C91CE-779D-423F-9E2F-22B4E14C1116}"/>
                  </a:ext>
                </a:extLst>
              </p:cNvPr>
              <p:cNvSpPr/>
              <p:nvPr/>
            </p:nvSpPr>
            <p:spPr>
              <a:xfrm>
                <a:off x="257177" y="1699149"/>
                <a:ext cx="5337486" cy="2677656"/>
              </a:xfrm>
              <a:prstGeom prst="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বাড়ীর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কাজঃ</a:t>
                </a:r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1)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PBQ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800" dirty="0" smtClean="0">
                  <a:latin typeface="NikoshBAN" panose="02000000000000000000" pitchFamily="2" charset="0"/>
                </a:endParaRP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2)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PCQ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3)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চারটি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সমবৃত্ত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। </a:t>
                </a:r>
              </a:p>
              <a:p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753C91CE-779D-423F-9E2F-22B4E14C1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7" y="1699149"/>
                <a:ext cx="5337486" cy="2677656"/>
              </a:xfrm>
              <a:prstGeom prst="rect">
                <a:avLst/>
              </a:prstGeom>
              <a:blipFill rotWithShape="0">
                <a:blip r:embed="rId5"/>
                <a:stretch>
                  <a:fillRect l="-2283" t="-2278" r="-22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Rectangle 5">
            <a:extLst>
              <a:ext uri="{FF2B5EF4-FFF2-40B4-BE49-F238E27FC236}">
                <a16:creationId xmlns:a16="http://schemas.microsoft.com/office/drawing/2014/main" xmlns="" id="{03B25D2D-47B9-4358-9D89-47F9DA7590E4}"/>
              </a:ext>
            </a:extLst>
          </p:cNvPr>
          <p:cNvSpPr/>
          <p:nvPr/>
        </p:nvSpPr>
        <p:spPr>
          <a:xfrm>
            <a:off x="8669022" y="507338"/>
            <a:ext cx="710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36" y="265900"/>
            <a:ext cx="847665" cy="95169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15" y="211419"/>
            <a:ext cx="1362099" cy="1362099"/>
          </a:xfrm>
          <a:prstGeom prst="rect">
            <a:avLst/>
          </a:prstGeom>
        </p:spPr>
      </p:pic>
      <p:sp>
        <p:nvSpPr>
          <p:cNvPr id="7" name="Bevel 6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612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01" y="1764193"/>
            <a:ext cx="3507724" cy="353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BADC87B-5AE7-43D4-973A-491AA35557AC}"/>
              </a:ext>
            </a:extLst>
          </p:cNvPr>
          <p:cNvSpPr/>
          <p:nvPr/>
        </p:nvSpPr>
        <p:spPr>
          <a:xfrm rot="10800000">
            <a:off x="261257" y="257363"/>
            <a:ext cx="5859019" cy="63124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91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E836AD-C2FA-46B7-9D9E-C0C90812790C}"/>
              </a:ext>
            </a:extLst>
          </p:cNvPr>
          <p:cNvSpPr/>
          <p:nvPr/>
        </p:nvSpPr>
        <p:spPr>
          <a:xfrm>
            <a:off x="6172198" y="257363"/>
            <a:ext cx="5758546" cy="6312487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A7CF808-66F1-48D8-8C0C-E411DE137739}"/>
              </a:ext>
            </a:extLst>
          </p:cNvPr>
          <p:cNvSpPr/>
          <p:nvPr/>
        </p:nvSpPr>
        <p:spPr>
          <a:xfrm>
            <a:off x="6172583" y="34492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8D04ED4-805B-4F1D-88E1-7A9A1D65D83A}"/>
              </a:ext>
            </a:extLst>
          </p:cNvPr>
          <p:cNvSpPr/>
          <p:nvPr/>
        </p:nvSpPr>
        <p:spPr>
          <a:xfrm rot="21299755">
            <a:off x="6188090" y="93370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0DFADEA-6E52-48B3-A5E1-F01EEC11C238}"/>
              </a:ext>
            </a:extLst>
          </p:cNvPr>
          <p:cNvSpPr/>
          <p:nvPr/>
        </p:nvSpPr>
        <p:spPr>
          <a:xfrm rot="21299755">
            <a:off x="6188091" y="155915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3A58ACC-30FA-4358-9F5C-C0D433781E37}"/>
              </a:ext>
            </a:extLst>
          </p:cNvPr>
          <p:cNvSpPr/>
          <p:nvPr/>
        </p:nvSpPr>
        <p:spPr>
          <a:xfrm rot="21299755">
            <a:off x="6188092" y="2184599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A55C14E-B952-49B0-8B4C-B906045915F9}"/>
              </a:ext>
            </a:extLst>
          </p:cNvPr>
          <p:cNvSpPr/>
          <p:nvPr/>
        </p:nvSpPr>
        <p:spPr>
          <a:xfrm rot="21299755">
            <a:off x="6188093" y="28100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79C3FE3A-D248-458F-A5D0-0B39F0B23690}"/>
              </a:ext>
            </a:extLst>
          </p:cNvPr>
          <p:cNvSpPr/>
          <p:nvPr/>
        </p:nvSpPr>
        <p:spPr>
          <a:xfrm rot="21299755">
            <a:off x="6188094" y="34354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3D34304-7386-41FE-8269-2481D4F2953F}"/>
              </a:ext>
            </a:extLst>
          </p:cNvPr>
          <p:cNvSpPr/>
          <p:nvPr/>
        </p:nvSpPr>
        <p:spPr>
          <a:xfrm rot="21299755">
            <a:off x="6188095" y="40609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695CF833-F70F-4FF5-AB3B-F77C1DF053B3}"/>
              </a:ext>
            </a:extLst>
          </p:cNvPr>
          <p:cNvSpPr/>
          <p:nvPr/>
        </p:nvSpPr>
        <p:spPr>
          <a:xfrm rot="21299755">
            <a:off x="6188096" y="46863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E5FD257-496C-4AD2-A4C9-25D7DAE9E8C6}"/>
              </a:ext>
            </a:extLst>
          </p:cNvPr>
          <p:cNvSpPr/>
          <p:nvPr/>
        </p:nvSpPr>
        <p:spPr>
          <a:xfrm rot="21299755">
            <a:off x="6188097" y="53118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8C61796E-1402-4269-9F9C-FCCD7F6007B6}"/>
              </a:ext>
            </a:extLst>
          </p:cNvPr>
          <p:cNvSpPr/>
          <p:nvPr/>
        </p:nvSpPr>
        <p:spPr>
          <a:xfrm rot="21299755">
            <a:off x="6188098" y="59372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48396E1D-67E3-4F0A-A456-1B3F3C03DF87}"/>
              </a:ext>
            </a:extLst>
          </p:cNvPr>
          <p:cNvSpPr/>
          <p:nvPr/>
        </p:nvSpPr>
        <p:spPr>
          <a:xfrm rot="10800000">
            <a:off x="5590970" y="35436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833A78EB-87B8-48D7-9C90-2924206337E5}"/>
              </a:ext>
            </a:extLst>
          </p:cNvPr>
          <p:cNvSpPr/>
          <p:nvPr/>
        </p:nvSpPr>
        <p:spPr>
          <a:xfrm rot="10499755">
            <a:off x="5606477" y="9431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655CF48D-4A0D-4879-B3F5-A8A012BF169B}"/>
              </a:ext>
            </a:extLst>
          </p:cNvPr>
          <p:cNvSpPr/>
          <p:nvPr/>
        </p:nvSpPr>
        <p:spPr>
          <a:xfrm rot="10499755">
            <a:off x="5606478" y="15685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E9630BB-556D-4BB1-9544-336099B05A93}"/>
              </a:ext>
            </a:extLst>
          </p:cNvPr>
          <p:cNvSpPr/>
          <p:nvPr/>
        </p:nvSpPr>
        <p:spPr>
          <a:xfrm rot="10499755">
            <a:off x="5606479" y="21940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58F20B4A-CF19-41B5-A2A6-365208DD15C7}"/>
              </a:ext>
            </a:extLst>
          </p:cNvPr>
          <p:cNvSpPr/>
          <p:nvPr/>
        </p:nvSpPr>
        <p:spPr>
          <a:xfrm rot="10499755">
            <a:off x="5606480" y="28194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009A823-A0CF-4AFA-BD68-CC849E97EE44}"/>
              </a:ext>
            </a:extLst>
          </p:cNvPr>
          <p:cNvSpPr/>
          <p:nvPr/>
        </p:nvSpPr>
        <p:spPr>
          <a:xfrm rot="10499755">
            <a:off x="5606481" y="34449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605DCDD-AEC5-462A-99B0-C36FDAC618E2}"/>
              </a:ext>
            </a:extLst>
          </p:cNvPr>
          <p:cNvSpPr/>
          <p:nvPr/>
        </p:nvSpPr>
        <p:spPr>
          <a:xfrm rot="10499755">
            <a:off x="5606482" y="40703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E0B7B75F-28D7-4061-82D6-239B8E8AC66D}"/>
              </a:ext>
            </a:extLst>
          </p:cNvPr>
          <p:cNvSpPr/>
          <p:nvPr/>
        </p:nvSpPr>
        <p:spPr>
          <a:xfrm rot="10499755">
            <a:off x="5606483" y="4695828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46D0F29B-C25F-457B-A584-CAEF0CCB008F}"/>
              </a:ext>
            </a:extLst>
          </p:cNvPr>
          <p:cNvSpPr/>
          <p:nvPr/>
        </p:nvSpPr>
        <p:spPr>
          <a:xfrm rot="10499755">
            <a:off x="5606484" y="532127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05F8A867-0B35-49CA-8326-D84EEB615930}"/>
              </a:ext>
            </a:extLst>
          </p:cNvPr>
          <p:cNvSpPr/>
          <p:nvPr/>
        </p:nvSpPr>
        <p:spPr>
          <a:xfrm rot="10499755">
            <a:off x="5606485" y="594672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xmlns="" id="{D38F7894-D81F-45E3-9A63-51A722B702E3}"/>
              </a:ext>
            </a:extLst>
          </p:cNvPr>
          <p:cNvSpPr/>
          <p:nvPr/>
        </p:nvSpPr>
        <p:spPr>
          <a:xfrm>
            <a:off x="5715000" y="43528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xmlns="" id="{3B373C83-A63D-41A0-BB7A-75109FE40AA3}"/>
              </a:ext>
            </a:extLst>
          </p:cNvPr>
          <p:cNvSpPr/>
          <p:nvPr/>
        </p:nvSpPr>
        <p:spPr>
          <a:xfrm>
            <a:off x="5714999" y="1051415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xmlns="" id="{D2F9DFF8-CF03-493B-AE8D-CD0A2E70A99B}"/>
              </a:ext>
            </a:extLst>
          </p:cNvPr>
          <p:cNvSpPr/>
          <p:nvPr/>
        </p:nvSpPr>
        <p:spPr>
          <a:xfrm>
            <a:off x="5714998" y="1667546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xmlns="" id="{8E73DA01-A553-4219-BBBD-A3D68EDA58C4}"/>
              </a:ext>
            </a:extLst>
          </p:cNvPr>
          <p:cNvSpPr/>
          <p:nvPr/>
        </p:nvSpPr>
        <p:spPr>
          <a:xfrm>
            <a:off x="5714997" y="2283677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xmlns="" id="{2DA64EDB-E576-4519-A3F7-CBCA8495CE3B}"/>
              </a:ext>
            </a:extLst>
          </p:cNvPr>
          <p:cNvSpPr/>
          <p:nvPr/>
        </p:nvSpPr>
        <p:spPr>
          <a:xfrm>
            <a:off x="5714996" y="2899808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xmlns="" id="{0123C821-66A2-4443-A836-B5E265E69861}"/>
              </a:ext>
            </a:extLst>
          </p:cNvPr>
          <p:cNvSpPr/>
          <p:nvPr/>
        </p:nvSpPr>
        <p:spPr>
          <a:xfrm>
            <a:off x="5714995" y="3515939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xmlns="" id="{253DD075-4D66-47EB-85E4-5077DD714A6D}"/>
              </a:ext>
            </a:extLst>
          </p:cNvPr>
          <p:cNvSpPr/>
          <p:nvPr/>
        </p:nvSpPr>
        <p:spPr>
          <a:xfrm>
            <a:off x="5714990" y="416394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xmlns="" id="{C83833FF-4126-4190-B81D-69FD03DA7E46}"/>
              </a:ext>
            </a:extLst>
          </p:cNvPr>
          <p:cNvSpPr/>
          <p:nvPr/>
        </p:nvSpPr>
        <p:spPr>
          <a:xfrm>
            <a:off x="5714993" y="4803510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xmlns="" id="{3FB42DAE-DA0D-4094-82D0-DB3925ABA5A2}"/>
              </a:ext>
            </a:extLst>
          </p:cNvPr>
          <p:cNvSpPr/>
          <p:nvPr/>
        </p:nvSpPr>
        <p:spPr>
          <a:xfrm>
            <a:off x="5714992" y="54196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xmlns="" id="{605B6E3C-279C-4C94-BFDC-B96F61AF210F}"/>
              </a:ext>
            </a:extLst>
          </p:cNvPr>
          <p:cNvSpPr/>
          <p:nvPr/>
        </p:nvSpPr>
        <p:spPr>
          <a:xfrm>
            <a:off x="5714991" y="60292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xmlns="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5" y="181099"/>
            <a:ext cx="1362099" cy="136209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xmlns="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33" y="301440"/>
            <a:ext cx="847665" cy="951697"/>
          </a:xfrm>
          <a:prstGeom prst="rect">
            <a:avLst/>
          </a:prstGeom>
        </p:spPr>
      </p:pic>
      <p:sp>
        <p:nvSpPr>
          <p:cNvPr id="122" name="Rectangle 5">
            <a:extLst>
              <a:ext uri="{FF2B5EF4-FFF2-40B4-BE49-F238E27FC236}">
                <a16:creationId xmlns:a16="http://schemas.microsoft.com/office/drawing/2014/main" xmlns="" id="{03B25D2D-47B9-4358-9D89-47F9DA7590E4}"/>
              </a:ext>
            </a:extLst>
          </p:cNvPr>
          <p:cNvSpPr/>
          <p:nvPr/>
        </p:nvSpPr>
        <p:spPr>
          <a:xfrm>
            <a:off x="8669022" y="507338"/>
            <a:ext cx="710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CAEDCBC-018E-4191-80F8-732424349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36" y="265900"/>
            <a:ext cx="847665" cy="95169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15" y="211419"/>
            <a:ext cx="1362099" cy="1362099"/>
          </a:xfrm>
          <a:prstGeom prst="rect">
            <a:avLst/>
          </a:prstGeom>
        </p:spPr>
      </p:pic>
      <p:sp>
        <p:nvSpPr>
          <p:cNvPr id="7" name="Bevel 6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612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4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583" y="301440"/>
            <a:ext cx="5377161" cy="627644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5" name="Title 1"/>
          <p:cNvSpPr txBox="1">
            <a:spLocks/>
          </p:cNvSpPr>
          <p:nvPr/>
        </p:nvSpPr>
        <p:spPr>
          <a:xfrm>
            <a:off x="7250158" y="277156"/>
            <a:ext cx="3733800" cy="715962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55" y="354364"/>
            <a:ext cx="5401814" cy="6472849"/>
          </a:xfrm>
          <a:prstGeom prst="rect">
            <a:avLst/>
          </a:prstGeom>
        </p:spPr>
      </p:pic>
      <p:sp>
        <p:nvSpPr>
          <p:cNvPr id="49" name="Title 1"/>
          <p:cNvSpPr txBox="1">
            <a:spLocks/>
          </p:cNvSpPr>
          <p:nvPr/>
        </p:nvSpPr>
        <p:spPr>
          <a:xfrm>
            <a:off x="900753" y="2581490"/>
            <a:ext cx="3733800" cy="715962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16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251</Words>
  <Application>Microsoft Office PowerPoint</Application>
  <PresentationFormat>Widescreen</PresentationFormat>
  <Paragraphs>62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27</cp:revision>
  <dcterms:created xsi:type="dcterms:W3CDTF">2021-07-01T20:15:00Z</dcterms:created>
  <dcterms:modified xsi:type="dcterms:W3CDTF">2021-07-02T20:08:10Z</dcterms:modified>
</cp:coreProperties>
</file>