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6" r:id="rId9"/>
    <p:sldId id="262" r:id="rId10"/>
    <p:sldId id="263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5" autoAdjust="0"/>
    <p:restoredTop sz="94643" autoAdjust="0"/>
  </p:normalViewPr>
  <p:slideViewPr>
    <p:cSldViewPr>
      <p:cViewPr>
        <p:scale>
          <a:sx n="30" d="100"/>
          <a:sy n="30" d="100"/>
        </p:scale>
        <p:origin x="-68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0A8A1-AA17-4140-AE6E-F63BB33EB802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B6C71-6370-4DAB-AAC1-B712BDF1C5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B7672BE-B35E-41E6-8FD5-3B3DB7B64927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199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Arial Black" pitchFamily="34" charset="0"/>
              </a:rPr>
              <a:t>আজকের</a:t>
            </a:r>
            <a:r>
              <a:rPr lang="en-US" sz="6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Arial Black" pitchFamily="34" charset="0"/>
              </a:rPr>
              <a:t>ক্লাসে</a:t>
            </a:r>
            <a:r>
              <a:rPr lang="en-US" sz="6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Arial Black" pitchFamily="34" charset="0"/>
              </a:rPr>
              <a:t>সবাইকে</a:t>
            </a:r>
            <a:endParaRPr lang="en-US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1371600"/>
            <a:ext cx="3505200" cy="914400"/>
          </a:xfrm>
        </p:spPr>
        <p:txBody>
          <a:bodyPr>
            <a:normAutofit fontScale="85000" lnSpcReduction="20000"/>
          </a:bodyPr>
          <a:lstStyle/>
          <a:p>
            <a:r>
              <a:rPr lang="en-US" sz="7200" dirty="0" err="1" smtClean="0">
                <a:latin typeface="Arial Black" pitchFamily="34" charset="0"/>
              </a:rPr>
              <a:t>স্বাগতম</a:t>
            </a:r>
            <a:endParaRPr lang="en-US" sz="7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বাড়ির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কাজ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>
                <a:latin typeface="Arial Black" pitchFamily="34" charset="0"/>
              </a:rPr>
              <a:t>  </a:t>
            </a:r>
            <a:r>
              <a:rPr lang="bn-BD" sz="4000" dirty="0" smtClean="0">
                <a:latin typeface="Arial Black" pitchFamily="34" charset="0"/>
              </a:rPr>
              <a:t>থ্রী</a:t>
            </a:r>
            <a:r>
              <a:rPr lang="bn-BD" sz="4000" dirty="0" smtClean="0">
                <a:latin typeface="Arial Black" pitchFamily="34" charset="0"/>
              </a:rPr>
              <a:t>-ও</a:t>
            </a:r>
            <a:r>
              <a:rPr lang="en-US" sz="4000" dirty="0" err="1" smtClean="0">
                <a:latin typeface="Arial Black" pitchFamily="34" charset="0"/>
              </a:rPr>
              <a:t>য়ে</a:t>
            </a:r>
            <a:r>
              <a:rPr lang="bn-BD" sz="4000" dirty="0" smtClean="0">
                <a:latin typeface="Arial Black" pitchFamily="34" charset="0"/>
              </a:rPr>
              <a:t> সুইচ ববহারে </a:t>
            </a:r>
            <a:r>
              <a:rPr lang="bn-BD" sz="4000" dirty="0" smtClean="0">
                <a:latin typeface="Arial Black" pitchFamily="34" charset="0"/>
              </a:rPr>
              <a:t>২টি </a:t>
            </a:r>
            <a:r>
              <a:rPr lang="bn-BD" sz="4000" dirty="0" smtClean="0">
                <a:latin typeface="Arial Black" pitchFamily="34" charset="0"/>
              </a:rPr>
              <a:t>বতি </a:t>
            </a:r>
            <a:r>
              <a:rPr lang="en-US" sz="4000" dirty="0" smtClean="0">
                <a:latin typeface="Arial Black" pitchFamily="34" charset="0"/>
              </a:rPr>
              <a:t>        </a:t>
            </a:r>
            <a:r>
              <a:rPr lang="bn-BD" sz="4000" dirty="0" smtClean="0">
                <a:latin typeface="Arial Black" pitchFamily="34" charset="0"/>
              </a:rPr>
              <a:t>স্বতন্ত্রভাবে নিয়ন্ত্রণের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en-US" sz="4000" dirty="0" err="1" smtClean="0">
                <a:latin typeface="Arial Black" pitchFamily="34" charset="0"/>
              </a:rPr>
              <a:t>কানেকশন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en-US" sz="4000" dirty="0" err="1" smtClean="0">
                <a:latin typeface="Arial Black" pitchFamily="34" charset="0"/>
              </a:rPr>
              <a:t>সার্কিট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en-US" sz="4000" dirty="0" err="1" smtClean="0">
                <a:latin typeface="Arial Black" pitchFamily="34" charset="0"/>
              </a:rPr>
              <a:t>ডায়াগ্রাম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en-US" sz="4000" dirty="0" err="1" smtClean="0">
                <a:latin typeface="Arial Black" pitchFamily="34" charset="0"/>
              </a:rPr>
              <a:t>আঁকতে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en-US" sz="4000" dirty="0" err="1" smtClean="0">
                <a:latin typeface="Arial Black" pitchFamily="34" charset="0"/>
              </a:rPr>
              <a:t>হবে</a:t>
            </a:r>
            <a:r>
              <a:rPr lang="en-US" sz="4000" dirty="0" smtClean="0">
                <a:latin typeface="Arial Black" pitchFamily="34" charset="0"/>
              </a:rPr>
              <a:t>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ngui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সকল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কে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Arial Black" pitchFamily="34" charset="0"/>
              </a:rPr>
              <a:t>ধন্যবদ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0"/>
            <a:ext cx="26670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4400" dirty="0" err="1" smtClean="0">
                <a:solidFill>
                  <a:srgbClr val="C00000"/>
                </a:solidFill>
                <a:latin typeface="Arial Black" pitchFamily="34" charset="0"/>
              </a:rPr>
              <a:t>পরিচিতি</a:t>
            </a:r>
            <a: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bn-BD" sz="4400" dirty="0" smtClean="0">
                <a:solidFill>
                  <a:schemeClr val="accent1"/>
                </a:solidFill>
              </a:rPr>
              <a:t/>
            </a:r>
            <a:br>
              <a:rPr lang="bn-BD" sz="4400" dirty="0" smtClean="0">
                <a:solidFill>
                  <a:schemeClr val="accent1"/>
                </a:solidFill>
              </a:rPr>
            </a:b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5" name="Picture 4" descr="14808767690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6400" cy="21307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56388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>
                <a:latin typeface="Nokishban"/>
              </a:rPr>
              <a:t>মোঃ</a:t>
            </a:r>
            <a:r>
              <a:rPr lang="en-US" sz="2800" dirty="0" smtClean="0">
                <a:latin typeface="Nokishban"/>
              </a:rPr>
              <a:t> </a:t>
            </a:r>
            <a:r>
              <a:rPr lang="en-US" sz="2800" dirty="0" err="1" smtClean="0">
                <a:latin typeface="Nokishban"/>
              </a:rPr>
              <a:t>আবুল</a:t>
            </a:r>
            <a:r>
              <a:rPr lang="en-US" sz="2800" dirty="0" smtClean="0">
                <a:latin typeface="Nokishban"/>
              </a:rPr>
              <a:t> </a:t>
            </a:r>
            <a:r>
              <a:rPr lang="en-US" sz="2800" dirty="0" err="1" smtClean="0">
                <a:latin typeface="Nokishban"/>
              </a:rPr>
              <a:t>খায়ের</a:t>
            </a:r>
            <a:r>
              <a:rPr lang="en-US" sz="2800" dirty="0" smtClean="0">
                <a:latin typeface="Nokishban"/>
              </a:rPr>
              <a:t> </a:t>
            </a:r>
            <a:r>
              <a:rPr lang="en-US" sz="2800" dirty="0" err="1" smtClean="0">
                <a:latin typeface="Nokishban"/>
              </a:rPr>
              <a:t>খন্দকার</a:t>
            </a:r>
            <a:endParaRPr lang="en-US" sz="2800" dirty="0" smtClean="0">
              <a:latin typeface="Nokishban"/>
            </a:endParaRPr>
          </a:p>
          <a:p>
            <a:pPr>
              <a:buNone/>
            </a:pPr>
            <a:r>
              <a:rPr lang="en-US" sz="2800" dirty="0" err="1" smtClean="0">
                <a:latin typeface="Nokishban"/>
              </a:rPr>
              <a:t>ট্রেড</a:t>
            </a:r>
            <a:r>
              <a:rPr lang="en-US" sz="2800" dirty="0" smtClean="0">
                <a:latin typeface="Nokishban"/>
              </a:rPr>
              <a:t> </a:t>
            </a:r>
            <a:r>
              <a:rPr lang="en-US" sz="2800" dirty="0" err="1" smtClean="0">
                <a:latin typeface="Nokishban"/>
              </a:rPr>
              <a:t>ইন্সট্রাক্টর</a:t>
            </a:r>
            <a:r>
              <a:rPr lang="en-US" sz="2800" dirty="0" smtClean="0">
                <a:latin typeface="Nokishban"/>
              </a:rPr>
              <a:t> </a:t>
            </a:r>
          </a:p>
          <a:p>
            <a:pPr>
              <a:buNone/>
            </a:pPr>
            <a:r>
              <a:rPr lang="en-US" sz="2800" dirty="0" err="1" smtClean="0">
                <a:latin typeface="Nokishban"/>
              </a:rPr>
              <a:t>ডঃ</a:t>
            </a:r>
            <a:r>
              <a:rPr lang="en-US" sz="2800" dirty="0" smtClean="0">
                <a:latin typeface="Nokishban"/>
              </a:rPr>
              <a:t> </a:t>
            </a:r>
            <a:r>
              <a:rPr lang="en-US" sz="2800" dirty="0" err="1" smtClean="0">
                <a:latin typeface="Nokishban"/>
              </a:rPr>
              <a:t>আখতার</a:t>
            </a:r>
            <a:r>
              <a:rPr lang="en-US" sz="2800" dirty="0" smtClean="0">
                <a:latin typeface="Nokishban"/>
              </a:rPr>
              <a:t> </a:t>
            </a:r>
            <a:r>
              <a:rPr lang="en-US" sz="2800" dirty="0" err="1" smtClean="0">
                <a:latin typeface="Nokishban"/>
                <a:cs typeface="ArhialkhanAMJ" pitchFamily="2" charset="0"/>
              </a:rPr>
              <a:t>হামদ</a:t>
            </a:r>
            <a:r>
              <a:rPr lang="en-US" sz="2800" dirty="0" smtClean="0">
                <a:latin typeface="Nokishban"/>
              </a:rPr>
              <a:t> </a:t>
            </a:r>
            <a:r>
              <a:rPr lang="en-US" sz="2800" dirty="0" err="1" smtClean="0">
                <a:latin typeface="Nokishban"/>
              </a:rPr>
              <a:t>খান</a:t>
            </a:r>
            <a:r>
              <a:rPr lang="en-US" sz="2800" dirty="0" smtClean="0">
                <a:latin typeface="Nokishban"/>
              </a:rPr>
              <a:t> </a:t>
            </a:r>
            <a:r>
              <a:rPr lang="en-US" sz="2800" dirty="0" err="1" smtClean="0">
                <a:latin typeface="Nokishban"/>
              </a:rPr>
              <a:t>ভি,টি,আই</a:t>
            </a:r>
            <a:r>
              <a:rPr lang="en-US" sz="2800" dirty="0" smtClean="0">
                <a:latin typeface="Nokishban"/>
              </a:rPr>
              <a:t>  </a:t>
            </a:r>
          </a:p>
          <a:p>
            <a:pPr>
              <a:buNone/>
            </a:pPr>
            <a:r>
              <a:rPr lang="en-US" dirty="0" err="1" smtClean="0">
                <a:latin typeface="Arial Black" pitchFamily="34" charset="0"/>
              </a:rPr>
              <a:t>কুমিল্লা</a:t>
            </a:r>
            <a:endParaRPr lang="en-US" sz="2800" dirty="0" smtClean="0">
              <a:latin typeface="Nokishban"/>
            </a:endParaRPr>
          </a:p>
          <a:p>
            <a:pPr>
              <a:buNone/>
            </a:pPr>
            <a:r>
              <a:rPr lang="en-US" sz="2400" b="1" dirty="0" smtClean="0">
                <a:latin typeface="Arial Black" pitchFamily="34" charset="0"/>
              </a:rPr>
              <a:t>E-mail-kkhair2003@yahoo.co.i</a:t>
            </a:r>
            <a:r>
              <a:rPr lang="en-US" sz="2800" dirty="0" smtClean="0">
                <a:latin typeface="Arial Black" pitchFamily="34" charset="0"/>
              </a:rPr>
              <a:t>n</a:t>
            </a: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Mobile-01819867012</a:t>
            </a:r>
          </a:p>
          <a:p>
            <a:pPr>
              <a:buNone/>
            </a:pPr>
            <a:endParaRPr lang="en-US" sz="2800" dirty="0">
              <a:latin typeface="Arial Black" pitchFamily="34" charset="0"/>
            </a:endParaRPr>
          </a:p>
        </p:txBody>
      </p:sp>
      <p:pic>
        <p:nvPicPr>
          <p:cNvPr id="6" name="Picture 5" descr="Tuli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620000" y="0"/>
            <a:ext cx="15240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4191000" cy="1143000"/>
          </a:xfrm>
        </p:spPr>
        <p:txBody>
          <a:bodyPr>
            <a:normAutofit/>
          </a:bodyPr>
          <a:lstStyle/>
          <a:p>
            <a:pPr algn="just"/>
            <a:r>
              <a:rPr lang="bn-BD" sz="4400" b="0" dirty="0" smtClean="0">
                <a:solidFill>
                  <a:srgbClr val="FF0000"/>
                </a:solidFill>
                <a:latin typeface="Arial Black" pitchFamily="34" charset="0"/>
              </a:rPr>
              <a:t>পূর্ব জ্ঞান যাচাই</a:t>
            </a:r>
            <a:endParaRPr lang="en-US" sz="4400" b="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Content Placeholder 5" descr="3-way-switch-diagram-with-2-lights-wiring-5a376048226c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300" y="1601787"/>
            <a:ext cx="4343400" cy="4705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  <a:cs typeface="ArhialkhanAMJ" pitchFamily="2" charset="0"/>
              </a:rPr>
              <a:t>পাঠ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cs typeface="ArhialkhanA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  <a:cs typeface="ArhialkhanAMJ" pitchFamily="2" charset="0"/>
              </a:rPr>
              <a:t>ঘোষনা</a:t>
            </a:r>
            <a:endParaRPr lang="en-US" dirty="0">
              <a:solidFill>
                <a:srgbClr val="FF0000"/>
              </a:solidFill>
              <a:latin typeface="Arial Black" pitchFamily="34" charset="0"/>
              <a:cs typeface="ArhialkhanA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0" y="236220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 err="1" smtClean="0">
                <a:solidFill>
                  <a:srgbClr val="00B050"/>
                </a:solidFill>
                <a:latin typeface="MS Gothic" pitchFamily="49" charset="-128"/>
                <a:ea typeface="MS Gothic" pitchFamily="49" charset="-128"/>
              </a:rPr>
              <a:t>থ্রী</a:t>
            </a:r>
            <a:r>
              <a:rPr lang="bn-BD" sz="4000" dirty="0" smtClean="0">
                <a:solidFill>
                  <a:srgbClr val="00B050"/>
                </a:solidFill>
                <a:latin typeface="MS Gothic" pitchFamily="49" charset="-128"/>
                <a:ea typeface="MS Gothic" pitchFamily="49" charset="-128"/>
              </a:rPr>
              <a:t>-ওয়ে </a:t>
            </a:r>
            <a:r>
              <a:rPr lang="bn-BD" sz="4000" dirty="0" smtClean="0">
                <a:solidFill>
                  <a:srgbClr val="00B050"/>
                </a:solidFill>
                <a:latin typeface="MS Gothic" pitchFamily="49" charset="-128"/>
                <a:ea typeface="MS Gothic" pitchFamily="49" charset="-128"/>
              </a:rPr>
              <a:t>সুইচ ববহারে </a:t>
            </a:r>
            <a:r>
              <a:rPr lang="bn-BD" sz="4000" dirty="0" smtClean="0">
                <a:solidFill>
                  <a:srgbClr val="00B050"/>
                </a:solidFill>
                <a:latin typeface="MS Gothic" pitchFamily="49" charset="-128"/>
                <a:ea typeface="MS Gothic" pitchFamily="49" charset="-128"/>
              </a:rPr>
              <a:t>২</a:t>
            </a:r>
            <a:r>
              <a:rPr lang="bn-BD" sz="4000" dirty="0" smtClean="0">
                <a:solidFill>
                  <a:srgbClr val="00B050"/>
                </a:solidFill>
                <a:latin typeface="MS Gothic" pitchFamily="49" charset="-128"/>
                <a:ea typeface="MS Gothic" pitchFamily="49" charset="-128"/>
              </a:rPr>
              <a:t>টি </a:t>
            </a:r>
            <a:r>
              <a:rPr lang="bn-BD" sz="4000" dirty="0" smtClean="0">
                <a:solidFill>
                  <a:srgbClr val="00B050"/>
                </a:solidFill>
                <a:latin typeface="MS Gothic" pitchFamily="49" charset="-128"/>
                <a:ea typeface="MS Gothic" pitchFamily="49" charset="-128"/>
              </a:rPr>
              <a:t>বতি স্বতন্ত্রভাবে নিয়ন্ত্রণের ব্যবস্থা।</a:t>
            </a:r>
            <a:endParaRPr lang="en-US" sz="4000" dirty="0" smtClean="0">
              <a:solidFill>
                <a:srgbClr val="00B050"/>
              </a:solidFill>
              <a:latin typeface="MS Gothic" pitchFamily="49" charset="-128"/>
              <a:ea typeface="MS Gothic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66800"/>
            <a:ext cx="5181600" cy="1143000"/>
          </a:xfrm>
        </p:spPr>
        <p:txBody>
          <a:bodyPr/>
          <a:lstStyle/>
          <a:p>
            <a:pPr algn="ctr"/>
            <a:r>
              <a:rPr lang="bn-BD" sz="5400" dirty="0" smtClean="0">
                <a:solidFill>
                  <a:schemeClr val="accent1"/>
                </a:solidFill>
                <a:latin typeface="Nokishban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okishban"/>
                <a:cs typeface="ArhialkhanAMJ" pitchFamily="2" charset="0"/>
              </a:rPr>
              <a:t>পাঠ</a:t>
            </a:r>
            <a:r>
              <a:rPr lang="en-US" sz="5400" dirty="0" smtClean="0">
                <a:solidFill>
                  <a:srgbClr val="FF0000"/>
                </a:solidFill>
                <a:latin typeface="Nokishban"/>
                <a:cs typeface="ArhialkhanAMJ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Nokishban"/>
              </a:rPr>
              <a:t>পরিচিতি</a:t>
            </a:r>
            <a:endParaRPr lang="en-US" dirty="0">
              <a:latin typeface="Noki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724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err="1" smtClean="0">
                <a:latin typeface="Arial Black" pitchFamily="34" charset="0"/>
              </a:rPr>
              <a:t>জেনারেল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Arial Black" pitchFamily="34" charset="0"/>
              </a:rPr>
              <a:t>ইলেকট্রিক্যাল</a:t>
            </a:r>
            <a:r>
              <a:rPr lang="bn-BD" sz="4000" dirty="0" smtClean="0">
                <a:solidFill>
                  <a:schemeClr val="accent1"/>
                </a:solidFill>
                <a:latin typeface="Arial Black" pitchFamily="34" charset="0"/>
              </a:rPr>
              <a:t> </a:t>
            </a:r>
            <a:r>
              <a:rPr lang="en-US" sz="4000" dirty="0" err="1" smtClean="0">
                <a:latin typeface="Arial Black" pitchFamily="34" charset="0"/>
              </a:rPr>
              <a:t>ওয়ার্কস</a:t>
            </a:r>
            <a:endParaRPr lang="en-US" sz="40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en-US" sz="4000" dirty="0" err="1" smtClean="0">
                <a:latin typeface="Arial Black" pitchFamily="34" charset="0"/>
              </a:rPr>
              <a:t>নবম</a:t>
            </a:r>
            <a:r>
              <a:rPr lang="en-US" sz="4000" dirty="0" smtClean="0">
                <a:latin typeface="Arial Black" pitchFamily="34" charset="0"/>
              </a:rPr>
              <a:t> (</a:t>
            </a:r>
            <a:r>
              <a:rPr lang="en-US" sz="4000" dirty="0" err="1" smtClean="0">
                <a:latin typeface="Arial Black" pitchFamily="34" charset="0"/>
              </a:rPr>
              <a:t>ভক</a:t>
            </a:r>
            <a:r>
              <a:rPr lang="en-US" sz="4000" dirty="0" smtClean="0">
                <a:latin typeface="Arial Black" pitchFamily="34" charset="0"/>
              </a:rPr>
              <a:t>)-</a:t>
            </a:r>
            <a:r>
              <a:rPr lang="bn-BD" sz="4000" dirty="0" smtClean="0">
                <a:latin typeface="Arial Black" pitchFamily="34" charset="0"/>
              </a:rPr>
              <a:t>১-১</a:t>
            </a:r>
            <a:endParaRPr lang="en-US" sz="40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en-US" sz="4000" dirty="0" err="1" smtClean="0">
                <a:latin typeface="Arial Black" pitchFamily="34" charset="0"/>
              </a:rPr>
              <a:t>অধ্যায়</a:t>
            </a:r>
            <a:r>
              <a:rPr lang="en-US" sz="4000" dirty="0" smtClean="0">
                <a:latin typeface="Arial Black" pitchFamily="34" charset="0"/>
              </a:rPr>
              <a:t>-</a:t>
            </a:r>
            <a:r>
              <a:rPr lang="bn-BD" sz="4000" dirty="0" smtClean="0">
                <a:latin typeface="Arial Black" pitchFamily="34" charset="0"/>
              </a:rPr>
              <a:t>৪</a:t>
            </a:r>
          </a:p>
          <a:p>
            <a:pPr algn="ctr">
              <a:buNone/>
            </a:pPr>
            <a:r>
              <a:rPr lang="bn-BD" sz="4000" dirty="0" smtClean="0">
                <a:latin typeface="Arial Black" pitchFamily="34" charset="0"/>
              </a:rPr>
              <a:t>থ্রী</a:t>
            </a:r>
            <a:r>
              <a:rPr lang="bn-BD" sz="4000" dirty="0" smtClean="0">
                <a:latin typeface="Arial Black" pitchFamily="34" charset="0"/>
              </a:rPr>
              <a:t>-ও</a:t>
            </a:r>
            <a:r>
              <a:rPr lang="en-US" sz="4000" dirty="0" err="1" smtClean="0">
                <a:latin typeface="Arial Black" pitchFamily="34" charset="0"/>
              </a:rPr>
              <a:t>য়ে</a:t>
            </a:r>
            <a:r>
              <a:rPr lang="bn-BD" sz="4000" dirty="0" smtClean="0">
                <a:latin typeface="Arial Black" pitchFamily="34" charset="0"/>
              </a:rPr>
              <a:t> সুইচ ববহারে </a:t>
            </a:r>
            <a:r>
              <a:rPr lang="bn-BD" sz="4000" dirty="0" smtClean="0">
                <a:latin typeface="Arial Black" pitchFamily="34" charset="0"/>
              </a:rPr>
              <a:t>২টি </a:t>
            </a:r>
            <a:r>
              <a:rPr lang="bn-BD" sz="4000" dirty="0" smtClean="0">
                <a:latin typeface="Arial Black" pitchFamily="34" charset="0"/>
              </a:rPr>
              <a:t>বতি স্বতন্ত্রভাবে নিয়ন্ত্রণের ব্যবস্থা।</a:t>
            </a:r>
            <a:endParaRPr lang="en-US" sz="4000" dirty="0" smtClean="0">
              <a:latin typeface="Arial Black" pitchFamily="34" charset="0"/>
            </a:endParaRPr>
          </a:p>
          <a:p>
            <a:endParaRPr lang="en-US" sz="4000" dirty="0">
              <a:latin typeface="Noki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bn-BD" dirty="0" smtClean="0">
                <a:latin typeface="Nokishban"/>
              </a:rPr>
              <a:t/>
            </a:r>
            <a:br>
              <a:rPr lang="bn-BD" dirty="0" smtClean="0">
                <a:latin typeface="Nokishban"/>
              </a:rPr>
            </a:br>
            <a:r>
              <a:rPr lang="bn-BD" sz="4400" dirty="0" smtClean="0">
                <a:solidFill>
                  <a:srgbClr val="FF0000"/>
                </a:solidFill>
                <a:latin typeface="Arial Black" pitchFamily="34" charset="0"/>
              </a:rPr>
              <a:t>শিখনফল</a:t>
            </a:r>
            <a:r>
              <a:rPr lang="bn-BD" dirty="0" smtClean="0">
                <a:latin typeface="Nokishban"/>
              </a:rPr>
              <a:t> </a:t>
            </a:r>
            <a:br>
              <a:rPr lang="bn-BD" dirty="0" smtClean="0">
                <a:latin typeface="Nokishban"/>
              </a:rPr>
            </a:br>
            <a:r>
              <a:rPr lang="en-US" dirty="0" smtClean="0">
                <a:latin typeface="Nokishban"/>
              </a:rPr>
              <a:t/>
            </a:r>
            <a:br>
              <a:rPr lang="en-US" dirty="0" smtClean="0">
                <a:latin typeface="Nokishban"/>
              </a:rPr>
            </a:br>
            <a:endParaRPr lang="en-US" dirty="0">
              <a:latin typeface="Noki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724400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en-US" sz="3200" dirty="0" smtClean="0">
                <a:latin typeface="Nokishban"/>
              </a:rPr>
              <a:t>1. </a:t>
            </a:r>
            <a:r>
              <a:rPr lang="en-US" sz="3200" dirty="0" err="1" smtClean="0">
                <a:latin typeface="Nokishban"/>
              </a:rPr>
              <a:t>বিদূ</a:t>
            </a:r>
            <a:r>
              <a:rPr lang="en-US" sz="3200" dirty="0" smtClean="0">
                <a:latin typeface="Nokishban"/>
              </a:rPr>
              <a:t>ৎ </a:t>
            </a:r>
            <a:r>
              <a:rPr lang="en-US" sz="3200" dirty="0" err="1" smtClean="0">
                <a:latin typeface="Nokishban"/>
              </a:rPr>
              <a:t>কি</a:t>
            </a:r>
            <a:r>
              <a:rPr lang="en-US" sz="3200" dirty="0" smtClean="0">
                <a:latin typeface="Nokishban"/>
              </a:rPr>
              <a:t> </a:t>
            </a:r>
            <a:r>
              <a:rPr lang="en-US" sz="3200" dirty="0" err="1" smtClean="0">
                <a:latin typeface="Nokishban"/>
              </a:rPr>
              <a:t>বলতে</a:t>
            </a:r>
            <a:r>
              <a:rPr lang="en-US" sz="3200" dirty="0" smtClean="0">
                <a:latin typeface="Nokishban"/>
              </a:rPr>
              <a:t> </a:t>
            </a:r>
            <a:r>
              <a:rPr lang="en-US" sz="3200" dirty="0" err="1" smtClean="0">
                <a:latin typeface="Nokishban"/>
              </a:rPr>
              <a:t>পারবে</a:t>
            </a:r>
            <a:r>
              <a:rPr lang="en-US" sz="3200" dirty="0" smtClean="0">
                <a:latin typeface="Nokishban"/>
              </a:rPr>
              <a:t>।</a:t>
            </a:r>
          </a:p>
          <a:p>
            <a:pPr marL="514350" indent="-514350" algn="just">
              <a:buFont typeface="+mj-lt"/>
              <a:buAutoNum type="arabicPeriod"/>
            </a:pPr>
            <a:endParaRPr lang="bn-BD" sz="3200" dirty="0" smtClean="0">
              <a:latin typeface="Nokishban"/>
            </a:endParaRPr>
          </a:p>
          <a:p>
            <a:pPr marL="514350" indent="-514350" algn="just">
              <a:buNone/>
            </a:pPr>
            <a:r>
              <a:rPr lang="en-US" sz="3200" dirty="0" smtClean="0">
                <a:latin typeface="Nokishban"/>
              </a:rPr>
              <a:t>2. </a:t>
            </a:r>
            <a:r>
              <a:rPr lang="en-US" sz="3200" dirty="0" err="1" smtClean="0">
                <a:latin typeface="Nokishban"/>
              </a:rPr>
              <a:t>ইলেকট্রিকেল</a:t>
            </a:r>
            <a:r>
              <a:rPr lang="en-US" sz="3200" dirty="0" smtClean="0">
                <a:latin typeface="Nokishban"/>
              </a:rPr>
              <a:t> </a:t>
            </a:r>
            <a:r>
              <a:rPr lang="bn-BD" sz="3200" dirty="0" smtClean="0">
                <a:latin typeface="Nokishban"/>
              </a:rPr>
              <a:t>তার কি </a:t>
            </a:r>
            <a:r>
              <a:rPr lang="en-US" sz="3200" dirty="0" err="1" smtClean="0">
                <a:latin typeface="Nokishban"/>
              </a:rPr>
              <a:t>বলতে</a:t>
            </a:r>
            <a:r>
              <a:rPr lang="en-US" sz="3200" dirty="0" smtClean="0">
                <a:latin typeface="Nokishban"/>
              </a:rPr>
              <a:t> </a:t>
            </a:r>
            <a:r>
              <a:rPr lang="en-US" sz="3200" dirty="0" err="1" smtClean="0">
                <a:latin typeface="Nokishban"/>
              </a:rPr>
              <a:t>পারবে</a:t>
            </a:r>
            <a:r>
              <a:rPr lang="en-US" sz="3200" dirty="0" smtClean="0">
                <a:latin typeface="Nokishban"/>
              </a:rPr>
              <a:t>।</a:t>
            </a:r>
          </a:p>
          <a:p>
            <a:pPr marL="514350" indent="-514350" algn="just">
              <a:buNone/>
            </a:pPr>
            <a:endParaRPr lang="en-US" sz="3200" dirty="0" smtClean="0">
              <a:latin typeface="Nokishban"/>
            </a:endParaRPr>
          </a:p>
          <a:p>
            <a:pPr marL="514350" indent="-514350">
              <a:buNone/>
            </a:pPr>
            <a:r>
              <a:rPr lang="en-US" sz="3200" dirty="0" smtClean="0">
                <a:latin typeface="Arial Black" pitchFamily="34" charset="0"/>
              </a:rPr>
              <a:t>3. </a:t>
            </a:r>
            <a:r>
              <a:rPr lang="bn-BD" sz="3200" dirty="0" smtClean="0">
                <a:latin typeface="Arial Black" pitchFamily="34" charset="0"/>
              </a:rPr>
              <a:t>থ্রী</a:t>
            </a:r>
            <a:r>
              <a:rPr lang="bn-BD" sz="3200" dirty="0" smtClean="0">
                <a:latin typeface="Arial Black" pitchFamily="34" charset="0"/>
              </a:rPr>
              <a:t>-ও</a:t>
            </a:r>
            <a:r>
              <a:rPr lang="en-US" sz="3200" dirty="0" err="1" smtClean="0">
                <a:latin typeface="Arial Black" pitchFamily="34" charset="0"/>
              </a:rPr>
              <a:t>য়ে</a:t>
            </a:r>
            <a:r>
              <a:rPr lang="bn-BD" sz="3200" dirty="0" smtClean="0">
                <a:latin typeface="Arial Black" pitchFamily="34" charset="0"/>
              </a:rPr>
              <a:t> সুইচ ববহারে </a:t>
            </a:r>
            <a:r>
              <a:rPr lang="bn-BD" sz="3200" dirty="0" smtClean="0">
                <a:latin typeface="Arial Black" pitchFamily="34" charset="0"/>
              </a:rPr>
              <a:t>২টি </a:t>
            </a:r>
            <a:r>
              <a:rPr lang="bn-BD" sz="3200" dirty="0" smtClean="0">
                <a:latin typeface="Arial Black" pitchFamily="34" charset="0"/>
              </a:rPr>
              <a:t>বতি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bn-BD" sz="3200" dirty="0" smtClean="0">
                <a:latin typeface="Arial Black" pitchFamily="34" charset="0"/>
              </a:rPr>
              <a:t>স্বতন্ত্রভাবে নিয়ন্ত্রণের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 err="1" smtClean="0">
                <a:latin typeface="Arial Black" pitchFamily="34" charset="0"/>
              </a:rPr>
              <a:t>কানেকশন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 err="1" smtClean="0">
                <a:latin typeface="Arial Black" pitchFamily="34" charset="0"/>
              </a:rPr>
              <a:t>সার্কিট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 err="1" smtClean="0">
                <a:latin typeface="Arial Black" pitchFamily="34" charset="0"/>
              </a:rPr>
              <a:t>ডায়াগ্রাম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 err="1" smtClean="0">
                <a:latin typeface="Arial Black" pitchFamily="34" charset="0"/>
              </a:rPr>
              <a:t>আঁকতে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 err="1" smtClean="0">
                <a:latin typeface="Nokishban"/>
              </a:rPr>
              <a:t>পারবে</a:t>
            </a:r>
            <a:r>
              <a:rPr lang="en-US" sz="3200" dirty="0" smtClean="0">
                <a:latin typeface="Nokishban"/>
              </a:rPr>
              <a:t> </a:t>
            </a:r>
            <a:r>
              <a:rPr lang="en-US" sz="3200" dirty="0" smtClean="0">
                <a:latin typeface="Arial Black" pitchFamily="34" charset="0"/>
              </a:rPr>
              <a:t>।</a:t>
            </a:r>
            <a:endParaRPr lang="en-US" sz="3200" dirty="0" smtClean="0">
              <a:latin typeface="Nokishban"/>
            </a:endParaRPr>
          </a:p>
          <a:p>
            <a:pPr marL="514350" indent="-514350" algn="just">
              <a:buFont typeface="+mj-lt"/>
              <a:buAutoNum type="arabicPeriod"/>
            </a:pPr>
            <a:endParaRPr lang="en-US" sz="3200" dirty="0">
              <a:latin typeface="Noki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4478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okishban"/>
              </a:rPr>
              <a:t>এই</a:t>
            </a:r>
            <a:r>
              <a:rPr lang="en-US" sz="4000" dirty="0" smtClean="0">
                <a:latin typeface="Nokishban"/>
              </a:rPr>
              <a:t> </a:t>
            </a:r>
            <a:r>
              <a:rPr lang="en-US" sz="4000" dirty="0" err="1" smtClean="0">
                <a:latin typeface="Nokishban"/>
              </a:rPr>
              <a:t>পাঠ</a:t>
            </a:r>
            <a:r>
              <a:rPr lang="en-US" sz="4000" dirty="0" smtClean="0">
                <a:latin typeface="Nokishban"/>
              </a:rPr>
              <a:t> </a:t>
            </a:r>
            <a:r>
              <a:rPr lang="en-US" sz="4000" dirty="0" err="1" smtClean="0">
                <a:latin typeface="Nokishban"/>
              </a:rPr>
              <a:t>শেষে</a:t>
            </a:r>
            <a:r>
              <a:rPr lang="en-US" sz="4000" dirty="0" smtClean="0">
                <a:latin typeface="Nokishban"/>
              </a:rPr>
              <a:t> </a:t>
            </a:r>
            <a:r>
              <a:rPr lang="en-US" sz="4000" dirty="0" err="1" smtClean="0">
                <a:latin typeface="Nokishban"/>
              </a:rPr>
              <a:t>শিক্ষর্থির</a:t>
            </a:r>
            <a:r>
              <a:rPr lang="en-US" sz="4000" dirty="0" smtClean="0">
                <a:latin typeface="Nokishban"/>
              </a:rPr>
              <a:t> </a:t>
            </a:r>
            <a:r>
              <a:rPr lang="en-US" sz="4000" dirty="0" err="1" smtClean="0">
                <a:latin typeface="Nokishban"/>
              </a:rPr>
              <a:t>যা</a:t>
            </a:r>
            <a:r>
              <a:rPr lang="en-US" sz="4000" dirty="0" smtClean="0">
                <a:latin typeface="Nokishban"/>
              </a:rPr>
              <a:t> </a:t>
            </a:r>
            <a:r>
              <a:rPr lang="en-US" sz="4000" dirty="0" err="1" smtClean="0">
                <a:latin typeface="Nokishban"/>
              </a:rPr>
              <a:t>বলতে</a:t>
            </a:r>
            <a:r>
              <a:rPr lang="en-US" sz="4000" dirty="0" smtClean="0">
                <a:latin typeface="Nokishban"/>
              </a:rPr>
              <a:t> </a:t>
            </a:r>
            <a:r>
              <a:rPr lang="en-US" sz="4000" dirty="0" err="1" smtClean="0">
                <a:latin typeface="Nokishban"/>
              </a:rPr>
              <a:t>পারবে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352800" cy="1143000"/>
          </a:xfrm>
        </p:spPr>
        <p:txBody>
          <a:bodyPr/>
          <a:lstStyle/>
          <a:p>
            <a:r>
              <a:rPr lang="bn-BD" sz="3200" dirty="0" smtClean="0">
                <a:solidFill>
                  <a:schemeClr val="accent1"/>
                </a:solidFill>
                <a:latin typeface="Nokishban"/>
              </a:rPr>
              <a:t>পাঠ বিশ্লেষণ</a:t>
            </a:r>
            <a:endParaRPr lang="en-US" sz="3200" dirty="0">
              <a:solidFill>
                <a:schemeClr val="accent1"/>
              </a:solidFill>
              <a:latin typeface="Noki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006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okishban"/>
              </a:rPr>
              <a:t>বর্ননাঃ-</a:t>
            </a:r>
          </a:p>
          <a:p>
            <a:endParaRPr lang="bn-BD" sz="3200" dirty="0" smtClean="0">
              <a:latin typeface="Nokishban"/>
            </a:endParaRPr>
          </a:p>
          <a:p>
            <a:endParaRPr lang="bn-BD" sz="3200" dirty="0" smtClean="0">
              <a:latin typeface="Nokishban"/>
            </a:endParaRPr>
          </a:p>
          <a:p>
            <a:endParaRPr lang="en-US" sz="3200" dirty="0">
              <a:latin typeface="Nokishban"/>
            </a:endParaRPr>
          </a:p>
        </p:txBody>
      </p:sp>
      <p:pic>
        <p:nvPicPr>
          <p:cNvPr id="7" name="Content Placeholder 6" descr="3-way-switch-diagram-with-2-lights-wiring-5a376048226c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300" y="1601787"/>
            <a:ext cx="4343400" cy="4705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FF0000"/>
                </a:solidFill>
                <a:latin typeface="Nokishban"/>
              </a:rPr>
              <a:t>জোরায় কাজ</a:t>
            </a:r>
            <a:endParaRPr lang="en-US" dirty="0">
              <a:solidFill>
                <a:srgbClr val="FF0000"/>
              </a:solidFill>
              <a:latin typeface="Noki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>
                <a:latin typeface="Arial Black" pitchFamily="34" charset="0"/>
              </a:rPr>
              <a:t>থ্রী-ও</a:t>
            </a:r>
            <a:r>
              <a:rPr lang="en-US" dirty="0" err="1" smtClean="0">
                <a:latin typeface="Arial Black" pitchFamily="34" charset="0"/>
              </a:rPr>
              <a:t>য়ে</a:t>
            </a:r>
            <a:r>
              <a:rPr lang="bn-BD" dirty="0" smtClean="0">
                <a:latin typeface="Arial Black" pitchFamily="34" charset="0"/>
              </a:rPr>
              <a:t> সুইচ ববহারে </a:t>
            </a:r>
            <a:r>
              <a:rPr lang="bn-BD" dirty="0" smtClean="0">
                <a:latin typeface="Arial Black" pitchFamily="34" charset="0"/>
              </a:rPr>
              <a:t>২টি </a:t>
            </a:r>
            <a:r>
              <a:rPr lang="bn-BD" dirty="0" smtClean="0">
                <a:latin typeface="Arial Black" pitchFamily="34" charset="0"/>
              </a:rPr>
              <a:t>বতি স্বতন্ত্রভাবে নিয়ন্ত্রণের ব্যবস্থা।</a:t>
            </a:r>
            <a:endParaRPr lang="en-US" dirty="0" smtClean="0">
              <a:latin typeface="Arial Black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প্রশ্নোত্তর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পর্ব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MG_20160317_1014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261</TotalTime>
  <Words>131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আজকের ক্লাসে সবাইকে</vt:lpstr>
      <vt:lpstr>  পরিচিতি  </vt:lpstr>
      <vt:lpstr>পূর্ব জ্ঞান যাচাই</vt:lpstr>
      <vt:lpstr>পাঠ ঘোষনা</vt:lpstr>
      <vt:lpstr> পাঠ পরিচিতি</vt:lpstr>
      <vt:lpstr> শিখনফল   </vt:lpstr>
      <vt:lpstr>পাঠ বিশ্লেষণ</vt:lpstr>
      <vt:lpstr>জোরায় কাজ</vt:lpstr>
      <vt:lpstr>প্রশ্নোত্তর পর্ব</vt:lpstr>
      <vt:lpstr>বাড়ির কাজ</vt:lpstr>
      <vt:lpstr>সকল কে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</dc:title>
  <dc:creator>Pc-Net</dc:creator>
  <cp:lastModifiedBy>Pc-Net</cp:lastModifiedBy>
  <cp:revision>44</cp:revision>
  <dcterms:created xsi:type="dcterms:W3CDTF">2021-07-02T07:45:01Z</dcterms:created>
  <dcterms:modified xsi:type="dcterms:W3CDTF">2021-07-03T09:32:46Z</dcterms:modified>
</cp:coreProperties>
</file>