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8" r:id="rId4"/>
    <p:sldId id="257" r:id="rId5"/>
    <p:sldId id="259" r:id="rId6"/>
    <p:sldId id="261" r:id="rId7"/>
    <p:sldId id="267" r:id="rId8"/>
    <p:sldId id="262" r:id="rId9"/>
    <p:sldId id="266" r:id="rId10"/>
    <p:sldId id="270" r:id="rId11"/>
    <p:sldId id="263" r:id="rId12"/>
    <p:sldId id="268" r:id="rId13"/>
    <p:sldId id="269" r:id="rId14"/>
    <p:sldId id="271" r:id="rId15"/>
    <p:sldId id="272" r:id="rId16"/>
    <p:sldId id="265" r:id="rId17"/>
    <p:sldId id="274" r:id="rId18"/>
    <p:sldId id="273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5D0C8-55AD-4A12-BD66-4A4B8BFCBF2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E16AC-061F-4E78-8F38-1D6FA1F91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E16AC-061F-4E78-8F38-1D6FA1F91A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E16AC-061F-4E78-8F38-1D6FA1F91A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8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0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5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5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4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7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A1A86-CAD9-425A-87F7-7298154BA8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A0A3-E272-4332-9CF2-16D5E49F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8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464" y="4996365"/>
            <a:ext cx="11503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ও সবজি ফ্রিজের ঠাণ্ডায় সংরক্ষণ করে।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5" y="832054"/>
            <a:ext cx="4892963" cy="3784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5" y="832054"/>
            <a:ext cx="4869426" cy="3784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34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70C0"/>
            </a:gs>
            <a:gs pos="95000">
              <a:schemeClr val="bg2">
                <a:lumMod val="2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71" y="1559799"/>
            <a:ext cx="4217158" cy="2409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26" y="1546028"/>
            <a:ext cx="4431542" cy="2437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0942" y="4627654"/>
            <a:ext cx="11459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লবণ দিয়ে বা বরফের ঠাণ্ডায় সংরক্ষণ করে।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31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70C0"/>
            </a:gs>
            <a:gs pos="95000">
              <a:schemeClr val="bg2">
                <a:lumMod val="2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4646" y="1765849"/>
            <a:ext cx="45425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রোদে শুকিয়ে সংরক্ষণ করা যায়।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7" y="457200"/>
            <a:ext cx="3275377" cy="246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94" y="442453"/>
            <a:ext cx="3733421" cy="2595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9"/>
          <a:stretch/>
        </p:blipFill>
        <p:spPr>
          <a:xfrm>
            <a:off x="578567" y="3561032"/>
            <a:ext cx="3443343" cy="252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94" y="3651555"/>
            <a:ext cx="3594812" cy="2544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261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70C0"/>
            </a:gs>
            <a:gs pos="95000">
              <a:schemeClr val="bg2">
                <a:lumMod val="2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452" y="4465423"/>
            <a:ext cx="12383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রোদে শুকিয়ে আচার বানিয়ে সংরক্ষণ করা যায়।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t="12612" r="13181" b="15117"/>
          <a:stretch/>
        </p:blipFill>
        <p:spPr>
          <a:xfrm>
            <a:off x="6083709" y="642869"/>
            <a:ext cx="4803058" cy="3398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642869"/>
            <a:ext cx="4424515" cy="34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64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70C0"/>
            </a:gs>
            <a:gs pos="95000">
              <a:schemeClr val="bg2">
                <a:lumMod val="2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7975" y="3919732"/>
            <a:ext cx="11046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থেকে তৈরি জ্যাম, জেলি, আচার ইত্যাদি বায়ুরোধী পাত্রে সংরক্ষণ করা যায়।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89" y="683342"/>
            <a:ext cx="3977763" cy="2797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69" y="683341"/>
            <a:ext cx="4406695" cy="27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82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70C0"/>
            </a:gs>
            <a:gs pos="95000">
              <a:schemeClr val="bg2">
                <a:lumMod val="2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7975" y="3919732"/>
            <a:ext cx="11046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চিনি, সিরকা বা তেল দিয়ে বিভিন্ন ফল অনেক দিন সংরক্ষণ করা যায়।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28" y="585982"/>
            <a:ext cx="6564262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9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5058" y="2784106"/>
            <a:ext cx="8804787" cy="1107996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৪৩ পৃষ্ঠা খুলে পড়ি।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80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t="14315" r="15103" b="27789"/>
          <a:stretch/>
        </p:blipFill>
        <p:spPr>
          <a:xfrm>
            <a:off x="265471" y="206477"/>
            <a:ext cx="11754463" cy="6430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6298" y="586596"/>
            <a:ext cx="2728451" cy="923330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5627" y="20339"/>
            <a:ext cx="3436373" cy="923330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885" y="1243550"/>
            <a:ext cx="5766618" cy="923330"/>
          </a:xfrm>
          <a:prstGeom prst="rect">
            <a:avLst/>
          </a:prstGeom>
          <a:gradFill>
            <a:gsLst>
              <a:gs pos="90000">
                <a:schemeClr val="accent4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885" y="2458287"/>
            <a:ext cx="8863780" cy="2585323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মাছ- মাংস    -     শুকিয়ে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চাল-ডাল        -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জ্যাম- জেলি করে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ফল-মূল         -      ফ্রিজে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2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82116" y="380119"/>
            <a:ext cx="3480619" cy="923330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459" y="1736970"/>
            <a:ext cx="11179276" cy="4247317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ক)খাদ্য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গুরুত্ব লিখ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খ)খাদ্য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উপায় লিখ।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গ)মনে কর তোমাদের পুকুর থেকে অনেক মাছ ধরা হয়েছে, এই মাছগুলি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তোমার মাকে কী পরামর্শ দিবে চারটি বাক্যে লিখ।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8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22377" y="756064"/>
            <a:ext cx="7159523" cy="5139403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সাবিহা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বাগবাড়ী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চৌবাড়ীয়া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14540" r="24248" b="22378"/>
          <a:stretch/>
        </p:blipFill>
        <p:spPr>
          <a:xfrm rot="5400000">
            <a:off x="7138220" y="1312610"/>
            <a:ext cx="5442156" cy="4026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872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588">
            <a:off x="1109367" y="707751"/>
            <a:ext cx="9777123" cy="46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9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7030A0"/>
            </a:gs>
            <a:gs pos="8000">
              <a:schemeClr val="accent6">
                <a:lumMod val="50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" y="562402"/>
            <a:ext cx="4453840" cy="5704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818495" y="1924988"/>
            <a:ext cx="5072418" cy="3416320"/>
          </a:xfrm>
          <a:prstGeom prst="rect">
            <a:avLst/>
          </a:prstGeom>
          <a:gradFill>
            <a:gsLst>
              <a:gs pos="38000">
                <a:srgbClr val="7030A0"/>
              </a:gs>
              <a:gs pos="8000">
                <a:schemeClr val="accent6">
                  <a:lumMod val="50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৬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343" y="1023582"/>
            <a:ext cx="3562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343" y="2227112"/>
            <a:ext cx="10399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৮.২.১  বরফ দিয়ে রিফ্রিজারেটর,হিমাগারে বিভিন্ন প্রকার খাদ্যবস্তু রাখার সুবিধা বলতে পারবে।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৮.২.২ খাদ্য সংরক্ষণের  গুরুত্ব বর্ণনা 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40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84" y="1394598"/>
            <a:ext cx="6193809" cy="4645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8233" y="286602"/>
            <a:ext cx="7001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পাচ্ছি?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4" t="10767" r="31493" b="7060"/>
          <a:stretch/>
        </p:blipFill>
        <p:spPr>
          <a:xfrm>
            <a:off x="538610" y="1394598"/>
            <a:ext cx="4522507" cy="5059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160" y="286602"/>
            <a:ext cx="4015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 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937" y="2769358"/>
            <a:ext cx="7972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খাদ্য সংরক্ষণ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6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180" y="206478"/>
            <a:ext cx="7728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 কেন গুরুত্বপূর্ণ?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805" y="1590851"/>
            <a:ext cx="119461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*খাদ্য সংরক্ষণ খাদ্য অপচয় রোধ করে। 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*দ্রুত পচন থেকে খাদ্যকে রক্ষা করে।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*মৌসুমি খাদ্যদ্রব্য সারা বছর পাওয়া যায়।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*দূরবর্তী এলাকায় সহজে খাবার সরবরাহ করা যায়।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0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t="8350" r="2372" b="18126"/>
          <a:stretch/>
        </p:blipFill>
        <p:spPr>
          <a:xfrm>
            <a:off x="1154667" y="2001709"/>
            <a:ext cx="4327441" cy="3237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13" y="1292204"/>
            <a:ext cx="4306530" cy="3918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162" y="247383"/>
            <a:ext cx="11380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খাদ্য সংরক্ষণ করতে পারি?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দেখি।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8995" y="5409320"/>
            <a:ext cx="7972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ফ্রিজের ঠাণ্ডায় সংরক্ষণ করে।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9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7" y="1268360"/>
            <a:ext cx="4772738" cy="3539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97" y="592354"/>
            <a:ext cx="4904362" cy="4891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8995" y="5409320"/>
            <a:ext cx="7972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ফ্রিজের ঠাণ্ডায় সংরক্ষণ করে।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40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250</Words>
  <Application>Microsoft Office PowerPoint</Application>
  <PresentationFormat>Widescreen</PresentationFormat>
  <Paragraphs>43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Afser Uddin</dc:creator>
  <cp:lastModifiedBy>Afser Uddin</cp:lastModifiedBy>
  <cp:revision>33</cp:revision>
  <dcterms:created xsi:type="dcterms:W3CDTF">2021-06-28T07:45:03Z</dcterms:created>
  <dcterms:modified xsi:type="dcterms:W3CDTF">2021-07-03T14:13:33Z</dcterms:modified>
</cp:coreProperties>
</file>