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7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979715"/>
            <a:ext cx="5945706" cy="16067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83" y="2926080"/>
            <a:ext cx="6048103" cy="34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902" y="640080"/>
            <a:ext cx="838635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চ্যুতি-স্তুপ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(Fault-block Mountain)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14" y="2011680"/>
            <a:ext cx="3610438" cy="3046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903" y="2011680"/>
            <a:ext cx="4990012" cy="3046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শিলাস্তরে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ফাটলের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কালক্রমে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ফাটল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ভূতবক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স্থানচ্যুত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হয়।ভূগোলের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চ্যুতি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চ্যুতির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ফরেস্ট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চ্যুতি-স্তুপ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149" y="627017"/>
            <a:ext cx="7589520" cy="646331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ল্যকোলিথ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Lacolith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Mountain.)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74" y="1894114"/>
            <a:ext cx="3188426" cy="2903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62149" y="1750423"/>
            <a:ext cx="5238205" cy="3046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চেস্টা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উর্ধমুখী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স্ফীত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গম্বুজ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পর্বতকে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ল্যাকোলিথ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হেনরী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6" y="2090057"/>
            <a:ext cx="7276011" cy="92333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5" y="3775167"/>
            <a:ext cx="7276012" cy="646331"/>
          </a:xfrm>
          <a:prstGeom prst="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91" y="1332411"/>
            <a:ext cx="5995852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092" y="3278777"/>
            <a:ext cx="599585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092" y="4402183"/>
            <a:ext cx="5995852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ল্যাকোলিথ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1345474"/>
            <a:ext cx="630936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034" y="3161211"/>
            <a:ext cx="630936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গূলো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ছারাও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1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9" y="705394"/>
            <a:ext cx="6087290" cy="1446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2325188"/>
            <a:ext cx="7291977" cy="4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977" y="587830"/>
            <a:ext cx="314814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64" y="1234161"/>
            <a:ext cx="2288384" cy="2697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01783" y="3931920"/>
            <a:ext cx="377516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ওয়াজেদুর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মো-০১৭১২১৯৭৯৪৬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Email-wazedur@gmail.com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571" y="655266"/>
            <a:ext cx="273013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28" y="1701705"/>
            <a:ext cx="3083651" cy="2533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 flipH="1">
            <a:off x="6655525" y="4545874"/>
            <a:ext cx="36902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অধ্যায়-৪র্থ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584" y="587830"/>
            <a:ext cx="4532810" cy="6204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9912" y="587829"/>
            <a:ext cx="3955871" cy="6204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94" y="2090817"/>
            <a:ext cx="3728222" cy="2591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7" y="2090817"/>
            <a:ext cx="3809047" cy="2591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2046" y="796834"/>
            <a:ext cx="7537269" cy="1015663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046" y="5486400"/>
            <a:ext cx="7537269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ছবিগূলো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7615" y="901337"/>
            <a:ext cx="61875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069" y="4895354"/>
            <a:ext cx="7184571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15" y="2198777"/>
            <a:ext cx="3418236" cy="250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2198777"/>
            <a:ext cx="3696789" cy="25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046" y="1267097"/>
            <a:ext cx="450668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046" y="2481943"/>
            <a:ext cx="559090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046" y="4023360"/>
            <a:ext cx="559090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046" y="5408023"/>
            <a:ext cx="559090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.৩)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5" y="1602594"/>
            <a:ext cx="4414795" cy="3907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587829"/>
            <a:ext cx="4611189" cy="769441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(Mountain)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1602594"/>
            <a:ext cx="4245429" cy="3907355"/>
          </a:xfrm>
          <a:prstGeom prst="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সুবিস্তৃত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শিলাস্তুপকে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শিলাস্তুপকে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সমুদ্রপৃষ্ট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যেমন-পুর্ব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কিলিমানজারো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গূলো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শৃংগসহ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56" y="535577"/>
            <a:ext cx="927463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(Classification of mountain):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18454" y="1634643"/>
            <a:ext cx="724988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গঠনপ্রকৃতি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11924" y="2549043"/>
            <a:ext cx="72564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ভংগিল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Fold Mountain)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55" y="3487783"/>
            <a:ext cx="724988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(Volcanic Mountains)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57" y="4624251"/>
            <a:ext cx="7249885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চ্যুতি-স্তুপ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(Fault-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biock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Mountains)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925" y="5562992"/>
            <a:ext cx="7256418" cy="5996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ল্যাকোলিথ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Lacolith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Mountains)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1" y="548640"/>
            <a:ext cx="8595360" cy="70788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ভংগিল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Flld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Mountain):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841863"/>
            <a:ext cx="3435531" cy="29452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75212" y="1737360"/>
            <a:ext cx="4963886" cy="3046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ভংগিল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আল্পস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ভংগিল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ভংগিল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উর্দ্ধভাজ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অধভাজ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ভূমিরুপ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ভংগিল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023" y="587829"/>
            <a:ext cx="7942218" cy="70788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Volcanic Mountain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5" y="1710591"/>
            <a:ext cx="3566160" cy="2900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36024" y="1881051"/>
            <a:ext cx="4911634" cy="27299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উদগিরিত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মোচাকৃতি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থাকে।আগ্নেয়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ভিসুভিয়াস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কিলিমানজারো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ফুজিয়ামা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ফিলিপাইনের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পিনটুবো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467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NikoshBAN</vt:lpstr>
      <vt:lpstr>Trebuchet MS</vt:lpstr>
      <vt:lpstr>Wingdings 3</vt:lpstr>
      <vt:lpstr>Facet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Sadat Arefin</dc:creator>
  <cp:lastModifiedBy>Sadat Arefin</cp:lastModifiedBy>
  <cp:revision>24</cp:revision>
  <dcterms:created xsi:type="dcterms:W3CDTF">2021-07-28T14:21:43Z</dcterms:created>
  <dcterms:modified xsi:type="dcterms:W3CDTF">2021-07-30T02:13:06Z</dcterms:modified>
</cp:coreProperties>
</file>