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9" r:id="rId5"/>
    <p:sldId id="261" r:id="rId6"/>
    <p:sldId id="280" r:id="rId7"/>
    <p:sldId id="277" r:id="rId8"/>
    <p:sldId id="281" r:id="rId9"/>
    <p:sldId id="282" r:id="rId10"/>
    <p:sldId id="284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08" autoAdjust="0"/>
    <p:restoredTop sz="94660"/>
  </p:normalViewPr>
  <p:slideViewPr>
    <p:cSldViewPr>
      <p:cViewPr>
        <p:scale>
          <a:sx n="73" d="100"/>
          <a:sy n="73" d="100"/>
        </p:scale>
        <p:origin x="14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81800" cy="102076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shutterstock_538116541_kw5qg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447800"/>
            <a:ext cx="83820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3200" y="381000"/>
            <a:ext cx="2286000" cy="688975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7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7086600" cy="2590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</a:p>
          <a:p>
            <a:pPr algn="l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স্তরের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800186">
            <a:off x="7009603" y="4468229"/>
            <a:ext cx="1961433" cy="2093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320829">
            <a:off x="1099218" y="471079"/>
            <a:ext cx="1610468" cy="1719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990600"/>
            <a:ext cx="3124200" cy="1524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971800"/>
            <a:ext cx="5943600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চাষের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বৃ্দ্ধি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পদক্ষেপ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246981" y="115806"/>
            <a:ext cx="2152650" cy="2298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4933300">
            <a:off x="6671166" y="4738989"/>
            <a:ext cx="1946624" cy="2078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762000"/>
            <a:ext cx="37338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215546" y="153484"/>
            <a:ext cx="1878669" cy="20055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094533">
            <a:off x="6941384" y="4631922"/>
            <a:ext cx="1891576" cy="2019323"/>
          </a:xfrm>
          <a:prstGeom prst="rect">
            <a:avLst/>
          </a:prstGeom>
        </p:spPr>
      </p:pic>
      <p:pic>
        <p:nvPicPr>
          <p:cNvPr id="6" name="Picture 5" descr="boishakhi_15493607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09800"/>
            <a:ext cx="56388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81200"/>
            <a:ext cx="3505200" cy="434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আতাউর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বেতাগাঁও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লালমাই,কুমিল্লা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01853153538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086600" y="1981200"/>
            <a:ext cx="1752600" cy="21336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295400" y="990600"/>
            <a:ext cx="24384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800186">
            <a:off x="6801527" y="4244370"/>
            <a:ext cx="2152650" cy="22980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662041">
            <a:off x="134819" y="153584"/>
            <a:ext cx="2243447" cy="239495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>
            <a:off x="1524000" y="3733800"/>
            <a:ext cx="5182394" cy="79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257800" y="838200"/>
            <a:ext cx="2438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4038600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2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2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bn-BD" sz="2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40</a:t>
            </a:r>
            <a:r>
              <a:rPr lang="bn-BD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bn-BD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1676400"/>
            <a:ext cx="1869736" cy="2190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0"/>
            <a:ext cx="3810000" cy="76200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8763000" cy="5486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415514">
            <a:off x="6778319" y="4273586"/>
            <a:ext cx="1978204" cy="2111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184430">
            <a:off x="325977" y="225206"/>
            <a:ext cx="1874704" cy="2001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762000"/>
            <a:ext cx="4419600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828800" y="1676400"/>
            <a:ext cx="5943600" cy="1066800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304800"/>
            <a:ext cx="8534400" cy="381000"/>
            <a:chOff x="0" y="0"/>
            <a:chExt cx="9220200" cy="381000"/>
          </a:xfrm>
        </p:grpSpPr>
        <p:pic>
          <p:nvPicPr>
            <p:cNvPr id="6" name="Picture 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6324600"/>
            <a:ext cx="8686800" cy="304800"/>
            <a:chOff x="0" y="0"/>
            <a:chExt cx="9220200" cy="381000"/>
          </a:xfrm>
        </p:grpSpPr>
        <p:pic>
          <p:nvPicPr>
            <p:cNvPr id="12" name="Picture 11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Rectangle 17"/>
          <p:cNvSpPr/>
          <p:nvPr/>
        </p:nvSpPr>
        <p:spPr>
          <a:xfrm>
            <a:off x="533400" y="2819400"/>
            <a:ext cx="7391400" cy="304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স্তরের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52400"/>
            <a:ext cx="4648200" cy="609599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7924800" cy="16002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নিদিষ্ট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প্রজাতির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895600"/>
            <a:ext cx="2590800" cy="1600200"/>
          </a:xfrm>
          <a:prstGeom prst="rect">
            <a:avLst/>
          </a:prstGeom>
        </p:spPr>
      </p:pic>
      <p:pic>
        <p:nvPicPr>
          <p:cNvPr id="8" name="Picture 7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85800"/>
            <a:ext cx="2305050" cy="1143000"/>
          </a:xfrm>
          <a:prstGeom prst="rect">
            <a:avLst/>
          </a:prstGeom>
        </p:spPr>
      </p:pic>
      <p:pic>
        <p:nvPicPr>
          <p:cNvPr id="9" name="Picture 8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2819400"/>
            <a:ext cx="2809875" cy="1524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2438400"/>
            <a:ext cx="2057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609600"/>
            <a:ext cx="2362200" cy="1752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3400" y="4572000"/>
            <a:ext cx="1828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কাতল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2057400"/>
            <a:ext cx="2057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মৃগেল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200" y="4495800"/>
            <a:ext cx="18288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কারফু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8305800" cy="1295400"/>
          </a:xfrm>
        </p:spPr>
        <p:txBody>
          <a:bodyPr>
            <a:noAutofit/>
          </a:bodyPr>
          <a:lstStyle/>
          <a:p>
            <a:pPr algn="l"/>
            <a:endParaRPr lang="en-US" sz="4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ভিবিন্ন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স্তরে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28600"/>
            <a:ext cx="7712241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629400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184430">
            <a:off x="325977" y="225206"/>
            <a:ext cx="1874704" cy="2001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034881">
            <a:off x="6951275" y="4788060"/>
            <a:ext cx="1874704" cy="2001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2400"/>
            <a:ext cx="49530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382000" cy="4572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একধিক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স্তরে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অপচয়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পচে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লাভবান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সর্বাধিক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জায়গার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পুষ্টির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541</TotalTime>
  <Words>233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Slide 2</vt:lpstr>
      <vt:lpstr>Slide 3</vt:lpstr>
      <vt:lpstr>আজকের পাঠ</vt:lpstr>
      <vt:lpstr>Slide 5</vt:lpstr>
      <vt:lpstr>মাছের মিশ্র চাষ কি</vt:lpstr>
      <vt:lpstr>Slide 7</vt:lpstr>
      <vt:lpstr>একক কাজ</vt:lpstr>
      <vt:lpstr>মিশ্র মাছ চাষের সুবিধা</vt:lpstr>
      <vt:lpstr>সময়ঃ 7 মিনিট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RELIANCE PC</dc:creator>
  <cp:lastModifiedBy>RELIANCE PC</cp:lastModifiedBy>
  <cp:revision>153</cp:revision>
  <dcterms:created xsi:type="dcterms:W3CDTF">2006-08-16T00:00:00Z</dcterms:created>
  <dcterms:modified xsi:type="dcterms:W3CDTF">2021-07-30T10:01:18Z</dcterms:modified>
</cp:coreProperties>
</file>