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3"/>
  </p:notesMasterIdLst>
  <p:sldIdLst>
    <p:sldId id="256" r:id="rId3"/>
    <p:sldId id="257" r:id="rId4"/>
    <p:sldId id="292" r:id="rId5"/>
    <p:sldId id="305" r:id="rId6"/>
    <p:sldId id="276" r:id="rId7"/>
    <p:sldId id="304" r:id="rId8"/>
    <p:sldId id="293" r:id="rId9"/>
    <p:sldId id="289" r:id="rId10"/>
    <p:sldId id="287" r:id="rId11"/>
    <p:sldId id="290" r:id="rId12"/>
    <p:sldId id="284" r:id="rId13"/>
    <p:sldId id="295" r:id="rId14"/>
    <p:sldId id="296" r:id="rId15"/>
    <p:sldId id="297" r:id="rId16"/>
    <p:sldId id="298" r:id="rId17"/>
    <p:sldId id="299" r:id="rId18"/>
    <p:sldId id="300" r:id="rId19"/>
    <p:sldId id="283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E9E9-BB9A-48DA-ACE2-779391A5088E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D165-64FD-448F-A48B-E69FF35FD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30-Jul-21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AGPS\Desktop\Audio\21.Alka%20Yagnik\0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3124200"/>
            <a:ext cx="5791200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6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3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619517" y="4581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10032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4943696" y="6105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8" name="Straight Connector 7"/>
          <p:cNvCxnSpPr/>
          <p:nvPr/>
        </p:nvCxnSpPr>
        <p:spPr>
          <a:xfrm>
            <a:off x="4953000" y="55626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189730" y="3799330"/>
            <a:ext cx="3505200" cy="21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4494212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19100" y="3619500"/>
            <a:ext cx="1752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0.13941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-0.00225 -0.2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0.33941 -0.00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-0.00226 -0.535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2325" y="40171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2" y="40416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402316" y="3039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0" y="6593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9" name="Straight Connector 8"/>
          <p:cNvCxnSpPr/>
          <p:nvPr/>
        </p:nvCxnSpPr>
        <p:spPr>
          <a:xfrm flipH="1" flipV="1">
            <a:off x="3942325" y="4704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53528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0.38785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-0.00382 -0.39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3886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81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72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"/>
            <a:ext cx="1943100" cy="2590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810794" y="2818606"/>
            <a:ext cx="2895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5257800" y="4267200"/>
            <a:ext cx="236299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495800" y="3276600"/>
            <a:ext cx="1600200" cy="1600200"/>
          </a:xfrm>
          <a:prstGeom prst="arc">
            <a:avLst>
              <a:gd name="adj1" fmla="val 1614102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334002" y="2819400"/>
            <a:ext cx="2362199" cy="1295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267200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915194" y="2972594"/>
            <a:ext cx="259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0" y="2590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-Up Arrow 29"/>
          <p:cNvSpPr/>
          <p:nvPr/>
        </p:nvSpPr>
        <p:spPr>
          <a:xfrm rot="6531551">
            <a:off x="1354952" y="3567577"/>
            <a:ext cx="1343698" cy="1028987"/>
          </a:xfrm>
          <a:prstGeom prst="leftUpArrow">
            <a:avLst>
              <a:gd name="adj1" fmla="val 14539"/>
              <a:gd name="adj2" fmla="val 13612"/>
              <a:gd name="adj3" fmla="val 27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59" y="1524000"/>
            <a:ext cx="3350241" cy="29718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905000" y="4265612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533003" y="2895997"/>
            <a:ext cx="274399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53000" y="1676400"/>
            <a:ext cx="2134394" cy="2743994"/>
            <a:chOff x="6400006" y="1373982"/>
            <a:chExt cx="2134394" cy="27439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400800" y="4114800"/>
              <a:ext cx="2133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28803" y="2745185"/>
              <a:ext cx="274399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>
            <a:off x="4191000" y="3124200"/>
            <a:ext cx="1524000" cy="1752600"/>
          </a:xfrm>
          <a:prstGeom prst="arc">
            <a:avLst>
              <a:gd name="adj1" fmla="val 16200000"/>
              <a:gd name="adj2" fmla="val 165932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53000" y="3429000"/>
            <a:ext cx="990600" cy="1046440"/>
            <a:chOff x="4114800" y="5334000"/>
            <a:chExt cx="990600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4114800" y="5334000"/>
              <a:ext cx="838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৯০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5334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46482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4582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81000"/>
            <a:ext cx="23431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86200"/>
            <a:ext cx="7620000" cy="2514599"/>
          </a:xfrm>
          <a:prstGeom prst="rect">
            <a:avLst/>
          </a:prstGeom>
          <a:noFill/>
        </p:spPr>
      </p:pic>
      <p:pic>
        <p:nvPicPr>
          <p:cNvPr id="4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7" name="Straight Connector 6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4038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458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8458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2438400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0" y="533400"/>
            <a:ext cx="3048000" cy="24384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9909" y="457200"/>
            <a:ext cx="4267200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096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10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638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09601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6858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1219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1143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1143000"/>
            <a:ext cx="269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3124200"/>
            <a:ext cx="2743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  <p:bldP spid="16" grpId="0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4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লিখে আ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 descr="F:\New Folder (3)\bar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362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419600"/>
            <a:ext cx="3441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মো. ইনাম উল্লা খান 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ষাড়েরগজ সরকারি প্রাথমিক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শ্রীমঙ্গল, মৌলভীবাজার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058716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9092" y="1271267"/>
            <a:ext cx="4711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৩য়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গণিত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শিরোনামঃ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-before\Flower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5791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67352"/>
            <a:ext cx="373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304800"/>
            <a:ext cx="3200400" cy="4648200"/>
            <a:chOff x="990599" y="1219200"/>
            <a:chExt cx="2971801" cy="4876800"/>
          </a:xfrm>
        </p:grpSpPr>
        <p:pic>
          <p:nvPicPr>
            <p:cNvPr id="8" name="Picture 7" descr="C:\Users\nagps\Downloads\Border\1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599" y="1219200"/>
              <a:ext cx="2971801" cy="487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 descr="G:\Niamati Primary\Photo Ajo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89660" y="1440873"/>
              <a:ext cx="2819399" cy="41009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953000"/>
            <a:ext cx="1640377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0"/>
            <a:ext cx="4419600" cy="34290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486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ব্লাকবোর্ড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486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486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2" y="1587064"/>
            <a:ext cx="4343400" cy="329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609600"/>
            <a:ext cx="4038600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90800"/>
            <a:ext cx="7696200" cy="21236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81200"/>
            <a:ext cx="2209800" cy="2438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24200" y="1981200"/>
            <a:ext cx="2209800" cy="2438400"/>
            <a:chOff x="3505200" y="685800"/>
            <a:chExt cx="2209800" cy="2438400"/>
          </a:xfrm>
          <a:solidFill>
            <a:srgbClr val="00B050"/>
          </a:solidFill>
        </p:grpSpPr>
        <p:sp>
          <p:nvSpPr>
            <p:cNvPr id="3" name="Rectangle 2"/>
            <p:cNvSpPr/>
            <p:nvPr/>
          </p:nvSpPr>
          <p:spPr>
            <a:xfrm>
              <a:off x="3505200" y="685800"/>
              <a:ext cx="2209800" cy="24384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H="1">
              <a:off x="3505200" y="1905000"/>
              <a:ext cx="2209800" cy="158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96000" y="1981200"/>
            <a:ext cx="2209800" cy="2439194"/>
            <a:chOff x="6096000" y="1981200"/>
            <a:chExt cx="2209800" cy="2439194"/>
          </a:xfrm>
          <a:solidFill>
            <a:srgbClr val="00B05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6096000" y="1981200"/>
              <a:ext cx="2209800" cy="2439194"/>
              <a:chOff x="5943600" y="762000"/>
              <a:chExt cx="2209800" cy="2439194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rved Down Arrow 9"/>
            <p:cNvSpPr/>
            <p:nvPr/>
          </p:nvSpPr>
          <p:spPr>
            <a:xfrm rot="2468802">
              <a:off x="7267158" y="2840317"/>
              <a:ext cx="381000" cy="2286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029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8768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34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49530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800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1676400"/>
            <a:ext cx="2895600" cy="2667000"/>
            <a:chOff x="762000" y="1371600"/>
            <a:chExt cx="2209800" cy="2439194"/>
          </a:xfrm>
        </p:grpSpPr>
        <p:grpSp>
          <p:nvGrpSpPr>
            <p:cNvPr id="3" name="Group 13"/>
            <p:cNvGrpSpPr/>
            <p:nvPr/>
          </p:nvGrpSpPr>
          <p:grpSpPr>
            <a:xfrm>
              <a:off x="762000" y="13716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828800" y="1676400"/>
              <a:ext cx="990600" cy="1046440"/>
              <a:chOff x="4114800" y="5334000"/>
              <a:chExt cx="990600" cy="104644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76800" y="1600200"/>
            <a:ext cx="3048000" cy="2972594"/>
            <a:chOff x="4876800" y="1295400"/>
            <a:chExt cx="2209800" cy="2439194"/>
          </a:xfrm>
        </p:grpSpPr>
        <p:grpSp>
          <p:nvGrpSpPr>
            <p:cNvPr id="10" name="Group 13"/>
            <p:cNvGrpSpPr/>
            <p:nvPr/>
          </p:nvGrpSpPr>
          <p:grpSpPr>
            <a:xfrm>
              <a:off x="4876800" y="12954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943600" y="1600200"/>
              <a:ext cx="990600" cy="1046440"/>
              <a:chOff x="4114800" y="5334000"/>
              <a:chExt cx="990600" cy="10464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1600" y="2209800"/>
              <a:ext cx="990600" cy="1046440"/>
              <a:chOff x="4114800" y="5334000"/>
              <a:chExt cx="990600" cy="10464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43600" y="2209800"/>
              <a:ext cx="990600" cy="1046440"/>
              <a:chOff x="4114800" y="5334000"/>
              <a:chExt cx="990600" cy="104644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81600" y="1524000"/>
              <a:ext cx="990600" cy="1046440"/>
              <a:chOff x="4114800" y="5334000"/>
              <a:chExt cx="990600" cy="104644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2286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19200" y="304800"/>
            <a:ext cx="7010400" cy="2819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3505200"/>
            <a:ext cx="5638800" cy="2590800"/>
            <a:chOff x="1905000" y="3886200"/>
            <a:chExt cx="5105400" cy="2590800"/>
          </a:xfrm>
        </p:grpSpPr>
        <p:sp>
          <p:nvSpPr>
            <p:cNvPr id="10" name="Flowchart: Off-page Connector 9"/>
            <p:cNvSpPr/>
            <p:nvPr/>
          </p:nvSpPr>
          <p:spPr>
            <a:xfrm>
              <a:off x="1905000" y="3886200"/>
              <a:ext cx="5105400" cy="2590800"/>
            </a:xfrm>
            <a:prstGeom prst="flowChartOffpage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962400"/>
              <a:ext cx="419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দশ</a:t>
              </a:r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4919" y="48006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জ্যামিতি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1895" y="5562600"/>
              <a:ext cx="393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আজকের পাঠঃ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সমকোণ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7620000" cy="2514599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324901" y="2595396"/>
            <a:ext cx="5083060" cy="2568763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5394215" y="3034868"/>
            <a:ext cx="2259394" cy="2568763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3427121" y="1919381"/>
            <a:ext cx="4882871" cy="2568763"/>
          </a:xfrm>
          <a:prstGeom prst="rect">
            <a:avLst/>
          </a:prstGeom>
          <a:noFill/>
        </p:spPr>
      </p:pic>
      <p:pic>
        <p:nvPicPr>
          <p:cNvPr id="55" name="Picture 2" descr="C:\Users\NAGPS\Downloads\jaamiti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648200"/>
            <a:ext cx="7620000" cy="251459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62000" y="156886"/>
            <a:ext cx="693420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04686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104512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237384">
            <a:off x="3082040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591470" y="2627032"/>
            <a:ext cx="3326415" cy="2568763"/>
          </a:xfrm>
          <a:prstGeom prst="rect">
            <a:avLst/>
          </a:prstGeom>
          <a:noFill/>
        </p:spPr>
      </p:pic>
      <p:sp>
        <p:nvSpPr>
          <p:cNvPr id="43" name="Arc 42"/>
          <p:cNvSpPr/>
          <p:nvPr/>
        </p:nvSpPr>
        <p:spPr>
          <a:xfrm rot="20571921">
            <a:off x="3162872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086929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20076558">
            <a:off x="4667589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3269234">
            <a:off x="3382324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2868667" y="1803088"/>
            <a:ext cx="3781908" cy="2568763"/>
          </a:xfrm>
          <a:prstGeom prst="rect">
            <a:avLst/>
          </a:prstGeom>
          <a:noFill/>
        </p:spPr>
      </p:pic>
      <p:sp>
        <p:nvSpPr>
          <p:cNvPr id="48" name="Arc 47"/>
          <p:cNvSpPr/>
          <p:nvPr/>
        </p:nvSpPr>
        <p:spPr>
          <a:xfrm rot="19166561">
            <a:off x="3599087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0" grpId="0" animBg="1"/>
      <p:bldP spid="43" grpId="0" animBg="1"/>
      <p:bldP spid="45" grpId="0" animBg="1"/>
      <p:bldP spid="46" grpId="0" animBg="1"/>
      <p:bldP spid="4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351</Words>
  <Application>Microsoft Office PowerPoint</Application>
  <PresentationFormat>On-screen Show (4:3)</PresentationFormat>
  <Paragraphs>89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Symbol</vt:lpstr>
      <vt:lpstr>Verdana</vt:lpstr>
      <vt:lpstr>Wingdings 2</vt:lpstr>
      <vt:lpstr>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Jasim Uddin</dc:creator>
  <cp:lastModifiedBy>user</cp:lastModifiedBy>
  <cp:revision>708</cp:revision>
  <dcterms:created xsi:type="dcterms:W3CDTF">2006-08-16T00:00:00Z</dcterms:created>
  <dcterms:modified xsi:type="dcterms:W3CDTF">2021-07-30T13:21:25Z</dcterms:modified>
</cp:coreProperties>
</file>